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1.xml" ContentType="application/vnd.openxmlformats-officedocument.presentationml.comment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omments/comment2.xml" ContentType="application/vnd.openxmlformats-officedocument.presentationml.comment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omments/comment3.xml" ContentType="application/vnd.openxmlformats-officedocument.presentationml.comment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omments/comment4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6" r:id="rId3"/>
    <p:sldId id="289" r:id="rId4"/>
    <p:sldId id="291" r:id="rId5"/>
    <p:sldId id="285" r:id="rId6"/>
    <p:sldId id="290" r:id="rId7"/>
    <p:sldId id="320" r:id="rId8"/>
    <p:sldId id="321" r:id="rId9"/>
    <p:sldId id="313" r:id="rId10"/>
    <p:sldId id="314" r:id="rId11"/>
    <p:sldId id="312" r:id="rId12"/>
    <p:sldId id="292" r:id="rId13"/>
    <p:sldId id="315" r:id="rId14"/>
    <p:sldId id="293" r:id="rId15"/>
    <p:sldId id="294" r:id="rId16"/>
    <p:sldId id="316" r:id="rId17"/>
    <p:sldId id="317" r:id="rId18"/>
    <p:sldId id="318" r:id="rId19"/>
    <p:sldId id="319" r:id="rId20"/>
    <p:sldId id="282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г.Барановичи Гимназия № 5" initials="гГ№5" lastIdx="5" clrIdx="0">
    <p:extLst>
      <p:ext uri="{19B8F6BF-5375-455C-9EA6-DF929625EA0E}">
        <p15:presenceInfo xmlns:p15="http://schemas.microsoft.com/office/powerpoint/2012/main" userId="г.Барановичи Гимназия № 5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9-09T17:10:09.592" idx="1">
    <p:pos x="7264" y="416"/>
    <p:text>83 выпускника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9-09T17:10:09.592" idx="4">
    <p:pos x="7264" y="416"/>
    <p:text>83 выпускника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9-09T17:10:09.592" idx="5">
    <p:pos x="7264" y="416"/>
    <p:text>83 выпускника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9-09T17:10:09.592" idx="3">
    <p:pos x="7264" y="416"/>
    <p:text>83 выпускника</p:tex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26B195-4BB2-422E-BB6B-B32240DFDD9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5601379-458A-4395-82CF-3FDE4C54DD6D}">
      <dgm:prSet phldrT="[Текст]"/>
      <dgm:spPr/>
      <dgm:t>
        <a:bodyPr/>
        <a:lstStyle/>
        <a:p>
          <a:r>
            <a:rPr lang="ru-RU" b="1" dirty="0">
              <a:latin typeface="Times New Roman" pitchFamily="18" charset="0"/>
              <a:cs typeface="Times New Roman" pitchFamily="18" charset="0"/>
            </a:rPr>
            <a:t>14 мая 2023 – государственный язык</a:t>
          </a:r>
        </a:p>
      </dgm:t>
    </dgm:pt>
    <dgm:pt modelId="{6963BA02-A619-4288-A6C0-002617A68E17}" type="parTrans" cxnId="{CC2CAA4E-0256-464A-ABC3-164745414450}">
      <dgm:prSet/>
      <dgm:spPr/>
      <dgm:t>
        <a:bodyPr/>
        <a:lstStyle/>
        <a:p>
          <a:endParaRPr lang="ru-RU"/>
        </a:p>
      </dgm:t>
    </dgm:pt>
    <dgm:pt modelId="{97E452A7-D934-4657-823B-3DEBFBACF244}" type="sibTrans" cxnId="{CC2CAA4E-0256-464A-ABC3-164745414450}">
      <dgm:prSet/>
      <dgm:spPr/>
      <dgm:t>
        <a:bodyPr/>
        <a:lstStyle/>
        <a:p>
          <a:endParaRPr lang="ru-RU"/>
        </a:p>
      </dgm:t>
    </dgm:pt>
    <dgm:pt modelId="{702F9F13-4D4B-475A-9D97-3163E59BCEBC}">
      <dgm:prSet phldrT="[Текст]"/>
      <dgm:spPr/>
      <dgm:t>
        <a:bodyPr/>
        <a:lstStyle/>
        <a:p>
          <a:r>
            <a:rPr lang="ru-RU" dirty="0"/>
            <a:t>.</a:t>
          </a:r>
        </a:p>
      </dgm:t>
    </dgm:pt>
    <dgm:pt modelId="{C5FCE325-8AEC-4F3F-9961-EA1EC6D5FFFA}" type="parTrans" cxnId="{6558788C-1B95-462F-BFDC-440CFF01F90E}">
      <dgm:prSet/>
      <dgm:spPr/>
      <dgm:t>
        <a:bodyPr/>
        <a:lstStyle/>
        <a:p>
          <a:endParaRPr lang="ru-RU"/>
        </a:p>
      </dgm:t>
    </dgm:pt>
    <dgm:pt modelId="{02F512DA-ED88-4E15-A4DC-AADAA11CD92F}" type="sibTrans" cxnId="{6558788C-1B95-462F-BFDC-440CFF01F90E}">
      <dgm:prSet/>
      <dgm:spPr/>
      <dgm:t>
        <a:bodyPr/>
        <a:lstStyle/>
        <a:p>
          <a:endParaRPr lang="ru-RU"/>
        </a:p>
      </dgm:t>
    </dgm:pt>
    <dgm:pt modelId="{A17EFCC9-CB62-4ACF-8F74-0EC7560DA31C}">
      <dgm:prSet phldrT="[Текст]"/>
      <dgm:spPr/>
      <dgm:t>
        <a:bodyPr/>
        <a:lstStyle/>
        <a:p>
          <a:r>
            <a:rPr lang="ru-RU" b="1" dirty="0"/>
            <a:t>21 мая 2023 – предмет по выбору</a:t>
          </a:r>
        </a:p>
      </dgm:t>
    </dgm:pt>
    <dgm:pt modelId="{3EEE3C8E-9D2F-461F-85EA-99BD05358604}" type="parTrans" cxnId="{35EC0ABA-CFDB-40A9-B9C8-AD50AA8EA1B0}">
      <dgm:prSet/>
      <dgm:spPr/>
      <dgm:t>
        <a:bodyPr/>
        <a:lstStyle/>
        <a:p>
          <a:endParaRPr lang="ru-RU"/>
        </a:p>
      </dgm:t>
    </dgm:pt>
    <dgm:pt modelId="{59BFB7A2-62F5-45E5-BFB1-DBAA7418C090}" type="sibTrans" cxnId="{35EC0ABA-CFDB-40A9-B9C8-AD50AA8EA1B0}">
      <dgm:prSet/>
      <dgm:spPr/>
      <dgm:t>
        <a:bodyPr/>
        <a:lstStyle/>
        <a:p>
          <a:endParaRPr lang="ru-RU"/>
        </a:p>
      </dgm:t>
    </dgm:pt>
    <dgm:pt modelId="{3376B272-5EE2-4215-8540-4E2CE4AE74A6}">
      <dgm:prSet phldrT="[Текст]"/>
      <dgm:spPr/>
      <dgm:t>
        <a:bodyPr/>
        <a:lstStyle/>
        <a:p>
          <a:r>
            <a:rPr lang="ru-RU" b="1" i="1" u="sng" dirty="0"/>
            <a:t>Резервные дни</a:t>
          </a:r>
          <a:r>
            <a:rPr lang="ru-RU" dirty="0"/>
            <a:t>:</a:t>
          </a:r>
        </a:p>
      </dgm:t>
    </dgm:pt>
    <dgm:pt modelId="{F4D7C827-10DC-4CE0-86DC-1819034656B0}" type="parTrans" cxnId="{8A25DA2B-EE38-4CE8-BDFF-BDBE4CFA7734}">
      <dgm:prSet/>
      <dgm:spPr/>
      <dgm:t>
        <a:bodyPr/>
        <a:lstStyle/>
        <a:p>
          <a:endParaRPr lang="ru-RU"/>
        </a:p>
      </dgm:t>
    </dgm:pt>
    <dgm:pt modelId="{C64B32D0-2A4B-4531-8424-E4514424C26D}" type="sibTrans" cxnId="{8A25DA2B-EE38-4CE8-BDFF-BDBE4CFA7734}">
      <dgm:prSet/>
      <dgm:spPr/>
      <dgm:t>
        <a:bodyPr/>
        <a:lstStyle/>
        <a:p>
          <a:endParaRPr lang="ru-RU"/>
        </a:p>
      </dgm:t>
    </dgm:pt>
    <dgm:pt modelId="{79E22491-13D5-4220-8A75-AD854D986269}">
      <dgm:prSet phldrT="[Текст]"/>
      <dgm:spPr/>
      <dgm:t>
        <a:bodyPr/>
        <a:lstStyle/>
        <a:p>
          <a:r>
            <a:rPr lang="ru-RU" dirty="0"/>
            <a:t>23 мая 2023</a:t>
          </a:r>
        </a:p>
      </dgm:t>
    </dgm:pt>
    <dgm:pt modelId="{8A533A25-A58A-4759-A10E-5C7237C8B780}" type="parTrans" cxnId="{48422C0A-5C84-4EDC-9F1E-8622AB081A13}">
      <dgm:prSet/>
      <dgm:spPr/>
      <dgm:t>
        <a:bodyPr/>
        <a:lstStyle/>
        <a:p>
          <a:endParaRPr lang="ru-RU"/>
        </a:p>
      </dgm:t>
    </dgm:pt>
    <dgm:pt modelId="{B7CE9995-6918-4B09-9A65-80244E1C9A4F}" type="sibTrans" cxnId="{48422C0A-5C84-4EDC-9F1E-8622AB081A13}">
      <dgm:prSet/>
      <dgm:spPr/>
      <dgm:t>
        <a:bodyPr/>
        <a:lstStyle/>
        <a:p>
          <a:endParaRPr lang="ru-RU"/>
        </a:p>
      </dgm:t>
    </dgm:pt>
    <dgm:pt modelId="{9001F3A8-1428-445D-978A-88E13841CD18}">
      <dgm:prSet phldrT="[Текст]"/>
      <dgm:spPr/>
      <dgm:t>
        <a:bodyPr/>
        <a:lstStyle/>
        <a:p>
          <a:r>
            <a:rPr lang="ru-RU" dirty="0"/>
            <a:t>25 мая 2023.</a:t>
          </a:r>
        </a:p>
      </dgm:t>
    </dgm:pt>
    <dgm:pt modelId="{F04109FE-AFAD-47E9-A218-D70CBF63939D}" type="parTrans" cxnId="{95F4A978-E3BF-47DC-BD6C-E2BDBD9350CB}">
      <dgm:prSet/>
      <dgm:spPr/>
      <dgm:t>
        <a:bodyPr/>
        <a:lstStyle/>
        <a:p>
          <a:endParaRPr lang="ru-RU"/>
        </a:p>
      </dgm:t>
    </dgm:pt>
    <dgm:pt modelId="{ECBC1854-17DD-42A9-B423-109CF9227229}" type="sibTrans" cxnId="{95F4A978-E3BF-47DC-BD6C-E2BDBD9350CB}">
      <dgm:prSet/>
      <dgm:spPr/>
      <dgm:t>
        <a:bodyPr/>
        <a:lstStyle/>
        <a:p>
          <a:endParaRPr lang="ru-RU"/>
        </a:p>
      </dgm:t>
    </dgm:pt>
    <dgm:pt modelId="{50FC18E1-B5E3-4C27-9144-D0F063111FDC}">
      <dgm:prSet phldrT="[Текст]"/>
      <dgm:spPr/>
      <dgm:t>
        <a:bodyPr/>
        <a:lstStyle/>
        <a:p>
          <a:r>
            <a:rPr lang="ru-RU" b="1" i="1" u="sng" dirty="0"/>
            <a:t>При удалении с ЦЭ:</a:t>
          </a:r>
        </a:p>
      </dgm:t>
    </dgm:pt>
    <dgm:pt modelId="{96CAEF8B-209A-4D64-8517-408DEAFAAD55}" type="parTrans" cxnId="{B94F330B-7802-4688-8FCC-798F16980FC6}">
      <dgm:prSet/>
      <dgm:spPr/>
      <dgm:t>
        <a:bodyPr/>
        <a:lstStyle/>
        <a:p>
          <a:endParaRPr lang="ru-RU"/>
        </a:p>
      </dgm:t>
    </dgm:pt>
    <dgm:pt modelId="{9A52B394-94CE-4476-AEB3-D81E81E4E633}" type="sibTrans" cxnId="{B94F330B-7802-4688-8FCC-798F16980FC6}">
      <dgm:prSet/>
      <dgm:spPr/>
      <dgm:t>
        <a:bodyPr/>
        <a:lstStyle/>
        <a:p>
          <a:endParaRPr lang="ru-RU"/>
        </a:p>
      </dgm:t>
    </dgm:pt>
    <dgm:pt modelId="{224D6C1D-15DE-4DB5-8E06-A9BEB3B40195}">
      <dgm:prSet phldrT="[Текст]"/>
      <dgm:spPr/>
      <dgm:t>
        <a:bodyPr/>
        <a:lstStyle/>
        <a:p>
          <a:r>
            <a:rPr lang="ru-RU" dirty="0"/>
            <a:t>21 августа 2023</a:t>
          </a:r>
        </a:p>
      </dgm:t>
    </dgm:pt>
    <dgm:pt modelId="{B426E651-A91B-43F0-81C8-9DBAFB24A538}" type="parTrans" cxnId="{05B72D52-B591-4371-A87B-8D76CB663F99}">
      <dgm:prSet/>
      <dgm:spPr/>
      <dgm:t>
        <a:bodyPr/>
        <a:lstStyle/>
        <a:p>
          <a:endParaRPr lang="ru-RU"/>
        </a:p>
      </dgm:t>
    </dgm:pt>
    <dgm:pt modelId="{819B3A19-7609-4BFA-9B9C-31E2199FEDEC}" type="sibTrans" cxnId="{05B72D52-B591-4371-A87B-8D76CB663F99}">
      <dgm:prSet/>
      <dgm:spPr/>
      <dgm:t>
        <a:bodyPr/>
        <a:lstStyle/>
        <a:p>
          <a:endParaRPr lang="ru-RU"/>
        </a:p>
      </dgm:t>
    </dgm:pt>
    <dgm:pt modelId="{EF08C883-F15B-455B-A25B-3AFDEEF9342E}">
      <dgm:prSet phldrT="[Текст]"/>
      <dgm:spPr/>
      <dgm:t>
        <a:bodyPr/>
        <a:lstStyle/>
        <a:p>
          <a:r>
            <a:rPr lang="ru-RU" dirty="0"/>
            <a:t>23 августа 2023</a:t>
          </a:r>
        </a:p>
      </dgm:t>
    </dgm:pt>
    <dgm:pt modelId="{46756377-F159-4DB5-97F8-FE617A4C12A8}" type="parTrans" cxnId="{85D8C188-015D-4EDC-AF99-C3A468BFA949}">
      <dgm:prSet/>
      <dgm:spPr/>
      <dgm:t>
        <a:bodyPr/>
        <a:lstStyle/>
        <a:p>
          <a:endParaRPr lang="ru-RU"/>
        </a:p>
      </dgm:t>
    </dgm:pt>
    <dgm:pt modelId="{99E1E038-1A7D-4BCE-82D4-038A4E52D86D}" type="sibTrans" cxnId="{85D8C188-015D-4EDC-AF99-C3A468BFA949}">
      <dgm:prSet/>
      <dgm:spPr/>
      <dgm:t>
        <a:bodyPr/>
        <a:lstStyle/>
        <a:p>
          <a:endParaRPr lang="ru-RU"/>
        </a:p>
      </dgm:t>
    </dgm:pt>
    <dgm:pt modelId="{32845B1E-F58E-45B7-BE12-FE1913642B40}" type="pres">
      <dgm:prSet presAssocID="{5D26B195-4BB2-422E-BB6B-B32240DFDD9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20499B-E8C8-4541-A242-6A86249102E6}" type="pres">
      <dgm:prSet presAssocID="{E5601379-458A-4395-82CF-3FDE4C54DD6D}" presName="parentText" presStyleLbl="node1" presStyleIdx="0" presStyleCnt="2" custScaleY="199880" custLinFactNeighborX="-371" custLinFactNeighborY="125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CD2384-6781-427B-802B-7DB6903E05CC}" type="pres">
      <dgm:prSet presAssocID="{E5601379-458A-4395-82CF-3FDE4C54DD6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0D2CEB-7B1E-46AE-AB43-D2A8EAD0A3A4}" type="pres">
      <dgm:prSet presAssocID="{A17EFCC9-CB62-4ACF-8F74-0EC7560DA31C}" presName="parentText" presStyleLbl="node1" presStyleIdx="1" presStyleCnt="2" custScaleY="1964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0CBA75-174B-4B4F-9BFC-226192682200}" type="pres">
      <dgm:prSet presAssocID="{A17EFCC9-CB62-4ACF-8F74-0EC7560DA31C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2CAA4E-0256-464A-ABC3-164745414450}" srcId="{5D26B195-4BB2-422E-BB6B-B32240DFDD93}" destId="{E5601379-458A-4395-82CF-3FDE4C54DD6D}" srcOrd="0" destOrd="0" parTransId="{6963BA02-A619-4288-A6C0-002617A68E17}" sibTransId="{97E452A7-D934-4657-823B-3DEBFBACF244}"/>
    <dgm:cxn modelId="{6558788C-1B95-462F-BFDC-440CFF01F90E}" srcId="{E5601379-458A-4395-82CF-3FDE4C54DD6D}" destId="{702F9F13-4D4B-475A-9D97-3163E59BCEBC}" srcOrd="0" destOrd="0" parTransId="{C5FCE325-8AEC-4F3F-9961-EA1EC6D5FFFA}" sibTransId="{02F512DA-ED88-4E15-A4DC-AADAA11CD92F}"/>
    <dgm:cxn modelId="{5C49F0C4-ECA0-4979-A231-0DBB6232B206}" type="presOf" srcId="{79E22491-13D5-4220-8A75-AD854D986269}" destId="{530CBA75-174B-4B4F-9BFC-226192682200}" srcOrd="0" destOrd="1" presId="urn:microsoft.com/office/officeart/2005/8/layout/vList2"/>
    <dgm:cxn modelId="{54115382-5D59-4CB0-8B78-4C010993B955}" type="presOf" srcId="{3376B272-5EE2-4215-8540-4E2CE4AE74A6}" destId="{530CBA75-174B-4B4F-9BFC-226192682200}" srcOrd="0" destOrd="0" presId="urn:microsoft.com/office/officeart/2005/8/layout/vList2"/>
    <dgm:cxn modelId="{C350A754-C03A-411B-BDAF-B34465A0226A}" type="presOf" srcId="{702F9F13-4D4B-475A-9D97-3163E59BCEBC}" destId="{EECD2384-6781-427B-802B-7DB6903E05CC}" srcOrd="0" destOrd="0" presId="urn:microsoft.com/office/officeart/2005/8/layout/vList2"/>
    <dgm:cxn modelId="{3FE006C4-CDE7-4773-A63E-F4969356C9CF}" type="presOf" srcId="{224D6C1D-15DE-4DB5-8E06-A9BEB3B40195}" destId="{530CBA75-174B-4B4F-9BFC-226192682200}" srcOrd="0" destOrd="4" presId="urn:microsoft.com/office/officeart/2005/8/layout/vList2"/>
    <dgm:cxn modelId="{885F54A4-D635-4ED9-8261-6F9DECCD6C28}" type="presOf" srcId="{A17EFCC9-CB62-4ACF-8F74-0EC7560DA31C}" destId="{4B0D2CEB-7B1E-46AE-AB43-D2A8EAD0A3A4}" srcOrd="0" destOrd="0" presId="urn:microsoft.com/office/officeart/2005/8/layout/vList2"/>
    <dgm:cxn modelId="{85D8C188-015D-4EDC-AF99-C3A468BFA949}" srcId="{A17EFCC9-CB62-4ACF-8F74-0EC7560DA31C}" destId="{EF08C883-F15B-455B-A25B-3AFDEEF9342E}" srcOrd="5" destOrd="0" parTransId="{46756377-F159-4DB5-97F8-FE617A4C12A8}" sibTransId="{99E1E038-1A7D-4BCE-82D4-038A4E52D86D}"/>
    <dgm:cxn modelId="{8708EA22-D4A6-454F-9B6F-E98BC49309C6}" type="presOf" srcId="{9001F3A8-1428-445D-978A-88E13841CD18}" destId="{530CBA75-174B-4B4F-9BFC-226192682200}" srcOrd="0" destOrd="2" presId="urn:microsoft.com/office/officeart/2005/8/layout/vList2"/>
    <dgm:cxn modelId="{8BEF0F7C-00CB-4527-9452-99A6A05BF5DB}" type="presOf" srcId="{50FC18E1-B5E3-4C27-9144-D0F063111FDC}" destId="{530CBA75-174B-4B4F-9BFC-226192682200}" srcOrd="0" destOrd="3" presId="urn:microsoft.com/office/officeart/2005/8/layout/vList2"/>
    <dgm:cxn modelId="{8A25DA2B-EE38-4CE8-BDFF-BDBE4CFA7734}" srcId="{A17EFCC9-CB62-4ACF-8F74-0EC7560DA31C}" destId="{3376B272-5EE2-4215-8540-4E2CE4AE74A6}" srcOrd="0" destOrd="0" parTransId="{F4D7C827-10DC-4CE0-86DC-1819034656B0}" sibTransId="{C64B32D0-2A4B-4531-8424-E4514424C26D}"/>
    <dgm:cxn modelId="{9C094C11-7FE7-40EB-A220-E3BDABA4793B}" type="presOf" srcId="{5D26B195-4BB2-422E-BB6B-B32240DFDD93}" destId="{32845B1E-F58E-45B7-BE12-FE1913642B40}" srcOrd="0" destOrd="0" presId="urn:microsoft.com/office/officeart/2005/8/layout/vList2"/>
    <dgm:cxn modelId="{9AECED41-2BC4-46E0-9549-4CDF8D84A87A}" type="presOf" srcId="{EF08C883-F15B-455B-A25B-3AFDEEF9342E}" destId="{530CBA75-174B-4B4F-9BFC-226192682200}" srcOrd="0" destOrd="5" presId="urn:microsoft.com/office/officeart/2005/8/layout/vList2"/>
    <dgm:cxn modelId="{B94F330B-7802-4688-8FCC-798F16980FC6}" srcId="{A17EFCC9-CB62-4ACF-8F74-0EC7560DA31C}" destId="{50FC18E1-B5E3-4C27-9144-D0F063111FDC}" srcOrd="3" destOrd="0" parTransId="{96CAEF8B-209A-4D64-8517-408DEAFAAD55}" sibTransId="{9A52B394-94CE-4476-AEB3-D81E81E4E633}"/>
    <dgm:cxn modelId="{8328268E-B9AE-4915-8AA0-28070D0B6C70}" type="presOf" srcId="{E5601379-458A-4395-82CF-3FDE4C54DD6D}" destId="{4120499B-E8C8-4541-A242-6A86249102E6}" srcOrd="0" destOrd="0" presId="urn:microsoft.com/office/officeart/2005/8/layout/vList2"/>
    <dgm:cxn modelId="{95F4A978-E3BF-47DC-BD6C-E2BDBD9350CB}" srcId="{A17EFCC9-CB62-4ACF-8F74-0EC7560DA31C}" destId="{9001F3A8-1428-445D-978A-88E13841CD18}" srcOrd="2" destOrd="0" parTransId="{F04109FE-AFAD-47E9-A218-D70CBF63939D}" sibTransId="{ECBC1854-17DD-42A9-B423-109CF9227229}"/>
    <dgm:cxn modelId="{05B72D52-B591-4371-A87B-8D76CB663F99}" srcId="{A17EFCC9-CB62-4ACF-8F74-0EC7560DA31C}" destId="{224D6C1D-15DE-4DB5-8E06-A9BEB3B40195}" srcOrd="4" destOrd="0" parTransId="{B426E651-A91B-43F0-81C8-9DBAFB24A538}" sibTransId="{819B3A19-7609-4BFA-9B9C-31E2199FEDEC}"/>
    <dgm:cxn modelId="{48422C0A-5C84-4EDC-9F1E-8622AB081A13}" srcId="{A17EFCC9-CB62-4ACF-8F74-0EC7560DA31C}" destId="{79E22491-13D5-4220-8A75-AD854D986269}" srcOrd="1" destOrd="0" parTransId="{8A533A25-A58A-4759-A10E-5C7237C8B780}" sibTransId="{B7CE9995-6918-4B09-9A65-80244E1C9A4F}"/>
    <dgm:cxn modelId="{35EC0ABA-CFDB-40A9-B9C8-AD50AA8EA1B0}" srcId="{5D26B195-4BB2-422E-BB6B-B32240DFDD93}" destId="{A17EFCC9-CB62-4ACF-8F74-0EC7560DA31C}" srcOrd="1" destOrd="0" parTransId="{3EEE3C8E-9D2F-461F-85EA-99BD05358604}" sibTransId="{59BFB7A2-62F5-45E5-BFB1-DBAA7418C090}"/>
    <dgm:cxn modelId="{8085EE53-94A3-4617-A7EA-FD82A8168273}" type="presParOf" srcId="{32845B1E-F58E-45B7-BE12-FE1913642B40}" destId="{4120499B-E8C8-4541-A242-6A86249102E6}" srcOrd="0" destOrd="0" presId="urn:microsoft.com/office/officeart/2005/8/layout/vList2"/>
    <dgm:cxn modelId="{90B4F010-0820-476E-B7B8-3CB9AB154DC5}" type="presParOf" srcId="{32845B1E-F58E-45B7-BE12-FE1913642B40}" destId="{EECD2384-6781-427B-802B-7DB6903E05CC}" srcOrd="1" destOrd="0" presId="urn:microsoft.com/office/officeart/2005/8/layout/vList2"/>
    <dgm:cxn modelId="{B42A8D7F-4BDE-4C1D-81BF-AEAFA0D0A5ED}" type="presParOf" srcId="{32845B1E-F58E-45B7-BE12-FE1913642B40}" destId="{4B0D2CEB-7B1E-46AE-AB43-D2A8EAD0A3A4}" srcOrd="2" destOrd="0" presId="urn:microsoft.com/office/officeart/2005/8/layout/vList2"/>
    <dgm:cxn modelId="{B4BECB87-54E1-48B9-BD99-F6CF4459DE2F}" type="presParOf" srcId="{32845B1E-F58E-45B7-BE12-FE1913642B40}" destId="{530CBA75-174B-4B4F-9BFC-22619268220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26B195-4BB2-422E-BB6B-B32240DFDD9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5601379-458A-4395-82CF-3FDE4C54DD6D}">
      <dgm:prSet phldrT="[Текст]"/>
      <dgm:spPr/>
      <dgm:t>
        <a:bodyPr/>
        <a:lstStyle/>
        <a:p>
          <a:pPr algn="ctr"/>
          <a:r>
            <a:rPr lang="ru-RU" b="1" dirty="0">
              <a:latin typeface="Times New Roman" pitchFamily="18" charset="0"/>
              <a:cs typeface="Times New Roman" pitchFamily="18" charset="0"/>
            </a:rPr>
            <a:t>УЧАЩИЕСЯ С ПОЛОЖИТЕЛЬНЫМИ ГОДОВЫМИ ОТМЕТКАМИ</a:t>
          </a:r>
        </a:p>
      </dgm:t>
    </dgm:pt>
    <dgm:pt modelId="{6963BA02-A619-4288-A6C0-002617A68E17}" type="parTrans" cxnId="{CC2CAA4E-0256-464A-ABC3-164745414450}">
      <dgm:prSet/>
      <dgm:spPr/>
      <dgm:t>
        <a:bodyPr/>
        <a:lstStyle/>
        <a:p>
          <a:endParaRPr lang="ru-RU"/>
        </a:p>
      </dgm:t>
    </dgm:pt>
    <dgm:pt modelId="{97E452A7-D934-4657-823B-3DEBFBACF244}" type="sibTrans" cxnId="{CC2CAA4E-0256-464A-ABC3-164745414450}">
      <dgm:prSet/>
      <dgm:spPr/>
      <dgm:t>
        <a:bodyPr/>
        <a:lstStyle/>
        <a:p>
          <a:endParaRPr lang="ru-RU"/>
        </a:p>
      </dgm:t>
    </dgm:pt>
    <dgm:pt modelId="{702F9F13-4D4B-475A-9D97-3163E59BCEBC}">
      <dgm:prSet phldrT="[Текст]"/>
      <dgm:spPr/>
      <dgm:t>
        <a:bodyPr/>
        <a:lstStyle/>
        <a:p>
          <a:r>
            <a:rPr lang="ru-RU" dirty="0"/>
            <a:t>.</a:t>
          </a:r>
        </a:p>
      </dgm:t>
    </dgm:pt>
    <dgm:pt modelId="{C5FCE325-8AEC-4F3F-9961-EA1EC6D5FFFA}" type="parTrans" cxnId="{6558788C-1B95-462F-BFDC-440CFF01F90E}">
      <dgm:prSet/>
      <dgm:spPr/>
      <dgm:t>
        <a:bodyPr/>
        <a:lstStyle/>
        <a:p>
          <a:endParaRPr lang="ru-RU"/>
        </a:p>
      </dgm:t>
    </dgm:pt>
    <dgm:pt modelId="{02F512DA-ED88-4E15-A4DC-AADAA11CD92F}" type="sibTrans" cxnId="{6558788C-1B95-462F-BFDC-440CFF01F90E}">
      <dgm:prSet/>
      <dgm:spPr/>
      <dgm:t>
        <a:bodyPr/>
        <a:lstStyle/>
        <a:p>
          <a:endParaRPr lang="ru-RU"/>
        </a:p>
      </dgm:t>
    </dgm:pt>
    <dgm:pt modelId="{A17EFCC9-CB62-4ACF-8F74-0EC7560DA31C}">
      <dgm:prSet phldrT="[Текст]" custT="1"/>
      <dgm:spPr/>
      <dgm:t>
        <a:bodyPr/>
        <a:lstStyle/>
        <a:p>
          <a:pPr algn="ctr"/>
          <a:r>
            <a:rPr lang="ru-RU" sz="2500" b="1" dirty="0"/>
            <a:t>   </a:t>
          </a:r>
          <a:r>
            <a:rPr lang="ru-RU" sz="2800" b="1" u="sng" dirty="0">
              <a:latin typeface="Times New Roman" pitchFamily="18" charset="0"/>
              <a:cs typeface="Times New Roman" pitchFamily="18" charset="0"/>
            </a:rPr>
            <a:t>СПРАВКА ОБ ОБУЧЕНИИ</a:t>
          </a:r>
        </a:p>
      </dgm:t>
    </dgm:pt>
    <dgm:pt modelId="{3EEE3C8E-9D2F-461F-85EA-99BD05358604}" type="parTrans" cxnId="{35EC0ABA-CFDB-40A9-B9C8-AD50AA8EA1B0}">
      <dgm:prSet/>
      <dgm:spPr/>
      <dgm:t>
        <a:bodyPr/>
        <a:lstStyle/>
        <a:p>
          <a:endParaRPr lang="ru-RU"/>
        </a:p>
      </dgm:t>
    </dgm:pt>
    <dgm:pt modelId="{59BFB7A2-62F5-45E5-BFB1-DBAA7418C090}" type="sibTrans" cxnId="{35EC0ABA-CFDB-40A9-B9C8-AD50AA8EA1B0}">
      <dgm:prSet/>
      <dgm:spPr/>
      <dgm:t>
        <a:bodyPr/>
        <a:lstStyle/>
        <a:p>
          <a:endParaRPr lang="ru-RU"/>
        </a:p>
      </dgm:t>
    </dgm:pt>
    <dgm:pt modelId="{3376B272-5EE2-4215-8540-4E2CE4AE74A6}">
      <dgm:prSet phldrT="[Текст]"/>
      <dgm:spPr/>
      <dgm:t>
        <a:bodyPr/>
        <a:lstStyle/>
        <a:p>
          <a:pPr algn="ctr"/>
          <a:endParaRPr lang="ru-RU" i="1" u="sng" dirty="0"/>
        </a:p>
      </dgm:t>
    </dgm:pt>
    <dgm:pt modelId="{F4D7C827-10DC-4CE0-86DC-1819034656B0}" type="parTrans" cxnId="{8A25DA2B-EE38-4CE8-BDFF-BDBE4CFA7734}">
      <dgm:prSet/>
      <dgm:spPr/>
      <dgm:t>
        <a:bodyPr/>
        <a:lstStyle/>
        <a:p>
          <a:endParaRPr lang="ru-RU"/>
        </a:p>
      </dgm:t>
    </dgm:pt>
    <dgm:pt modelId="{C64B32D0-2A4B-4531-8424-E4514424C26D}" type="sibTrans" cxnId="{8A25DA2B-EE38-4CE8-BDFF-BDBE4CFA7734}">
      <dgm:prSet/>
      <dgm:spPr/>
      <dgm:t>
        <a:bodyPr/>
        <a:lstStyle/>
        <a:p>
          <a:endParaRPr lang="ru-RU"/>
        </a:p>
      </dgm:t>
    </dgm:pt>
    <dgm:pt modelId="{32845B1E-F58E-45B7-BE12-FE1913642B40}" type="pres">
      <dgm:prSet presAssocID="{5D26B195-4BB2-422E-BB6B-B32240DFDD9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20499B-E8C8-4541-A242-6A86249102E6}" type="pres">
      <dgm:prSet presAssocID="{E5601379-458A-4395-82CF-3FDE4C54DD6D}" presName="parentText" presStyleLbl="node1" presStyleIdx="0" presStyleCnt="2" custScaleY="199880" custLinFactNeighborX="-371" custLinFactNeighborY="125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CD2384-6781-427B-802B-7DB6903E05CC}" type="pres">
      <dgm:prSet presAssocID="{E5601379-458A-4395-82CF-3FDE4C54DD6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0D2CEB-7B1E-46AE-AB43-D2A8EAD0A3A4}" type="pres">
      <dgm:prSet presAssocID="{A17EFCC9-CB62-4ACF-8F74-0EC7560DA31C}" presName="parentText" presStyleLbl="node1" presStyleIdx="1" presStyleCnt="2" custScaleY="1964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0CBA75-174B-4B4F-9BFC-226192682200}" type="pres">
      <dgm:prSet presAssocID="{A17EFCC9-CB62-4ACF-8F74-0EC7560DA31C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2CAA4E-0256-464A-ABC3-164745414450}" srcId="{5D26B195-4BB2-422E-BB6B-B32240DFDD93}" destId="{E5601379-458A-4395-82CF-3FDE4C54DD6D}" srcOrd="0" destOrd="0" parTransId="{6963BA02-A619-4288-A6C0-002617A68E17}" sibTransId="{97E452A7-D934-4657-823B-3DEBFBACF244}"/>
    <dgm:cxn modelId="{66870977-3140-439C-B2EC-4DE4BE856DE4}" type="presOf" srcId="{702F9F13-4D4B-475A-9D97-3163E59BCEBC}" destId="{EECD2384-6781-427B-802B-7DB6903E05CC}" srcOrd="0" destOrd="0" presId="urn:microsoft.com/office/officeart/2005/8/layout/vList2"/>
    <dgm:cxn modelId="{D4358D8C-1415-4325-B414-2D6671FD8B7E}" type="presOf" srcId="{5D26B195-4BB2-422E-BB6B-B32240DFDD93}" destId="{32845B1E-F58E-45B7-BE12-FE1913642B40}" srcOrd="0" destOrd="0" presId="urn:microsoft.com/office/officeart/2005/8/layout/vList2"/>
    <dgm:cxn modelId="{6558788C-1B95-462F-BFDC-440CFF01F90E}" srcId="{E5601379-458A-4395-82CF-3FDE4C54DD6D}" destId="{702F9F13-4D4B-475A-9D97-3163E59BCEBC}" srcOrd="0" destOrd="0" parTransId="{C5FCE325-8AEC-4F3F-9961-EA1EC6D5FFFA}" sibTransId="{02F512DA-ED88-4E15-A4DC-AADAA11CD92F}"/>
    <dgm:cxn modelId="{35EC0ABA-CFDB-40A9-B9C8-AD50AA8EA1B0}" srcId="{5D26B195-4BB2-422E-BB6B-B32240DFDD93}" destId="{A17EFCC9-CB62-4ACF-8F74-0EC7560DA31C}" srcOrd="1" destOrd="0" parTransId="{3EEE3C8E-9D2F-461F-85EA-99BD05358604}" sibTransId="{59BFB7A2-62F5-45E5-BFB1-DBAA7418C090}"/>
    <dgm:cxn modelId="{0C07BB8A-002F-4E0A-AF8E-25378A7AC673}" type="presOf" srcId="{A17EFCC9-CB62-4ACF-8F74-0EC7560DA31C}" destId="{4B0D2CEB-7B1E-46AE-AB43-D2A8EAD0A3A4}" srcOrd="0" destOrd="0" presId="urn:microsoft.com/office/officeart/2005/8/layout/vList2"/>
    <dgm:cxn modelId="{897E9A25-8D2F-42FC-8721-186D17E0C72C}" type="presOf" srcId="{E5601379-458A-4395-82CF-3FDE4C54DD6D}" destId="{4120499B-E8C8-4541-A242-6A86249102E6}" srcOrd="0" destOrd="0" presId="urn:microsoft.com/office/officeart/2005/8/layout/vList2"/>
    <dgm:cxn modelId="{2DC880D8-3BD5-4CF1-B090-C81E27DB9AB6}" type="presOf" srcId="{3376B272-5EE2-4215-8540-4E2CE4AE74A6}" destId="{530CBA75-174B-4B4F-9BFC-226192682200}" srcOrd="0" destOrd="0" presId="urn:microsoft.com/office/officeart/2005/8/layout/vList2"/>
    <dgm:cxn modelId="{8A25DA2B-EE38-4CE8-BDFF-BDBE4CFA7734}" srcId="{A17EFCC9-CB62-4ACF-8F74-0EC7560DA31C}" destId="{3376B272-5EE2-4215-8540-4E2CE4AE74A6}" srcOrd="0" destOrd="0" parTransId="{F4D7C827-10DC-4CE0-86DC-1819034656B0}" sibTransId="{C64B32D0-2A4B-4531-8424-E4514424C26D}"/>
    <dgm:cxn modelId="{FF332622-FA6F-4A78-9E9F-D4DF7E7729D9}" type="presParOf" srcId="{32845B1E-F58E-45B7-BE12-FE1913642B40}" destId="{4120499B-E8C8-4541-A242-6A86249102E6}" srcOrd="0" destOrd="0" presId="urn:microsoft.com/office/officeart/2005/8/layout/vList2"/>
    <dgm:cxn modelId="{BE7A0CD9-FB6B-4A19-A162-94CC7FE6DE1B}" type="presParOf" srcId="{32845B1E-F58E-45B7-BE12-FE1913642B40}" destId="{EECD2384-6781-427B-802B-7DB6903E05CC}" srcOrd="1" destOrd="0" presId="urn:microsoft.com/office/officeart/2005/8/layout/vList2"/>
    <dgm:cxn modelId="{47CD0603-EAB5-4409-AA61-BFB92B1B8BFA}" type="presParOf" srcId="{32845B1E-F58E-45B7-BE12-FE1913642B40}" destId="{4B0D2CEB-7B1E-46AE-AB43-D2A8EAD0A3A4}" srcOrd="2" destOrd="0" presId="urn:microsoft.com/office/officeart/2005/8/layout/vList2"/>
    <dgm:cxn modelId="{B021E1EE-2D3C-4059-92CA-3AC0B8A5769B}" type="presParOf" srcId="{32845B1E-F58E-45B7-BE12-FE1913642B40}" destId="{530CBA75-174B-4B4F-9BFC-22619268220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26B195-4BB2-422E-BB6B-B32240DFDD9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5601379-458A-4395-82CF-3FDE4C54DD6D}">
      <dgm:prSet phldrT="[Текст]"/>
      <dgm:spPr/>
      <dgm:t>
        <a:bodyPr/>
        <a:lstStyle/>
        <a:p>
          <a:pPr algn="ctr"/>
          <a:r>
            <a:rPr lang="ru-RU" b="1" dirty="0">
              <a:latin typeface="Times New Roman" pitchFamily="18" charset="0"/>
              <a:cs typeface="Times New Roman" pitchFamily="18" charset="0"/>
            </a:rPr>
            <a:t>ДОСТАВКА УЧАЩИХСЯ К ПЦНКТУ ЦЭ – В СОПРОВОЖДЕНИИ ПЕДРАБОТНИКА</a:t>
          </a:r>
        </a:p>
      </dgm:t>
    </dgm:pt>
    <dgm:pt modelId="{6963BA02-A619-4288-A6C0-002617A68E17}" type="parTrans" cxnId="{CC2CAA4E-0256-464A-ABC3-164745414450}">
      <dgm:prSet/>
      <dgm:spPr/>
      <dgm:t>
        <a:bodyPr/>
        <a:lstStyle/>
        <a:p>
          <a:endParaRPr lang="ru-RU"/>
        </a:p>
      </dgm:t>
    </dgm:pt>
    <dgm:pt modelId="{97E452A7-D934-4657-823B-3DEBFBACF244}" type="sibTrans" cxnId="{CC2CAA4E-0256-464A-ABC3-164745414450}">
      <dgm:prSet/>
      <dgm:spPr/>
      <dgm:t>
        <a:bodyPr/>
        <a:lstStyle/>
        <a:p>
          <a:endParaRPr lang="ru-RU"/>
        </a:p>
      </dgm:t>
    </dgm:pt>
    <dgm:pt modelId="{702F9F13-4D4B-475A-9D97-3163E59BCEBC}">
      <dgm:prSet phldrT="[Текст]"/>
      <dgm:spPr/>
      <dgm:t>
        <a:bodyPr/>
        <a:lstStyle/>
        <a:p>
          <a:r>
            <a:rPr lang="ru-RU" dirty="0"/>
            <a:t>.</a:t>
          </a:r>
        </a:p>
      </dgm:t>
    </dgm:pt>
    <dgm:pt modelId="{C5FCE325-8AEC-4F3F-9961-EA1EC6D5FFFA}" type="parTrans" cxnId="{6558788C-1B95-462F-BFDC-440CFF01F90E}">
      <dgm:prSet/>
      <dgm:spPr/>
      <dgm:t>
        <a:bodyPr/>
        <a:lstStyle/>
        <a:p>
          <a:endParaRPr lang="ru-RU"/>
        </a:p>
      </dgm:t>
    </dgm:pt>
    <dgm:pt modelId="{02F512DA-ED88-4E15-A4DC-AADAA11CD92F}" type="sibTrans" cxnId="{6558788C-1B95-462F-BFDC-440CFF01F90E}">
      <dgm:prSet/>
      <dgm:spPr/>
      <dgm:t>
        <a:bodyPr/>
        <a:lstStyle/>
        <a:p>
          <a:endParaRPr lang="ru-RU"/>
        </a:p>
      </dgm:t>
    </dgm:pt>
    <dgm:pt modelId="{A17EFCC9-CB62-4ACF-8F74-0EC7560DA31C}">
      <dgm:prSet phldrT="[Текст]" custT="1"/>
      <dgm:spPr/>
      <dgm:t>
        <a:bodyPr/>
        <a:lstStyle/>
        <a:p>
          <a:pPr algn="ctr"/>
          <a:r>
            <a:rPr lang="ru-RU" sz="2500" b="1" dirty="0">
              <a:latin typeface="Times New Roman" pitchFamily="18" charset="0"/>
              <a:cs typeface="Times New Roman" pitchFamily="18" charset="0"/>
            </a:rPr>
            <a:t>ПРИБЫТИЕ В ПУНКТ ЦЭ – 10.00</a:t>
          </a:r>
          <a:endParaRPr lang="ru-RU" sz="2800" b="1" u="sng" dirty="0">
            <a:latin typeface="Times New Roman" pitchFamily="18" charset="0"/>
            <a:cs typeface="Times New Roman" pitchFamily="18" charset="0"/>
          </a:endParaRPr>
        </a:p>
      </dgm:t>
    </dgm:pt>
    <dgm:pt modelId="{3EEE3C8E-9D2F-461F-85EA-99BD05358604}" type="parTrans" cxnId="{35EC0ABA-CFDB-40A9-B9C8-AD50AA8EA1B0}">
      <dgm:prSet/>
      <dgm:spPr/>
      <dgm:t>
        <a:bodyPr/>
        <a:lstStyle/>
        <a:p>
          <a:endParaRPr lang="ru-RU"/>
        </a:p>
      </dgm:t>
    </dgm:pt>
    <dgm:pt modelId="{59BFB7A2-62F5-45E5-BFB1-DBAA7418C090}" type="sibTrans" cxnId="{35EC0ABA-CFDB-40A9-B9C8-AD50AA8EA1B0}">
      <dgm:prSet/>
      <dgm:spPr/>
      <dgm:t>
        <a:bodyPr/>
        <a:lstStyle/>
        <a:p>
          <a:endParaRPr lang="ru-RU"/>
        </a:p>
      </dgm:t>
    </dgm:pt>
    <dgm:pt modelId="{3376B272-5EE2-4215-8540-4E2CE4AE74A6}">
      <dgm:prSet phldrT="[Текст]"/>
      <dgm:spPr/>
      <dgm:t>
        <a:bodyPr/>
        <a:lstStyle/>
        <a:p>
          <a:pPr algn="ctr"/>
          <a:endParaRPr lang="ru-RU" i="1" u="sng" dirty="0"/>
        </a:p>
      </dgm:t>
    </dgm:pt>
    <dgm:pt modelId="{F4D7C827-10DC-4CE0-86DC-1819034656B0}" type="parTrans" cxnId="{8A25DA2B-EE38-4CE8-BDFF-BDBE4CFA7734}">
      <dgm:prSet/>
      <dgm:spPr/>
      <dgm:t>
        <a:bodyPr/>
        <a:lstStyle/>
        <a:p>
          <a:endParaRPr lang="ru-RU"/>
        </a:p>
      </dgm:t>
    </dgm:pt>
    <dgm:pt modelId="{C64B32D0-2A4B-4531-8424-E4514424C26D}" type="sibTrans" cxnId="{8A25DA2B-EE38-4CE8-BDFF-BDBE4CFA7734}">
      <dgm:prSet/>
      <dgm:spPr/>
      <dgm:t>
        <a:bodyPr/>
        <a:lstStyle/>
        <a:p>
          <a:endParaRPr lang="ru-RU"/>
        </a:p>
      </dgm:t>
    </dgm:pt>
    <dgm:pt modelId="{2B481E9E-0D1B-4822-A18B-578EE241BA1B}">
      <dgm:prSet phldrT="[Текст]"/>
      <dgm:spPr/>
      <dgm:t>
        <a:bodyPr/>
        <a:lstStyle/>
        <a:p>
          <a:pPr algn="ctr"/>
          <a:r>
            <a:rPr lang="ru-RU" b="1" dirty="0">
              <a:latin typeface="Times New Roman" pitchFamily="18" charset="0"/>
              <a:cs typeface="Times New Roman" pitchFamily="18" charset="0"/>
            </a:rPr>
            <a:t>ПРОХОД В ПУНКТ ЦЭ – ПАСПОРТ + ПРОПУСК + ГЕЛИЕВАЯ РУЧКА</a:t>
          </a:r>
          <a:endParaRPr lang="ru-RU" b="1" u="sng" dirty="0">
            <a:latin typeface="Times New Roman" pitchFamily="18" charset="0"/>
            <a:cs typeface="Times New Roman" pitchFamily="18" charset="0"/>
          </a:endParaRPr>
        </a:p>
      </dgm:t>
    </dgm:pt>
    <dgm:pt modelId="{FC8A9006-A5F8-43A6-9324-8311B6D96019}" type="parTrans" cxnId="{B2D09DCB-A15C-4807-AC90-7C54704B857F}">
      <dgm:prSet/>
      <dgm:spPr/>
      <dgm:t>
        <a:bodyPr/>
        <a:lstStyle/>
        <a:p>
          <a:endParaRPr lang="ru-RU"/>
        </a:p>
      </dgm:t>
    </dgm:pt>
    <dgm:pt modelId="{2747E5EA-FC27-4A88-A511-60258B785836}" type="sibTrans" cxnId="{B2D09DCB-A15C-4807-AC90-7C54704B857F}">
      <dgm:prSet/>
      <dgm:spPr/>
      <dgm:t>
        <a:bodyPr/>
        <a:lstStyle/>
        <a:p>
          <a:endParaRPr lang="ru-RU"/>
        </a:p>
      </dgm:t>
    </dgm:pt>
    <dgm:pt modelId="{B3510E52-BC74-48C2-8541-43A1CECCD598}">
      <dgm:prSet phldrT="[Текст]"/>
      <dgm:spPr/>
      <dgm:t>
        <a:bodyPr/>
        <a:lstStyle/>
        <a:p>
          <a:pPr algn="ctr"/>
          <a:r>
            <a:rPr lang="ru-RU" b="1" dirty="0">
              <a:latin typeface="Times New Roman" pitchFamily="18" charset="0"/>
              <a:cs typeface="Times New Roman" pitchFamily="18" charset="0"/>
            </a:rPr>
            <a:t>ВРЕМЯ ЦЭ – БЕЗ ИНСТРУКТАЖА, ЗАПОЛНЕНИЯ БЛАНКА ОТВЕТОВ</a:t>
          </a:r>
        </a:p>
      </dgm:t>
    </dgm:pt>
    <dgm:pt modelId="{1F142D44-87DD-493B-84F9-70507AF28024}" type="parTrans" cxnId="{05D5D828-43F4-4B28-8C6D-8DEC4BA2CD83}">
      <dgm:prSet/>
      <dgm:spPr/>
      <dgm:t>
        <a:bodyPr/>
        <a:lstStyle/>
        <a:p>
          <a:endParaRPr lang="ru-RU"/>
        </a:p>
      </dgm:t>
    </dgm:pt>
    <dgm:pt modelId="{94F8D9CC-202F-456B-AF7C-1FB88451AA3E}" type="sibTrans" cxnId="{05D5D828-43F4-4B28-8C6D-8DEC4BA2CD83}">
      <dgm:prSet/>
      <dgm:spPr/>
      <dgm:t>
        <a:bodyPr/>
        <a:lstStyle/>
        <a:p>
          <a:endParaRPr lang="ru-RU"/>
        </a:p>
      </dgm:t>
    </dgm:pt>
    <dgm:pt modelId="{32845B1E-F58E-45B7-BE12-FE1913642B40}" type="pres">
      <dgm:prSet presAssocID="{5D26B195-4BB2-422E-BB6B-B32240DFDD9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20499B-E8C8-4541-A242-6A86249102E6}" type="pres">
      <dgm:prSet presAssocID="{E5601379-458A-4395-82CF-3FDE4C54DD6D}" presName="parentText" presStyleLbl="node1" presStyleIdx="0" presStyleCnt="4" custScaleY="199880" custLinFactNeighborX="-371" custLinFactNeighborY="125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CD2384-6781-427B-802B-7DB6903E05CC}" type="pres">
      <dgm:prSet presAssocID="{E5601379-458A-4395-82CF-3FDE4C54DD6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0D2CEB-7B1E-46AE-AB43-D2A8EAD0A3A4}" type="pres">
      <dgm:prSet presAssocID="{A17EFCC9-CB62-4ACF-8F74-0EC7560DA31C}" presName="parentText" presStyleLbl="node1" presStyleIdx="1" presStyleCnt="4" custScaleY="1964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0CBA75-174B-4B4F-9BFC-226192682200}" type="pres">
      <dgm:prSet presAssocID="{A17EFCC9-CB62-4ACF-8F74-0EC7560DA31C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C563A3-FBF9-4AC2-9C79-32E786A7EC97}" type="pres">
      <dgm:prSet presAssocID="{2B481E9E-0D1B-4822-A18B-578EE241BA1B}" presName="parentText" presStyleLbl="node1" presStyleIdx="2" presStyleCnt="4" custScaleY="180815" custLinFactY="-2698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1A4576-02BC-4700-B791-9EC1F05920A3}" type="pres">
      <dgm:prSet presAssocID="{2747E5EA-FC27-4A88-A511-60258B785836}" presName="spacer" presStyleCnt="0"/>
      <dgm:spPr/>
    </dgm:pt>
    <dgm:pt modelId="{8D43332B-E9B5-42EF-A74B-C45A6647DBA6}" type="pres">
      <dgm:prSet presAssocID="{B3510E52-BC74-48C2-8541-43A1CECCD598}" presName="parentText" presStyleLbl="node1" presStyleIdx="3" presStyleCnt="4" custScaleY="196421" custLinFactY="-2370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7DF726-9415-4DCC-9301-7B79AC695B5F}" type="presOf" srcId="{702F9F13-4D4B-475A-9D97-3163E59BCEBC}" destId="{EECD2384-6781-427B-802B-7DB6903E05CC}" srcOrd="0" destOrd="0" presId="urn:microsoft.com/office/officeart/2005/8/layout/vList2"/>
    <dgm:cxn modelId="{CC2CAA4E-0256-464A-ABC3-164745414450}" srcId="{5D26B195-4BB2-422E-BB6B-B32240DFDD93}" destId="{E5601379-458A-4395-82CF-3FDE4C54DD6D}" srcOrd="0" destOrd="0" parTransId="{6963BA02-A619-4288-A6C0-002617A68E17}" sibTransId="{97E452A7-D934-4657-823B-3DEBFBACF244}"/>
    <dgm:cxn modelId="{C1128BA1-4AEF-47C9-BBF6-174B13804D4B}" type="presOf" srcId="{A17EFCC9-CB62-4ACF-8F74-0EC7560DA31C}" destId="{4B0D2CEB-7B1E-46AE-AB43-D2A8EAD0A3A4}" srcOrd="0" destOrd="0" presId="urn:microsoft.com/office/officeart/2005/8/layout/vList2"/>
    <dgm:cxn modelId="{6558788C-1B95-462F-BFDC-440CFF01F90E}" srcId="{E5601379-458A-4395-82CF-3FDE4C54DD6D}" destId="{702F9F13-4D4B-475A-9D97-3163E59BCEBC}" srcOrd="0" destOrd="0" parTransId="{C5FCE325-8AEC-4F3F-9961-EA1EC6D5FFFA}" sibTransId="{02F512DA-ED88-4E15-A4DC-AADAA11CD92F}"/>
    <dgm:cxn modelId="{886010B5-5DC6-40D0-AC79-50FCD9C2F6ED}" type="presOf" srcId="{5D26B195-4BB2-422E-BB6B-B32240DFDD93}" destId="{32845B1E-F58E-45B7-BE12-FE1913642B40}" srcOrd="0" destOrd="0" presId="urn:microsoft.com/office/officeart/2005/8/layout/vList2"/>
    <dgm:cxn modelId="{E18353A6-1AE6-4D94-BBB6-FAEC13D44ED2}" type="presOf" srcId="{3376B272-5EE2-4215-8540-4E2CE4AE74A6}" destId="{530CBA75-174B-4B4F-9BFC-226192682200}" srcOrd="0" destOrd="0" presId="urn:microsoft.com/office/officeart/2005/8/layout/vList2"/>
    <dgm:cxn modelId="{E6B5A831-6637-4503-97C3-0351767C13D3}" type="presOf" srcId="{E5601379-458A-4395-82CF-3FDE4C54DD6D}" destId="{4120499B-E8C8-4541-A242-6A86249102E6}" srcOrd="0" destOrd="0" presId="urn:microsoft.com/office/officeart/2005/8/layout/vList2"/>
    <dgm:cxn modelId="{8A25DA2B-EE38-4CE8-BDFF-BDBE4CFA7734}" srcId="{A17EFCC9-CB62-4ACF-8F74-0EC7560DA31C}" destId="{3376B272-5EE2-4215-8540-4E2CE4AE74A6}" srcOrd="0" destOrd="0" parTransId="{F4D7C827-10DC-4CE0-86DC-1819034656B0}" sibTransId="{C64B32D0-2A4B-4531-8424-E4514424C26D}"/>
    <dgm:cxn modelId="{B2D09DCB-A15C-4807-AC90-7C54704B857F}" srcId="{5D26B195-4BB2-422E-BB6B-B32240DFDD93}" destId="{2B481E9E-0D1B-4822-A18B-578EE241BA1B}" srcOrd="2" destOrd="0" parTransId="{FC8A9006-A5F8-43A6-9324-8311B6D96019}" sibTransId="{2747E5EA-FC27-4A88-A511-60258B785836}"/>
    <dgm:cxn modelId="{05D5D828-43F4-4B28-8C6D-8DEC4BA2CD83}" srcId="{5D26B195-4BB2-422E-BB6B-B32240DFDD93}" destId="{B3510E52-BC74-48C2-8541-43A1CECCD598}" srcOrd="3" destOrd="0" parTransId="{1F142D44-87DD-493B-84F9-70507AF28024}" sibTransId="{94F8D9CC-202F-456B-AF7C-1FB88451AA3E}"/>
    <dgm:cxn modelId="{F05157AD-EE53-436E-A4DB-7AA0C6402AED}" type="presOf" srcId="{B3510E52-BC74-48C2-8541-43A1CECCD598}" destId="{8D43332B-E9B5-42EF-A74B-C45A6647DBA6}" srcOrd="0" destOrd="0" presId="urn:microsoft.com/office/officeart/2005/8/layout/vList2"/>
    <dgm:cxn modelId="{35EC0ABA-CFDB-40A9-B9C8-AD50AA8EA1B0}" srcId="{5D26B195-4BB2-422E-BB6B-B32240DFDD93}" destId="{A17EFCC9-CB62-4ACF-8F74-0EC7560DA31C}" srcOrd="1" destOrd="0" parTransId="{3EEE3C8E-9D2F-461F-85EA-99BD05358604}" sibTransId="{59BFB7A2-62F5-45E5-BFB1-DBAA7418C090}"/>
    <dgm:cxn modelId="{D6896928-3C44-4E29-A27A-B1F564106FC3}" type="presOf" srcId="{2B481E9E-0D1B-4822-A18B-578EE241BA1B}" destId="{00C563A3-FBF9-4AC2-9C79-32E786A7EC97}" srcOrd="0" destOrd="0" presId="urn:microsoft.com/office/officeart/2005/8/layout/vList2"/>
    <dgm:cxn modelId="{0E36FDD7-ABCC-437F-B9C3-EBA605E7CE9C}" type="presParOf" srcId="{32845B1E-F58E-45B7-BE12-FE1913642B40}" destId="{4120499B-E8C8-4541-A242-6A86249102E6}" srcOrd="0" destOrd="0" presId="urn:microsoft.com/office/officeart/2005/8/layout/vList2"/>
    <dgm:cxn modelId="{BBE8B8D8-0789-4579-9273-46170CFA3D00}" type="presParOf" srcId="{32845B1E-F58E-45B7-BE12-FE1913642B40}" destId="{EECD2384-6781-427B-802B-7DB6903E05CC}" srcOrd="1" destOrd="0" presId="urn:microsoft.com/office/officeart/2005/8/layout/vList2"/>
    <dgm:cxn modelId="{D06E021E-2316-4620-A9DA-8A396E54E82A}" type="presParOf" srcId="{32845B1E-F58E-45B7-BE12-FE1913642B40}" destId="{4B0D2CEB-7B1E-46AE-AB43-D2A8EAD0A3A4}" srcOrd="2" destOrd="0" presId="urn:microsoft.com/office/officeart/2005/8/layout/vList2"/>
    <dgm:cxn modelId="{670D656A-6F12-4A4A-8AC9-0BA579D83B34}" type="presParOf" srcId="{32845B1E-F58E-45B7-BE12-FE1913642B40}" destId="{530CBA75-174B-4B4F-9BFC-226192682200}" srcOrd="3" destOrd="0" presId="urn:microsoft.com/office/officeart/2005/8/layout/vList2"/>
    <dgm:cxn modelId="{6790E85D-9451-4E26-9A0D-A919A5752FD7}" type="presParOf" srcId="{32845B1E-F58E-45B7-BE12-FE1913642B40}" destId="{00C563A3-FBF9-4AC2-9C79-32E786A7EC97}" srcOrd="4" destOrd="0" presId="urn:microsoft.com/office/officeart/2005/8/layout/vList2"/>
    <dgm:cxn modelId="{0D3613DB-FFDF-4A3C-8CD1-77C72C69CB73}" type="presParOf" srcId="{32845B1E-F58E-45B7-BE12-FE1913642B40}" destId="{2B1A4576-02BC-4700-B791-9EC1F05920A3}" srcOrd="5" destOrd="0" presId="urn:microsoft.com/office/officeart/2005/8/layout/vList2"/>
    <dgm:cxn modelId="{D1350B61-3A13-4378-B963-169EB67CF153}" type="presParOf" srcId="{32845B1E-F58E-45B7-BE12-FE1913642B40}" destId="{8D43332B-E9B5-42EF-A74B-C45A6647DBA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D26B195-4BB2-422E-BB6B-B32240DFDD9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5601379-458A-4395-82CF-3FDE4C54DD6D}">
      <dgm:prSet phldrT="[Текст]"/>
      <dgm:spPr/>
      <dgm:t>
        <a:bodyPr/>
        <a:lstStyle/>
        <a:p>
          <a:pPr algn="ctr"/>
          <a:r>
            <a:rPr lang="ru-RU" b="1" dirty="0">
              <a:latin typeface="Times New Roman" pitchFamily="18" charset="0"/>
              <a:cs typeface="Times New Roman" pitchFamily="18" charset="0"/>
            </a:rPr>
            <a:t>ТЕСТ = ЗАДАНИЯ БАЗОВОГО УРОВНЯ</a:t>
          </a:r>
        </a:p>
      </dgm:t>
    </dgm:pt>
    <dgm:pt modelId="{6963BA02-A619-4288-A6C0-002617A68E17}" type="parTrans" cxnId="{CC2CAA4E-0256-464A-ABC3-164745414450}">
      <dgm:prSet/>
      <dgm:spPr/>
      <dgm:t>
        <a:bodyPr/>
        <a:lstStyle/>
        <a:p>
          <a:endParaRPr lang="ru-RU"/>
        </a:p>
      </dgm:t>
    </dgm:pt>
    <dgm:pt modelId="{97E452A7-D934-4657-823B-3DEBFBACF244}" type="sibTrans" cxnId="{CC2CAA4E-0256-464A-ABC3-164745414450}">
      <dgm:prSet/>
      <dgm:spPr/>
      <dgm:t>
        <a:bodyPr/>
        <a:lstStyle/>
        <a:p>
          <a:endParaRPr lang="ru-RU"/>
        </a:p>
      </dgm:t>
    </dgm:pt>
    <dgm:pt modelId="{702F9F13-4D4B-475A-9D97-3163E59BCEBC}">
      <dgm:prSet phldrT="[Текст]"/>
      <dgm:spPr/>
      <dgm:t>
        <a:bodyPr/>
        <a:lstStyle/>
        <a:p>
          <a:r>
            <a:rPr lang="ru-RU" dirty="0"/>
            <a:t>.</a:t>
          </a:r>
        </a:p>
      </dgm:t>
    </dgm:pt>
    <dgm:pt modelId="{C5FCE325-8AEC-4F3F-9961-EA1EC6D5FFFA}" type="parTrans" cxnId="{6558788C-1B95-462F-BFDC-440CFF01F90E}">
      <dgm:prSet/>
      <dgm:spPr/>
      <dgm:t>
        <a:bodyPr/>
        <a:lstStyle/>
        <a:p>
          <a:endParaRPr lang="ru-RU"/>
        </a:p>
      </dgm:t>
    </dgm:pt>
    <dgm:pt modelId="{02F512DA-ED88-4E15-A4DC-AADAA11CD92F}" type="sibTrans" cxnId="{6558788C-1B95-462F-BFDC-440CFF01F90E}">
      <dgm:prSet/>
      <dgm:spPr/>
      <dgm:t>
        <a:bodyPr/>
        <a:lstStyle/>
        <a:p>
          <a:endParaRPr lang="ru-RU"/>
        </a:p>
      </dgm:t>
    </dgm:pt>
    <dgm:pt modelId="{A17EFCC9-CB62-4ACF-8F74-0EC7560DA31C}">
      <dgm:prSet phldrT="[Текст]" custT="1"/>
      <dgm:spPr/>
      <dgm:t>
        <a:bodyPr/>
        <a:lstStyle/>
        <a:p>
          <a:pPr algn="ctr"/>
          <a:r>
            <a:rPr lang="ru-RU" sz="2500" b="1" dirty="0"/>
            <a:t>   </a:t>
          </a:r>
          <a:r>
            <a:rPr lang="ru-RU" sz="2800" b="1" u="sng" dirty="0"/>
            <a:t>ЗАДАНИЯ 1-3 УРОВНЕЙ = 75 %</a:t>
          </a:r>
        </a:p>
      </dgm:t>
    </dgm:pt>
    <dgm:pt modelId="{3EEE3C8E-9D2F-461F-85EA-99BD05358604}" type="parTrans" cxnId="{35EC0ABA-CFDB-40A9-B9C8-AD50AA8EA1B0}">
      <dgm:prSet/>
      <dgm:spPr/>
      <dgm:t>
        <a:bodyPr/>
        <a:lstStyle/>
        <a:p>
          <a:endParaRPr lang="ru-RU"/>
        </a:p>
      </dgm:t>
    </dgm:pt>
    <dgm:pt modelId="{59BFB7A2-62F5-45E5-BFB1-DBAA7418C090}" type="sibTrans" cxnId="{35EC0ABA-CFDB-40A9-B9C8-AD50AA8EA1B0}">
      <dgm:prSet/>
      <dgm:spPr/>
      <dgm:t>
        <a:bodyPr/>
        <a:lstStyle/>
        <a:p>
          <a:endParaRPr lang="ru-RU"/>
        </a:p>
      </dgm:t>
    </dgm:pt>
    <dgm:pt modelId="{3376B272-5EE2-4215-8540-4E2CE4AE74A6}">
      <dgm:prSet phldrT="[Текст]"/>
      <dgm:spPr/>
      <dgm:t>
        <a:bodyPr/>
        <a:lstStyle/>
        <a:p>
          <a:pPr algn="ctr"/>
          <a:r>
            <a:rPr lang="ru-RU" b="1" dirty="0"/>
            <a:t>   </a:t>
          </a:r>
          <a:r>
            <a:rPr lang="ru-RU" b="1" i="1" u="sng" dirty="0"/>
            <a:t>Ознакомиться с новой структурой, формой и содержанием – на репетиционном ЦЭ</a:t>
          </a:r>
          <a:endParaRPr lang="ru-RU" i="1" u="sng" dirty="0"/>
        </a:p>
      </dgm:t>
    </dgm:pt>
    <dgm:pt modelId="{F4D7C827-10DC-4CE0-86DC-1819034656B0}" type="parTrans" cxnId="{8A25DA2B-EE38-4CE8-BDFF-BDBE4CFA7734}">
      <dgm:prSet/>
      <dgm:spPr/>
      <dgm:t>
        <a:bodyPr/>
        <a:lstStyle/>
        <a:p>
          <a:endParaRPr lang="ru-RU"/>
        </a:p>
      </dgm:t>
    </dgm:pt>
    <dgm:pt modelId="{C64B32D0-2A4B-4531-8424-E4514424C26D}" type="sibTrans" cxnId="{8A25DA2B-EE38-4CE8-BDFF-BDBE4CFA7734}">
      <dgm:prSet/>
      <dgm:spPr/>
      <dgm:t>
        <a:bodyPr/>
        <a:lstStyle/>
        <a:p>
          <a:endParaRPr lang="ru-RU"/>
        </a:p>
      </dgm:t>
    </dgm:pt>
    <dgm:pt modelId="{787A30A5-89EE-4759-9838-87A4E64DC432}">
      <dgm:prSet phldrT="[Текст]"/>
      <dgm:spPr/>
      <dgm:t>
        <a:bodyPr/>
        <a:lstStyle/>
        <a:p>
          <a:r>
            <a:rPr lang="ru-RU" b="1" dirty="0">
              <a:latin typeface="Times New Roman" pitchFamily="18" charset="0"/>
              <a:cs typeface="Times New Roman" pitchFamily="18" charset="0"/>
            </a:rPr>
            <a:t>ОТСУТСТВИЕ ЗАДАНИЙ 5 УРОВНЯ</a:t>
          </a:r>
          <a:endParaRPr lang="ru-RU" b="1" u="sng" dirty="0"/>
        </a:p>
      </dgm:t>
    </dgm:pt>
    <dgm:pt modelId="{3166A65B-C5E4-4366-858D-B7A84167C0F8}" type="parTrans" cxnId="{080F3CF0-61B5-4224-9B6D-4470FB9DEE4F}">
      <dgm:prSet/>
      <dgm:spPr/>
      <dgm:t>
        <a:bodyPr/>
        <a:lstStyle/>
        <a:p>
          <a:endParaRPr lang="ru-RU"/>
        </a:p>
      </dgm:t>
    </dgm:pt>
    <dgm:pt modelId="{B09C5D30-8272-4A35-9DC5-7CCE00845539}" type="sibTrans" cxnId="{080F3CF0-61B5-4224-9B6D-4470FB9DEE4F}">
      <dgm:prSet/>
      <dgm:spPr/>
      <dgm:t>
        <a:bodyPr/>
        <a:lstStyle/>
        <a:p>
          <a:endParaRPr lang="ru-RU"/>
        </a:p>
      </dgm:t>
    </dgm:pt>
    <dgm:pt modelId="{757FECDA-BA2B-492D-A07D-C5727C24FDD9}">
      <dgm:prSet phldrT="[Текст]"/>
      <dgm:spPr/>
      <dgm:t>
        <a:bodyPr/>
        <a:lstStyle/>
        <a:p>
          <a:pPr algn="ctr"/>
          <a:r>
            <a:rPr lang="ru-RU" i="1" u="sng" dirty="0"/>
            <a:t>28 января 2023 г.</a:t>
          </a:r>
        </a:p>
      </dgm:t>
    </dgm:pt>
    <dgm:pt modelId="{022E96B0-8138-4893-849E-835B5464A7F6}" type="parTrans" cxnId="{AF18F7B2-58FA-44AE-9B04-E5ADA94A3E60}">
      <dgm:prSet/>
      <dgm:spPr/>
    </dgm:pt>
    <dgm:pt modelId="{115AC2B4-B492-40F6-82B5-322E9044F992}" type="sibTrans" cxnId="{AF18F7B2-58FA-44AE-9B04-E5ADA94A3E60}">
      <dgm:prSet/>
      <dgm:spPr/>
    </dgm:pt>
    <dgm:pt modelId="{32845B1E-F58E-45B7-BE12-FE1913642B40}" type="pres">
      <dgm:prSet presAssocID="{5D26B195-4BB2-422E-BB6B-B32240DFDD9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20499B-E8C8-4541-A242-6A86249102E6}" type="pres">
      <dgm:prSet presAssocID="{E5601379-458A-4395-82CF-3FDE4C54DD6D}" presName="parentText" presStyleLbl="node1" presStyleIdx="0" presStyleCnt="3" custScaleY="199880" custLinFactNeighborX="-371" custLinFactNeighborY="125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CD2384-6781-427B-802B-7DB6903E05CC}" type="pres">
      <dgm:prSet presAssocID="{E5601379-458A-4395-82CF-3FDE4C54DD6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E3E270-A57A-4612-92B8-92C4DFCBD057}" type="pres">
      <dgm:prSet presAssocID="{787A30A5-89EE-4759-9838-87A4E64DC432}" presName="parentText" presStyleLbl="node1" presStyleIdx="1" presStyleCnt="3" custScaleY="1964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C7E3C7-3E3F-4F2F-9FFF-D9185BBAB3A2}" type="pres">
      <dgm:prSet presAssocID="{B09C5D30-8272-4A35-9DC5-7CCE00845539}" presName="spacer" presStyleCnt="0"/>
      <dgm:spPr/>
    </dgm:pt>
    <dgm:pt modelId="{4B0D2CEB-7B1E-46AE-AB43-D2A8EAD0A3A4}" type="pres">
      <dgm:prSet presAssocID="{A17EFCC9-CB62-4ACF-8F74-0EC7560DA31C}" presName="parentText" presStyleLbl="node1" presStyleIdx="2" presStyleCnt="3" custScaleY="1964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0CBA75-174B-4B4F-9BFC-226192682200}" type="pres">
      <dgm:prSet presAssocID="{A17EFCC9-CB62-4ACF-8F74-0EC7560DA31C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2CAA4E-0256-464A-ABC3-164745414450}" srcId="{5D26B195-4BB2-422E-BB6B-B32240DFDD93}" destId="{E5601379-458A-4395-82CF-3FDE4C54DD6D}" srcOrd="0" destOrd="0" parTransId="{6963BA02-A619-4288-A6C0-002617A68E17}" sibTransId="{97E452A7-D934-4657-823B-3DEBFBACF244}"/>
    <dgm:cxn modelId="{FD9B70B6-EAAB-407C-B5A0-0FC542D8261C}" type="presOf" srcId="{A17EFCC9-CB62-4ACF-8F74-0EC7560DA31C}" destId="{4B0D2CEB-7B1E-46AE-AB43-D2A8EAD0A3A4}" srcOrd="0" destOrd="0" presId="urn:microsoft.com/office/officeart/2005/8/layout/vList2"/>
    <dgm:cxn modelId="{E3EBE669-9818-4649-AC15-0BCA38C13A98}" type="presOf" srcId="{702F9F13-4D4B-475A-9D97-3163E59BCEBC}" destId="{EECD2384-6781-427B-802B-7DB6903E05CC}" srcOrd="0" destOrd="0" presId="urn:microsoft.com/office/officeart/2005/8/layout/vList2"/>
    <dgm:cxn modelId="{2EA9FBB4-A716-4E70-86CB-B9A249F3F512}" type="presOf" srcId="{757FECDA-BA2B-492D-A07D-C5727C24FDD9}" destId="{530CBA75-174B-4B4F-9BFC-226192682200}" srcOrd="0" destOrd="1" presId="urn:microsoft.com/office/officeart/2005/8/layout/vList2"/>
    <dgm:cxn modelId="{080F3CF0-61B5-4224-9B6D-4470FB9DEE4F}" srcId="{5D26B195-4BB2-422E-BB6B-B32240DFDD93}" destId="{787A30A5-89EE-4759-9838-87A4E64DC432}" srcOrd="1" destOrd="0" parTransId="{3166A65B-C5E4-4366-858D-B7A84167C0F8}" sibTransId="{B09C5D30-8272-4A35-9DC5-7CCE00845539}"/>
    <dgm:cxn modelId="{9CE785FB-E2E6-4CDE-8584-6D4166C1D8D3}" type="presOf" srcId="{787A30A5-89EE-4759-9838-87A4E64DC432}" destId="{3BE3E270-A57A-4612-92B8-92C4DFCBD057}" srcOrd="0" destOrd="0" presId="urn:microsoft.com/office/officeart/2005/8/layout/vList2"/>
    <dgm:cxn modelId="{6558788C-1B95-462F-BFDC-440CFF01F90E}" srcId="{E5601379-458A-4395-82CF-3FDE4C54DD6D}" destId="{702F9F13-4D4B-475A-9D97-3163E59BCEBC}" srcOrd="0" destOrd="0" parTransId="{C5FCE325-8AEC-4F3F-9961-EA1EC6D5FFFA}" sibTransId="{02F512DA-ED88-4E15-A4DC-AADAA11CD92F}"/>
    <dgm:cxn modelId="{35EC0ABA-CFDB-40A9-B9C8-AD50AA8EA1B0}" srcId="{5D26B195-4BB2-422E-BB6B-B32240DFDD93}" destId="{A17EFCC9-CB62-4ACF-8F74-0EC7560DA31C}" srcOrd="2" destOrd="0" parTransId="{3EEE3C8E-9D2F-461F-85EA-99BD05358604}" sibTransId="{59BFB7A2-62F5-45E5-BFB1-DBAA7418C090}"/>
    <dgm:cxn modelId="{9A0D0212-0C62-48E7-B153-46FFB60244C9}" type="presOf" srcId="{E5601379-458A-4395-82CF-3FDE4C54DD6D}" destId="{4120499B-E8C8-4541-A242-6A86249102E6}" srcOrd="0" destOrd="0" presId="urn:microsoft.com/office/officeart/2005/8/layout/vList2"/>
    <dgm:cxn modelId="{70E09D0D-F929-4786-811F-8FA40F77F1B7}" type="presOf" srcId="{5D26B195-4BB2-422E-BB6B-B32240DFDD93}" destId="{32845B1E-F58E-45B7-BE12-FE1913642B40}" srcOrd="0" destOrd="0" presId="urn:microsoft.com/office/officeart/2005/8/layout/vList2"/>
    <dgm:cxn modelId="{9EB6A59F-4060-49CC-94CD-7C8D2BC36EA5}" type="presOf" srcId="{3376B272-5EE2-4215-8540-4E2CE4AE74A6}" destId="{530CBA75-174B-4B4F-9BFC-226192682200}" srcOrd="0" destOrd="0" presId="urn:microsoft.com/office/officeart/2005/8/layout/vList2"/>
    <dgm:cxn modelId="{AF18F7B2-58FA-44AE-9B04-E5ADA94A3E60}" srcId="{A17EFCC9-CB62-4ACF-8F74-0EC7560DA31C}" destId="{757FECDA-BA2B-492D-A07D-C5727C24FDD9}" srcOrd="1" destOrd="0" parTransId="{022E96B0-8138-4893-849E-835B5464A7F6}" sibTransId="{115AC2B4-B492-40F6-82B5-322E9044F992}"/>
    <dgm:cxn modelId="{8A25DA2B-EE38-4CE8-BDFF-BDBE4CFA7734}" srcId="{A17EFCC9-CB62-4ACF-8F74-0EC7560DA31C}" destId="{3376B272-5EE2-4215-8540-4E2CE4AE74A6}" srcOrd="0" destOrd="0" parTransId="{F4D7C827-10DC-4CE0-86DC-1819034656B0}" sibTransId="{C64B32D0-2A4B-4531-8424-E4514424C26D}"/>
    <dgm:cxn modelId="{315EDC68-0EA2-469B-AB60-258A1EFB4109}" type="presParOf" srcId="{32845B1E-F58E-45B7-BE12-FE1913642B40}" destId="{4120499B-E8C8-4541-A242-6A86249102E6}" srcOrd="0" destOrd="0" presId="urn:microsoft.com/office/officeart/2005/8/layout/vList2"/>
    <dgm:cxn modelId="{7184C5A9-405A-4144-8BCA-ADE88416B7AF}" type="presParOf" srcId="{32845B1E-F58E-45B7-BE12-FE1913642B40}" destId="{EECD2384-6781-427B-802B-7DB6903E05CC}" srcOrd="1" destOrd="0" presId="urn:microsoft.com/office/officeart/2005/8/layout/vList2"/>
    <dgm:cxn modelId="{E8142560-9E1F-48BC-8D24-0AD3AF65DBAB}" type="presParOf" srcId="{32845B1E-F58E-45B7-BE12-FE1913642B40}" destId="{3BE3E270-A57A-4612-92B8-92C4DFCBD057}" srcOrd="2" destOrd="0" presId="urn:microsoft.com/office/officeart/2005/8/layout/vList2"/>
    <dgm:cxn modelId="{D2F3193E-EDD2-4A64-B2B0-E6592D5516D7}" type="presParOf" srcId="{32845B1E-F58E-45B7-BE12-FE1913642B40}" destId="{AFC7E3C7-3E3F-4F2F-9FFF-D9185BBAB3A2}" srcOrd="3" destOrd="0" presId="urn:microsoft.com/office/officeart/2005/8/layout/vList2"/>
    <dgm:cxn modelId="{E83E37A1-C480-491D-9C05-99F10BB04FA3}" type="presParOf" srcId="{32845B1E-F58E-45B7-BE12-FE1913642B40}" destId="{4B0D2CEB-7B1E-46AE-AB43-D2A8EAD0A3A4}" srcOrd="4" destOrd="0" presId="urn:microsoft.com/office/officeart/2005/8/layout/vList2"/>
    <dgm:cxn modelId="{F574DF1E-E06C-477D-ACD9-0D3070F3536F}" type="presParOf" srcId="{32845B1E-F58E-45B7-BE12-FE1913642B40}" destId="{530CBA75-174B-4B4F-9BFC-226192682200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20499B-E8C8-4541-A242-6A86249102E6}">
      <dsp:nvSpPr>
        <dsp:cNvPr id="0" name=""/>
        <dsp:cNvSpPr/>
      </dsp:nvSpPr>
      <dsp:spPr>
        <a:xfrm>
          <a:off x="0" y="240664"/>
          <a:ext cx="6485022" cy="13987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>
              <a:latin typeface="Times New Roman" pitchFamily="18" charset="0"/>
              <a:cs typeface="Times New Roman" pitchFamily="18" charset="0"/>
            </a:rPr>
            <a:t>14 мая 2023 – государственный язык</a:t>
          </a:r>
        </a:p>
      </dsp:txBody>
      <dsp:txXfrm>
        <a:off x="68282" y="308946"/>
        <a:ext cx="6348458" cy="1262208"/>
      </dsp:txXfrm>
    </dsp:sp>
    <dsp:sp modelId="{EECD2384-6781-427B-802B-7DB6903E05CC}">
      <dsp:nvSpPr>
        <dsp:cNvPr id="0" name=""/>
        <dsp:cNvSpPr/>
      </dsp:nvSpPr>
      <dsp:spPr>
        <a:xfrm>
          <a:off x="0" y="1579277"/>
          <a:ext cx="6485022" cy="48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899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300" kern="1200" dirty="0"/>
            <a:t>.</a:t>
          </a:r>
        </a:p>
      </dsp:txBody>
      <dsp:txXfrm>
        <a:off x="0" y="1579277"/>
        <a:ext cx="6485022" cy="480240"/>
      </dsp:txXfrm>
    </dsp:sp>
    <dsp:sp modelId="{4B0D2CEB-7B1E-46AE-AB43-D2A8EAD0A3A4}">
      <dsp:nvSpPr>
        <dsp:cNvPr id="0" name=""/>
        <dsp:cNvSpPr/>
      </dsp:nvSpPr>
      <dsp:spPr>
        <a:xfrm>
          <a:off x="0" y="2059517"/>
          <a:ext cx="6485022" cy="13745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/>
            <a:t>21 мая 2023 – предмет по выбору</a:t>
          </a:r>
        </a:p>
      </dsp:txBody>
      <dsp:txXfrm>
        <a:off x="67101" y="2126618"/>
        <a:ext cx="6350820" cy="1240364"/>
      </dsp:txXfrm>
    </dsp:sp>
    <dsp:sp modelId="{530CBA75-174B-4B4F-9BFC-226192682200}">
      <dsp:nvSpPr>
        <dsp:cNvPr id="0" name=""/>
        <dsp:cNvSpPr/>
      </dsp:nvSpPr>
      <dsp:spPr>
        <a:xfrm>
          <a:off x="0" y="3434084"/>
          <a:ext cx="6485022" cy="2401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899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300" b="1" i="1" u="sng" kern="1200" dirty="0"/>
            <a:t>Резервные дни</a:t>
          </a:r>
          <a:r>
            <a:rPr lang="ru-RU" sz="2300" kern="1200" dirty="0"/>
            <a:t>: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300" kern="1200" dirty="0"/>
            <a:t>23 мая 2023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300" kern="1200" dirty="0"/>
            <a:t>25 мая 2023.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300" b="1" i="1" u="sng" kern="1200" dirty="0"/>
            <a:t>При удалении с ЦЭ: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300" kern="1200" dirty="0"/>
            <a:t>21 августа 2023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300" kern="1200" dirty="0"/>
            <a:t>23 августа 2023</a:t>
          </a:r>
        </a:p>
      </dsp:txBody>
      <dsp:txXfrm>
        <a:off x="0" y="3434084"/>
        <a:ext cx="6485022" cy="24011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B113B7B-428B-425E-B1EE-44B71B4A4E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DE7E5975-8C6B-4F29-86D7-944B4D2A4B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0215752-3481-4EB0-BAD7-8096637CC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7456-564C-4096-861D-EFCF69506556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CC9C88F-4D74-4F5C-8F63-29070FF85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A9F4A46-6AA4-42C8-93DA-C5D4DF0AF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780E-9C11-4E16-B9E4-5EE9FB722F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391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4CE20F7-32EC-4A2F-A6BF-DA77D64D9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3DC895C3-6233-4C9C-B0D4-21AA4B1C49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D393A0F-B631-423A-AA05-1EE0B1B05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7456-564C-4096-861D-EFCF69506556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7FF12B2-8494-4299-AA33-0FDCA884F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5172B54-AD48-40C7-B4C5-30AAF89DD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780E-9C11-4E16-B9E4-5EE9FB722F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208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B319E36C-303A-458D-A9EA-3457D1B0EF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A6EC8CBD-1CEA-40D2-9BAC-A42C0EBEAF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5611280-F645-49B1-A1B1-0D2E88C90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7456-564C-4096-861D-EFCF69506556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6373F33-1435-4FA7-A931-FFDE89B6E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51A383E-C49E-4532-B2DD-F4703FC90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780E-9C11-4E16-B9E4-5EE9FB722F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111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5ADB08B-029D-4D93-842D-9909EDE7E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57AB241-3FC5-4F9B-BAF0-DA33D7A60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C172B99-D90D-4A84-B355-3369E5505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7456-564C-4096-861D-EFCF69506556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77FBB44-1FB7-44B4-B5CA-E36395106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EAB013B-7C1B-4A0E-8D7C-280E0FF12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780E-9C11-4E16-B9E4-5EE9FB722F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777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4EDFE81-A1C5-4BE8-8EA9-09395B0F1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4A2F0C0-6624-492B-9D21-E27DB3380B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80778A9-E552-41E0-A8BE-DC3F46568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7456-564C-4096-861D-EFCF69506556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3CB17A2-8369-4C0A-9FCB-65996B1EB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ABAC8A9-31E0-4961-A28F-C4B405890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780E-9C11-4E16-B9E4-5EE9FB722F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113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2D5E258-E38A-4CA1-ABA2-933696F09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997CAE0-C936-4848-BE0F-425E2C48DC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2662F623-797D-4DB3-A617-BA37F496D1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59CB56A5-0678-4DC1-B82C-742A2B81B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7456-564C-4096-861D-EFCF69506556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7F32E6C1-80A4-4EA5-A2C1-35439B4E7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318EC2DA-F8DA-400F-ADBC-EE4B0CE9B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780E-9C11-4E16-B9E4-5EE9FB722F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045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9E86B02-E9B0-4611-B83A-3FC08A1CF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5E178A8-0EF4-4D45-B8FE-7FF9204CAA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EE0BC07D-F5AF-4F71-B485-09538B6CA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50A76297-0663-44C5-A601-6DFE876849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85702DEE-AF81-4F12-A82B-D87DF34930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DB1BDFE0-A041-4CA7-9738-372744DF9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7456-564C-4096-861D-EFCF69506556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B64A6541-AD55-47DD-A7E9-21E4ADB7C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8A0E696A-68FF-41C2-9C34-13A30E0B5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780E-9C11-4E16-B9E4-5EE9FB722F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880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CA3E9B9-3E2D-4945-9340-297DEE366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19EA474A-D882-4336-8876-B0A4720D7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7456-564C-4096-861D-EFCF69506556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DA2C9A23-16AE-4A1A-A1CE-15D423437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219F239D-C9A2-402A-AA0D-37CFAE51C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780E-9C11-4E16-B9E4-5EE9FB722F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706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43EF0FB1-47FB-4EE3-B7EE-CBF305C35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7456-564C-4096-861D-EFCF69506556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A2CDA20B-53AC-44DD-BFC4-2DC3A2A9F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441B2A32-D519-4DFC-9B8B-067317819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780E-9C11-4E16-B9E4-5EE9FB722F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169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DA55BC9-FAE9-416C-BBC0-B0C6EE455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32CD32A-C6A2-4FE6-AD37-8AEDA308C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A9F8815E-E556-4F87-AD1E-F7013812AB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4325970-CBE0-4966-9290-D93518079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7456-564C-4096-861D-EFCF69506556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67CC3696-F6C2-4B65-AD71-AC3D21292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FA92F546-58BB-4552-9757-6623E7B08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780E-9C11-4E16-B9E4-5EE9FB722F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329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F875FAA-9977-46AC-91EF-C00D29728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E50CDFF2-C0BD-4D80-9618-A79461F33C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7D7E8CE6-9360-482E-9B3A-353EF144D5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3214D171-27B3-4A37-8838-F284C5055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7456-564C-4096-861D-EFCF69506556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C101F433-5E43-499A-8C67-58BE4ED2D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587E72B-64B1-4A96-8412-BFF614713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780E-9C11-4E16-B9E4-5EE9FB722F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806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65924A9-3552-4B60-A03B-57B14B648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0705F99-0EFB-4070-99DB-2C461623EC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9C88A86-F9F2-4135-AC4F-5B102B2ED5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F7456-564C-4096-861D-EFCF69506556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844222C-AB7D-4463-A096-0643753856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E2D0C91-D707-44AF-9DF8-D194CA9766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8780E-9C11-4E16-B9E4-5EE9FB722F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11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comments" Target="../comments/commen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comments" Target="../comments/commen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omments" Target="../comments/commen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du.by/ru/uchitelyu/normativnye-pravovye-dokumenty.html" TargetMode="External"/><Relationship Id="rId7" Type="http://schemas.openxmlformats.org/officeDocument/2006/relationships/hyperlink" Target="https://monitoring.adu.by/" TargetMode="External"/><Relationship Id="rId2" Type="http://schemas.openxmlformats.org/officeDocument/2006/relationships/hyperlink" Target="https://adu.by/ru/homepage/obrazovatelnyj-protsess-2021-2022-uchebnyj-god/obshchee-srednee-obrazovanie-2021-2022/304-uchebnye-predmety-v-xi-klassy-2020-2021/3811-matematika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du.by/ru/homepage/obrazovatelnyj-protsess-2021-2022-uchebnyj-god/obshchee-srednee-obrazovanie-2021-2022/3781-metodicheskie-rekomendatsii.html" TargetMode="External"/><Relationship Id="rId5" Type="http://schemas.openxmlformats.org/officeDocument/2006/relationships/hyperlink" Target="https://adu.by/ru/homepage/obrazovatelnyj-protsess-2022-2023-uchebnyj-god/obshchee-srednee-obrazovanie-2022-2023/3767-tipovye-uchebnye-plany-uchrezhdenij-obshchego-srednego-obrazovaniya.html" TargetMode="External"/><Relationship Id="rId4" Type="http://schemas.openxmlformats.org/officeDocument/2006/relationships/hyperlink" Target="https://adu.by/ru/homepage/obrazovatelnyj-protsess-2022-2023-uchebnyj-god/obshchee-srednee-obrazovanie-2022-2023/304-uchebnye-predmety-v-xi-klassy-2022-2023/3811-matematika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comments" Target="../comments/commen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6F5A5072-7B47-4D32-B52A-4EBBF590B8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9715DAF0-AE1B-46C9-8A6B-DB2AA05AB91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6016219D-510E-4184-9090-6D5578A87B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AFF4A713-7B75-4B21-90D7-5AB19547C72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DC631C0B-6DA6-4E57-8231-CE32B3434A7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="" xmlns:a16="http://schemas.microsoft.com/office/drawing/2014/main" id="{C29501E6-A978-4A61-9689-9085AF97A53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C7B477A2-3D57-45DB-9775-7B1BEECDE1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39586"/>
          </a:xfrm>
        </p:spPr>
        <p:txBody>
          <a:bodyPr anchor="b">
            <a:normAutofit fontScale="90000"/>
          </a:bodyPr>
          <a:lstStyle/>
          <a:p>
            <a:r>
              <a:rPr lang="ru-RU" sz="4800" b="1" dirty="0">
                <a:solidFill>
                  <a:srgbClr val="FFFFFF"/>
                </a:solidFill>
              </a:rPr>
              <a:t>ИТОГОВАЯ АТТЕСТАЦИЯ </a:t>
            </a:r>
            <a:br>
              <a:rPr lang="ru-RU" sz="4800" b="1" dirty="0">
                <a:solidFill>
                  <a:srgbClr val="FFFFFF"/>
                </a:solidFill>
              </a:rPr>
            </a:br>
            <a:r>
              <a:rPr lang="ru-RU" sz="4800" b="1" dirty="0">
                <a:solidFill>
                  <a:srgbClr val="FFFFFF"/>
                </a:solidFill>
              </a:rPr>
              <a:t>2022/2023</a:t>
            </a:r>
            <a:br>
              <a:rPr lang="ru-RU" sz="4800" b="1" dirty="0">
                <a:solidFill>
                  <a:srgbClr val="FFFFFF"/>
                </a:solidFill>
              </a:rPr>
            </a:br>
            <a:r>
              <a:rPr lang="ru-RU" sz="4800" b="1" dirty="0">
                <a:solidFill>
                  <a:srgbClr val="FFFFFF"/>
                </a:solidFill>
              </a:rPr>
              <a:t>Научно-методическое обеспечение по  подготовке к ЦЭ по учебному предмету «Математика»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="" xmlns:a16="http://schemas.microsoft.com/office/drawing/2014/main" id="{79EA4326-CD56-4581-8187-EB02BBD4D8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endParaRPr lang="ru-RU" dirty="0"/>
          </a:p>
          <a:p>
            <a:pPr algn="r"/>
            <a:r>
              <a:rPr lang="ru-RU" dirty="0" smtClean="0"/>
              <a:t>11.01.2023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137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="" xmlns:a16="http://schemas.microsoft.com/office/drawing/2014/main" id="{3E57A3F2-3497-430E-BCD2-151E9B57488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6">
            <a:extLst>
              <a:ext uri="{FF2B5EF4-FFF2-40B4-BE49-F238E27FC236}">
                <a16:creationId xmlns="" xmlns:a16="http://schemas.microsoft.com/office/drawing/2014/main" id="{88B1F424-0E60-4F04-AFC7-00E1F21101F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H="1">
            <a:off x="521144" y="911116"/>
            <a:ext cx="687754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7">
            <a:extLst>
              <a:ext uri="{FF2B5EF4-FFF2-40B4-BE49-F238E27FC236}">
                <a16:creationId xmlns="" xmlns:a16="http://schemas.microsoft.com/office/drawing/2014/main" id="{6B509DD1-7F4E-4C4D-9B18-626473A5F7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H="1">
            <a:off x="800164" y="643467"/>
            <a:ext cx="409371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="" xmlns:a16="http://schemas.microsoft.com/office/drawing/2014/main" id="{BB89D3BB-9A77-48E3-8C98-9A0A1DD4F7A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795529" y="644382"/>
            <a:ext cx="3856024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C7B477A2-3D57-45DB-9775-7B1BEECDE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74" y="1469248"/>
            <a:ext cx="3541904" cy="3601914"/>
          </a:xfrm>
        </p:spPr>
        <p:txBody>
          <a:bodyPr anchor="ctr">
            <a:normAutofit/>
          </a:bodyPr>
          <a:lstStyle/>
          <a:p>
            <a:pPr algn="ctr"/>
            <a:r>
              <a:rPr lang="ru-RU" sz="4000" b="1" dirty="0">
                <a:solidFill>
                  <a:srgbClr val="FFFFFF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ОРГАНИЗАЦИЯ</a:t>
            </a:r>
            <a:br>
              <a:rPr lang="ru-RU" sz="4000" b="1" dirty="0">
                <a:solidFill>
                  <a:srgbClr val="FFFFFF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FFFFFF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ЦЭ </a:t>
            </a:r>
            <a:br>
              <a:rPr lang="ru-RU" sz="4000" b="1" dirty="0">
                <a:solidFill>
                  <a:srgbClr val="FFFFFF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FFFFFF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 2023 г.</a:t>
            </a:r>
            <a:endParaRPr lang="ru-RU" sz="4000" b="1" dirty="0">
              <a:solidFill>
                <a:srgbClr val="FFFFFF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4824662" y="409074"/>
          <a:ext cx="6593306" cy="64489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9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="" xmlns:a16="http://schemas.microsoft.com/office/drawing/2014/main" id="{3E57A3F2-3497-430E-BCD2-151E9B57488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6">
            <a:extLst>
              <a:ext uri="{FF2B5EF4-FFF2-40B4-BE49-F238E27FC236}">
                <a16:creationId xmlns="" xmlns:a16="http://schemas.microsoft.com/office/drawing/2014/main" id="{88B1F424-0E60-4F04-AFC7-00E1F21101F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H="1">
            <a:off x="521144" y="911116"/>
            <a:ext cx="687754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7">
            <a:extLst>
              <a:ext uri="{FF2B5EF4-FFF2-40B4-BE49-F238E27FC236}">
                <a16:creationId xmlns="" xmlns:a16="http://schemas.microsoft.com/office/drawing/2014/main" id="{6B509DD1-7F4E-4C4D-9B18-626473A5F7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H="1">
            <a:off x="800164" y="643467"/>
            <a:ext cx="409371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="" xmlns:a16="http://schemas.microsoft.com/office/drawing/2014/main" id="{BB89D3BB-9A77-48E3-8C98-9A0A1DD4F7A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795529" y="644382"/>
            <a:ext cx="3856024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C7B477A2-3D57-45DB-9775-7B1BEECDE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74" y="1469248"/>
            <a:ext cx="3541904" cy="3601914"/>
          </a:xfrm>
        </p:spPr>
        <p:txBody>
          <a:bodyPr anchor="ctr">
            <a:normAutofit/>
          </a:bodyPr>
          <a:lstStyle/>
          <a:p>
            <a:pPr algn="ctr"/>
            <a:r>
              <a:rPr lang="ru-RU" sz="4000" b="1" dirty="0">
                <a:solidFill>
                  <a:srgbClr val="FFFFFF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СОДЕРЖАНИЕ ЦЭ </a:t>
            </a:r>
            <a:br>
              <a:rPr lang="ru-RU" sz="4000" b="1" dirty="0">
                <a:solidFill>
                  <a:srgbClr val="FFFFFF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FFFFFF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 2023 г.</a:t>
            </a:r>
            <a:endParaRPr lang="ru-RU" sz="4000" b="1" dirty="0">
              <a:solidFill>
                <a:srgbClr val="FFFFFF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4824662" y="409074"/>
          <a:ext cx="6485022" cy="60157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9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76EFD3D9-44F0-4267-BCC1-1613E79D827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="" xmlns:a16="http://schemas.microsoft.com/office/drawing/2014/main" id="{A779A851-95D6-41AF-937A-B0E4B7F6FA8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="" xmlns:a16="http://schemas.microsoft.com/office/drawing/2014/main" id="{953FB2E7-B6CB-429C-81EB-D9516D6D5C8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="" xmlns:a16="http://schemas.microsoft.com/office/drawing/2014/main" id="{2EC40DB1-B719-4A13-9A4D-0966B4B2786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3649180-A50A-4A35-A94E-EAE43F247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682" y="488978"/>
            <a:ext cx="3388419" cy="4560970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Правила </a:t>
            </a: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ЦЭ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16" name="Rectangle 8">
            <a:extLst>
              <a:ext uri="{FF2B5EF4-FFF2-40B4-BE49-F238E27FC236}">
                <a16:creationId xmlns="" xmlns:a16="http://schemas.microsoft.com/office/drawing/2014/main" id="{82211336-CFF3-412D-868A-6679C1004C4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092D49E0-E113-400A-9562-B31D583507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4484074"/>
              </p:ext>
            </p:extLst>
          </p:nvPr>
        </p:nvGraphicFramePr>
        <p:xfrm>
          <a:off x="5138670" y="1917686"/>
          <a:ext cx="6118459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215">
                  <a:extLst>
                    <a:ext uri="{9D8B030D-6E8A-4147-A177-3AD203B41FA5}">
                      <a16:colId xmlns="" xmlns:a16="http://schemas.microsoft.com/office/drawing/2014/main" val="3489432153"/>
                    </a:ext>
                  </a:extLst>
                </a:gridCol>
                <a:gridCol w="5822244">
                  <a:extLst>
                    <a:ext uri="{9D8B030D-6E8A-4147-A177-3AD203B41FA5}">
                      <a16:colId xmlns="" xmlns:a16="http://schemas.microsoft.com/office/drawing/2014/main" val="32180065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РАЗРЕШАЕТСЯ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57833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ФАЛЬСИФИКАЦИЯ ДАННЫХ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23079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МЕНЯТЬСЯ МЕСТАМИ, ЭКЗАМЕНАЦИОННЫМИ МАТЕРИАЛАМИ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52485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ВНОСИТЬ ОТВЕТЫ ПОСЛЕ ОКОНЧАНИЯ</a:t>
                      </a:r>
                      <a:r>
                        <a:rPr lang="ru-RU" sz="2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ВРЕМЕНИ ЦЭ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50869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ЭЛЕКТРОННЫЕ СРЕДСТВА СВЯЗИ,</a:t>
                      </a:r>
                      <a:r>
                        <a:rPr lang="ru-RU" sz="2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ФОТО-, ВИДЕО-, АУДИОАППАРАТУРА, «ШПАРГАЛКИ»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53691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800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76EFD3D9-44F0-4267-BCC1-1613E79D827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="" xmlns:a16="http://schemas.microsoft.com/office/drawing/2014/main" id="{A779A851-95D6-41AF-937A-B0E4B7F6FA8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="" xmlns:a16="http://schemas.microsoft.com/office/drawing/2014/main" id="{953FB2E7-B6CB-429C-81EB-D9516D6D5C8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="" xmlns:a16="http://schemas.microsoft.com/office/drawing/2014/main" id="{2EC40DB1-B719-4A13-9A4D-0966B4B2786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3649180-A50A-4A35-A94E-EAE43F247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Правила </a:t>
            </a: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ЦЭ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16" name="Rectangle 8">
            <a:extLst>
              <a:ext uri="{FF2B5EF4-FFF2-40B4-BE49-F238E27FC236}">
                <a16:creationId xmlns="" xmlns:a16="http://schemas.microsoft.com/office/drawing/2014/main" id="{82211336-CFF3-412D-868A-6679C1004C4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092D49E0-E113-400A-9562-B31D583507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4484074"/>
              </p:ext>
            </p:extLst>
          </p:nvPr>
        </p:nvGraphicFramePr>
        <p:xfrm>
          <a:off x="5138670" y="1917686"/>
          <a:ext cx="6118459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215">
                  <a:extLst>
                    <a:ext uri="{9D8B030D-6E8A-4147-A177-3AD203B41FA5}">
                      <a16:colId xmlns="" xmlns:a16="http://schemas.microsoft.com/office/drawing/2014/main" val="3489432153"/>
                    </a:ext>
                  </a:extLst>
                </a:gridCol>
                <a:gridCol w="5822244">
                  <a:extLst>
                    <a:ext uri="{9D8B030D-6E8A-4147-A177-3AD203B41FA5}">
                      <a16:colId xmlns="" xmlns:a16="http://schemas.microsoft.com/office/drawing/2014/main" val="32180065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РАЗРЕШАЕТСЯ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57833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ВЫНОСИТЬ ЭКЗАМЕНАЦИОННЫЕ</a:t>
                      </a:r>
                      <a:r>
                        <a:rPr lang="ru-RU" sz="2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МАТЕРИАЛЫ, ЧЕРНОВИКИ</a:t>
                      </a:r>
                      <a:endParaRPr lang="ru-RU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23079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ФОТОГРАФИРОВАТЬ МАТЕРИАЛЫ ЦЭ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52485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РАЗГОВАРИВАТЬ М/У СОБОЙ, ОБМЕНИВАТЬСЯ ЛЮБЫМИ МАТЕРИАЛАМИ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50869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ВЫХОДИТЬ ИЗ АУДИТОРИИ БЕЗ СОПРОВОЖДЕНИЯ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53691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8003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76EFD3D9-44F0-4267-BCC1-1613E79D827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="" xmlns:a16="http://schemas.microsoft.com/office/drawing/2014/main" id="{A779A851-95D6-41AF-937A-B0E4B7F6FA8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="" xmlns:a16="http://schemas.microsoft.com/office/drawing/2014/main" id="{953FB2E7-B6CB-429C-81EB-D9516D6D5C8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="" xmlns:a16="http://schemas.microsoft.com/office/drawing/2014/main" id="{2EC40DB1-B719-4A13-9A4D-0966B4B2786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3649180-A50A-4A35-A94E-EAE43F247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564939" cy="4560970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НАРУШЕНИЕ ПРАВИЛ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16" name="Rectangle 8">
            <a:extLst>
              <a:ext uri="{FF2B5EF4-FFF2-40B4-BE49-F238E27FC236}">
                <a16:creationId xmlns="" xmlns:a16="http://schemas.microsoft.com/office/drawing/2014/main" id="{82211336-CFF3-412D-868A-6679C1004C4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092D49E0-E113-400A-9562-B31D583507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9330284"/>
              </p:ext>
            </p:extLst>
          </p:nvPr>
        </p:nvGraphicFramePr>
        <p:xfrm>
          <a:off x="5138669" y="1524485"/>
          <a:ext cx="6118459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488">
                  <a:extLst>
                    <a:ext uri="{9D8B030D-6E8A-4147-A177-3AD203B41FA5}">
                      <a16:colId xmlns="" xmlns:a16="http://schemas.microsoft.com/office/drawing/2014/main" val="3489432153"/>
                    </a:ext>
                  </a:extLst>
                </a:gridCol>
                <a:gridCol w="5744971">
                  <a:extLst>
                    <a:ext uri="{9D8B030D-6E8A-4147-A177-3AD203B41FA5}">
                      <a16:colId xmlns="" xmlns:a16="http://schemas.microsoft.com/office/drawing/2014/main" val="32180065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57833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УДАЛЕНИЕ ИЗ АУДИТОРИИ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23079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БЛАНК ОТВЕТОВ НЕ ПРОВЕРЯЕТСЯ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52485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ПОВТОРНЫЙ</a:t>
                      </a:r>
                      <a:r>
                        <a:rPr lang="ru-RU" sz="2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ЭКЗАМЕН – В АВГУСТЕ</a:t>
                      </a:r>
                    </a:p>
                    <a:p>
                      <a:endParaRPr lang="ru-RU" sz="28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8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50869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ТЕРЯЕТСЯ ПРАВО НА </a:t>
                      </a:r>
                    </a:p>
                    <a:p>
                      <a:pPr algn="ctr"/>
                      <a:r>
                        <a:rPr lang="ru-RU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ПОСТУПЛЕНИЕ </a:t>
                      </a:r>
                    </a:p>
                    <a:p>
                      <a:pPr algn="ctr"/>
                      <a:r>
                        <a:rPr lang="ru-RU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УВО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53691307"/>
                  </a:ext>
                </a:extLst>
              </a:tr>
            </a:tbl>
          </a:graphicData>
        </a:graphic>
      </p:graphicFrame>
      <p:sp>
        <p:nvSpPr>
          <p:cNvPr id="9" name="Стрелка вниз 8"/>
          <p:cNvSpPr/>
          <p:nvPr/>
        </p:nvSpPr>
        <p:spPr>
          <a:xfrm>
            <a:off x="7856621" y="3633536"/>
            <a:ext cx="484632" cy="7016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551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76EFD3D9-44F0-4267-BCC1-1613E79D827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="" xmlns:a16="http://schemas.microsoft.com/office/drawing/2014/main" id="{A779A851-95D6-41AF-937A-B0E4B7F6FA8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="" xmlns:a16="http://schemas.microsoft.com/office/drawing/2014/main" id="{953FB2E7-B6CB-429C-81EB-D9516D6D5C8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="" xmlns:a16="http://schemas.microsoft.com/office/drawing/2014/main" id="{2EC40DB1-B719-4A13-9A4D-0966B4B2786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3649180-A50A-4A35-A94E-EAE43F247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 ИТОГАМ ЦЭ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16" name="Rectangle 8">
            <a:extLst>
              <a:ext uri="{FF2B5EF4-FFF2-40B4-BE49-F238E27FC236}">
                <a16:creationId xmlns="" xmlns:a16="http://schemas.microsoft.com/office/drawing/2014/main" id="{82211336-CFF3-412D-868A-6679C1004C4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092D49E0-E113-400A-9562-B31D583507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225035"/>
              </p:ext>
            </p:extLst>
          </p:nvPr>
        </p:nvGraphicFramePr>
        <p:xfrm>
          <a:off x="5348792" y="1352302"/>
          <a:ext cx="6118459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369">
                  <a:extLst>
                    <a:ext uri="{9D8B030D-6E8A-4147-A177-3AD203B41FA5}">
                      <a16:colId xmlns="" xmlns:a16="http://schemas.microsoft.com/office/drawing/2014/main" val="3489432153"/>
                    </a:ext>
                  </a:extLst>
                </a:gridCol>
                <a:gridCol w="5307090">
                  <a:extLst>
                    <a:ext uri="{9D8B030D-6E8A-4147-A177-3AD203B41FA5}">
                      <a16:colId xmlns="" xmlns:a16="http://schemas.microsoft.com/office/drawing/2014/main" val="32180065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БАЛЛ ЦЭ ВЫШЕ «0» = СЕРТИФИКАТ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23079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АТТЕСТАТ – СРЕДНЕАРИФМЕТИЧЕСКАЯ</a:t>
                      </a:r>
                      <a:r>
                        <a:rPr lang="ru-RU" sz="32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ОТМЕТКА «(ГОД+ЦЭ):2»</a:t>
                      </a:r>
                      <a:endParaRPr lang="ru-RU" sz="3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52485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СЕРТИФИКАТ ЦЭ =</a:t>
                      </a:r>
                      <a:r>
                        <a:rPr lang="ru-RU" sz="32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 ГОДА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50869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ИЮНЯ – ВРУЧЕНИЕ АТТЕСТАТА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53691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7019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76EFD3D9-44F0-4267-BCC1-1613E79D827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="" xmlns:a16="http://schemas.microsoft.com/office/drawing/2014/main" id="{A779A851-95D6-41AF-937A-B0E4B7F6FA8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="" xmlns:a16="http://schemas.microsoft.com/office/drawing/2014/main" id="{953FB2E7-B6CB-429C-81EB-D9516D6D5C8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="" xmlns:a16="http://schemas.microsoft.com/office/drawing/2014/main" id="{2EC40DB1-B719-4A13-9A4D-0966B4B2786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3649180-A50A-4A35-A94E-EAE43F247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105" y="982272"/>
            <a:ext cx="4331369" cy="4560970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ОБЛАСТНОЕ РОДИТЕЛЬСКОЕ СОБРАНИЕ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16" name="Rectangle 8">
            <a:extLst>
              <a:ext uri="{FF2B5EF4-FFF2-40B4-BE49-F238E27FC236}">
                <a16:creationId xmlns="" xmlns:a16="http://schemas.microsoft.com/office/drawing/2014/main" id="{82211336-CFF3-412D-868A-6679C1004C4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092D49E0-E113-400A-9562-B31D583507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225035"/>
              </p:ext>
            </p:extLst>
          </p:nvPr>
        </p:nvGraphicFramePr>
        <p:xfrm>
          <a:off x="5324729" y="1941849"/>
          <a:ext cx="6118459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369">
                  <a:extLst>
                    <a:ext uri="{9D8B030D-6E8A-4147-A177-3AD203B41FA5}">
                      <a16:colId xmlns="" xmlns:a16="http://schemas.microsoft.com/office/drawing/2014/main" val="3489432153"/>
                    </a:ext>
                  </a:extLst>
                </a:gridCol>
                <a:gridCol w="5307090">
                  <a:extLst>
                    <a:ext uri="{9D8B030D-6E8A-4147-A177-3AD203B41FA5}">
                      <a16:colId xmlns="" xmlns:a16="http://schemas.microsoft.com/office/drawing/2014/main" val="32180065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32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 ДЕКАБРЯ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23079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ГУО</a:t>
                      </a:r>
                      <a:r>
                        <a:rPr lang="ru-RU" sz="32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«ГИМНАЗИЯ № 1»</a:t>
                      </a:r>
                      <a:endParaRPr lang="ru-RU" sz="3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52485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18.30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50869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ЗАЯВКА НА УЧАСТИЕ – КЛАССНОМУ РУКОВОДИТЕЛЮ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53691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70194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0F12232-45E7-6322-8C2A-40A900AF5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738ED6E-2E5A-31F1-2956-645B2753E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09AB5CC3-20AA-5074-904E-203365D5F6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655" y="365124"/>
            <a:ext cx="11411525" cy="649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6451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A1D48FA-932B-8422-3979-98463BA79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>
            <a:extLst>
              <a:ext uri="{FF2B5EF4-FFF2-40B4-BE49-F238E27FC236}">
                <a16:creationId xmlns="" xmlns:a16="http://schemas.microsoft.com/office/drawing/2014/main" id="{54E9D569-D2D9-B5DC-5481-6B263B533B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3491" y="365125"/>
            <a:ext cx="10670309" cy="649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4915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D0B2F7F-4A0C-2D0E-AFBC-1BF375C18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>
            <a:extLst>
              <a:ext uri="{FF2B5EF4-FFF2-40B4-BE49-F238E27FC236}">
                <a16:creationId xmlns="" xmlns:a16="http://schemas.microsoft.com/office/drawing/2014/main" id="{4EE78830-ACA5-5324-C471-8C2A78D2A6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7736" y="2286645"/>
            <a:ext cx="6096528" cy="3429297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C82BF2C-38C1-F669-4DF5-1F4E497FCE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435" y="365125"/>
            <a:ext cx="10843491" cy="637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022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09588DA8-065E-4F6F-8EFD-43104AB2E0C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="" xmlns:a16="http://schemas.microsoft.com/office/drawing/2014/main" id="{C4285719-470E-454C-AF62-8323075F1F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CD9FE4EF-C4D8-49A0-B2FF-81D8DB7D8A2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4300840D-0A0B-4512-BACA-B439D5B9C5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D2B78728-A580-49A7-84F9-6EF6F583ADE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="" xmlns:a16="http://schemas.microsoft.com/office/drawing/2014/main" id="{38FAA1A1-D861-433F-88FA-1E9D6FD31D1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8D71EDA1-87BF-4D5D-AB79-F346FD1927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C7B477A2-3D57-45DB-9775-7B1BEECDE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36884" y="1828509"/>
            <a:ext cx="4728410" cy="2417145"/>
          </a:xfrm>
        </p:spPr>
        <p:txBody>
          <a:bodyPr vert="horz" anchor="b">
            <a:normAutofit fontScale="90000"/>
          </a:bodyPr>
          <a:lstStyle/>
          <a:p>
            <a:pPr algn="ctr">
              <a:lnSpc>
                <a:spcPct val="107000"/>
              </a:lnSpc>
            </a:pP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ИТОГОВАЯ АТТЕСТАЦИЯ</a:t>
            </a:r>
            <a:b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b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</a:t>
            </a:r>
            <a:b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ЦЕНТРАЛИЗОВАННЫЕ ЭКЗАМЕНЫ</a:t>
            </a:r>
            <a:r>
              <a:rPr lang="ru-RU" b="1" dirty="0">
                <a:solidFill>
                  <a:schemeClr val="bg1"/>
                </a:solidFill>
              </a:rPr>
              <a:t/>
            </a:r>
            <a:br>
              <a:rPr lang="ru-RU" b="1" dirty="0">
                <a:solidFill>
                  <a:schemeClr val="bg1"/>
                </a:solidFill>
              </a:rPr>
            </a:br>
            <a:endParaRPr lang="ru-RU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Подзаголовок 4">
            <a:extLst>
              <a:ext uri="{FF2B5EF4-FFF2-40B4-BE49-F238E27FC236}">
                <a16:creationId xmlns="" xmlns:a16="http://schemas.microsoft.com/office/drawing/2014/main" id="{79EA4326-CD56-4581-8187-EB02BBD4D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0832" y="0"/>
            <a:ext cx="7269199" cy="6496170"/>
          </a:xfrm>
        </p:spPr>
        <p:txBody>
          <a:bodyPr anchor="ctr">
            <a:normAutofit/>
          </a:bodyPr>
          <a:lstStyle/>
          <a:p>
            <a:pPr indent="450215" algn="ctr"/>
            <a:r>
              <a:rPr lang="ru-RU" sz="3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ДВА ЦЭ:</a:t>
            </a:r>
          </a:p>
          <a:p>
            <a:pPr indent="450215" algn="just"/>
            <a:r>
              <a:rPr lang="ru-RU" sz="3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экзамен </a:t>
            </a:r>
            <a:r>
              <a:rPr lang="ru-RU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государственный язык:</a:t>
            </a:r>
          </a:p>
          <a:p>
            <a:pPr indent="0" algn="just">
              <a:buNone/>
            </a:pPr>
            <a:endParaRPr lang="ru-RU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    </a:t>
            </a:r>
            <a:r>
              <a:rPr lang="ru-RU" sz="3600" b="1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2 экзамен </a:t>
            </a:r>
            <a:r>
              <a:rPr lang="ru-RU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– по выбору:</a:t>
            </a:r>
            <a:endParaRPr lang="ru-RU" sz="3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физика, </a:t>
            </a:r>
          </a:p>
          <a:p>
            <a:pPr marL="0" indent="0" algn="just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химия, </a:t>
            </a:r>
          </a:p>
          <a:p>
            <a:pPr marL="0" indent="0" algn="just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биология, </a:t>
            </a:r>
          </a:p>
          <a:p>
            <a:pPr marL="0" indent="0" algn="just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история Беларуси, </a:t>
            </a:r>
          </a:p>
          <a:p>
            <a:pPr marL="0" indent="0" algn="just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Всемирная история, обществоведение, география, английский язык, французский язык, немецкий язык, испанский язык, китайский язык</a:t>
            </a:r>
            <a:endParaRPr lang="ru-RU" dirty="0">
              <a:effectLst/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algn="just"/>
            <a:endParaRPr lang="ru-RU" dirty="0">
              <a:effectLst/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algn="just"/>
            <a:r>
              <a:rPr lang="ru-RU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lang="ru-RU" sz="2000" dirty="0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3BB613AD-F207-34AB-D546-FD776AA686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055436"/>
              </p:ext>
            </p:extLst>
          </p:nvPr>
        </p:nvGraphicFramePr>
        <p:xfrm>
          <a:off x="4807211" y="2929888"/>
          <a:ext cx="7135407" cy="33231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91076">
                  <a:extLst>
                    <a:ext uri="{9D8B030D-6E8A-4147-A177-3AD203B41FA5}">
                      <a16:colId xmlns="" xmlns:a16="http://schemas.microsoft.com/office/drawing/2014/main" val="1275571528"/>
                    </a:ext>
                  </a:extLst>
                </a:gridCol>
                <a:gridCol w="3644331">
                  <a:extLst>
                    <a:ext uri="{9D8B030D-6E8A-4147-A177-3AD203B41FA5}">
                      <a16:colId xmlns="" xmlns:a16="http://schemas.microsoft.com/office/drawing/2014/main" val="121301079"/>
                    </a:ext>
                  </a:extLst>
                </a:gridCol>
              </a:tblGrid>
              <a:tr h="3323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 Беларуси,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Всемирная история, обществоведение,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французский язык,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немецкий язык,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испанский язык,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китайский язык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339590534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="" xmlns:a16="http://schemas.microsoft.com/office/drawing/2014/main" id="{DF0749DA-A44C-6D3A-CF58-27632742A3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518532"/>
              </p:ext>
            </p:extLst>
          </p:nvPr>
        </p:nvGraphicFramePr>
        <p:xfrm>
          <a:off x="4782065" y="1680520"/>
          <a:ext cx="7088043" cy="675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11760">
                  <a:extLst>
                    <a:ext uri="{9D8B030D-6E8A-4147-A177-3AD203B41FA5}">
                      <a16:colId xmlns="" xmlns:a16="http://schemas.microsoft.com/office/drawing/2014/main" val="487428319"/>
                    </a:ext>
                  </a:extLst>
                </a:gridCol>
                <a:gridCol w="3576283">
                  <a:extLst>
                    <a:ext uri="{9D8B030D-6E8A-4147-A177-3AD203B41FA5}">
                      <a16:colId xmlns="" xmlns:a16="http://schemas.microsoft.com/office/drawing/2014/main" val="926639547"/>
                    </a:ext>
                  </a:extLst>
                </a:gridCol>
              </a:tblGrid>
              <a:tr h="6751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 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белорусский язык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3552168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82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="" xmlns:a16="http://schemas.microsoft.com/office/drawing/2014/main" id="{B26EE4FD-480F-42A5-9FEB-DA630457CFB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5">
            <a:extLst>
              <a:ext uri="{FF2B5EF4-FFF2-40B4-BE49-F238E27FC236}">
                <a16:creationId xmlns="" xmlns:a16="http://schemas.microsoft.com/office/drawing/2014/main" id="{A187062F-BE14-42FC-B06A-607DB23849C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H="1">
            <a:off x="842688" y="1766812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6">
            <a:extLst>
              <a:ext uri="{FF2B5EF4-FFF2-40B4-BE49-F238E27FC236}">
                <a16:creationId xmlns="" xmlns:a16="http://schemas.microsoft.com/office/drawing/2014/main" id="{731FE21B-2A45-4BF5-8B03-E1234198877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H="1">
            <a:off x="842689" y="1423780"/>
            <a:ext cx="687754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7">
            <a:extLst>
              <a:ext uri="{FF2B5EF4-FFF2-40B4-BE49-F238E27FC236}">
                <a16:creationId xmlns="" xmlns:a16="http://schemas.microsoft.com/office/drawing/2014/main" id="{2DC5A94D-79ED-48F5-9DC5-96CBB507CEC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H="1">
            <a:off x="1183243" y="1239381"/>
            <a:ext cx="3472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Rectangle 8">
            <a:extLst>
              <a:ext uri="{FF2B5EF4-FFF2-40B4-BE49-F238E27FC236}">
                <a16:creationId xmlns="" xmlns:a16="http://schemas.microsoft.com/office/drawing/2014/main" id="{93A3D4BE-AF25-4F9A-9C29-1145CCE24A2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H="1">
            <a:off x="1183242" y="1230651"/>
            <a:ext cx="10208658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B835CDB-054E-4061-9DD3-7FD794DA6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0997" y="1607809"/>
            <a:ext cx="9236026" cy="182119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ru-RU" sz="6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6600" kern="12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пасибо</a:t>
            </a:r>
            <a:r>
              <a:rPr lang="en-US" sz="6600" kern="1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kern="12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6600" kern="1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kern="12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</a:t>
            </a:r>
            <a:r>
              <a:rPr lang="en-US" sz="6600" kern="1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80644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09588DA8-065E-4F6F-8EFD-43104AB2E0C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="" xmlns:a16="http://schemas.microsoft.com/office/drawing/2014/main" id="{C4285719-470E-454C-AF62-8323075F1F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CD9FE4EF-C4D8-49A0-B2FF-81D8DB7D8A2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4300840D-0A0B-4512-BACA-B439D5B9C5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D2B78728-A580-49A7-84F9-6EF6F583ADE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="" xmlns:a16="http://schemas.microsoft.com/office/drawing/2014/main" id="{38FAA1A1-D861-433F-88FA-1E9D6FD31D1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8D71EDA1-87BF-4D5D-AB79-F346FD1927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C7B477A2-3D57-45DB-9775-7B1BEECDE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42" y="351692"/>
            <a:ext cx="3925283" cy="3699803"/>
          </a:xfrm>
        </p:spPr>
        <p:txBody>
          <a:bodyPr anchor="b">
            <a:normAutofit/>
          </a:bodyPr>
          <a:lstStyle/>
          <a:p>
            <a:pPr algn="ctr">
              <a:lnSpc>
                <a:spcPct val="107000"/>
              </a:lnSpc>
            </a:pPr>
            <a:r>
              <a:rPr lang="ru-RU" sz="4000" b="1" dirty="0">
                <a:solidFill>
                  <a:schemeClr val="bg1"/>
                </a:solidFill>
              </a:rPr>
              <a:t>Новая модель итоговой аттестации</a:t>
            </a:r>
            <a:endParaRPr lang="ru-RU" sz="32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Подзаголовок 4">
            <a:extLst>
              <a:ext uri="{FF2B5EF4-FFF2-40B4-BE49-F238E27FC236}">
                <a16:creationId xmlns="" xmlns:a16="http://schemas.microsoft.com/office/drawing/2014/main" id="{79EA4326-CD56-4581-8187-EB02BBD4D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351692"/>
            <a:ext cx="7269199" cy="6496170"/>
          </a:xfrm>
        </p:spPr>
        <p:txBody>
          <a:bodyPr anchor="ctr">
            <a:normAutofit lnSpcReduction="10000"/>
          </a:bodyPr>
          <a:lstStyle/>
          <a:p>
            <a:r>
              <a:rPr lang="ru-RU" sz="3600" dirty="0"/>
              <a:t>уменьшение нагрузки на учащихся;</a:t>
            </a:r>
          </a:p>
          <a:p>
            <a:r>
              <a:rPr lang="ru-RU" sz="3600" dirty="0"/>
              <a:t>совмещение выпускной и вступительной кампании</a:t>
            </a:r>
            <a:r>
              <a:rPr lang="ru-RU" sz="3600" i="1" dirty="0"/>
              <a:t>;</a:t>
            </a:r>
            <a:endParaRPr lang="ru-RU" sz="3600" dirty="0"/>
          </a:p>
          <a:p>
            <a:r>
              <a:rPr lang="ru-RU" sz="3600" dirty="0"/>
              <a:t>унификация форм проведения выпускных и вступительных экзаменов;</a:t>
            </a:r>
          </a:p>
          <a:p>
            <a:r>
              <a:rPr lang="ru-RU" sz="3600" dirty="0"/>
              <a:t>мотивированный выбор будущей профессии;</a:t>
            </a:r>
          </a:p>
          <a:p>
            <a:r>
              <a:rPr lang="ru-RU" sz="3600" dirty="0"/>
              <a:t>учитель готовит одновременно к выпускным и вступительным экзаменам .………………</a:t>
            </a:r>
            <a:r>
              <a:rPr lang="ru-RU" sz="2000" dirty="0"/>
              <a:t>……………..</a:t>
            </a:r>
          </a:p>
        </p:txBody>
      </p:sp>
    </p:spTree>
    <p:extLst>
      <p:ext uri="{BB962C8B-B14F-4D97-AF65-F5344CB8AC3E}">
        <p14:creationId xmlns:p14="http://schemas.microsoft.com/office/powerpoint/2010/main" val="4251591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="" xmlns:a16="http://schemas.microsoft.com/office/drawing/2014/main" id="{3E57A3F2-3497-430E-BCD2-151E9B57488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6">
            <a:extLst>
              <a:ext uri="{FF2B5EF4-FFF2-40B4-BE49-F238E27FC236}">
                <a16:creationId xmlns="" xmlns:a16="http://schemas.microsoft.com/office/drawing/2014/main" id="{88B1F424-0E60-4F04-AFC7-00E1F21101F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H="1">
            <a:off x="521144" y="911116"/>
            <a:ext cx="687754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7">
            <a:extLst>
              <a:ext uri="{FF2B5EF4-FFF2-40B4-BE49-F238E27FC236}">
                <a16:creationId xmlns="" xmlns:a16="http://schemas.microsoft.com/office/drawing/2014/main" id="{6B509DD1-7F4E-4C4D-9B18-626473A5F7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H="1">
            <a:off x="800164" y="643467"/>
            <a:ext cx="409371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="" xmlns:a16="http://schemas.microsoft.com/office/drawing/2014/main" id="{BB89D3BB-9A77-48E3-8C98-9A0A1DD4F7A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795529" y="644382"/>
            <a:ext cx="3856024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C7B477A2-3D57-45DB-9775-7B1BEECDE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74" y="1469248"/>
            <a:ext cx="3541904" cy="3601914"/>
          </a:xfrm>
        </p:spPr>
        <p:txBody>
          <a:bodyPr anchor="ctr">
            <a:normAutofit/>
          </a:bodyPr>
          <a:lstStyle/>
          <a:p>
            <a:pPr algn="ctr">
              <a:spcAft>
                <a:spcPts val="600"/>
              </a:spcAft>
            </a:pPr>
            <a:r>
              <a:rPr lang="ru-RU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ДАТЫ </a:t>
            </a:r>
            <a:br>
              <a:rPr lang="ru-RU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ЦЭ</a:t>
            </a:r>
            <a:br>
              <a:rPr lang="ru-RU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2023</a:t>
            </a:r>
            <a:endParaRPr lang="ru-RU" sz="4000" b="1" dirty="0">
              <a:solidFill>
                <a:srgbClr val="FFFFFF"/>
              </a:solidFill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4824662" y="409074"/>
          <a:ext cx="6485022" cy="60157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9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827B839B-9ADE-406B-8590-F1CAEDED45A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="" xmlns:a16="http://schemas.microsoft.com/office/drawing/2014/main" id="{CFE45BF0-46DB-408C-B5F7-7B11716805D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="" xmlns:a16="http://schemas.microsoft.com/office/drawing/2014/main" id="{2AEBC8F2-97B1-41B4-93F1-2D289E197F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="" xmlns:a16="http://schemas.microsoft.com/office/drawing/2014/main" id="{472E3A19-F5D5-48FC-BB9C-48C2F68F598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="" xmlns:a16="http://schemas.microsoft.com/office/drawing/2014/main" id="{7A62E32F-BB65-43A8-8EB5-92346890E54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14E91B64-9FCC-451E-AFB4-A827D632936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65849AC-5768-4ACA-AB40-81C583473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</a:rPr>
              <a:t>Нормативно-правовое и научно-методическое обеспечение ОП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A2BCC1C-4D6C-4258-9EB0-21B60D4F3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9322" y="3117851"/>
            <a:ext cx="10907863" cy="3567173"/>
          </a:xfrm>
        </p:spPr>
        <p:txBody>
          <a:bodyPr anchor="ctr"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1400" b="0" i="0" dirty="0">
                <a:solidFill>
                  <a:srgbClr val="111111"/>
                </a:solidFill>
                <a:effectLst/>
                <a:latin typeface="Roboto Condensed" panose="02000000000000000000" pitchFamily="2" charset="0"/>
              </a:rPr>
              <a:t>ИНСТРУКТИВНО-МЕТОДИЧЕСКОЕ ПИСЬМО МИНИСТЕРСТВА ОБРАЗОВАНИЯ РЕСПУБЛИКИ БЕЛАРУСЬ «Об организации в 2022/2023 учебном году образовательного процесса при изучении учебных предметов и проведении факультативных занятий при реализации образовательных программ общего среднего образования» </a:t>
            </a:r>
            <a:r>
              <a:rPr lang="ru-RU" sz="1400" b="0" i="1" dirty="0">
                <a:solidFill>
                  <a:srgbClr val="111111"/>
                </a:solidFill>
                <a:effectLst/>
                <a:latin typeface="Roboto Condensed" panose="02000000000000000000" pitchFamily="2" charset="0"/>
              </a:rPr>
              <a:t>(общая часть) </a:t>
            </a:r>
            <a:r>
              <a:rPr lang="ru-RU" sz="1400" b="0" i="1" u="none" strike="noStrike" dirty="0">
                <a:solidFill>
                  <a:srgbClr val="185996"/>
                </a:solidFill>
                <a:effectLst/>
                <a:latin typeface="Roboto Condensed" panose="02000000000000000000" pitchFamily="2" charset="0"/>
                <a:hlinkClick r:id="rId2"/>
              </a:rPr>
              <a:t>перейти</a:t>
            </a:r>
            <a:endParaRPr lang="ru-RU" sz="1400" b="0" i="0" dirty="0">
              <a:solidFill>
                <a:srgbClr val="111111"/>
              </a:solidFill>
              <a:effectLst/>
              <a:latin typeface="Roboto Condensed" panose="02000000000000000000" pitchFamily="2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400" b="0" i="0" dirty="0">
                <a:solidFill>
                  <a:srgbClr val="111111"/>
                </a:solidFill>
                <a:effectLst/>
                <a:latin typeface="Roboto Condensed" panose="02000000000000000000" pitchFamily="2" charset="0"/>
              </a:rPr>
              <a:t>Нормативные правовые документы </a:t>
            </a:r>
            <a:r>
              <a:rPr lang="ru-RU" sz="1400" b="0" i="0" u="none" strike="noStrike" dirty="0">
                <a:solidFill>
                  <a:srgbClr val="185996"/>
                </a:solidFill>
                <a:effectLst/>
                <a:latin typeface="Roboto Condensed" panose="02000000000000000000" pitchFamily="2" charset="0"/>
                <a:hlinkClick r:id="rId3"/>
              </a:rPr>
              <a:t>перейти</a:t>
            </a:r>
            <a:endParaRPr lang="ru-RU" sz="1400" b="0" i="0" dirty="0">
              <a:solidFill>
                <a:srgbClr val="111111"/>
              </a:solidFill>
              <a:effectLst/>
              <a:latin typeface="Roboto Condensed" panose="02000000000000000000" pitchFamily="2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400" b="0" i="0" dirty="0">
                <a:solidFill>
                  <a:srgbClr val="111111"/>
                </a:solidFill>
                <a:effectLst/>
                <a:latin typeface="Roboto Condensed" panose="02000000000000000000" pitchFamily="2" charset="0"/>
              </a:rPr>
              <a:t>Приложение "Особенности организации образовательного процесса при изучении учебного предмета "Математика"" </a:t>
            </a:r>
            <a:r>
              <a:rPr lang="ru-RU" sz="1400" b="0" i="0" u="none" strike="noStrike" dirty="0">
                <a:solidFill>
                  <a:srgbClr val="185996"/>
                </a:solidFill>
                <a:effectLst/>
                <a:latin typeface="Roboto Condensed" panose="02000000000000000000" pitchFamily="2" charset="0"/>
                <a:hlinkClick r:id="rId4"/>
              </a:rPr>
              <a:t>перейти</a:t>
            </a:r>
            <a:endParaRPr lang="ru-RU" sz="1400" b="0" i="0" dirty="0">
              <a:solidFill>
                <a:srgbClr val="111111"/>
              </a:solidFill>
              <a:effectLst/>
              <a:latin typeface="Roboto Condensed" panose="02000000000000000000" pitchFamily="2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400" b="0" i="0" dirty="0">
                <a:solidFill>
                  <a:srgbClr val="111111"/>
                </a:solidFill>
                <a:effectLst/>
                <a:latin typeface="Roboto Condensed" panose="02000000000000000000" pitchFamily="2" charset="0"/>
              </a:rPr>
              <a:t>О типовом учебном плане общего среднего образования на текущий учебный год </a:t>
            </a:r>
            <a:r>
              <a:rPr lang="ru-RU" sz="1400" b="0" i="0" u="none" strike="noStrike" dirty="0">
                <a:solidFill>
                  <a:srgbClr val="185996"/>
                </a:solidFill>
                <a:effectLst/>
                <a:latin typeface="Roboto Condensed" panose="02000000000000000000" pitchFamily="2" charset="0"/>
                <a:hlinkClick r:id="rId5"/>
              </a:rPr>
              <a:t>перейти</a:t>
            </a:r>
            <a:endParaRPr lang="ru-RU" sz="1400" b="0" i="0" dirty="0">
              <a:solidFill>
                <a:srgbClr val="111111"/>
              </a:solidFill>
              <a:effectLst/>
              <a:latin typeface="Roboto Condensed" panose="02000000000000000000" pitchFamily="2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400" b="0" i="0" dirty="0">
                <a:solidFill>
                  <a:srgbClr val="111111"/>
                </a:solidFill>
                <a:effectLst/>
                <a:latin typeface="Roboto Condensed" panose="02000000000000000000" pitchFamily="2" charset="0"/>
              </a:rPr>
              <a:t>Учебные программы по учебному предмету «Математика» </a:t>
            </a:r>
            <a:r>
              <a:rPr lang="ru-RU" sz="1400" b="0" i="0" u="none" strike="noStrike" dirty="0">
                <a:solidFill>
                  <a:srgbClr val="185996"/>
                </a:solidFill>
                <a:effectLst/>
                <a:latin typeface="Roboto Condensed" panose="02000000000000000000" pitchFamily="2" charset="0"/>
                <a:hlinkClick r:id="rId4"/>
              </a:rPr>
              <a:t>перейти</a:t>
            </a:r>
            <a:endParaRPr lang="ru-RU" sz="1400" b="0" i="0" dirty="0">
              <a:solidFill>
                <a:srgbClr val="111111"/>
              </a:solidFill>
              <a:effectLst/>
              <a:latin typeface="Roboto Condensed" panose="02000000000000000000" pitchFamily="2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400" b="0" i="0" dirty="0">
                <a:solidFill>
                  <a:srgbClr val="111111"/>
                </a:solidFill>
                <a:effectLst/>
                <a:latin typeface="Roboto Condensed" panose="02000000000000000000" pitchFamily="2" charset="0"/>
              </a:rPr>
              <a:t>Нормы оценки результатов учебной деятельности учащихся общеобразовательных учреждений по учебным предметам </a:t>
            </a:r>
            <a:r>
              <a:rPr lang="ru-RU" sz="1400" b="0" i="0" u="none" strike="noStrike" dirty="0">
                <a:solidFill>
                  <a:srgbClr val="185996"/>
                </a:solidFill>
                <a:effectLst/>
                <a:latin typeface="Roboto Condensed" panose="02000000000000000000" pitchFamily="2" charset="0"/>
                <a:hlinkClick r:id="rId2"/>
              </a:rPr>
              <a:t>перейти</a:t>
            </a:r>
            <a:endParaRPr lang="ru-RU" sz="1400" b="0" i="0" dirty="0">
              <a:solidFill>
                <a:srgbClr val="111111"/>
              </a:solidFill>
              <a:effectLst/>
              <a:latin typeface="Roboto Condensed" panose="02000000000000000000" pitchFamily="2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400" b="0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Нормы оценки результатов учебной деятельности учащихся по учебному предмету «Математика» </a:t>
            </a:r>
            <a:r>
              <a:rPr lang="ru-RU" sz="1400" b="0" i="0" u="none" strike="noStrike" dirty="0">
                <a:solidFill>
                  <a:srgbClr val="185996"/>
                </a:solidFill>
                <a:effectLst/>
                <a:latin typeface="Roboto Condensed" panose="02000000000000000000" pitchFamily="2" charset="0"/>
                <a:hlinkClick r:id="rId2"/>
              </a:rPr>
              <a:t>перейти</a:t>
            </a:r>
            <a:endParaRPr lang="ru-RU" sz="1400" b="0" i="0" dirty="0">
              <a:solidFill>
                <a:srgbClr val="111111"/>
              </a:solidFill>
              <a:effectLst/>
              <a:latin typeface="Roboto Condensed" panose="02000000000000000000" pitchFamily="2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400" b="0" i="0" dirty="0">
                <a:solidFill>
                  <a:srgbClr val="111111"/>
                </a:solidFill>
                <a:effectLst/>
                <a:latin typeface="Roboto Condensed" panose="02000000000000000000" pitchFamily="2" charset="0"/>
              </a:rPr>
              <a:t>Учебные программы факультативных занятий по учебному предмету «Математика» </a:t>
            </a:r>
            <a:r>
              <a:rPr lang="ru-RU" sz="1400" b="0" i="0" u="none" strike="noStrike" dirty="0">
                <a:solidFill>
                  <a:srgbClr val="185996"/>
                </a:solidFill>
                <a:effectLst/>
                <a:latin typeface="Roboto Condensed" panose="02000000000000000000" pitchFamily="2" charset="0"/>
                <a:hlinkClick r:id="rId4"/>
              </a:rPr>
              <a:t>перейти</a:t>
            </a:r>
            <a:endParaRPr lang="ru-RU" sz="1400" b="0" i="0" dirty="0">
              <a:solidFill>
                <a:srgbClr val="111111"/>
              </a:solidFill>
              <a:effectLst/>
              <a:latin typeface="Roboto Condensed" panose="02000000000000000000" pitchFamily="2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400" b="0" i="0" dirty="0">
                <a:solidFill>
                  <a:srgbClr val="111111"/>
                </a:solidFill>
                <a:effectLst/>
                <a:latin typeface="Roboto Condensed" panose="02000000000000000000" pitchFamily="2" charset="0"/>
              </a:rPr>
              <a:t>Методические рекомендации по формированию культуры устной и письменной речи в учреждениях образования, которые реализуют образовательные программы общего среднего образования </a:t>
            </a:r>
            <a:r>
              <a:rPr lang="ru-RU" sz="1400" b="0" i="0" u="none" strike="noStrike" dirty="0">
                <a:solidFill>
                  <a:srgbClr val="185996"/>
                </a:solidFill>
                <a:effectLst/>
                <a:latin typeface="Roboto Condensed" panose="02000000000000000000" pitchFamily="2" charset="0"/>
                <a:hlinkClick r:id="rId6"/>
              </a:rPr>
              <a:t>перейти</a:t>
            </a:r>
            <a:endParaRPr lang="ru-RU" sz="1400" b="0" i="0" dirty="0">
              <a:solidFill>
                <a:srgbClr val="111111"/>
              </a:solidFill>
              <a:effectLst/>
              <a:latin typeface="Roboto Condensed" panose="02000000000000000000" pitchFamily="2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400" b="0" i="0" dirty="0">
                <a:solidFill>
                  <a:srgbClr val="111111"/>
                </a:solidFill>
                <a:effectLst/>
                <a:latin typeface="Roboto Condensed" panose="02000000000000000000" pitchFamily="2" charset="0"/>
              </a:rPr>
              <a:t>Рекомендации по результатам республиканского мониторинга уровня обученности учащихся по учебному предмету «Математика» </a:t>
            </a:r>
            <a:r>
              <a:rPr lang="ru-RU" sz="1400" b="0" i="0" u="none" strike="noStrike" dirty="0">
                <a:solidFill>
                  <a:srgbClr val="185996"/>
                </a:solidFill>
                <a:effectLst/>
                <a:latin typeface="Roboto Condensed" panose="02000000000000000000" pitchFamily="2" charset="0"/>
                <a:hlinkClick r:id="rId7"/>
              </a:rPr>
              <a:t>перейти</a:t>
            </a:r>
            <a:endParaRPr lang="ru-RU" sz="1400" b="0" i="0" dirty="0">
              <a:solidFill>
                <a:srgbClr val="111111"/>
              </a:solidFill>
              <a:effectLst/>
              <a:latin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76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827B839B-9ADE-406B-8590-F1CAEDED45A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="" xmlns:a16="http://schemas.microsoft.com/office/drawing/2014/main" id="{CFE45BF0-46DB-408C-B5F7-7B11716805D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="" xmlns:a16="http://schemas.microsoft.com/office/drawing/2014/main" id="{2AEBC8F2-97B1-41B4-93F1-2D289E197F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="" xmlns:a16="http://schemas.microsoft.com/office/drawing/2014/main" id="{472E3A19-F5D5-48FC-BB9C-48C2F68F598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="" xmlns:a16="http://schemas.microsoft.com/office/drawing/2014/main" id="{7A62E32F-BB65-43A8-8EB5-92346890E54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14E91B64-9FCC-451E-AFB4-A827D632936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BAA6968-13CB-4400-BCBE-848875F77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деятельности учителя для повышения качества образования при подготовке к ЦЭ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36C396F-4933-44AA-987F-BC3FF4E95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012494"/>
            <a:ext cx="9708995" cy="5637557"/>
          </a:xfrm>
        </p:spPr>
        <p:txBody>
          <a:bodyPr anchor="ctr"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профильного обучения по учебному предмету «Математика»: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повышение уровня методической и предметной подготовки педагогов и курсов повышения квалификации, обучающих семинаров, трансляции опыта (!);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информационно-коммуникационных технологий и электронных средств обучения в образовательном процессе;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активизация аттестационных процессов;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повышение уровня самообразования;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ведение целенаправленной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допрофильной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подготовки;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качественная организация профильного обучения.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NB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активное и ответственное участие в реализации данных мероприятий каждого из участников образовательного процесса – залог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общего успеха.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4902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A7A0D1A-F35A-76C6-C9A8-9EFDEC01F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Спасибо</a:t>
            </a:r>
            <a:r>
              <a:rPr lang="ru-RU" dirty="0" smtClean="0"/>
              <a:t> </a:t>
            </a:r>
            <a:r>
              <a:rPr lang="ru-RU" b="1" dirty="0" smtClean="0"/>
              <a:t>за</a:t>
            </a:r>
            <a:r>
              <a:rPr lang="ru-RU" dirty="0" smtClean="0"/>
              <a:t> </a:t>
            </a:r>
            <a:r>
              <a:rPr lang="ru-RU" b="1" dirty="0" smtClean="0"/>
              <a:t>внимание</a:t>
            </a:r>
            <a:r>
              <a:rPr lang="ru-RU" dirty="0" smtClean="0"/>
              <a:t>!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F117DFA-4215-FB32-6A6C-1CEB3EEE6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-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494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4CE6A29-C00E-3D91-6443-403CC3218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2EFE3E0-A875-82D7-1B37-B12EDA941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50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="" xmlns:a16="http://schemas.microsoft.com/office/drawing/2014/main" id="{3E57A3F2-3497-430E-BCD2-151E9B57488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6">
            <a:extLst>
              <a:ext uri="{FF2B5EF4-FFF2-40B4-BE49-F238E27FC236}">
                <a16:creationId xmlns="" xmlns:a16="http://schemas.microsoft.com/office/drawing/2014/main" id="{88B1F424-0E60-4F04-AFC7-00E1F21101F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H="1">
            <a:off x="521144" y="911116"/>
            <a:ext cx="687754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7">
            <a:extLst>
              <a:ext uri="{FF2B5EF4-FFF2-40B4-BE49-F238E27FC236}">
                <a16:creationId xmlns="" xmlns:a16="http://schemas.microsoft.com/office/drawing/2014/main" id="{6B509DD1-7F4E-4C4D-9B18-626473A5F7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H="1">
            <a:off x="800164" y="643467"/>
            <a:ext cx="409371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="" xmlns:a16="http://schemas.microsoft.com/office/drawing/2014/main" id="{BB89D3BB-9A77-48E3-8C98-9A0A1DD4F7A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795529" y="644382"/>
            <a:ext cx="3856024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C7B477A2-3D57-45DB-9775-7B1BEECDE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74" y="1469248"/>
            <a:ext cx="3541904" cy="3601914"/>
          </a:xfrm>
        </p:spPr>
        <p:txBody>
          <a:bodyPr anchor="ctr">
            <a:normAutofit/>
          </a:bodyPr>
          <a:lstStyle/>
          <a:p>
            <a:pPr algn="ctr">
              <a:spcAft>
                <a:spcPts val="1200"/>
              </a:spcAft>
            </a:pPr>
            <a:r>
              <a:rPr lang="ru-RU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ДОПУСК К</a:t>
            </a:r>
            <a:br>
              <a:rPr lang="ru-RU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ЦЭ </a:t>
            </a:r>
            <a:br>
              <a:rPr lang="ru-RU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 2023 г.</a:t>
            </a:r>
            <a:endParaRPr lang="ru-RU" sz="4000" b="1" dirty="0">
              <a:solidFill>
                <a:srgbClr val="FFFFFF"/>
              </a:solidFill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4824662" y="409074"/>
          <a:ext cx="6485022" cy="60157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9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503</Words>
  <Application>Microsoft Office PowerPoint</Application>
  <PresentationFormat>Широкоэкранный</PresentationFormat>
  <Paragraphs>134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Arial Narrow</vt:lpstr>
      <vt:lpstr>Calibri</vt:lpstr>
      <vt:lpstr>Calibri Light</vt:lpstr>
      <vt:lpstr>Roboto Condensed</vt:lpstr>
      <vt:lpstr>Times New Roman</vt:lpstr>
      <vt:lpstr>Тема Office</vt:lpstr>
      <vt:lpstr>ИТОГОВАЯ АТТЕСТАЦИЯ  2022/2023 Научно-методическое обеспечение по  подготовке к ЦЭ по учебному предмету «Математика»</vt:lpstr>
      <vt:lpstr>ИТОГОВАЯ АТТЕСТАЦИЯ 2023  = ЦЕНТРАЛИЗОВАННЫЕ ЭКЗАМЕНЫ </vt:lpstr>
      <vt:lpstr>Новая модель итоговой аттестации</vt:lpstr>
      <vt:lpstr>ДАТЫ  ЦЭ 2023</vt:lpstr>
      <vt:lpstr>Нормативно-правовое и научно-методическое обеспечение ОП</vt:lpstr>
      <vt:lpstr>Основные направления деятельности учителя для повышения качества образования при подготовке к ЦЭ</vt:lpstr>
      <vt:lpstr>Спасибо за внимание!</vt:lpstr>
      <vt:lpstr>Презентация PowerPoint</vt:lpstr>
      <vt:lpstr>ДОПУСК К ЦЭ  В 2023 г.</vt:lpstr>
      <vt:lpstr>ОРГАНИЗАЦИЯ ЦЭ  В 2023 г.</vt:lpstr>
      <vt:lpstr>СОДЕРЖАНИЕ ЦЭ  В 2023 г.</vt:lpstr>
      <vt:lpstr>Правила ЦЭ</vt:lpstr>
      <vt:lpstr>Правила ЦЭ</vt:lpstr>
      <vt:lpstr>НАРУШЕНИЕ ПРАВИЛ</vt:lpstr>
      <vt:lpstr>ПО ИТОГАМ ЦЭ</vt:lpstr>
      <vt:lpstr>ОБЛАСТНОЕ РОДИТЕЛЬСКОЕ СОБРАНИЕ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ОБЩЕГИМНАЗИЧЕСКОЕ СОБРАНИЕ.   ПАРАЛЛЕЛЬ 10-ых КЛАССОВ</dc:title>
  <dc:creator>г.Барановичи Гимназия № 5</dc:creator>
  <cp:lastModifiedBy>User</cp:lastModifiedBy>
  <cp:revision>23</cp:revision>
  <dcterms:created xsi:type="dcterms:W3CDTF">2021-09-09T13:20:49Z</dcterms:created>
  <dcterms:modified xsi:type="dcterms:W3CDTF">2023-01-10T08:49:24Z</dcterms:modified>
</cp:coreProperties>
</file>