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60" r:id="rId6"/>
    <p:sldId id="282" r:id="rId7"/>
    <p:sldId id="283" r:id="rId8"/>
    <p:sldId id="285" r:id="rId9"/>
    <p:sldId id="286" r:id="rId10"/>
    <p:sldId id="287" r:id="rId11"/>
    <p:sldId id="279" r:id="rId12"/>
    <p:sldId id="288" r:id="rId13"/>
    <p:sldId id="292" r:id="rId14"/>
    <p:sldId id="289" r:id="rId15"/>
    <p:sldId id="293" r:id="rId16"/>
    <p:sldId id="294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905E0-9887-4D88-AA7A-8F7E8DCA77F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E455F6-4A57-403A-9DAE-E978E9996690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Monotype Corsiva" pitchFamily="66" charset="0"/>
            </a:rPr>
            <a:t>Смещает акцент с пассивного на активное обучение</a:t>
          </a:r>
          <a:endParaRPr lang="ru-RU" sz="3200" dirty="0">
            <a:latin typeface="Monotype Corsiva" pitchFamily="66" charset="0"/>
          </a:endParaRPr>
        </a:p>
      </dgm:t>
    </dgm:pt>
    <dgm:pt modelId="{761A50C3-2768-4B86-A12B-2016BA57D5DF}" type="parTrans" cxnId="{0054E6BE-5E4B-4F98-B5D1-8819115E6ABA}">
      <dgm:prSet/>
      <dgm:spPr/>
      <dgm:t>
        <a:bodyPr/>
        <a:lstStyle/>
        <a:p>
          <a:endParaRPr lang="ru-RU"/>
        </a:p>
      </dgm:t>
    </dgm:pt>
    <dgm:pt modelId="{DB934C83-AF78-4FF4-B000-D3BB994E981F}" type="sibTrans" cxnId="{0054E6BE-5E4B-4F98-B5D1-8819115E6ABA}">
      <dgm:prSet/>
      <dgm:spPr/>
      <dgm:t>
        <a:bodyPr/>
        <a:lstStyle/>
        <a:p>
          <a:endParaRPr lang="ru-RU"/>
        </a:p>
      </dgm:t>
    </dgm:pt>
    <dgm:pt modelId="{2EEA45FC-0995-4925-AE9C-58A86CE3DF94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Monotype Corsiva" pitchFamily="66" charset="0"/>
            </a:rPr>
            <a:t>Усиливает внутреннюю мотивацию учащихся к обучению </a:t>
          </a:r>
          <a:endParaRPr lang="ru-RU" sz="3200" dirty="0">
            <a:latin typeface="Monotype Corsiva" pitchFamily="66" charset="0"/>
          </a:endParaRPr>
        </a:p>
      </dgm:t>
    </dgm:pt>
    <dgm:pt modelId="{0E9D574A-19F8-4434-B140-2426DEC5CDAF}" type="parTrans" cxnId="{EA8F82C3-0362-496B-A9EE-7160E336D0E7}">
      <dgm:prSet/>
      <dgm:spPr/>
      <dgm:t>
        <a:bodyPr/>
        <a:lstStyle/>
        <a:p>
          <a:endParaRPr lang="ru-RU"/>
        </a:p>
      </dgm:t>
    </dgm:pt>
    <dgm:pt modelId="{65C19FFF-ACAF-4329-88E9-130492C82322}" type="sibTrans" cxnId="{EA8F82C3-0362-496B-A9EE-7160E336D0E7}">
      <dgm:prSet/>
      <dgm:spPr/>
      <dgm:t>
        <a:bodyPr/>
        <a:lstStyle/>
        <a:p>
          <a:endParaRPr lang="ru-RU"/>
        </a:p>
      </dgm:t>
    </dgm:pt>
    <dgm:pt modelId="{E0426A6A-0CF6-47E3-AF8E-0E15478DF2D0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Monotype Corsiva" pitchFamily="66" charset="0"/>
            </a:rPr>
            <a:t>Помогает эффективнее усваивать знания</a:t>
          </a:r>
          <a:endParaRPr lang="ru-RU" sz="3200" dirty="0">
            <a:latin typeface="Monotype Corsiva" pitchFamily="66" charset="0"/>
          </a:endParaRPr>
        </a:p>
      </dgm:t>
    </dgm:pt>
    <dgm:pt modelId="{21211935-2F70-46EC-B95D-82800243F0E1}" type="parTrans" cxnId="{25A60EA5-1F2E-4D20-B92A-22BE0D0FEBE1}">
      <dgm:prSet/>
      <dgm:spPr/>
      <dgm:t>
        <a:bodyPr/>
        <a:lstStyle/>
        <a:p>
          <a:endParaRPr lang="ru-RU"/>
        </a:p>
      </dgm:t>
    </dgm:pt>
    <dgm:pt modelId="{F5712F74-3F28-4FEF-93A3-C79640CE8354}" type="sibTrans" cxnId="{25A60EA5-1F2E-4D20-B92A-22BE0D0FEBE1}">
      <dgm:prSet/>
      <dgm:spPr/>
      <dgm:t>
        <a:bodyPr/>
        <a:lstStyle/>
        <a:p>
          <a:endParaRPr lang="ru-RU"/>
        </a:p>
      </dgm:t>
    </dgm:pt>
    <dgm:pt modelId="{A7DA96E5-8E24-45B7-A4ED-4BD5607225B9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Monotype Corsiva" pitchFamily="66" charset="0"/>
            </a:rPr>
            <a:t>Делает обучение веселым, а не стрессовым, что повышает </a:t>
          </a:r>
          <a:r>
            <a:rPr lang="ru-RU" sz="3200" dirty="0" err="1" smtClean="0">
              <a:latin typeface="Monotype Corsiva" pitchFamily="66" charset="0"/>
            </a:rPr>
            <a:t>упеваемость</a:t>
          </a:r>
          <a:endParaRPr lang="ru-RU" sz="3200" dirty="0">
            <a:latin typeface="Monotype Corsiva" pitchFamily="66" charset="0"/>
          </a:endParaRPr>
        </a:p>
      </dgm:t>
    </dgm:pt>
    <dgm:pt modelId="{E0816E7F-98E9-4707-8BF6-EDA599E31761}" type="parTrans" cxnId="{B4399101-CC42-4DE0-9254-EB23CBC2CCEC}">
      <dgm:prSet/>
      <dgm:spPr/>
      <dgm:t>
        <a:bodyPr/>
        <a:lstStyle/>
        <a:p>
          <a:endParaRPr lang="ru-RU"/>
        </a:p>
      </dgm:t>
    </dgm:pt>
    <dgm:pt modelId="{638D516D-902D-4B98-A573-136384788A01}" type="sibTrans" cxnId="{B4399101-CC42-4DE0-9254-EB23CBC2CCEC}">
      <dgm:prSet/>
      <dgm:spPr/>
      <dgm:t>
        <a:bodyPr/>
        <a:lstStyle/>
        <a:p>
          <a:endParaRPr lang="ru-RU"/>
        </a:p>
      </dgm:t>
    </dgm:pt>
    <dgm:pt modelId="{3FB951C1-74F7-4AA9-9374-6AA390249D22}">
      <dgm:prSet phldrT="[Текст]" custT="1"/>
      <dgm:spPr/>
      <dgm:t>
        <a:bodyPr/>
        <a:lstStyle/>
        <a:p>
          <a:r>
            <a:rPr lang="ru-RU" sz="3200" dirty="0" smtClean="0">
              <a:latin typeface="Monotype Corsiva" pitchFamily="66" charset="0"/>
            </a:rPr>
            <a:t>Увеличивает концентрацию внимания</a:t>
          </a:r>
          <a:endParaRPr lang="ru-RU" sz="3200" dirty="0">
            <a:latin typeface="Monotype Corsiva" pitchFamily="66" charset="0"/>
          </a:endParaRPr>
        </a:p>
      </dgm:t>
    </dgm:pt>
    <dgm:pt modelId="{7891A7C8-14CA-4E33-92F7-7DB590CA1F5E}" type="parTrans" cxnId="{A58C4291-A426-431F-8F8E-F15FE3131D05}">
      <dgm:prSet/>
      <dgm:spPr/>
      <dgm:t>
        <a:bodyPr/>
        <a:lstStyle/>
        <a:p>
          <a:endParaRPr lang="ru-RU"/>
        </a:p>
      </dgm:t>
    </dgm:pt>
    <dgm:pt modelId="{39962B5C-4040-4621-9487-CA3544C2E301}" type="sibTrans" cxnId="{A58C4291-A426-431F-8F8E-F15FE3131D05}">
      <dgm:prSet/>
      <dgm:spPr/>
      <dgm:t>
        <a:bodyPr/>
        <a:lstStyle/>
        <a:p>
          <a:endParaRPr lang="ru-RU"/>
        </a:p>
      </dgm:t>
    </dgm:pt>
    <dgm:pt modelId="{4C943F09-0413-4DF2-88BB-3E3B50317D79}" type="pres">
      <dgm:prSet presAssocID="{797905E0-9887-4D88-AA7A-8F7E8DCA77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7A939A-E9F5-459E-9838-BA704F51CFC7}" type="pres">
      <dgm:prSet presAssocID="{797905E0-9887-4D88-AA7A-8F7E8DCA77F4}" presName="Name1" presStyleCnt="0"/>
      <dgm:spPr/>
    </dgm:pt>
    <dgm:pt modelId="{91F45804-5524-4CC2-B161-53462A9E4084}" type="pres">
      <dgm:prSet presAssocID="{797905E0-9887-4D88-AA7A-8F7E8DCA77F4}" presName="cycle" presStyleCnt="0"/>
      <dgm:spPr/>
    </dgm:pt>
    <dgm:pt modelId="{BCC883B5-61B2-43E7-804E-D14A3435B754}" type="pres">
      <dgm:prSet presAssocID="{797905E0-9887-4D88-AA7A-8F7E8DCA77F4}" presName="srcNode" presStyleLbl="node1" presStyleIdx="0" presStyleCnt="5"/>
      <dgm:spPr/>
    </dgm:pt>
    <dgm:pt modelId="{F1579566-CB3A-41E9-B683-CCACAB15DE26}" type="pres">
      <dgm:prSet presAssocID="{797905E0-9887-4D88-AA7A-8F7E8DCA77F4}" presName="conn" presStyleLbl="parChTrans1D2" presStyleIdx="0" presStyleCnt="1" custLinFactNeighborX="-772" custLinFactNeighborY="-267"/>
      <dgm:spPr/>
      <dgm:t>
        <a:bodyPr/>
        <a:lstStyle/>
        <a:p>
          <a:endParaRPr lang="ru-RU"/>
        </a:p>
      </dgm:t>
    </dgm:pt>
    <dgm:pt modelId="{A1A53F79-5E05-4817-A7B6-6A736299A20B}" type="pres">
      <dgm:prSet presAssocID="{797905E0-9887-4D88-AA7A-8F7E8DCA77F4}" presName="extraNode" presStyleLbl="node1" presStyleIdx="0" presStyleCnt="5"/>
      <dgm:spPr/>
    </dgm:pt>
    <dgm:pt modelId="{916180C2-1D16-47B6-A105-5B7198181D4C}" type="pres">
      <dgm:prSet presAssocID="{797905E0-9887-4D88-AA7A-8F7E8DCA77F4}" presName="dstNode" presStyleLbl="node1" presStyleIdx="0" presStyleCnt="5"/>
      <dgm:spPr/>
    </dgm:pt>
    <dgm:pt modelId="{548D5569-4113-4AA4-9667-2560712728E5}" type="pres">
      <dgm:prSet presAssocID="{07E455F6-4A57-403A-9DAE-E978E9996690}" presName="text_1" presStyleLbl="node1" presStyleIdx="0" presStyleCnt="5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5C77F-473A-4A0E-A2C1-0F0EBE8884CE}" type="pres">
      <dgm:prSet presAssocID="{07E455F6-4A57-403A-9DAE-E978E9996690}" presName="accent_1" presStyleCnt="0"/>
      <dgm:spPr/>
    </dgm:pt>
    <dgm:pt modelId="{D3760B28-6DF3-4D64-BF90-96678CD02B44}" type="pres">
      <dgm:prSet presAssocID="{07E455F6-4A57-403A-9DAE-E978E9996690}" presName="accentRepeatNode" presStyleLbl="solidFgAcc1" presStyleIdx="0" presStyleCnt="5"/>
      <dgm:spPr/>
    </dgm:pt>
    <dgm:pt modelId="{94BAB50B-F45D-4819-B700-1D2F84C091E5}" type="pres">
      <dgm:prSet presAssocID="{2EEA45FC-0995-4925-AE9C-58A86CE3DF94}" presName="text_2" presStyleLbl="node1" presStyleIdx="1" presStyleCnt="5" custScaleY="12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7F2B-5958-4A8D-A95E-8159401513C9}" type="pres">
      <dgm:prSet presAssocID="{2EEA45FC-0995-4925-AE9C-58A86CE3DF94}" presName="accent_2" presStyleCnt="0"/>
      <dgm:spPr/>
    </dgm:pt>
    <dgm:pt modelId="{8AC54155-443E-4E88-84EB-B1B7502C44E7}" type="pres">
      <dgm:prSet presAssocID="{2EEA45FC-0995-4925-AE9C-58A86CE3DF94}" presName="accentRepeatNode" presStyleLbl="solidFgAcc1" presStyleIdx="1" presStyleCnt="5"/>
      <dgm:spPr/>
    </dgm:pt>
    <dgm:pt modelId="{864901F6-D11A-493D-BD84-A9A50794B385}" type="pres">
      <dgm:prSet presAssocID="{E0426A6A-0CF6-47E3-AF8E-0E15478DF2D0}" presName="text_3" presStyleLbl="node1" presStyleIdx="2" presStyleCnt="5" custScaleY="12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876E-C4B7-43B9-8319-F12B356F2FB1}" type="pres">
      <dgm:prSet presAssocID="{E0426A6A-0CF6-47E3-AF8E-0E15478DF2D0}" presName="accent_3" presStyleCnt="0"/>
      <dgm:spPr/>
    </dgm:pt>
    <dgm:pt modelId="{4F536CD5-4733-41D4-9765-BE62D46BD861}" type="pres">
      <dgm:prSet presAssocID="{E0426A6A-0CF6-47E3-AF8E-0E15478DF2D0}" presName="accentRepeatNode" presStyleLbl="solidFgAcc1" presStyleIdx="2" presStyleCnt="5"/>
      <dgm:spPr/>
    </dgm:pt>
    <dgm:pt modelId="{D1047F39-BD0E-422A-B970-D89B3AF39BEF}" type="pres">
      <dgm:prSet presAssocID="{A7DA96E5-8E24-45B7-A4ED-4BD5607225B9}" presName="text_4" presStyleLbl="node1" presStyleIdx="3" presStyleCnt="5" custScaleY="14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075F3-ED99-465B-8E45-7923283C3BA5}" type="pres">
      <dgm:prSet presAssocID="{A7DA96E5-8E24-45B7-A4ED-4BD5607225B9}" presName="accent_4" presStyleCnt="0"/>
      <dgm:spPr/>
    </dgm:pt>
    <dgm:pt modelId="{CB67D273-CAFF-41D8-AB13-E2C9B07EC82C}" type="pres">
      <dgm:prSet presAssocID="{A7DA96E5-8E24-45B7-A4ED-4BD5607225B9}" presName="accentRepeatNode" presStyleLbl="solidFgAcc1" presStyleIdx="3" presStyleCnt="5"/>
      <dgm:spPr/>
    </dgm:pt>
    <dgm:pt modelId="{C092E225-4439-4A40-AED0-575252014FF2}" type="pres">
      <dgm:prSet presAssocID="{3FB951C1-74F7-4AA9-9374-6AA390249D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3B67B-29C5-4D67-A424-25B816DAE036}" type="pres">
      <dgm:prSet presAssocID="{3FB951C1-74F7-4AA9-9374-6AA390249D22}" presName="accent_5" presStyleCnt="0"/>
      <dgm:spPr/>
    </dgm:pt>
    <dgm:pt modelId="{45B2F535-8544-40D7-9A54-EEF36A02FBF5}" type="pres">
      <dgm:prSet presAssocID="{3FB951C1-74F7-4AA9-9374-6AA390249D22}" presName="accentRepeatNode" presStyleLbl="solidFgAcc1" presStyleIdx="4" presStyleCnt="5"/>
      <dgm:spPr/>
    </dgm:pt>
  </dgm:ptLst>
  <dgm:cxnLst>
    <dgm:cxn modelId="{7F300B1F-01E0-4D44-A4F9-5F9C9BBA89C1}" type="presOf" srcId="{DB934C83-AF78-4FF4-B000-D3BB994E981F}" destId="{F1579566-CB3A-41E9-B683-CCACAB15DE26}" srcOrd="0" destOrd="0" presId="urn:microsoft.com/office/officeart/2008/layout/VerticalCurvedList"/>
    <dgm:cxn modelId="{62914FA6-3CB4-45F1-AAE2-52F7B5A63B6F}" type="presOf" srcId="{E0426A6A-0CF6-47E3-AF8E-0E15478DF2D0}" destId="{864901F6-D11A-493D-BD84-A9A50794B385}" srcOrd="0" destOrd="0" presId="urn:microsoft.com/office/officeart/2008/layout/VerticalCurvedList"/>
    <dgm:cxn modelId="{D2FFF518-C233-43C9-9AC1-AF209BA9EE54}" type="presOf" srcId="{3FB951C1-74F7-4AA9-9374-6AA390249D22}" destId="{C092E225-4439-4A40-AED0-575252014FF2}" srcOrd="0" destOrd="0" presId="urn:microsoft.com/office/officeart/2008/layout/VerticalCurvedList"/>
    <dgm:cxn modelId="{A58C4291-A426-431F-8F8E-F15FE3131D05}" srcId="{797905E0-9887-4D88-AA7A-8F7E8DCA77F4}" destId="{3FB951C1-74F7-4AA9-9374-6AA390249D22}" srcOrd="4" destOrd="0" parTransId="{7891A7C8-14CA-4E33-92F7-7DB590CA1F5E}" sibTransId="{39962B5C-4040-4621-9487-CA3544C2E301}"/>
    <dgm:cxn modelId="{EA8F82C3-0362-496B-A9EE-7160E336D0E7}" srcId="{797905E0-9887-4D88-AA7A-8F7E8DCA77F4}" destId="{2EEA45FC-0995-4925-AE9C-58A86CE3DF94}" srcOrd="1" destOrd="0" parTransId="{0E9D574A-19F8-4434-B140-2426DEC5CDAF}" sibTransId="{65C19FFF-ACAF-4329-88E9-130492C82322}"/>
    <dgm:cxn modelId="{0054E6BE-5E4B-4F98-B5D1-8819115E6ABA}" srcId="{797905E0-9887-4D88-AA7A-8F7E8DCA77F4}" destId="{07E455F6-4A57-403A-9DAE-E978E9996690}" srcOrd="0" destOrd="0" parTransId="{761A50C3-2768-4B86-A12B-2016BA57D5DF}" sibTransId="{DB934C83-AF78-4FF4-B000-D3BB994E981F}"/>
    <dgm:cxn modelId="{B4399101-CC42-4DE0-9254-EB23CBC2CCEC}" srcId="{797905E0-9887-4D88-AA7A-8F7E8DCA77F4}" destId="{A7DA96E5-8E24-45B7-A4ED-4BD5607225B9}" srcOrd="3" destOrd="0" parTransId="{E0816E7F-98E9-4707-8BF6-EDA599E31761}" sibTransId="{638D516D-902D-4B98-A573-136384788A01}"/>
    <dgm:cxn modelId="{A7739384-ABFD-40F0-BB2A-82DCB4AEF430}" type="presOf" srcId="{A7DA96E5-8E24-45B7-A4ED-4BD5607225B9}" destId="{D1047F39-BD0E-422A-B970-D89B3AF39BEF}" srcOrd="0" destOrd="0" presId="urn:microsoft.com/office/officeart/2008/layout/VerticalCurvedList"/>
    <dgm:cxn modelId="{25A60EA5-1F2E-4D20-B92A-22BE0D0FEBE1}" srcId="{797905E0-9887-4D88-AA7A-8F7E8DCA77F4}" destId="{E0426A6A-0CF6-47E3-AF8E-0E15478DF2D0}" srcOrd="2" destOrd="0" parTransId="{21211935-2F70-46EC-B95D-82800243F0E1}" sibTransId="{F5712F74-3F28-4FEF-93A3-C79640CE8354}"/>
    <dgm:cxn modelId="{DC15A517-DFAA-432F-8A9C-EC1BA2C9FD6E}" type="presOf" srcId="{2EEA45FC-0995-4925-AE9C-58A86CE3DF94}" destId="{94BAB50B-F45D-4819-B700-1D2F84C091E5}" srcOrd="0" destOrd="0" presId="urn:microsoft.com/office/officeart/2008/layout/VerticalCurvedList"/>
    <dgm:cxn modelId="{3C8A7B4D-6841-405C-A65A-8F65DD4132B5}" type="presOf" srcId="{07E455F6-4A57-403A-9DAE-E978E9996690}" destId="{548D5569-4113-4AA4-9667-2560712728E5}" srcOrd="0" destOrd="0" presId="urn:microsoft.com/office/officeart/2008/layout/VerticalCurvedList"/>
    <dgm:cxn modelId="{1CD23C84-BBD7-42C4-8C38-DD4E9C5907DE}" type="presOf" srcId="{797905E0-9887-4D88-AA7A-8F7E8DCA77F4}" destId="{4C943F09-0413-4DF2-88BB-3E3B50317D79}" srcOrd="0" destOrd="0" presId="urn:microsoft.com/office/officeart/2008/layout/VerticalCurvedList"/>
    <dgm:cxn modelId="{A585EA34-A4C1-446A-AA2B-F862FD66D711}" type="presParOf" srcId="{4C943F09-0413-4DF2-88BB-3E3B50317D79}" destId="{7C7A939A-E9F5-459E-9838-BA704F51CFC7}" srcOrd="0" destOrd="0" presId="urn:microsoft.com/office/officeart/2008/layout/VerticalCurvedList"/>
    <dgm:cxn modelId="{EB7CEC0A-CC34-4212-88EF-E13ED11C15D6}" type="presParOf" srcId="{7C7A939A-E9F5-459E-9838-BA704F51CFC7}" destId="{91F45804-5524-4CC2-B161-53462A9E4084}" srcOrd="0" destOrd="0" presId="urn:microsoft.com/office/officeart/2008/layout/VerticalCurvedList"/>
    <dgm:cxn modelId="{4BA0D246-A7B7-4604-B37C-22EB6458457D}" type="presParOf" srcId="{91F45804-5524-4CC2-B161-53462A9E4084}" destId="{BCC883B5-61B2-43E7-804E-D14A3435B754}" srcOrd="0" destOrd="0" presId="urn:microsoft.com/office/officeart/2008/layout/VerticalCurvedList"/>
    <dgm:cxn modelId="{B221EA51-B97D-43E0-94E5-F35F78A11B50}" type="presParOf" srcId="{91F45804-5524-4CC2-B161-53462A9E4084}" destId="{F1579566-CB3A-41E9-B683-CCACAB15DE26}" srcOrd="1" destOrd="0" presId="urn:microsoft.com/office/officeart/2008/layout/VerticalCurvedList"/>
    <dgm:cxn modelId="{4D170307-A058-44AE-B488-B54906A609EF}" type="presParOf" srcId="{91F45804-5524-4CC2-B161-53462A9E4084}" destId="{A1A53F79-5E05-4817-A7B6-6A736299A20B}" srcOrd="2" destOrd="0" presId="urn:microsoft.com/office/officeart/2008/layout/VerticalCurvedList"/>
    <dgm:cxn modelId="{FE8BADA0-BE47-4A4C-AE54-B2EECE32DED9}" type="presParOf" srcId="{91F45804-5524-4CC2-B161-53462A9E4084}" destId="{916180C2-1D16-47B6-A105-5B7198181D4C}" srcOrd="3" destOrd="0" presId="urn:microsoft.com/office/officeart/2008/layout/VerticalCurvedList"/>
    <dgm:cxn modelId="{69A154F4-2CA1-46DA-880F-14D393E920A4}" type="presParOf" srcId="{7C7A939A-E9F5-459E-9838-BA704F51CFC7}" destId="{548D5569-4113-4AA4-9667-2560712728E5}" srcOrd="1" destOrd="0" presId="urn:microsoft.com/office/officeart/2008/layout/VerticalCurvedList"/>
    <dgm:cxn modelId="{DD3C01B5-654D-445E-9096-D44D1D9DEA2A}" type="presParOf" srcId="{7C7A939A-E9F5-459E-9838-BA704F51CFC7}" destId="{AF85C77F-473A-4A0E-A2C1-0F0EBE8884CE}" srcOrd="2" destOrd="0" presId="urn:microsoft.com/office/officeart/2008/layout/VerticalCurvedList"/>
    <dgm:cxn modelId="{65B1638D-B762-46CD-8F31-9F780A354C07}" type="presParOf" srcId="{AF85C77F-473A-4A0E-A2C1-0F0EBE8884CE}" destId="{D3760B28-6DF3-4D64-BF90-96678CD02B44}" srcOrd="0" destOrd="0" presId="urn:microsoft.com/office/officeart/2008/layout/VerticalCurvedList"/>
    <dgm:cxn modelId="{EEADE1FE-2E92-40C9-AFA6-99CA0714140C}" type="presParOf" srcId="{7C7A939A-E9F5-459E-9838-BA704F51CFC7}" destId="{94BAB50B-F45D-4819-B700-1D2F84C091E5}" srcOrd="3" destOrd="0" presId="urn:microsoft.com/office/officeart/2008/layout/VerticalCurvedList"/>
    <dgm:cxn modelId="{EB161609-6540-40F9-9464-8A6F21F722AD}" type="presParOf" srcId="{7C7A939A-E9F5-459E-9838-BA704F51CFC7}" destId="{D6797F2B-5958-4A8D-A95E-8159401513C9}" srcOrd="4" destOrd="0" presId="urn:microsoft.com/office/officeart/2008/layout/VerticalCurvedList"/>
    <dgm:cxn modelId="{AE82E998-A1E8-413C-9A84-562BE901A9C1}" type="presParOf" srcId="{D6797F2B-5958-4A8D-A95E-8159401513C9}" destId="{8AC54155-443E-4E88-84EB-B1B7502C44E7}" srcOrd="0" destOrd="0" presId="urn:microsoft.com/office/officeart/2008/layout/VerticalCurvedList"/>
    <dgm:cxn modelId="{106DE17A-3A30-437F-B2AD-1DD21243EEBE}" type="presParOf" srcId="{7C7A939A-E9F5-459E-9838-BA704F51CFC7}" destId="{864901F6-D11A-493D-BD84-A9A50794B385}" srcOrd="5" destOrd="0" presId="urn:microsoft.com/office/officeart/2008/layout/VerticalCurvedList"/>
    <dgm:cxn modelId="{6C57F98E-000B-43F2-842B-14B58806BAB0}" type="presParOf" srcId="{7C7A939A-E9F5-459E-9838-BA704F51CFC7}" destId="{8CE1876E-C4B7-43B9-8319-F12B356F2FB1}" srcOrd="6" destOrd="0" presId="urn:microsoft.com/office/officeart/2008/layout/VerticalCurvedList"/>
    <dgm:cxn modelId="{B9E0402A-B2A5-4EBC-9378-C28D6802BAB9}" type="presParOf" srcId="{8CE1876E-C4B7-43B9-8319-F12B356F2FB1}" destId="{4F536CD5-4733-41D4-9765-BE62D46BD861}" srcOrd="0" destOrd="0" presId="urn:microsoft.com/office/officeart/2008/layout/VerticalCurvedList"/>
    <dgm:cxn modelId="{CD5356D5-8BB8-4EC9-8778-1BB414D57400}" type="presParOf" srcId="{7C7A939A-E9F5-459E-9838-BA704F51CFC7}" destId="{D1047F39-BD0E-422A-B970-D89B3AF39BEF}" srcOrd="7" destOrd="0" presId="urn:microsoft.com/office/officeart/2008/layout/VerticalCurvedList"/>
    <dgm:cxn modelId="{174BE14E-5200-4488-B71E-821587ED0583}" type="presParOf" srcId="{7C7A939A-E9F5-459E-9838-BA704F51CFC7}" destId="{731075F3-ED99-465B-8E45-7923283C3BA5}" srcOrd="8" destOrd="0" presId="urn:microsoft.com/office/officeart/2008/layout/VerticalCurvedList"/>
    <dgm:cxn modelId="{9559C283-C0E4-4B7B-A55F-33806BA82622}" type="presParOf" srcId="{731075F3-ED99-465B-8E45-7923283C3BA5}" destId="{CB67D273-CAFF-41D8-AB13-E2C9B07EC82C}" srcOrd="0" destOrd="0" presId="urn:microsoft.com/office/officeart/2008/layout/VerticalCurvedList"/>
    <dgm:cxn modelId="{CF6B470F-A3F7-47FE-9D09-89EEBDD069BF}" type="presParOf" srcId="{7C7A939A-E9F5-459E-9838-BA704F51CFC7}" destId="{C092E225-4439-4A40-AED0-575252014FF2}" srcOrd="9" destOrd="0" presId="urn:microsoft.com/office/officeart/2008/layout/VerticalCurvedList"/>
    <dgm:cxn modelId="{2B3DE7F2-DD6F-4767-ACE5-EA52D310C2A6}" type="presParOf" srcId="{7C7A939A-E9F5-459E-9838-BA704F51CFC7}" destId="{89A3B67B-29C5-4D67-A424-25B816DAE036}" srcOrd="10" destOrd="0" presId="urn:microsoft.com/office/officeart/2008/layout/VerticalCurvedList"/>
    <dgm:cxn modelId="{D3F88E87-E1CC-47E3-BFD5-4CD31D4543F5}" type="presParOf" srcId="{89A3B67B-29C5-4D67-A424-25B816DAE036}" destId="{45B2F535-8544-40D7-9A54-EEF36A02FB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A2219-B306-4D33-8F0B-80217147EE8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07B5DC-EF06-4FD9-9246-29C7AB7F7199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itchFamily="34" charset="0"/>
            </a:rPr>
            <a:t>РЕБУСЫ </a:t>
          </a:r>
          <a:r>
            <a:rPr lang="en-US" sz="1800" u="sng" dirty="0" smtClean="0">
              <a:solidFill>
                <a:srgbClr val="FF0000"/>
              </a:solidFill>
              <a:latin typeface="Franklin Gothic Medium" pitchFamily="34" charset="0"/>
            </a:rPr>
            <a:t>rebus1.com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41D9C09F-D462-4DA7-BA6F-7115C0CE298D}" type="parTrans" cxnId="{A781B8EF-ABF4-4E0A-BC41-4E3B55DED1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9A63891D-05A4-48FF-BDB4-5C077F359636}" type="sibTrans" cxnId="{A781B8EF-ABF4-4E0A-BC41-4E3B55DED1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7ACDAE69-9768-43A0-8E14-4B795CFDD931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itchFamily="34" charset="0"/>
            </a:rPr>
            <a:t>ОБЛАКО СЛОВ </a:t>
          </a:r>
          <a:r>
            <a:rPr lang="en-US" sz="1800" u="sng" dirty="0" smtClean="0">
              <a:solidFill>
                <a:srgbClr val="FF0000"/>
              </a:solidFill>
              <a:latin typeface="Franklin Gothic Medium" pitchFamily="34" charset="0"/>
            </a:rPr>
            <a:t>wordcloud.pro/</a:t>
          </a:r>
          <a:r>
            <a:rPr lang="en-US" sz="1800" u="sng" dirty="0" err="1" smtClean="0">
              <a:solidFill>
                <a:srgbClr val="FF0000"/>
              </a:solidFill>
              <a:latin typeface="Franklin Gothic Medium" pitchFamily="34" charset="0"/>
            </a:rPr>
            <a:t>ru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56B551DD-1A5D-41F3-858B-BF2E0F4D7D86}" type="parTrans" cxnId="{6A24C4FE-DBA2-4F0E-90F0-22DE0BDC68C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65747619-FC36-4B12-A1F8-3F5E3317647E}" type="sibTrans" cxnId="{6A24C4FE-DBA2-4F0E-90F0-22DE0BDC68C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5DE27F75-D0BE-43A8-B678-DB15FD9DE3F0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" pitchFamily="34" charset="0"/>
            </a:rPr>
            <a:t>РАЗЛИНОВКА </a:t>
          </a:r>
          <a:r>
            <a:rPr lang="en-US" sz="1800" u="sng" dirty="0" smtClean="0">
              <a:solidFill>
                <a:srgbClr val="FF0000"/>
              </a:solidFill>
              <a:latin typeface="Franklin Gothic Medium" pitchFamily="34" charset="0"/>
            </a:rPr>
            <a:t>razlinovka.ru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B6FEE2FD-EDF6-41B9-9FA1-EF4D454799BE}" type="parTrans" cxnId="{061290E1-D154-448F-9B74-5925E32FCD4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D39EC131-C654-46A1-86D8-D27F7755F1D6}" type="sibTrans" cxnId="{061290E1-D154-448F-9B74-5925E32FCD4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DA12D13A-8F62-4EAE-9DDA-2557DD69AF83}">
      <dgm:prSet phldrT="[Текст]" custT="1"/>
      <dgm:spPr/>
      <dgm:t>
        <a:bodyPr/>
        <a:lstStyle/>
        <a:p>
          <a:r>
            <a:rPr lang="ru-RU" sz="1800" u="sng" dirty="0" smtClean="0">
              <a:latin typeface="Franklin Gothic Medium" pitchFamily="34" charset="0"/>
            </a:rPr>
            <a:t>ИНТЕРАКТИВНЫЕ УПРАЖНЕНИЯ </a:t>
          </a:r>
          <a:r>
            <a:rPr lang="en-US" sz="1800" u="sng" dirty="0" smtClean="0">
              <a:solidFill>
                <a:srgbClr val="FF0000"/>
              </a:solidFill>
              <a:latin typeface="Franklin Gothic Medium" pitchFamily="34" charset="0"/>
            </a:rPr>
            <a:t>learningapps.org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2078BFB9-8F51-4584-91A3-3467BEE18A18}" type="parTrans" cxnId="{2CA0DDEB-D1A7-45D4-A0B3-A64DA42A259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2024529B-4A86-4966-8FB8-738487CC7BCA}" type="sibTrans" cxnId="{2CA0DDEB-D1A7-45D4-A0B3-A64DA42A259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EB0A4EDA-067F-43C4-934E-1B72B52A660D}">
      <dgm:prSet phldrT="[Текст]" custT="1"/>
      <dgm:spPr/>
      <dgm:t>
        <a:bodyPr/>
        <a:lstStyle/>
        <a:p>
          <a:r>
            <a:rPr lang="en-US" sz="1800" u="sng" dirty="0" err="1" smtClean="0">
              <a:solidFill>
                <a:srgbClr val="FF0000"/>
              </a:solidFill>
              <a:latin typeface="Franklin Gothic Medium" pitchFamily="34" charset="0"/>
            </a:rPr>
            <a:t>Plickers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75F40BEF-5BE6-4590-A711-38DD7FA24B1A}" type="parTrans" cxnId="{FE4D2633-FA35-45FB-A5FB-D413D8F0107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EA3C8195-1287-40AC-8C85-2E24BA8710B6}" type="sibTrans" cxnId="{FE4D2633-FA35-45FB-A5FB-D413D8F0107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31F9C8F5-2A44-4DF5-B1AD-5290223A2456}">
      <dgm:prSet phldrT="[Текст]" custT="1"/>
      <dgm:spPr/>
      <dgm:t>
        <a:bodyPr/>
        <a:lstStyle/>
        <a:p>
          <a:r>
            <a:rPr lang="en-US" sz="1800" u="sng" dirty="0" smtClean="0">
              <a:solidFill>
                <a:srgbClr val="FF0000"/>
              </a:solidFill>
              <a:latin typeface="Franklin Gothic Medium" pitchFamily="34" charset="0"/>
            </a:rPr>
            <a:t>Classtime.com</a:t>
          </a:r>
          <a:endParaRPr lang="ru-RU" sz="1800" u="sng" dirty="0">
            <a:solidFill>
              <a:srgbClr val="FF0000"/>
            </a:solidFill>
            <a:latin typeface="Franklin Gothic Medium" pitchFamily="34" charset="0"/>
          </a:endParaRPr>
        </a:p>
      </dgm:t>
    </dgm:pt>
    <dgm:pt modelId="{AFBE3CB7-4795-4F7D-AC3F-835CA4181F5A}" type="parTrans" cxnId="{E9BAAA37-8497-40A7-9356-D8F0EA87878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FBF6A73A-4A97-4D43-A210-DA822F4AB71F}" type="sibTrans" cxnId="{E9BAAA37-8497-40A7-9356-D8F0EA87878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Franklin Gothic Medium" pitchFamily="34" charset="0"/>
          </a:endParaRPr>
        </a:p>
      </dgm:t>
    </dgm:pt>
    <dgm:pt modelId="{35F47607-5EE4-4F1C-AFC1-49168B81400A}" type="pres">
      <dgm:prSet presAssocID="{05FA2219-B306-4D33-8F0B-80217147E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BAE1A-514E-4FC4-8055-3DA9A950802C}" type="pres">
      <dgm:prSet presAssocID="{A207B5DC-EF06-4FD9-9246-29C7AB7F7199}" presName="parentLin" presStyleCnt="0"/>
      <dgm:spPr/>
    </dgm:pt>
    <dgm:pt modelId="{A87280BA-4686-4375-856E-A74734DA960A}" type="pres">
      <dgm:prSet presAssocID="{A207B5DC-EF06-4FD9-9246-29C7AB7F719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3FBE45A-5B1D-4206-8158-E0056701591C}" type="pres">
      <dgm:prSet presAssocID="{A207B5DC-EF06-4FD9-9246-29C7AB7F7199}" presName="parentText" presStyleLbl="node1" presStyleIdx="0" presStyleCnt="6" custScaleX="1050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7F81A-33C8-4308-96F6-297AD3B28082}" type="pres">
      <dgm:prSet presAssocID="{A207B5DC-EF06-4FD9-9246-29C7AB7F7199}" presName="negativeSpace" presStyleCnt="0"/>
      <dgm:spPr/>
    </dgm:pt>
    <dgm:pt modelId="{9A8EC399-69D4-40BE-A2F0-F7FC16F153E9}" type="pres">
      <dgm:prSet presAssocID="{A207B5DC-EF06-4FD9-9246-29C7AB7F7199}" presName="childText" presStyleLbl="conFgAcc1" presStyleIdx="0" presStyleCnt="6">
        <dgm:presLayoutVars>
          <dgm:bulletEnabled val="1"/>
        </dgm:presLayoutVars>
      </dgm:prSet>
      <dgm:spPr/>
    </dgm:pt>
    <dgm:pt modelId="{55BDBC8B-351E-42DB-AFBA-15C0EDF0E0C5}" type="pres">
      <dgm:prSet presAssocID="{9A63891D-05A4-48FF-BDB4-5C077F359636}" presName="spaceBetweenRectangles" presStyleCnt="0"/>
      <dgm:spPr/>
    </dgm:pt>
    <dgm:pt modelId="{0FC5ECF2-E7A5-4A3C-9AEF-C62E105F9640}" type="pres">
      <dgm:prSet presAssocID="{7ACDAE69-9768-43A0-8E14-4B795CFDD931}" presName="parentLin" presStyleCnt="0"/>
      <dgm:spPr/>
    </dgm:pt>
    <dgm:pt modelId="{8321416B-12A4-4085-A44F-E489EC1C4BCF}" type="pres">
      <dgm:prSet presAssocID="{7ACDAE69-9768-43A0-8E14-4B795CFDD93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2903654-AAE8-4756-9842-BDECF12BCB56}" type="pres">
      <dgm:prSet presAssocID="{7ACDAE69-9768-43A0-8E14-4B795CFDD931}" presName="parentText" presStyleLbl="node1" presStyleIdx="1" presStyleCnt="6" custScaleX="106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EC8C-8C56-4523-A0F7-B9DAE0D594F5}" type="pres">
      <dgm:prSet presAssocID="{7ACDAE69-9768-43A0-8E14-4B795CFDD931}" presName="negativeSpace" presStyleCnt="0"/>
      <dgm:spPr/>
    </dgm:pt>
    <dgm:pt modelId="{091D5809-A5AC-4C21-AE4B-FB8034E45F07}" type="pres">
      <dgm:prSet presAssocID="{7ACDAE69-9768-43A0-8E14-4B795CFDD931}" presName="childText" presStyleLbl="conFgAcc1" presStyleIdx="1" presStyleCnt="6">
        <dgm:presLayoutVars>
          <dgm:bulletEnabled val="1"/>
        </dgm:presLayoutVars>
      </dgm:prSet>
      <dgm:spPr/>
    </dgm:pt>
    <dgm:pt modelId="{5E7D2A76-8834-461C-A4B8-03D5B4A650D2}" type="pres">
      <dgm:prSet presAssocID="{65747619-FC36-4B12-A1F8-3F5E3317647E}" presName="spaceBetweenRectangles" presStyleCnt="0"/>
      <dgm:spPr/>
    </dgm:pt>
    <dgm:pt modelId="{D2B34A56-71F5-4108-9D42-60316C97D98F}" type="pres">
      <dgm:prSet presAssocID="{5DE27F75-D0BE-43A8-B678-DB15FD9DE3F0}" presName="parentLin" presStyleCnt="0"/>
      <dgm:spPr/>
    </dgm:pt>
    <dgm:pt modelId="{17123502-13BC-49DE-934B-97D23E058324}" type="pres">
      <dgm:prSet presAssocID="{5DE27F75-D0BE-43A8-B678-DB15FD9DE3F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D414BA2-5FEA-42AA-A6C6-7EE7B3E165F0}" type="pres">
      <dgm:prSet presAssocID="{5DE27F75-D0BE-43A8-B678-DB15FD9DE3F0}" presName="parentText" presStyleLbl="node1" presStyleIdx="2" presStyleCnt="6" custScaleX="106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6FDE-99F3-434A-9949-94F96E3E4587}" type="pres">
      <dgm:prSet presAssocID="{5DE27F75-D0BE-43A8-B678-DB15FD9DE3F0}" presName="negativeSpace" presStyleCnt="0"/>
      <dgm:spPr/>
    </dgm:pt>
    <dgm:pt modelId="{F8544A4E-E3DC-4448-92E2-2ECD3DF4E8C8}" type="pres">
      <dgm:prSet presAssocID="{5DE27F75-D0BE-43A8-B678-DB15FD9DE3F0}" presName="childText" presStyleLbl="conFgAcc1" presStyleIdx="2" presStyleCnt="6">
        <dgm:presLayoutVars>
          <dgm:bulletEnabled val="1"/>
        </dgm:presLayoutVars>
      </dgm:prSet>
      <dgm:spPr/>
    </dgm:pt>
    <dgm:pt modelId="{D3335732-D104-4E74-8335-F4245C5C6AA9}" type="pres">
      <dgm:prSet presAssocID="{D39EC131-C654-46A1-86D8-D27F7755F1D6}" presName="spaceBetweenRectangles" presStyleCnt="0"/>
      <dgm:spPr/>
    </dgm:pt>
    <dgm:pt modelId="{5FDE8FCC-1AB6-4986-BEB9-D0816A3C0BF7}" type="pres">
      <dgm:prSet presAssocID="{DA12D13A-8F62-4EAE-9DDA-2557DD69AF83}" presName="parentLin" presStyleCnt="0"/>
      <dgm:spPr/>
    </dgm:pt>
    <dgm:pt modelId="{92976181-65DF-4ED6-9833-7B4015596E4A}" type="pres">
      <dgm:prSet presAssocID="{DA12D13A-8F62-4EAE-9DDA-2557DD69AF8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E2B001D-CECC-45E6-ABB4-0FBB53EA2B73}" type="pres">
      <dgm:prSet presAssocID="{DA12D13A-8F62-4EAE-9DDA-2557DD69AF83}" presName="parentText" presStyleLbl="node1" presStyleIdx="3" presStyleCnt="6" custScaleX="106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08AFF-9909-496B-BA88-59F3271FC88B}" type="pres">
      <dgm:prSet presAssocID="{DA12D13A-8F62-4EAE-9DDA-2557DD69AF83}" presName="negativeSpace" presStyleCnt="0"/>
      <dgm:spPr/>
    </dgm:pt>
    <dgm:pt modelId="{304EA0BB-6315-4503-80C9-C1395D27BF40}" type="pres">
      <dgm:prSet presAssocID="{DA12D13A-8F62-4EAE-9DDA-2557DD69AF83}" presName="childText" presStyleLbl="conFgAcc1" presStyleIdx="3" presStyleCnt="6">
        <dgm:presLayoutVars>
          <dgm:bulletEnabled val="1"/>
        </dgm:presLayoutVars>
      </dgm:prSet>
      <dgm:spPr/>
    </dgm:pt>
    <dgm:pt modelId="{6096F8FE-BFA1-4CE9-BD8E-0712835B6545}" type="pres">
      <dgm:prSet presAssocID="{2024529B-4A86-4966-8FB8-738487CC7BCA}" presName="spaceBetweenRectangles" presStyleCnt="0"/>
      <dgm:spPr/>
    </dgm:pt>
    <dgm:pt modelId="{BF3034A1-0AE0-4C90-917C-0F39FD1450DA}" type="pres">
      <dgm:prSet presAssocID="{EB0A4EDA-067F-43C4-934E-1B72B52A660D}" presName="parentLin" presStyleCnt="0"/>
      <dgm:spPr/>
    </dgm:pt>
    <dgm:pt modelId="{09618AD7-7E8B-4A8A-9CA7-8ED5F3B2E1F9}" type="pres">
      <dgm:prSet presAssocID="{EB0A4EDA-067F-43C4-934E-1B72B52A660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636A9D-4F51-419A-96A1-14459441FB61}" type="pres">
      <dgm:prSet presAssocID="{EB0A4EDA-067F-43C4-934E-1B72B52A660D}" presName="parentText" presStyleLbl="node1" presStyleIdx="4" presStyleCnt="6" custScaleX="106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E7F4B-290C-4D1E-85A0-AC7BD28A9525}" type="pres">
      <dgm:prSet presAssocID="{EB0A4EDA-067F-43C4-934E-1B72B52A660D}" presName="negativeSpace" presStyleCnt="0"/>
      <dgm:spPr/>
    </dgm:pt>
    <dgm:pt modelId="{AA7F872B-86E3-4447-91C7-0B77EBCCA4E7}" type="pres">
      <dgm:prSet presAssocID="{EB0A4EDA-067F-43C4-934E-1B72B52A660D}" presName="childText" presStyleLbl="conFgAcc1" presStyleIdx="4" presStyleCnt="6">
        <dgm:presLayoutVars>
          <dgm:bulletEnabled val="1"/>
        </dgm:presLayoutVars>
      </dgm:prSet>
      <dgm:spPr/>
    </dgm:pt>
    <dgm:pt modelId="{BF701265-3FC1-439D-B659-27B29BCD495F}" type="pres">
      <dgm:prSet presAssocID="{EA3C8195-1287-40AC-8C85-2E24BA8710B6}" presName="spaceBetweenRectangles" presStyleCnt="0"/>
      <dgm:spPr/>
    </dgm:pt>
    <dgm:pt modelId="{FC2F2060-6F70-490B-B12B-3DD92380A4F2}" type="pres">
      <dgm:prSet presAssocID="{31F9C8F5-2A44-4DF5-B1AD-5290223A2456}" presName="parentLin" presStyleCnt="0"/>
      <dgm:spPr/>
    </dgm:pt>
    <dgm:pt modelId="{34CB621B-D585-4A32-9F53-2AD1C80D98F3}" type="pres">
      <dgm:prSet presAssocID="{31F9C8F5-2A44-4DF5-B1AD-5290223A245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D8CF40B-7B75-429B-8B19-F349A6005284}" type="pres">
      <dgm:prSet presAssocID="{31F9C8F5-2A44-4DF5-B1AD-5290223A2456}" presName="parentText" presStyleLbl="node1" presStyleIdx="5" presStyleCnt="6" custScaleX="106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5DFE6-664F-43FF-83CC-CCF8B525780D}" type="pres">
      <dgm:prSet presAssocID="{31F9C8F5-2A44-4DF5-B1AD-5290223A2456}" presName="negativeSpace" presStyleCnt="0"/>
      <dgm:spPr/>
    </dgm:pt>
    <dgm:pt modelId="{A6583A60-4139-4C7A-A4E8-C68332D8A22E}" type="pres">
      <dgm:prSet presAssocID="{31F9C8F5-2A44-4DF5-B1AD-5290223A245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609F30A-C98F-4A4D-9EB4-1401948D4D02}" type="presOf" srcId="{05FA2219-B306-4D33-8F0B-80217147EE8E}" destId="{35F47607-5EE4-4F1C-AFC1-49168B81400A}" srcOrd="0" destOrd="0" presId="urn:microsoft.com/office/officeart/2005/8/layout/list1"/>
    <dgm:cxn modelId="{A781B8EF-ABF4-4E0A-BC41-4E3B55DED16A}" srcId="{05FA2219-B306-4D33-8F0B-80217147EE8E}" destId="{A207B5DC-EF06-4FD9-9246-29C7AB7F7199}" srcOrd="0" destOrd="0" parTransId="{41D9C09F-D462-4DA7-BA6F-7115C0CE298D}" sibTransId="{9A63891D-05A4-48FF-BDB4-5C077F359636}"/>
    <dgm:cxn modelId="{1F395D2A-2B81-46E5-8599-4210F9D09C0B}" type="presOf" srcId="{31F9C8F5-2A44-4DF5-B1AD-5290223A2456}" destId="{34CB621B-D585-4A32-9F53-2AD1C80D98F3}" srcOrd="0" destOrd="0" presId="urn:microsoft.com/office/officeart/2005/8/layout/list1"/>
    <dgm:cxn modelId="{477433FB-F4A0-4E24-BFDE-8DE70A9A796A}" type="presOf" srcId="{5DE27F75-D0BE-43A8-B678-DB15FD9DE3F0}" destId="{1D414BA2-5FEA-42AA-A6C6-7EE7B3E165F0}" srcOrd="1" destOrd="0" presId="urn:microsoft.com/office/officeart/2005/8/layout/list1"/>
    <dgm:cxn modelId="{D2923FCA-B098-4369-BB93-1625872AB160}" type="presOf" srcId="{5DE27F75-D0BE-43A8-B678-DB15FD9DE3F0}" destId="{17123502-13BC-49DE-934B-97D23E058324}" srcOrd="0" destOrd="0" presId="urn:microsoft.com/office/officeart/2005/8/layout/list1"/>
    <dgm:cxn modelId="{0DAFC80F-0356-48CC-980E-1640C5110F6C}" type="presOf" srcId="{DA12D13A-8F62-4EAE-9DDA-2557DD69AF83}" destId="{92976181-65DF-4ED6-9833-7B4015596E4A}" srcOrd="0" destOrd="0" presId="urn:microsoft.com/office/officeart/2005/8/layout/list1"/>
    <dgm:cxn modelId="{061290E1-D154-448F-9B74-5925E32FCD43}" srcId="{05FA2219-B306-4D33-8F0B-80217147EE8E}" destId="{5DE27F75-D0BE-43A8-B678-DB15FD9DE3F0}" srcOrd="2" destOrd="0" parTransId="{B6FEE2FD-EDF6-41B9-9FA1-EF4D454799BE}" sibTransId="{D39EC131-C654-46A1-86D8-D27F7755F1D6}"/>
    <dgm:cxn modelId="{C0BB1767-9B4E-41E5-93DD-36A3AFABEE38}" type="presOf" srcId="{EB0A4EDA-067F-43C4-934E-1B72B52A660D}" destId="{09618AD7-7E8B-4A8A-9CA7-8ED5F3B2E1F9}" srcOrd="0" destOrd="0" presId="urn:microsoft.com/office/officeart/2005/8/layout/list1"/>
    <dgm:cxn modelId="{40D4DD7F-2623-49CF-A2BE-4D2C04814271}" type="presOf" srcId="{31F9C8F5-2A44-4DF5-B1AD-5290223A2456}" destId="{AD8CF40B-7B75-429B-8B19-F349A6005284}" srcOrd="1" destOrd="0" presId="urn:microsoft.com/office/officeart/2005/8/layout/list1"/>
    <dgm:cxn modelId="{BEA63C6F-D3B4-4019-B714-8DAE8B570251}" type="presOf" srcId="{A207B5DC-EF06-4FD9-9246-29C7AB7F7199}" destId="{E3FBE45A-5B1D-4206-8158-E0056701591C}" srcOrd="1" destOrd="0" presId="urn:microsoft.com/office/officeart/2005/8/layout/list1"/>
    <dgm:cxn modelId="{607D1620-0D6D-47F6-9B62-74F4F9B9E917}" type="presOf" srcId="{A207B5DC-EF06-4FD9-9246-29C7AB7F7199}" destId="{A87280BA-4686-4375-856E-A74734DA960A}" srcOrd="0" destOrd="0" presId="urn:microsoft.com/office/officeart/2005/8/layout/list1"/>
    <dgm:cxn modelId="{FE4D2633-FA35-45FB-A5FB-D413D8F01078}" srcId="{05FA2219-B306-4D33-8F0B-80217147EE8E}" destId="{EB0A4EDA-067F-43C4-934E-1B72B52A660D}" srcOrd="4" destOrd="0" parTransId="{75F40BEF-5BE6-4590-A711-38DD7FA24B1A}" sibTransId="{EA3C8195-1287-40AC-8C85-2E24BA8710B6}"/>
    <dgm:cxn modelId="{56F20A18-EA48-45A7-B653-92782306F573}" type="presOf" srcId="{7ACDAE69-9768-43A0-8E14-4B795CFDD931}" destId="{02903654-AAE8-4756-9842-BDECF12BCB56}" srcOrd="1" destOrd="0" presId="urn:microsoft.com/office/officeart/2005/8/layout/list1"/>
    <dgm:cxn modelId="{6A24C4FE-DBA2-4F0E-90F0-22DE0BDC68C3}" srcId="{05FA2219-B306-4D33-8F0B-80217147EE8E}" destId="{7ACDAE69-9768-43A0-8E14-4B795CFDD931}" srcOrd="1" destOrd="0" parTransId="{56B551DD-1A5D-41F3-858B-BF2E0F4D7D86}" sibTransId="{65747619-FC36-4B12-A1F8-3F5E3317647E}"/>
    <dgm:cxn modelId="{2CA0DDEB-D1A7-45D4-A0B3-A64DA42A2595}" srcId="{05FA2219-B306-4D33-8F0B-80217147EE8E}" destId="{DA12D13A-8F62-4EAE-9DDA-2557DD69AF83}" srcOrd="3" destOrd="0" parTransId="{2078BFB9-8F51-4584-91A3-3467BEE18A18}" sibTransId="{2024529B-4A86-4966-8FB8-738487CC7BCA}"/>
    <dgm:cxn modelId="{E9BAAA37-8497-40A7-9356-D8F0EA87878C}" srcId="{05FA2219-B306-4D33-8F0B-80217147EE8E}" destId="{31F9C8F5-2A44-4DF5-B1AD-5290223A2456}" srcOrd="5" destOrd="0" parTransId="{AFBE3CB7-4795-4F7D-AC3F-835CA4181F5A}" sibTransId="{FBF6A73A-4A97-4D43-A210-DA822F4AB71F}"/>
    <dgm:cxn modelId="{3D3F8942-C88B-4527-B957-A0F883A699F4}" type="presOf" srcId="{7ACDAE69-9768-43A0-8E14-4B795CFDD931}" destId="{8321416B-12A4-4085-A44F-E489EC1C4BCF}" srcOrd="0" destOrd="0" presId="urn:microsoft.com/office/officeart/2005/8/layout/list1"/>
    <dgm:cxn modelId="{07FDFD66-19F9-4F48-98E9-1ABAB0AD443A}" type="presOf" srcId="{DA12D13A-8F62-4EAE-9DDA-2557DD69AF83}" destId="{AE2B001D-CECC-45E6-ABB4-0FBB53EA2B73}" srcOrd="1" destOrd="0" presId="urn:microsoft.com/office/officeart/2005/8/layout/list1"/>
    <dgm:cxn modelId="{029936F5-149B-4E94-8CD0-8A14B4A3B857}" type="presOf" srcId="{EB0A4EDA-067F-43C4-934E-1B72B52A660D}" destId="{F5636A9D-4F51-419A-96A1-14459441FB61}" srcOrd="1" destOrd="0" presId="urn:microsoft.com/office/officeart/2005/8/layout/list1"/>
    <dgm:cxn modelId="{2EB27328-08E0-4747-93E0-0F99BB30CA46}" type="presParOf" srcId="{35F47607-5EE4-4F1C-AFC1-49168B81400A}" destId="{C27BAE1A-514E-4FC4-8055-3DA9A950802C}" srcOrd="0" destOrd="0" presId="urn:microsoft.com/office/officeart/2005/8/layout/list1"/>
    <dgm:cxn modelId="{AC2024FB-8CAC-48B8-9954-28E67244DD05}" type="presParOf" srcId="{C27BAE1A-514E-4FC4-8055-3DA9A950802C}" destId="{A87280BA-4686-4375-856E-A74734DA960A}" srcOrd="0" destOrd="0" presId="urn:microsoft.com/office/officeart/2005/8/layout/list1"/>
    <dgm:cxn modelId="{2D9F3A33-B098-4D0E-8EE8-C3CC57B18052}" type="presParOf" srcId="{C27BAE1A-514E-4FC4-8055-3DA9A950802C}" destId="{E3FBE45A-5B1D-4206-8158-E0056701591C}" srcOrd="1" destOrd="0" presId="urn:microsoft.com/office/officeart/2005/8/layout/list1"/>
    <dgm:cxn modelId="{FF7D3D3C-F15C-407D-AA68-EC12F2910021}" type="presParOf" srcId="{35F47607-5EE4-4F1C-AFC1-49168B81400A}" destId="{83E7F81A-33C8-4308-96F6-297AD3B28082}" srcOrd="1" destOrd="0" presId="urn:microsoft.com/office/officeart/2005/8/layout/list1"/>
    <dgm:cxn modelId="{F497DDB8-02C6-482D-B435-8AAB2C0CD21E}" type="presParOf" srcId="{35F47607-5EE4-4F1C-AFC1-49168B81400A}" destId="{9A8EC399-69D4-40BE-A2F0-F7FC16F153E9}" srcOrd="2" destOrd="0" presId="urn:microsoft.com/office/officeart/2005/8/layout/list1"/>
    <dgm:cxn modelId="{1BE68C53-A963-4067-9B60-1CC0CD532C3E}" type="presParOf" srcId="{35F47607-5EE4-4F1C-AFC1-49168B81400A}" destId="{55BDBC8B-351E-42DB-AFBA-15C0EDF0E0C5}" srcOrd="3" destOrd="0" presId="urn:microsoft.com/office/officeart/2005/8/layout/list1"/>
    <dgm:cxn modelId="{AA4DB2A3-B06E-42C0-AC4C-23B6F37FD28B}" type="presParOf" srcId="{35F47607-5EE4-4F1C-AFC1-49168B81400A}" destId="{0FC5ECF2-E7A5-4A3C-9AEF-C62E105F9640}" srcOrd="4" destOrd="0" presId="urn:microsoft.com/office/officeart/2005/8/layout/list1"/>
    <dgm:cxn modelId="{6A1503A6-67B0-4484-A963-677582754560}" type="presParOf" srcId="{0FC5ECF2-E7A5-4A3C-9AEF-C62E105F9640}" destId="{8321416B-12A4-4085-A44F-E489EC1C4BCF}" srcOrd="0" destOrd="0" presId="urn:microsoft.com/office/officeart/2005/8/layout/list1"/>
    <dgm:cxn modelId="{020438A7-734C-4875-A915-25680216E92E}" type="presParOf" srcId="{0FC5ECF2-E7A5-4A3C-9AEF-C62E105F9640}" destId="{02903654-AAE8-4756-9842-BDECF12BCB56}" srcOrd="1" destOrd="0" presId="urn:microsoft.com/office/officeart/2005/8/layout/list1"/>
    <dgm:cxn modelId="{A2E2E2DC-C184-44C5-AC44-B894479DFC30}" type="presParOf" srcId="{35F47607-5EE4-4F1C-AFC1-49168B81400A}" destId="{11DFEC8C-8C56-4523-A0F7-B9DAE0D594F5}" srcOrd="5" destOrd="0" presId="urn:microsoft.com/office/officeart/2005/8/layout/list1"/>
    <dgm:cxn modelId="{86FCCE74-5724-4B32-A4FA-C09B0279B973}" type="presParOf" srcId="{35F47607-5EE4-4F1C-AFC1-49168B81400A}" destId="{091D5809-A5AC-4C21-AE4B-FB8034E45F07}" srcOrd="6" destOrd="0" presId="urn:microsoft.com/office/officeart/2005/8/layout/list1"/>
    <dgm:cxn modelId="{0597A39E-B8DE-4C93-84A6-44C2012FBB18}" type="presParOf" srcId="{35F47607-5EE4-4F1C-AFC1-49168B81400A}" destId="{5E7D2A76-8834-461C-A4B8-03D5B4A650D2}" srcOrd="7" destOrd="0" presId="urn:microsoft.com/office/officeart/2005/8/layout/list1"/>
    <dgm:cxn modelId="{44D0B129-721A-437C-A81F-717B9184FDE4}" type="presParOf" srcId="{35F47607-5EE4-4F1C-AFC1-49168B81400A}" destId="{D2B34A56-71F5-4108-9D42-60316C97D98F}" srcOrd="8" destOrd="0" presId="urn:microsoft.com/office/officeart/2005/8/layout/list1"/>
    <dgm:cxn modelId="{F68D418C-E45C-49BB-8D99-1EEA17E314B9}" type="presParOf" srcId="{D2B34A56-71F5-4108-9D42-60316C97D98F}" destId="{17123502-13BC-49DE-934B-97D23E058324}" srcOrd="0" destOrd="0" presId="urn:microsoft.com/office/officeart/2005/8/layout/list1"/>
    <dgm:cxn modelId="{BADE546D-1DBB-4B6C-AB59-8C78AD068338}" type="presParOf" srcId="{D2B34A56-71F5-4108-9D42-60316C97D98F}" destId="{1D414BA2-5FEA-42AA-A6C6-7EE7B3E165F0}" srcOrd="1" destOrd="0" presId="urn:microsoft.com/office/officeart/2005/8/layout/list1"/>
    <dgm:cxn modelId="{AAAF5D90-D8D9-4E3D-8FCF-3E86579A6E71}" type="presParOf" srcId="{35F47607-5EE4-4F1C-AFC1-49168B81400A}" destId="{115B6FDE-99F3-434A-9949-94F96E3E4587}" srcOrd="9" destOrd="0" presId="urn:microsoft.com/office/officeart/2005/8/layout/list1"/>
    <dgm:cxn modelId="{8ECD6E60-D93F-4D7E-8D67-C137ACD37A78}" type="presParOf" srcId="{35F47607-5EE4-4F1C-AFC1-49168B81400A}" destId="{F8544A4E-E3DC-4448-92E2-2ECD3DF4E8C8}" srcOrd="10" destOrd="0" presId="urn:microsoft.com/office/officeart/2005/8/layout/list1"/>
    <dgm:cxn modelId="{C9A566B4-1DB3-401C-BAE7-DDDBD912B5DE}" type="presParOf" srcId="{35F47607-5EE4-4F1C-AFC1-49168B81400A}" destId="{D3335732-D104-4E74-8335-F4245C5C6AA9}" srcOrd="11" destOrd="0" presId="urn:microsoft.com/office/officeart/2005/8/layout/list1"/>
    <dgm:cxn modelId="{8CEE2432-DCAF-45B5-ABA1-EF59B51DBD91}" type="presParOf" srcId="{35F47607-5EE4-4F1C-AFC1-49168B81400A}" destId="{5FDE8FCC-1AB6-4986-BEB9-D0816A3C0BF7}" srcOrd="12" destOrd="0" presId="urn:microsoft.com/office/officeart/2005/8/layout/list1"/>
    <dgm:cxn modelId="{446774C4-84FE-4E2E-8804-C3E680A47B5A}" type="presParOf" srcId="{5FDE8FCC-1AB6-4986-BEB9-D0816A3C0BF7}" destId="{92976181-65DF-4ED6-9833-7B4015596E4A}" srcOrd="0" destOrd="0" presId="urn:microsoft.com/office/officeart/2005/8/layout/list1"/>
    <dgm:cxn modelId="{9FE3BE2F-A077-467E-A421-FCD0B3AE84DF}" type="presParOf" srcId="{5FDE8FCC-1AB6-4986-BEB9-D0816A3C0BF7}" destId="{AE2B001D-CECC-45E6-ABB4-0FBB53EA2B73}" srcOrd="1" destOrd="0" presId="urn:microsoft.com/office/officeart/2005/8/layout/list1"/>
    <dgm:cxn modelId="{677453E3-89DC-4F93-8D7C-E847EE97373C}" type="presParOf" srcId="{35F47607-5EE4-4F1C-AFC1-49168B81400A}" destId="{E9D08AFF-9909-496B-BA88-59F3271FC88B}" srcOrd="13" destOrd="0" presId="urn:microsoft.com/office/officeart/2005/8/layout/list1"/>
    <dgm:cxn modelId="{695AB4CF-E3C1-4382-A1D2-05D934C83D60}" type="presParOf" srcId="{35F47607-5EE4-4F1C-AFC1-49168B81400A}" destId="{304EA0BB-6315-4503-80C9-C1395D27BF40}" srcOrd="14" destOrd="0" presId="urn:microsoft.com/office/officeart/2005/8/layout/list1"/>
    <dgm:cxn modelId="{00B5CD0D-DC17-4478-ACFE-A28F0552AE7E}" type="presParOf" srcId="{35F47607-5EE4-4F1C-AFC1-49168B81400A}" destId="{6096F8FE-BFA1-4CE9-BD8E-0712835B6545}" srcOrd="15" destOrd="0" presId="urn:microsoft.com/office/officeart/2005/8/layout/list1"/>
    <dgm:cxn modelId="{1D15D7B9-CC92-4F51-8DD8-0161D8745764}" type="presParOf" srcId="{35F47607-5EE4-4F1C-AFC1-49168B81400A}" destId="{BF3034A1-0AE0-4C90-917C-0F39FD1450DA}" srcOrd="16" destOrd="0" presId="urn:microsoft.com/office/officeart/2005/8/layout/list1"/>
    <dgm:cxn modelId="{00ECFE85-A530-4158-84CE-E7503CCB0056}" type="presParOf" srcId="{BF3034A1-0AE0-4C90-917C-0F39FD1450DA}" destId="{09618AD7-7E8B-4A8A-9CA7-8ED5F3B2E1F9}" srcOrd="0" destOrd="0" presId="urn:microsoft.com/office/officeart/2005/8/layout/list1"/>
    <dgm:cxn modelId="{47EBB92C-9B1E-401F-B693-07C3E11911D6}" type="presParOf" srcId="{BF3034A1-0AE0-4C90-917C-0F39FD1450DA}" destId="{F5636A9D-4F51-419A-96A1-14459441FB61}" srcOrd="1" destOrd="0" presId="urn:microsoft.com/office/officeart/2005/8/layout/list1"/>
    <dgm:cxn modelId="{78C5AB14-84FA-4FD8-9C54-BDCE95261FFA}" type="presParOf" srcId="{35F47607-5EE4-4F1C-AFC1-49168B81400A}" destId="{D3EE7F4B-290C-4D1E-85A0-AC7BD28A9525}" srcOrd="17" destOrd="0" presId="urn:microsoft.com/office/officeart/2005/8/layout/list1"/>
    <dgm:cxn modelId="{9D6AAD4B-2811-48C1-8279-19910FFE5009}" type="presParOf" srcId="{35F47607-5EE4-4F1C-AFC1-49168B81400A}" destId="{AA7F872B-86E3-4447-91C7-0B77EBCCA4E7}" srcOrd="18" destOrd="0" presId="urn:microsoft.com/office/officeart/2005/8/layout/list1"/>
    <dgm:cxn modelId="{957629FB-E371-47B0-AC86-47104CE32325}" type="presParOf" srcId="{35F47607-5EE4-4F1C-AFC1-49168B81400A}" destId="{BF701265-3FC1-439D-B659-27B29BCD495F}" srcOrd="19" destOrd="0" presId="urn:microsoft.com/office/officeart/2005/8/layout/list1"/>
    <dgm:cxn modelId="{321D0E54-0F90-4A02-B134-4B4584B21F64}" type="presParOf" srcId="{35F47607-5EE4-4F1C-AFC1-49168B81400A}" destId="{FC2F2060-6F70-490B-B12B-3DD92380A4F2}" srcOrd="20" destOrd="0" presId="urn:microsoft.com/office/officeart/2005/8/layout/list1"/>
    <dgm:cxn modelId="{513B00A3-C991-4FC1-A4F4-4838B872B0D0}" type="presParOf" srcId="{FC2F2060-6F70-490B-B12B-3DD92380A4F2}" destId="{34CB621B-D585-4A32-9F53-2AD1C80D98F3}" srcOrd="0" destOrd="0" presId="urn:microsoft.com/office/officeart/2005/8/layout/list1"/>
    <dgm:cxn modelId="{BC2C2B78-0E04-46DF-9621-74A8E0904516}" type="presParOf" srcId="{FC2F2060-6F70-490B-B12B-3DD92380A4F2}" destId="{AD8CF40B-7B75-429B-8B19-F349A6005284}" srcOrd="1" destOrd="0" presId="urn:microsoft.com/office/officeart/2005/8/layout/list1"/>
    <dgm:cxn modelId="{6553F5E0-8500-4EDA-8BF6-73BEBC0B61A0}" type="presParOf" srcId="{35F47607-5EE4-4F1C-AFC1-49168B81400A}" destId="{DB25DFE6-664F-43FF-83CC-CCF8B525780D}" srcOrd="21" destOrd="0" presId="urn:microsoft.com/office/officeart/2005/8/layout/list1"/>
    <dgm:cxn modelId="{435334F1-2E48-4660-98DF-767CDE35AACC}" type="presParOf" srcId="{35F47607-5EE4-4F1C-AFC1-49168B81400A}" destId="{A6583A60-4139-4C7A-A4E8-C68332D8A22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905E0-9887-4D88-AA7A-8F7E8DCA77F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E455F6-4A57-403A-9DAE-E978E999669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Соревнование становится игровой мотивацией, где используются простые и понятные правила</a:t>
          </a:r>
          <a:endParaRPr lang="ru-RU" sz="2800" dirty="0">
            <a:latin typeface="Monotype Corsiva" pitchFamily="66" charset="0"/>
          </a:endParaRPr>
        </a:p>
      </dgm:t>
    </dgm:pt>
    <dgm:pt modelId="{761A50C3-2768-4B86-A12B-2016BA57D5DF}" type="parTrans" cxnId="{0054E6BE-5E4B-4F98-B5D1-8819115E6ABA}">
      <dgm:prSet/>
      <dgm:spPr/>
      <dgm:t>
        <a:bodyPr/>
        <a:lstStyle/>
        <a:p>
          <a:endParaRPr lang="ru-RU"/>
        </a:p>
      </dgm:t>
    </dgm:pt>
    <dgm:pt modelId="{DB934C83-AF78-4FF4-B000-D3BB994E981F}" type="sibTrans" cxnId="{0054E6BE-5E4B-4F98-B5D1-8819115E6ABA}">
      <dgm:prSet/>
      <dgm:spPr/>
      <dgm:t>
        <a:bodyPr/>
        <a:lstStyle/>
        <a:p>
          <a:endParaRPr lang="ru-RU"/>
        </a:p>
      </dgm:t>
    </dgm:pt>
    <dgm:pt modelId="{2EEA45FC-0995-4925-AE9C-58A86CE3DF94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На экране в реальном времени показывается прогресс каждой команды, как в турнирной таблице</a:t>
          </a:r>
          <a:endParaRPr lang="ru-RU" sz="2800" dirty="0">
            <a:latin typeface="Monotype Corsiva" pitchFamily="66" charset="0"/>
          </a:endParaRPr>
        </a:p>
      </dgm:t>
    </dgm:pt>
    <dgm:pt modelId="{0E9D574A-19F8-4434-B140-2426DEC5CDAF}" type="parTrans" cxnId="{EA8F82C3-0362-496B-A9EE-7160E336D0E7}">
      <dgm:prSet/>
      <dgm:spPr/>
      <dgm:t>
        <a:bodyPr/>
        <a:lstStyle/>
        <a:p>
          <a:endParaRPr lang="ru-RU"/>
        </a:p>
      </dgm:t>
    </dgm:pt>
    <dgm:pt modelId="{65C19FFF-ACAF-4329-88E9-130492C82322}" type="sibTrans" cxnId="{EA8F82C3-0362-496B-A9EE-7160E336D0E7}">
      <dgm:prSet/>
      <dgm:spPr/>
      <dgm:t>
        <a:bodyPr/>
        <a:lstStyle/>
        <a:p>
          <a:endParaRPr lang="ru-RU"/>
        </a:p>
      </dgm:t>
    </dgm:pt>
    <dgm:pt modelId="{E0426A6A-0CF6-47E3-AF8E-0E15478DF2D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Игра «без победителя»</a:t>
          </a:r>
          <a:endParaRPr lang="ru-RU" sz="2800" dirty="0">
            <a:latin typeface="Monotype Corsiva" pitchFamily="66" charset="0"/>
          </a:endParaRPr>
        </a:p>
      </dgm:t>
    </dgm:pt>
    <dgm:pt modelId="{21211935-2F70-46EC-B95D-82800243F0E1}" type="parTrans" cxnId="{25A60EA5-1F2E-4D20-B92A-22BE0D0FEBE1}">
      <dgm:prSet/>
      <dgm:spPr/>
      <dgm:t>
        <a:bodyPr/>
        <a:lstStyle/>
        <a:p>
          <a:endParaRPr lang="ru-RU"/>
        </a:p>
      </dgm:t>
    </dgm:pt>
    <dgm:pt modelId="{F5712F74-3F28-4FEF-93A3-C79640CE8354}" type="sibTrans" cxnId="{25A60EA5-1F2E-4D20-B92A-22BE0D0FEBE1}">
      <dgm:prSet/>
      <dgm:spPr/>
      <dgm:t>
        <a:bodyPr/>
        <a:lstStyle/>
        <a:p>
          <a:endParaRPr lang="ru-RU"/>
        </a:p>
      </dgm:t>
    </dgm:pt>
    <dgm:pt modelId="{A7DA96E5-8E24-45B7-A4ED-4BD5607225B9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Визуализируется цель, увеличивается видимость результатов работы</a:t>
          </a:r>
          <a:endParaRPr lang="ru-RU" sz="2800" dirty="0">
            <a:latin typeface="Monotype Corsiva" pitchFamily="66" charset="0"/>
          </a:endParaRPr>
        </a:p>
      </dgm:t>
    </dgm:pt>
    <dgm:pt modelId="{E0816E7F-98E9-4707-8BF6-EDA599E31761}" type="parTrans" cxnId="{B4399101-CC42-4DE0-9254-EB23CBC2CCEC}">
      <dgm:prSet/>
      <dgm:spPr/>
      <dgm:t>
        <a:bodyPr/>
        <a:lstStyle/>
        <a:p>
          <a:endParaRPr lang="ru-RU"/>
        </a:p>
      </dgm:t>
    </dgm:pt>
    <dgm:pt modelId="{638D516D-902D-4B98-A573-136384788A01}" type="sibTrans" cxnId="{B4399101-CC42-4DE0-9254-EB23CBC2CCEC}">
      <dgm:prSet/>
      <dgm:spPr/>
      <dgm:t>
        <a:bodyPr/>
        <a:lstStyle/>
        <a:p>
          <a:endParaRPr lang="ru-RU"/>
        </a:p>
      </dgm:t>
    </dgm:pt>
    <dgm:pt modelId="{3FB951C1-74F7-4AA9-9374-6AA390249D22}">
      <dgm:prSet phldrT="[Текст]" custT="1"/>
      <dgm:spPr/>
      <dgm:t>
        <a:bodyPr/>
        <a:lstStyle/>
        <a:p>
          <a:r>
            <a:rPr lang="ru-RU" sz="2800" dirty="0" smtClean="0">
              <a:latin typeface="Monotype Corsiva" pitchFamily="66" charset="0"/>
            </a:rPr>
            <a:t>Помогает лучше усваивать материал</a:t>
          </a:r>
          <a:endParaRPr lang="ru-RU" sz="2800" dirty="0">
            <a:latin typeface="Monotype Corsiva" pitchFamily="66" charset="0"/>
          </a:endParaRPr>
        </a:p>
      </dgm:t>
    </dgm:pt>
    <dgm:pt modelId="{7891A7C8-14CA-4E33-92F7-7DB590CA1F5E}" type="parTrans" cxnId="{A58C4291-A426-431F-8F8E-F15FE3131D05}">
      <dgm:prSet/>
      <dgm:spPr/>
      <dgm:t>
        <a:bodyPr/>
        <a:lstStyle/>
        <a:p>
          <a:endParaRPr lang="ru-RU"/>
        </a:p>
      </dgm:t>
    </dgm:pt>
    <dgm:pt modelId="{39962B5C-4040-4621-9487-CA3544C2E301}" type="sibTrans" cxnId="{A58C4291-A426-431F-8F8E-F15FE3131D05}">
      <dgm:prSet/>
      <dgm:spPr/>
      <dgm:t>
        <a:bodyPr/>
        <a:lstStyle/>
        <a:p>
          <a:endParaRPr lang="ru-RU"/>
        </a:p>
      </dgm:t>
    </dgm:pt>
    <dgm:pt modelId="{4C943F09-0413-4DF2-88BB-3E3B50317D79}" type="pres">
      <dgm:prSet presAssocID="{797905E0-9887-4D88-AA7A-8F7E8DCA77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7A939A-E9F5-459E-9838-BA704F51CFC7}" type="pres">
      <dgm:prSet presAssocID="{797905E0-9887-4D88-AA7A-8F7E8DCA77F4}" presName="Name1" presStyleCnt="0"/>
      <dgm:spPr/>
    </dgm:pt>
    <dgm:pt modelId="{91F45804-5524-4CC2-B161-53462A9E4084}" type="pres">
      <dgm:prSet presAssocID="{797905E0-9887-4D88-AA7A-8F7E8DCA77F4}" presName="cycle" presStyleCnt="0"/>
      <dgm:spPr/>
    </dgm:pt>
    <dgm:pt modelId="{BCC883B5-61B2-43E7-804E-D14A3435B754}" type="pres">
      <dgm:prSet presAssocID="{797905E0-9887-4D88-AA7A-8F7E8DCA77F4}" presName="srcNode" presStyleLbl="node1" presStyleIdx="0" presStyleCnt="5"/>
      <dgm:spPr/>
    </dgm:pt>
    <dgm:pt modelId="{F1579566-CB3A-41E9-B683-CCACAB15DE26}" type="pres">
      <dgm:prSet presAssocID="{797905E0-9887-4D88-AA7A-8F7E8DCA77F4}" presName="conn" presStyleLbl="parChTrans1D2" presStyleIdx="0" presStyleCnt="1" custLinFactNeighborX="-772" custLinFactNeighborY="-267"/>
      <dgm:spPr/>
      <dgm:t>
        <a:bodyPr/>
        <a:lstStyle/>
        <a:p>
          <a:endParaRPr lang="ru-RU"/>
        </a:p>
      </dgm:t>
    </dgm:pt>
    <dgm:pt modelId="{A1A53F79-5E05-4817-A7B6-6A736299A20B}" type="pres">
      <dgm:prSet presAssocID="{797905E0-9887-4D88-AA7A-8F7E8DCA77F4}" presName="extraNode" presStyleLbl="node1" presStyleIdx="0" presStyleCnt="5"/>
      <dgm:spPr/>
    </dgm:pt>
    <dgm:pt modelId="{916180C2-1D16-47B6-A105-5B7198181D4C}" type="pres">
      <dgm:prSet presAssocID="{797905E0-9887-4D88-AA7A-8F7E8DCA77F4}" presName="dstNode" presStyleLbl="node1" presStyleIdx="0" presStyleCnt="5"/>
      <dgm:spPr/>
    </dgm:pt>
    <dgm:pt modelId="{548D5569-4113-4AA4-9667-2560712728E5}" type="pres">
      <dgm:prSet presAssocID="{07E455F6-4A57-403A-9DAE-E978E9996690}" presName="text_1" presStyleLbl="node1" presStyleIdx="0" presStyleCnt="5" custScaleX="104400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5C77F-473A-4A0E-A2C1-0F0EBE8884CE}" type="pres">
      <dgm:prSet presAssocID="{07E455F6-4A57-403A-9DAE-E978E9996690}" presName="accent_1" presStyleCnt="0"/>
      <dgm:spPr/>
    </dgm:pt>
    <dgm:pt modelId="{D3760B28-6DF3-4D64-BF90-96678CD02B44}" type="pres">
      <dgm:prSet presAssocID="{07E455F6-4A57-403A-9DAE-E978E9996690}" presName="accentRepeatNode" presStyleLbl="solidFgAcc1" presStyleIdx="0" presStyleCnt="5"/>
      <dgm:spPr/>
    </dgm:pt>
    <dgm:pt modelId="{94BAB50B-F45D-4819-B700-1D2F84C091E5}" type="pres">
      <dgm:prSet presAssocID="{2EEA45FC-0995-4925-AE9C-58A86CE3DF94}" presName="text_2" presStyleLbl="node1" presStyleIdx="1" presStyleCnt="5" custScaleX="104851" custScaleY="12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7F2B-5958-4A8D-A95E-8159401513C9}" type="pres">
      <dgm:prSet presAssocID="{2EEA45FC-0995-4925-AE9C-58A86CE3DF94}" presName="accent_2" presStyleCnt="0"/>
      <dgm:spPr/>
    </dgm:pt>
    <dgm:pt modelId="{8AC54155-443E-4E88-84EB-B1B7502C44E7}" type="pres">
      <dgm:prSet presAssocID="{2EEA45FC-0995-4925-AE9C-58A86CE3DF94}" presName="accentRepeatNode" presStyleLbl="solidFgAcc1" presStyleIdx="1" presStyleCnt="5"/>
      <dgm:spPr/>
    </dgm:pt>
    <dgm:pt modelId="{864901F6-D11A-493D-BD84-A9A50794B385}" type="pres">
      <dgm:prSet presAssocID="{E0426A6A-0CF6-47E3-AF8E-0E15478DF2D0}" presName="text_3" presStyleLbl="node1" presStyleIdx="2" presStyleCnt="5" custScaleY="12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876E-C4B7-43B9-8319-F12B356F2FB1}" type="pres">
      <dgm:prSet presAssocID="{E0426A6A-0CF6-47E3-AF8E-0E15478DF2D0}" presName="accent_3" presStyleCnt="0"/>
      <dgm:spPr/>
    </dgm:pt>
    <dgm:pt modelId="{4F536CD5-4733-41D4-9765-BE62D46BD861}" type="pres">
      <dgm:prSet presAssocID="{E0426A6A-0CF6-47E3-AF8E-0E15478DF2D0}" presName="accentRepeatNode" presStyleLbl="solidFgAcc1" presStyleIdx="2" presStyleCnt="5"/>
      <dgm:spPr/>
    </dgm:pt>
    <dgm:pt modelId="{D1047F39-BD0E-422A-B970-D89B3AF39BEF}" type="pres">
      <dgm:prSet presAssocID="{A7DA96E5-8E24-45B7-A4ED-4BD5607225B9}" presName="text_4" presStyleLbl="node1" presStyleIdx="3" presStyleCnt="5" custScaleY="14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075F3-ED99-465B-8E45-7923283C3BA5}" type="pres">
      <dgm:prSet presAssocID="{A7DA96E5-8E24-45B7-A4ED-4BD5607225B9}" presName="accent_4" presStyleCnt="0"/>
      <dgm:spPr/>
    </dgm:pt>
    <dgm:pt modelId="{CB67D273-CAFF-41D8-AB13-E2C9B07EC82C}" type="pres">
      <dgm:prSet presAssocID="{A7DA96E5-8E24-45B7-A4ED-4BD5607225B9}" presName="accentRepeatNode" presStyleLbl="solidFgAcc1" presStyleIdx="3" presStyleCnt="5"/>
      <dgm:spPr/>
    </dgm:pt>
    <dgm:pt modelId="{C092E225-4439-4A40-AED0-575252014FF2}" type="pres">
      <dgm:prSet presAssocID="{3FB951C1-74F7-4AA9-9374-6AA390249D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3B67B-29C5-4D67-A424-25B816DAE036}" type="pres">
      <dgm:prSet presAssocID="{3FB951C1-74F7-4AA9-9374-6AA390249D22}" presName="accent_5" presStyleCnt="0"/>
      <dgm:spPr/>
    </dgm:pt>
    <dgm:pt modelId="{45B2F535-8544-40D7-9A54-EEF36A02FBF5}" type="pres">
      <dgm:prSet presAssocID="{3FB951C1-74F7-4AA9-9374-6AA390249D22}" presName="accentRepeatNode" presStyleLbl="solidFgAcc1" presStyleIdx="4" presStyleCnt="5"/>
      <dgm:spPr/>
    </dgm:pt>
  </dgm:ptLst>
  <dgm:cxnLst>
    <dgm:cxn modelId="{41E4AE84-7713-4C86-AD6E-C8202C6A0EAA}" type="presOf" srcId="{3FB951C1-74F7-4AA9-9374-6AA390249D22}" destId="{C092E225-4439-4A40-AED0-575252014FF2}" srcOrd="0" destOrd="0" presId="urn:microsoft.com/office/officeart/2008/layout/VerticalCurvedList"/>
    <dgm:cxn modelId="{A58C4291-A426-431F-8F8E-F15FE3131D05}" srcId="{797905E0-9887-4D88-AA7A-8F7E8DCA77F4}" destId="{3FB951C1-74F7-4AA9-9374-6AA390249D22}" srcOrd="4" destOrd="0" parTransId="{7891A7C8-14CA-4E33-92F7-7DB590CA1F5E}" sibTransId="{39962B5C-4040-4621-9487-CA3544C2E301}"/>
    <dgm:cxn modelId="{EA8F82C3-0362-496B-A9EE-7160E336D0E7}" srcId="{797905E0-9887-4D88-AA7A-8F7E8DCA77F4}" destId="{2EEA45FC-0995-4925-AE9C-58A86CE3DF94}" srcOrd="1" destOrd="0" parTransId="{0E9D574A-19F8-4434-B140-2426DEC5CDAF}" sibTransId="{65C19FFF-ACAF-4329-88E9-130492C82322}"/>
    <dgm:cxn modelId="{0054E6BE-5E4B-4F98-B5D1-8819115E6ABA}" srcId="{797905E0-9887-4D88-AA7A-8F7E8DCA77F4}" destId="{07E455F6-4A57-403A-9DAE-E978E9996690}" srcOrd="0" destOrd="0" parTransId="{761A50C3-2768-4B86-A12B-2016BA57D5DF}" sibTransId="{DB934C83-AF78-4FF4-B000-D3BB994E981F}"/>
    <dgm:cxn modelId="{01716DCF-F95F-4863-B50D-C595F6B44A73}" type="presOf" srcId="{DB934C83-AF78-4FF4-B000-D3BB994E981F}" destId="{F1579566-CB3A-41E9-B683-CCACAB15DE26}" srcOrd="0" destOrd="0" presId="urn:microsoft.com/office/officeart/2008/layout/VerticalCurvedList"/>
    <dgm:cxn modelId="{B4399101-CC42-4DE0-9254-EB23CBC2CCEC}" srcId="{797905E0-9887-4D88-AA7A-8F7E8DCA77F4}" destId="{A7DA96E5-8E24-45B7-A4ED-4BD5607225B9}" srcOrd="3" destOrd="0" parTransId="{E0816E7F-98E9-4707-8BF6-EDA599E31761}" sibTransId="{638D516D-902D-4B98-A573-136384788A01}"/>
    <dgm:cxn modelId="{22D9383C-6A3B-4243-BE2E-756DABC80594}" type="presOf" srcId="{A7DA96E5-8E24-45B7-A4ED-4BD5607225B9}" destId="{D1047F39-BD0E-422A-B970-D89B3AF39BEF}" srcOrd="0" destOrd="0" presId="urn:microsoft.com/office/officeart/2008/layout/VerticalCurvedList"/>
    <dgm:cxn modelId="{86F3FDF6-C6B5-4EA1-9CEA-AC1AEDD7615F}" type="presOf" srcId="{797905E0-9887-4D88-AA7A-8F7E8DCA77F4}" destId="{4C943F09-0413-4DF2-88BB-3E3B50317D79}" srcOrd="0" destOrd="0" presId="urn:microsoft.com/office/officeart/2008/layout/VerticalCurvedList"/>
    <dgm:cxn modelId="{78103007-CDAC-49E5-B481-9EA55E02A958}" type="presOf" srcId="{07E455F6-4A57-403A-9DAE-E978E9996690}" destId="{548D5569-4113-4AA4-9667-2560712728E5}" srcOrd="0" destOrd="0" presId="urn:microsoft.com/office/officeart/2008/layout/VerticalCurvedList"/>
    <dgm:cxn modelId="{25A60EA5-1F2E-4D20-B92A-22BE0D0FEBE1}" srcId="{797905E0-9887-4D88-AA7A-8F7E8DCA77F4}" destId="{E0426A6A-0CF6-47E3-AF8E-0E15478DF2D0}" srcOrd="2" destOrd="0" parTransId="{21211935-2F70-46EC-B95D-82800243F0E1}" sibTransId="{F5712F74-3F28-4FEF-93A3-C79640CE8354}"/>
    <dgm:cxn modelId="{46F09E6C-9352-4A21-ADFB-F5E299F20BC7}" type="presOf" srcId="{E0426A6A-0CF6-47E3-AF8E-0E15478DF2D0}" destId="{864901F6-D11A-493D-BD84-A9A50794B385}" srcOrd="0" destOrd="0" presId="urn:microsoft.com/office/officeart/2008/layout/VerticalCurvedList"/>
    <dgm:cxn modelId="{8A8C883A-6FB7-4660-9A25-2E661726EE57}" type="presOf" srcId="{2EEA45FC-0995-4925-AE9C-58A86CE3DF94}" destId="{94BAB50B-F45D-4819-B700-1D2F84C091E5}" srcOrd="0" destOrd="0" presId="urn:microsoft.com/office/officeart/2008/layout/VerticalCurvedList"/>
    <dgm:cxn modelId="{8BC42B7E-FED0-47CD-A0BD-82CC7794376F}" type="presParOf" srcId="{4C943F09-0413-4DF2-88BB-3E3B50317D79}" destId="{7C7A939A-E9F5-459E-9838-BA704F51CFC7}" srcOrd="0" destOrd="0" presId="urn:microsoft.com/office/officeart/2008/layout/VerticalCurvedList"/>
    <dgm:cxn modelId="{83195A48-3EE2-46CA-8E5F-73FC122C9556}" type="presParOf" srcId="{7C7A939A-E9F5-459E-9838-BA704F51CFC7}" destId="{91F45804-5524-4CC2-B161-53462A9E4084}" srcOrd="0" destOrd="0" presId="urn:microsoft.com/office/officeart/2008/layout/VerticalCurvedList"/>
    <dgm:cxn modelId="{08C05ECD-0265-4C0D-B0C4-222B2846C118}" type="presParOf" srcId="{91F45804-5524-4CC2-B161-53462A9E4084}" destId="{BCC883B5-61B2-43E7-804E-D14A3435B754}" srcOrd="0" destOrd="0" presId="urn:microsoft.com/office/officeart/2008/layout/VerticalCurvedList"/>
    <dgm:cxn modelId="{ADCAC03A-131D-4D4E-B662-779B77FBF447}" type="presParOf" srcId="{91F45804-5524-4CC2-B161-53462A9E4084}" destId="{F1579566-CB3A-41E9-B683-CCACAB15DE26}" srcOrd="1" destOrd="0" presId="urn:microsoft.com/office/officeart/2008/layout/VerticalCurvedList"/>
    <dgm:cxn modelId="{909923EE-E3E7-497F-8CF4-61F20C768925}" type="presParOf" srcId="{91F45804-5524-4CC2-B161-53462A9E4084}" destId="{A1A53F79-5E05-4817-A7B6-6A736299A20B}" srcOrd="2" destOrd="0" presId="urn:microsoft.com/office/officeart/2008/layout/VerticalCurvedList"/>
    <dgm:cxn modelId="{0A42111B-8554-43E7-B13B-EAD90F8D1B92}" type="presParOf" srcId="{91F45804-5524-4CC2-B161-53462A9E4084}" destId="{916180C2-1D16-47B6-A105-5B7198181D4C}" srcOrd="3" destOrd="0" presId="urn:microsoft.com/office/officeart/2008/layout/VerticalCurvedList"/>
    <dgm:cxn modelId="{16E1227D-AED7-4B40-9AE6-052A979D19C4}" type="presParOf" srcId="{7C7A939A-E9F5-459E-9838-BA704F51CFC7}" destId="{548D5569-4113-4AA4-9667-2560712728E5}" srcOrd="1" destOrd="0" presId="urn:microsoft.com/office/officeart/2008/layout/VerticalCurvedList"/>
    <dgm:cxn modelId="{2FA02C8F-426E-49F0-8EC0-AA5B9A21C78E}" type="presParOf" srcId="{7C7A939A-E9F5-459E-9838-BA704F51CFC7}" destId="{AF85C77F-473A-4A0E-A2C1-0F0EBE8884CE}" srcOrd="2" destOrd="0" presId="urn:microsoft.com/office/officeart/2008/layout/VerticalCurvedList"/>
    <dgm:cxn modelId="{9E36175F-7478-498C-9AFA-8EF2439458E8}" type="presParOf" srcId="{AF85C77F-473A-4A0E-A2C1-0F0EBE8884CE}" destId="{D3760B28-6DF3-4D64-BF90-96678CD02B44}" srcOrd="0" destOrd="0" presId="urn:microsoft.com/office/officeart/2008/layout/VerticalCurvedList"/>
    <dgm:cxn modelId="{D1A8546B-8C80-47AA-A9D2-F3A599C29618}" type="presParOf" srcId="{7C7A939A-E9F5-459E-9838-BA704F51CFC7}" destId="{94BAB50B-F45D-4819-B700-1D2F84C091E5}" srcOrd="3" destOrd="0" presId="urn:microsoft.com/office/officeart/2008/layout/VerticalCurvedList"/>
    <dgm:cxn modelId="{F466D9E1-17C4-4DA6-80BA-F2D8B1362E67}" type="presParOf" srcId="{7C7A939A-E9F5-459E-9838-BA704F51CFC7}" destId="{D6797F2B-5958-4A8D-A95E-8159401513C9}" srcOrd="4" destOrd="0" presId="urn:microsoft.com/office/officeart/2008/layout/VerticalCurvedList"/>
    <dgm:cxn modelId="{3DCC8E44-1C1B-4035-94E6-5C0FDD3EFB5E}" type="presParOf" srcId="{D6797F2B-5958-4A8D-A95E-8159401513C9}" destId="{8AC54155-443E-4E88-84EB-B1B7502C44E7}" srcOrd="0" destOrd="0" presId="urn:microsoft.com/office/officeart/2008/layout/VerticalCurvedList"/>
    <dgm:cxn modelId="{AE8E8EEA-85DD-4D23-92F4-9E0410448EDD}" type="presParOf" srcId="{7C7A939A-E9F5-459E-9838-BA704F51CFC7}" destId="{864901F6-D11A-493D-BD84-A9A50794B385}" srcOrd="5" destOrd="0" presId="urn:microsoft.com/office/officeart/2008/layout/VerticalCurvedList"/>
    <dgm:cxn modelId="{ABCA0288-55EA-4155-BB11-21BCD0959F3C}" type="presParOf" srcId="{7C7A939A-E9F5-459E-9838-BA704F51CFC7}" destId="{8CE1876E-C4B7-43B9-8319-F12B356F2FB1}" srcOrd="6" destOrd="0" presId="urn:microsoft.com/office/officeart/2008/layout/VerticalCurvedList"/>
    <dgm:cxn modelId="{2E6AB3B8-74E0-438B-9DFF-91239D6C5738}" type="presParOf" srcId="{8CE1876E-C4B7-43B9-8319-F12B356F2FB1}" destId="{4F536CD5-4733-41D4-9765-BE62D46BD861}" srcOrd="0" destOrd="0" presId="urn:microsoft.com/office/officeart/2008/layout/VerticalCurvedList"/>
    <dgm:cxn modelId="{2298D58A-FD11-48B5-B868-4C88A991C6D8}" type="presParOf" srcId="{7C7A939A-E9F5-459E-9838-BA704F51CFC7}" destId="{D1047F39-BD0E-422A-B970-D89B3AF39BEF}" srcOrd="7" destOrd="0" presId="urn:microsoft.com/office/officeart/2008/layout/VerticalCurvedList"/>
    <dgm:cxn modelId="{243D50BE-C208-41BF-80AA-5B9A5DFA3B26}" type="presParOf" srcId="{7C7A939A-E9F5-459E-9838-BA704F51CFC7}" destId="{731075F3-ED99-465B-8E45-7923283C3BA5}" srcOrd="8" destOrd="0" presId="urn:microsoft.com/office/officeart/2008/layout/VerticalCurvedList"/>
    <dgm:cxn modelId="{5FE1400E-89A9-4A02-998A-0512A3BA7D2E}" type="presParOf" srcId="{731075F3-ED99-465B-8E45-7923283C3BA5}" destId="{CB67D273-CAFF-41D8-AB13-E2C9B07EC82C}" srcOrd="0" destOrd="0" presId="urn:microsoft.com/office/officeart/2008/layout/VerticalCurvedList"/>
    <dgm:cxn modelId="{14A3D114-4998-4F33-AB80-FFA16E1468C3}" type="presParOf" srcId="{7C7A939A-E9F5-459E-9838-BA704F51CFC7}" destId="{C092E225-4439-4A40-AED0-575252014FF2}" srcOrd="9" destOrd="0" presId="urn:microsoft.com/office/officeart/2008/layout/VerticalCurvedList"/>
    <dgm:cxn modelId="{53502C16-344D-4F41-85E2-1069609F2CB9}" type="presParOf" srcId="{7C7A939A-E9F5-459E-9838-BA704F51CFC7}" destId="{89A3B67B-29C5-4D67-A424-25B816DAE036}" srcOrd="10" destOrd="0" presId="urn:microsoft.com/office/officeart/2008/layout/VerticalCurvedList"/>
    <dgm:cxn modelId="{32997A0B-AABA-4275-9B06-FACA9FC832BC}" type="presParOf" srcId="{89A3B67B-29C5-4D67-A424-25B816DAE036}" destId="{45B2F535-8544-40D7-9A54-EEF36A02FB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905E0-9887-4D88-AA7A-8F7E8DCA77F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E455F6-4A57-403A-9DAE-E978E999669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Учителя и учащиеся работают с платформой через доступ к Интернету</a:t>
          </a:r>
          <a:endParaRPr lang="ru-RU" sz="2800" dirty="0">
            <a:latin typeface="Monotype Corsiva" pitchFamily="66" charset="0"/>
          </a:endParaRPr>
        </a:p>
      </dgm:t>
    </dgm:pt>
    <dgm:pt modelId="{761A50C3-2768-4B86-A12B-2016BA57D5DF}" type="parTrans" cxnId="{0054E6BE-5E4B-4F98-B5D1-8819115E6ABA}">
      <dgm:prSet/>
      <dgm:spPr/>
      <dgm:t>
        <a:bodyPr/>
        <a:lstStyle/>
        <a:p>
          <a:endParaRPr lang="ru-RU"/>
        </a:p>
      </dgm:t>
    </dgm:pt>
    <dgm:pt modelId="{DB934C83-AF78-4FF4-B000-D3BB994E981F}" type="sibTrans" cxnId="{0054E6BE-5E4B-4F98-B5D1-8819115E6ABA}">
      <dgm:prSet/>
      <dgm:spPr/>
      <dgm:t>
        <a:bodyPr/>
        <a:lstStyle/>
        <a:p>
          <a:endParaRPr lang="ru-RU"/>
        </a:p>
      </dgm:t>
    </dgm:pt>
    <dgm:pt modelId="{2EEA45FC-0995-4925-AE9C-58A86CE3DF94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Можно использовать с любого </a:t>
          </a:r>
          <a:r>
            <a:rPr lang="ru-RU" sz="2800" dirty="0" err="1" smtClean="0">
              <a:latin typeface="Monotype Corsiva" pitchFamily="66" charset="0"/>
            </a:rPr>
            <a:t>гаджета</a:t>
          </a:r>
          <a:endParaRPr lang="ru-RU" sz="2800" dirty="0">
            <a:latin typeface="Monotype Corsiva" pitchFamily="66" charset="0"/>
          </a:endParaRPr>
        </a:p>
      </dgm:t>
    </dgm:pt>
    <dgm:pt modelId="{0E9D574A-19F8-4434-B140-2426DEC5CDAF}" type="parTrans" cxnId="{EA8F82C3-0362-496B-A9EE-7160E336D0E7}">
      <dgm:prSet/>
      <dgm:spPr/>
      <dgm:t>
        <a:bodyPr/>
        <a:lstStyle/>
        <a:p>
          <a:endParaRPr lang="ru-RU"/>
        </a:p>
      </dgm:t>
    </dgm:pt>
    <dgm:pt modelId="{65C19FFF-ACAF-4329-88E9-130492C82322}" type="sibTrans" cxnId="{EA8F82C3-0362-496B-A9EE-7160E336D0E7}">
      <dgm:prSet/>
      <dgm:spPr/>
      <dgm:t>
        <a:bodyPr/>
        <a:lstStyle/>
        <a:p>
          <a:endParaRPr lang="ru-RU"/>
        </a:p>
      </dgm:t>
    </dgm:pt>
    <dgm:pt modelId="{E0426A6A-0CF6-47E3-AF8E-0E15478DF2D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Не требует установки, а работает по ссылке</a:t>
          </a:r>
          <a:endParaRPr lang="ru-RU" sz="2800" dirty="0">
            <a:latin typeface="Monotype Corsiva" pitchFamily="66" charset="0"/>
          </a:endParaRPr>
        </a:p>
      </dgm:t>
    </dgm:pt>
    <dgm:pt modelId="{21211935-2F70-46EC-B95D-82800243F0E1}" type="parTrans" cxnId="{25A60EA5-1F2E-4D20-B92A-22BE0D0FEBE1}">
      <dgm:prSet/>
      <dgm:spPr/>
      <dgm:t>
        <a:bodyPr/>
        <a:lstStyle/>
        <a:p>
          <a:endParaRPr lang="ru-RU"/>
        </a:p>
      </dgm:t>
    </dgm:pt>
    <dgm:pt modelId="{F5712F74-3F28-4FEF-93A3-C79640CE8354}" type="sibTrans" cxnId="{25A60EA5-1F2E-4D20-B92A-22BE0D0FEBE1}">
      <dgm:prSet/>
      <dgm:spPr/>
      <dgm:t>
        <a:bodyPr/>
        <a:lstStyle/>
        <a:p>
          <a:endParaRPr lang="ru-RU"/>
        </a:p>
      </dgm:t>
    </dgm:pt>
    <dgm:pt modelId="{A7DA96E5-8E24-45B7-A4ED-4BD5607225B9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Учитель может отслеживать весь процесс через свой </a:t>
          </a:r>
          <a:r>
            <a:rPr lang="ru-RU" sz="2800" dirty="0" err="1" smtClean="0">
              <a:latin typeface="Monotype Corsiva" pitchFamily="66" charset="0"/>
            </a:rPr>
            <a:t>аккаунт</a:t>
          </a:r>
          <a:r>
            <a:rPr lang="ru-RU" sz="2800" dirty="0" smtClean="0">
              <a:latin typeface="Monotype Corsiva" pitchFamily="66" charset="0"/>
            </a:rPr>
            <a:t>. Учащимся не надо создавать свои </a:t>
          </a:r>
          <a:r>
            <a:rPr lang="ru-RU" sz="2800" dirty="0" err="1" smtClean="0">
              <a:latin typeface="Monotype Corsiva" pitchFamily="66" charset="0"/>
            </a:rPr>
            <a:t>аккаунты</a:t>
          </a:r>
          <a:endParaRPr lang="ru-RU" sz="2800" dirty="0">
            <a:latin typeface="Monotype Corsiva" pitchFamily="66" charset="0"/>
          </a:endParaRPr>
        </a:p>
      </dgm:t>
    </dgm:pt>
    <dgm:pt modelId="{E0816E7F-98E9-4707-8BF6-EDA599E31761}" type="parTrans" cxnId="{B4399101-CC42-4DE0-9254-EB23CBC2CCEC}">
      <dgm:prSet/>
      <dgm:spPr/>
      <dgm:t>
        <a:bodyPr/>
        <a:lstStyle/>
        <a:p>
          <a:endParaRPr lang="ru-RU"/>
        </a:p>
      </dgm:t>
    </dgm:pt>
    <dgm:pt modelId="{638D516D-902D-4B98-A573-136384788A01}" type="sibTrans" cxnId="{B4399101-CC42-4DE0-9254-EB23CBC2CCEC}">
      <dgm:prSet/>
      <dgm:spPr/>
      <dgm:t>
        <a:bodyPr/>
        <a:lstStyle/>
        <a:p>
          <a:endParaRPr lang="ru-RU"/>
        </a:p>
      </dgm:t>
    </dgm:pt>
    <dgm:pt modelId="{4C943F09-0413-4DF2-88BB-3E3B50317D79}" type="pres">
      <dgm:prSet presAssocID="{797905E0-9887-4D88-AA7A-8F7E8DCA77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7A939A-E9F5-459E-9838-BA704F51CFC7}" type="pres">
      <dgm:prSet presAssocID="{797905E0-9887-4D88-AA7A-8F7E8DCA77F4}" presName="Name1" presStyleCnt="0"/>
      <dgm:spPr/>
    </dgm:pt>
    <dgm:pt modelId="{91F45804-5524-4CC2-B161-53462A9E4084}" type="pres">
      <dgm:prSet presAssocID="{797905E0-9887-4D88-AA7A-8F7E8DCA77F4}" presName="cycle" presStyleCnt="0"/>
      <dgm:spPr/>
    </dgm:pt>
    <dgm:pt modelId="{BCC883B5-61B2-43E7-804E-D14A3435B754}" type="pres">
      <dgm:prSet presAssocID="{797905E0-9887-4D88-AA7A-8F7E8DCA77F4}" presName="srcNode" presStyleLbl="node1" presStyleIdx="0" presStyleCnt="4"/>
      <dgm:spPr/>
    </dgm:pt>
    <dgm:pt modelId="{F1579566-CB3A-41E9-B683-CCACAB15DE26}" type="pres">
      <dgm:prSet presAssocID="{797905E0-9887-4D88-AA7A-8F7E8DCA77F4}" presName="conn" presStyleLbl="parChTrans1D2" presStyleIdx="0" presStyleCnt="1" custLinFactNeighborX="-772" custLinFactNeighborY="-267"/>
      <dgm:spPr/>
      <dgm:t>
        <a:bodyPr/>
        <a:lstStyle/>
        <a:p>
          <a:endParaRPr lang="ru-RU"/>
        </a:p>
      </dgm:t>
    </dgm:pt>
    <dgm:pt modelId="{A1A53F79-5E05-4817-A7B6-6A736299A20B}" type="pres">
      <dgm:prSet presAssocID="{797905E0-9887-4D88-AA7A-8F7E8DCA77F4}" presName="extraNode" presStyleLbl="node1" presStyleIdx="0" presStyleCnt="4"/>
      <dgm:spPr/>
    </dgm:pt>
    <dgm:pt modelId="{916180C2-1D16-47B6-A105-5B7198181D4C}" type="pres">
      <dgm:prSet presAssocID="{797905E0-9887-4D88-AA7A-8F7E8DCA77F4}" presName="dstNode" presStyleLbl="node1" presStyleIdx="0" presStyleCnt="4"/>
      <dgm:spPr/>
    </dgm:pt>
    <dgm:pt modelId="{548D5569-4113-4AA4-9667-2560712728E5}" type="pres">
      <dgm:prSet presAssocID="{07E455F6-4A57-403A-9DAE-E978E9996690}" presName="text_1" presStyleLbl="node1" presStyleIdx="0" presStyleCnt="4" custScaleX="104400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5C77F-473A-4A0E-A2C1-0F0EBE8884CE}" type="pres">
      <dgm:prSet presAssocID="{07E455F6-4A57-403A-9DAE-E978E9996690}" presName="accent_1" presStyleCnt="0"/>
      <dgm:spPr/>
    </dgm:pt>
    <dgm:pt modelId="{D3760B28-6DF3-4D64-BF90-96678CD02B44}" type="pres">
      <dgm:prSet presAssocID="{07E455F6-4A57-403A-9DAE-E978E9996690}" presName="accentRepeatNode" presStyleLbl="solidFgAcc1" presStyleIdx="0" presStyleCnt="4"/>
      <dgm:spPr/>
    </dgm:pt>
    <dgm:pt modelId="{94BAB50B-F45D-4819-B700-1D2F84C091E5}" type="pres">
      <dgm:prSet presAssocID="{2EEA45FC-0995-4925-AE9C-58A86CE3DF94}" presName="text_2" presStyleLbl="node1" presStyleIdx="1" presStyleCnt="4" custScaleX="104851" custScaleY="87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7F2B-5958-4A8D-A95E-8159401513C9}" type="pres">
      <dgm:prSet presAssocID="{2EEA45FC-0995-4925-AE9C-58A86CE3DF94}" presName="accent_2" presStyleCnt="0"/>
      <dgm:spPr/>
    </dgm:pt>
    <dgm:pt modelId="{8AC54155-443E-4E88-84EB-B1B7502C44E7}" type="pres">
      <dgm:prSet presAssocID="{2EEA45FC-0995-4925-AE9C-58A86CE3DF94}" presName="accentRepeatNode" presStyleLbl="solidFgAcc1" presStyleIdx="1" presStyleCnt="4"/>
      <dgm:spPr/>
    </dgm:pt>
    <dgm:pt modelId="{864901F6-D11A-493D-BD84-A9A50794B385}" type="pres">
      <dgm:prSet presAssocID="{E0426A6A-0CF6-47E3-AF8E-0E15478DF2D0}" presName="text_3" presStyleLbl="node1" presStyleIdx="2" presStyleCnt="4" custScaleY="8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876E-C4B7-43B9-8319-F12B356F2FB1}" type="pres">
      <dgm:prSet presAssocID="{E0426A6A-0CF6-47E3-AF8E-0E15478DF2D0}" presName="accent_3" presStyleCnt="0"/>
      <dgm:spPr/>
    </dgm:pt>
    <dgm:pt modelId="{4F536CD5-4733-41D4-9765-BE62D46BD861}" type="pres">
      <dgm:prSet presAssocID="{E0426A6A-0CF6-47E3-AF8E-0E15478DF2D0}" presName="accentRepeatNode" presStyleLbl="solidFgAcc1" presStyleIdx="2" presStyleCnt="4"/>
      <dgm:spPr/>
    </dgm:pt>
    <dgm:pt modelId="{D1047F39-BD0E-422A-B970-D89B3AF39BEF}" type="pres">
      <dgm:prSet presAssocID="{A7DA96E5-8E24-45B7-A4ED-4BD5607225B9}" presName="text_4" presStyleLbl="node1" presStyleIdx="3" presStyleCnt="4" custScaleY="10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075F3-ED99-465B-8E45-7923283C3BA5}" type="pres">
      <dgm:prSet presAssocID="{A7DA96E5-8E24-45B7-A4ED-4BD5607225B9}" presName="accent_4" presStyleCnt="0"/>
      <dgm:spPr/>
    </dgm:pt>
    <dgm:pt modelId="{CB67D273-CAFF-41D8-AB13-E2C9B07EC82C}" type="pres">
      <dgm:prSet presAssocID="{A7DA96E5-8E24-45B7-A4ED-4BD5607225B9}" presName="accentRepeatNode" presStyleLbl="solidFgAcc1" presStyleIdx="3" presStyleCnt="4"/>
      <dgm:spPr/>
    </dgm:pt>
  </dgm:ptLst>
  <dgm:cxnLst>
    <dgm:cxn modelId="{3D818B44-4FB5-412D-81B8-F64EF0FF0D75}" type="presOf" srcId="{797905E0-9887-4D88-AA7A-8F7E8DCA77F4}" destId="{4C943F09-0413-4DF2-88BB-3E3B50317D79}" srcOrd="0" destOrd="0" presId="urn:microsoft.com/office/officeart/2008/layout/VerticalCurvedList"/>
    <dgm:cxn modelId="{D7F50776-C118-4D37-8EAB-CE3690C19D15}" type="presOf" srcId="{A7DA96E5-8E24-45B7-A4ED-4BD5607225B9}" destId="{D1047F39-BD0E-422A-B970-D89B3AF39BEF}" srcOrd="0" destOrd="0" presId="urn:microsoft.com/office/officeart/2008/layout/VerticalCurvedList"/>
    <dgm:cxn modelId="{4585C7E4-4E62-4739-A91C-C9779F65DE18}" type="presOf" srcId="{07E455F6-4A57-403A-9DAE-E978E9996690}" destId="{548D5569-4113-4AA4-9667-2560712728E5}" srcOrd="0" destOrd="0" presId="urn:microsoft.com/office/officeart/2008/layout/VerticalCurvedList"/>
    <dgm:cxn modelId="{207DC101-B46F-4435-8875-B5AE19DA9E10}" type="presOf" srcId="{2EEA45FC-0995-4925-AE9C-58A86CE3DF94}" destId="{94BAB50B-F45D-4819-B700-1D2F84C091E5}" srcOrd="0" destOrd="0" presId="urn:microsoft.com/office/officeart/2008/layout/VerticalCurvedList"/>
    <dgm:cxn modelId="{ABF2B896-3E8D-4447-A93F-8F040222E67B}" type="presOf" srcId="{DB934C83-AF78-4FF4-B000-D3BB994E981F}" destId="{F1579566-CB3A-41E9-B683-CCACAB15DE26}" srcOrd="0" destOrd="0" presId="urn:microsoft.com/office/officeart/2008/layout/VerticalCurvedList"/>
    <dgm:cxn modelId="{EA8F82C3-0362-496B-A9EE-7160E336D0E7}" srcId="{797905E0-9887-4D88-AA7A-8F7E8DCA77F4}" destId="{2EEA45FC-0995-4925-AE9C-58A86CE3DF94}" srcOrd="1" destOrd="0" parTransId="{0E9D574A-19F8-4434-B140-2426DEC5CDAF}" sibTransId="{65C19FFF-ACAF-4329-88E9-130492C82322}"/>
    <dgm:cxn modelId="{0054E6BE-5E4B-4F98-B5D1-8819115E6ABA}" srcId="{797905E0-9887-4D88-AA7A-8F7E8DCA77F4}" destId="{07E455F6-4A57-403A-9DAE-E978E9996690}" srcOrd="0" destOrd="0" parTransId="{761A50C3-2768-4B86-A12B-2016BA57D5DF}" sibTransId="{DB934C83-AF78-4FF4-B000-D3BB994E981F}"/>
    <dgm:cxn modelId="{DC9A672B-6978-4766-AD84-10819B2CE4A0}" type="presOf" srcId="{E0426A6A-0CF6-47E3-AF8E-0E15478DF2D0}" destId="{864901F6-D11A-493D-BD84-A9A50794B385}" srcOrd="0" destOrd="0" presId="urn:microsoft.com/office/officeart/2008/layout/VerticalCurvedList"/>
    <dgm:cxn modelId="{B4399101-CC42-4DE0-9254-EB23CBC2CCEC}" srcId="{797905E0-9887-4D88-AA7A-8F7E8DCA77F4}" destId="{A7DA96E5-8E24-45B7-A4ED-4BD5607225B9}" srcOrd="3" destOrd="0" parTransId="{E0816E7F-98E9-4707-8BF6-EDA599E31761}" sibTransId="{638D516D-902D-4B98-A573-136384788A01}"/>
    <dgm:cxn modelId="{25A60EA5-1F2E-4D20-B92A-22BE0D0FEBE1}" srcId="{797905E0-9887-4D88-AA7A-8F7E8DCA77F4}" destId="{E0426A6A-0CF6-47E3-AF8E-0E15478DF2D0}" srcOrd="2" destOrd="0" parTransId="{21211935-2F70-46EC-B95D-82800243F0E1}" sibTransId="{F5712F74-3F28-4FEF-93A3-C79640CE8354}"/>
    <dgm:cxn modelId="{262609F2-9582-4DC3-BDF4-73E02049D658}" type="presParOf" srcId="{4C943F09-0413-4DF2-88BB-3E3B50317D79}" destId="{7C7A939A-E9F5-459E-9838-BA704F51CFC7}" srcOrd="0" destOrd="0" presId="urn:microsoft.com/office/officeart/2008/layout/VerticalCurvedList"/>
    <dgm:cxn modelId="{69F20275-D15E-4C87-89C6-74720C437834}" type="presParOf" srcId="{7C7A939A-E9F5-459E-9838-BA704F51CFC7}" destId="{91F45804-5524-4CC2-B161-53462A9E4084}" srcOrd="0" destOrd="0" presId="urn:microsoft.com/office/officeart/2008/layout/VerticalCurvedList"/>
    <dgm:cxn modelId="{F247364B-C0B2-457B-A32F-B9D59DB2C510}" type="presParOf" srcId="{91F45804-5524-4CC2-B161-53462A9E4084}" destId="{BCC883B5-61B2-43E7-804E-D14A3435B754}" srcOrd="0" destOrd="0" presId="urn:microsoft.com/office/officeart/2008/layout/VerticalCurvedList"/>
    <dgm:cxn modelId="{FA647F65-EBC1-493D-BF0A-4DB64FF29675}" type="presParOf" srcId="{91F45804-5524-4CC2-B161-53462A9E4084}" destId="{F1579566-CB3A-41E9-B683-CCACAB15DE26}" srcOrd="1" destOrd="0" presId="urn:microsoft.com/office/officeart/2008/layout/VerticalCurvedList"/>
    <dgm:cxn modelId="{04EB25BA-EEF0-4F8E-9143-29E5D0A4811A}" type="presParOf" srcId="{91F45804-5524-4CC2-B161-53462A9E4084}" destId="{A1A53F79-5E05-4817-A7B6-6A736299A20B}" srcOrd="2" destOrd="0" presId="urn:microsoft.com/office/officeart/2008/layout/VerticalCurvedList"/>
    <dgm:cxn modelId="{FF846D7F-8EE6-4E68-9D9E-55BB8E16DFB2}" type="presParOf" srcId="{91F45804-5524-4CC2-B161-53462A9E4084}" destId="{916180C2-1D16-47B6-A105-5B7198181D4C}" srcOrd="3" destOrd="0" presId="urn:microsoft.com/office/officeart/2008/layout/VerticalCurvedList"/>
    <dgm:cxn modelId="{6A373743-5B68-4C05-AECA-9013FD0C2A7A}" type="presParOf" srcId="{7C7A939A-E9F5-459E-9838-BA704F51CFC7}" destId="{548D5569-4113-4AA4-9667-2560712728E5}" srcOrd="1" destOrd="0" presId="urn:microsoft.com/office/officeart/2008/layout/VerticalCurvedList"/>
    <dgm:cxn modelId="{C3A0C29E-E2F8-42A7-AC3B-46AF0A568603}" type="presParOf" srcId="{7C7A939A-E9F5-459E-9838-BA704F51CFC7}" destId="{AF85C77F-473A-4A0E-A2C1-0F0EBE8884CE}" srcOrd="2" destOrd="0" presId="urn:microsoft.com/office/officeart/2008/layout/VerticalCurvedList"/>
    <dgm:cxn modelId="{E38FBF3D-7A74-4B13-B8F2-6D44F38CEC10}" type="presParOf" srcId="{AF85C77F-473A-4A0E-A2C1-0F0EBE8884CE}" destId="{D3760B28-6DF3-4D64-BF90-96678CD02B44}" srcOrd="0" destOrd="0" presId="urn:microsoft.com/office/officeart/2008/layout/VerticalCurvedList"/>
    <dgm:cxn modelId="{213BDB3E-5BC4-44C6-A620-044AD1A3336E}" type="presParOf" srcId="{7C7A939A-E9F5-459E-9838-BA704F51CFC7}" destId="{94BAB50B-F45D-4819-B700-1D2F84C091E5}" srcOrd="3" destOrd="0" presId="urn:microsoft.com/office/officeart/2008/layout/VerticalCurvedList"/>
    <dgm:cxn modelId="{602734FD-68E4-42B5-ACFB-CA92877EE64F}" type="presParOf" srcId="{7C7A939A-E9F5-459E-9838-BA704F51CFC7}" destId="{D6797F2B-5958-4A8D-A95E-8159401513C9}" srcOrd="4" destOrd="0" presId="urn:microsoft.com/office/officeart/2008/layout/VerticalCurvedList"/>
    <dgm:cxn modelId="{A7FB7D5D-C62D-48E7-8F59-B9F3401E4926}" type="presParOf" srcId="{D6797F2B-5958-4A8D-A95E-8159401513C9}" destId="{8AC54155-443E-4E88-84EB-B1B7502C44E7}" srcOrd="0" destOrd="0" presId="urn:microsoft.com/office/officeart/2008/layout/VerticalCurvedList"/>
    <dgm:cxn modelId="{EA58450D-39DF-42CE-B9B0-B192FB1D7090}" type="presParOf" srcId="{7C7A939A-E9F5-459E-9838-BA704F51CFC7}" destId="{864901F6-D11A-493D-BD84-A9A50794B385}" srcOrd="5" destOrd="0" presId="urn:microsoft.com/office/officeart/2008/layout/VerticalCurvedList"/>
    <dgm:cxn modelId="{3B23A9E4-71F1-470A-A0A6-49A90D57875B}" type="presParOf" srcId="{7C7A939A-E9F5-459E-9838-BA704F51CFC7}" destId="{8CE1876E-C4B7-43B9-8319-F12B356F2FB1}" srcOrd="6" destOrd="0" presId="urn:microsoft.com/office/officeart/2008/layout/VerticalCurvedList"/>
    <dgm:cxn modelId="{0C423F98-A6EF-4511-93CC-74D00301A9BA}" type="presParOf" srcId="{8CE1876E-C4B7-43B9-8319-F12B356F2FB1}" destId="{4F536CD5-4733-41D4-9765-BE62D46BD861}" srcOrd="0" destOrd="0" presId="urn:microsoft.com/office/officeart/2008/layout/VerticalCurvedList"/>
    <dgm:cxn modelId="{24835356-D4BF-49FA-A656-C282469D1818}" type="presParOf" srcId="{7C7A939A-E9F5-459E-9838-BA704F51CFC7}" destId="{D1047F39-BD0E-422A-B970-D89B3AF39BEF}" srcOrd="7" destOrd="0" presId="urn:microsoft.com/office/officeart/2008/layout/VerticalCurvedList"/>
    <dgm:cxn modelId="{30441346-607E-42B2-83AA-3D7637D585B5}" type="presParOf" srcId="{7C7A939A-E9F5-459E-9838-BA704F51CFC7}" destId="{731075F3-ED99-465B-8E45-7923283C3BA5}" srcOrd="8" destOrd="0" presId="urn:microsoft.com/office/officeart/2008/layout/VerticalCurvedList"/>
    <dgm:cxn modelId="{0A719894-3496-425C-947A-E66C2A01AC76}" type="presParOf" srcId="{731075F3-ED99-465B-8E45-7923283C3BA5}" destId="{CB67D273-CAFF-41D8-AB13-E2C9B07EC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905E0-9887-4D88-AA7A-8F7E8DCA77F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E455F6-4A57-403A-9DAE-E978E999669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Подготовить материалы и соответствующие задачи на </a:t>
          </a:r>
          <a:r>
            <a:rPr lang="en-US" sz="2800" dirty="0" err="1" smtClean="0">
              <a:latin typeface="Monotype Corsiva" pitchFamily="66" charset="0"/>
            </a:rPr>
            <a:t>Classtime</a:t>
          </a:r>
          <a:endParaRPr lang="ru-RU" sz="2800" dirty="0">
            <a:latin typeface="Monotype Corsiva" pitchFamily="66" charset="0"/>
          </a:endParaRPr>
        </a:p>
      </dgm:t>
    </dgm:pt>
    <dgm:pt modelId="{761A50C3-2768-4B86-A12B-2016BA57D5DF}" type="parTrans" cxnId="{0054E6BE-5E4B-4F98-B5D1-8819115E6ABA}">
      <dgm:prSet/>
      <dgm:spPr/>
      <dgm:t>
        <a:bodyPr/>
        <a:lstStyle/>
        <a:p>
          <a:endParaRPr lang="ru-RU"/>
        </a:p>
      </dgm:t>
    </dgm:pt>
    <dgm:pt modelId="{DB934C83-AF78-4FF4-B000-D3BB994E981F}" type="sibTrans" cxnId="{0054E6BE-5E4B-4F98-B5D1-8819115E6ABA}">
      <dgm:prSet/>
      <dgm:spPr/>
      <dgm:t>
        <a:bodyPr/>
        <a:lstStyle/>
        <a:p>
          <a:endParaRPr lang="ru-RU"/>
        </a:p>
      </dgm:t>
    </dgm:pt>
    <dgm:pt modelId="{2EEA45FC-0995-4925-AE9C-58A86CE3DF94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Создать новую сессию и получить уникальный код</a:t>
          </a:r>
          <a:endParaRPr lang="ru-RU" sz="2800" dirty="0">
            <a:latin typeface="Monotype Corsiva" pitchFamily="66" charset="0"/>
          </a:endParaRPr>
        </a:p>
      </dgm:t>
    </dgm:pt>
    <dgm:pt modelId="{0E9D574A-19F8-4434-B140-2426DEC5CDAF}" type="parTrans" cxnId="{EA8F82C3-0362-496B-A9EE-7160E336D0E7}">
      <dgm:prSet/>
      <dgm:spPr/>
      <dgm:t>
        <a:bodyPr/>
        <a:lstStyle/>
        <a:p>
          <a:endParaRPr lang="ru-RU"/>
        </a:p>
      </dgm:t>
    </dgm:pt>
    <dgm:pt modelId="{65C19FFF-ACAF-4329-88E9-130492C82322}" type="sibTrans" cxnId="{EA8F82C3-0362-496B-A9EE-7160E336D0E7}">
      <dgm:prSet/>
      <dgm:spPr/>
      <dgm:t>
        <a:bodyPr/>
        <a:lstStyle/>
        <a:p>
          <a:endParaRPr lang="ru-RU"/>
        </a:p>
      </dgm:t>
    </dgm:pt>
    <dgm:pt modelId="{E0426A6A-0CF6-47E3-AF8E-0E15478DF2D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Поделиться сессией с учащимися для прохождения задания: поделиться кодом</a:t>
          </a:r>
          <a:endParaRPr lang="ru-RU" sz="2800" dirty="0">
            <a:latin typeface="Monotype Corsiva" pitchFamily="66" charset="0"/>
          </a:endParaRPr>
        </a:p>
      </dgm:t>
    </dgm:pt>
    <dgm:pt modelId="{21211935-2F70-46EC-B95D-82800243F0E1}" type="parTrans" cxnId="{25A60EA5-1F2E-4D20-B92A-22BE0D0FEBE1}">
      <dgm:prSet/>
      <dgm:spPr/>
      <dgm:t>
        <a:bodyPr/>
        <a:lstStyle/>
        <a:p>
          <a:endParaRPr lang="ru-RU"/>
        </a:p>
      </dgm:t>
    </dgm:pt>
    <dgm:pt modelId="{F5712F74-3F28-4FEF-93A3-C79640CE8354}" type="sibTrans" cxnId="{25A60EA5-1F2E-4D20-B92A-22BE0D0FEBE1}">
      <dgm:prSet/>
      <dgm:spPr/>
      <dgm:t>
        <a:bodyPr/>
        <a:lstStyle/>
        <a:p>
          <a:endParaRPr lang="ru-RU"/>
        </a:p>
      </dgm:t>
    </dgm:pt>
    <dgm:pt modelId="{A7DA96E5-8E24-45B7-A4ED-4BD5607225B9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Отслеживать прогресс в режиме реального времени</a:t>
          </a:r>
          <a:endParaRPr lang="ru-RU" sz="2800" dirty="0">
            <a:latin typeface="Monotype Corsiva" pitchFamily="66" charset="0"/>
          </a:endParaRPr>
        </a:p>
      </dgm:t>
    </dgm:pt>
    <dgm:pt modelId="{E0816E7F-98E9-4707-8BF6-EDA599E31761}" type="parTrans" cxnId="{B4399101-CC42-4DE0-9254-EB23CBC2CCEC}">
      <dgm:prSet/>
      <dgm:spPr/>
      <dgm:t>
        <a:bodyPr/>
        <a:lstStyle/>
        <a:p>
          <a:endParaRPr lang="ru-RU"/>
        </a:p>
      </dgm:t>
    </dgm:pt>
    <dgm:pt modelId="{638D516D-902D-4B98-A573-136384788A01}" type="sibTrans" cxnId="{B4399101-CC42-4DE0-9254-EB23CBC2CCEC}">
      <dgm:prSet/>
      <dgm:spPr/>
      <dgm:t>
        <a:bodyPr/>
        <a:lstStyle/>
        <a:p>
          <a:endParaRPr lang="ru-RU"/>
        </a:p>
      </dgm:t>
    </dgm:pt>
    <dgm:pt modelId="{2DF56196-7C88-4009-A803-FAC4D8C9AB83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Monotype Corsiva" pitchFamily="66" charset="0"/>
            </a:rPr>
            <a:t>Провести аналитику</a:t>
          </a:r>
          <a:endParaRPr lang="ru-RU" sz="2800" dirty="0">
            <a:latin typeface="Monotype Corsiva" pitchFamily="66" charset="0"/>
          </a:endParaRPr>
        </a:p>
      </dgm:t>
    </dgm:pt>
    <dgm:pt modelId="{61E7057A-DB1E-44B3-BF29-EE2916C96E39}" type="parTrans" cxnId="{88E9ABF4-E5A0-448A-B97F-318146D015E6}">
      <dgm:prSet/>
      <dgm:spPr/>
    </dgm:pt>
    <dgm:pt modelId="{9EBF6214-7CF5-4884-980E-EEDF5F8D7B3A}" type="sibTrans" cxnId="{88E9ABF4-E5A0-448A-B97F-318146D015E6}">
      <dgm:prSet/>
      <dgm:spPr/>
    </dgm:pt>
    <dgm:pt modelId="{4C943F09-0413-4DF2-88BB-3E3B50317D79}" type="pres">
      <dgm:prSet presAssocID="{797905E0-9887-4D88-AA7A-8F7E8DCA77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7A939A-E9F5-459E-9838-BA704F51CFC7}" type="pres">
      <dgm:prSet presAssocID="{797905E0-9887-4D88-AA7A-8F7E8DCA77F4}" presName="Name1" presStyleCnt="0"/>
      <dgm:spPr/>
    </dgm:pt>
    <dgm:pt modelId="{91F45804-5524-4CC2-B161-53462A9E4084}" type="pres">
      <dgm:prSet presAssocID="{797905E0-9887-4D88-AA7A-8F7E8DCA77F4}" presName="cycle" presStyleCnt="0"/>
      <dgm:spPr/>
    </dgm:pt>
    <dgm:pt modelId="{BCC883B5-61B2-43E7-804E-D14A3435B754}" type="pres">
      <dgm:prSet presAssocID="{797905E0-9887-4D88-AA7A-8F7E8DCA77F4}" presName="srcNode" presStyleLbl="node1" presStyleIdx="0" presStyleCnt="5"/>
      <dgm:spPr/>
    </dgm:pt>
    <dgm:pt modelId="{F1579566-CB3A-41E9-B683-CCACAB15DE26}" type="pres">
      <dgm:prSet presAssocID="{797905E0-9887-4D88-AA7A-8F7E8DCA77F4}" presName="conn" presStyleLbl="parChTrans1D2" presStyleIdx="0" presStyleCnt="1" custLinFactNeighborX="-772" custLinFactNeighborY="-267"/>
      <dgm:spPr/>
      <dgm:t>
        <a:bodyPr/>
        <a:lstStyle/>
        <a:p>
          <a:endParaRPr lang="ru-RU"/>
        </a:p>
      </dgm:t>
    </dgm:pt>
    <dgm:pt modelId="{A1A53F79-5E05-4817-A7B6-6A736299A20B}" type="pres">
      <dgm:prSet presAssocID="{797905E0-9887-4D88-AA7A-8F7E8DCA77F4}" presName="extraNode" presStyleLbl="node1" presStyleIdx="0" presStyleCnt="5"/>
      <dgm:spPr/>
    </dgm:pt>
    <dgm:pt modelId="{916180C2-1D16-47B6-A105-5B7198181D4C}" type="pres">
      <dgm:prSet presAssocID="{797905E0-9887-4D88-AA7A-8F7E8DCA77F4}" presName="dstNode" presStyleLbl="node1" presStyleIdx="0" presStyleCnt="5"/>
      <dgm:spPr/>
    </dgm:pt>
    <dgm:pt modelId="{548D5569-4113-4AA4-9667-2560712728E5}" type="pres">
      <dgm:prSet presAssocID="{07E455F6-4A57-403A-9DAE-E978E9996690}" presName="text_1" presStyleLbl="node1" presStyleIdx="0" presStyleCnt="5" custScaleX="104400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5C77F-473A-4A0E-A2C1-0F0EBE8884CE}" type="pres">
      <dgm:prSet presAssocID="{07E455F6-4A57-403A-9DAE-E978E9996690}" presName="accent_1" presStyleCnt="0"/>
      <dgm:spPr/>
    </dgm:pt>
    <dgm:pt modelId="{D3760B28-6DF3-4D64-BF90-96678CD02B44}" type="pres">
      <dgm:prSet presAssocID="{07E455F6-4A57-403A-9DAE-E978E9996690}" presName="accentRepeatNode" presStyleLbl="solidFgAcc1" presStyleIdx="0" presStyleCnt="5"/>
      <dgm:spPr/>
    </dgm:pt>
    <dgm:pt modelId="{94BAB50B-F45D-4819-B700-1D2F84C091E5}" type="pres">
      <dgm:prSet presAssocID="{2EEA45FC-0995-4925-AE9C-58A86CE3DF94}" presName="text_2" presStyleLbl="node1" presStyleIdx="1" presStyleCnt="5" custScaleX="104851" custScaleY="87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7F2B-5958-4A8D-A95E-8159401513C9}" type="pres">
      <dgm:prSet presAssocID="{2EEA45FC-0995-4925-AE9C-58A86CE3DF94}" presName="accent_2" presStyleCnt="0"/>
      <dgm:spPr/>
    </dgm:pt>
    <dgm:pt modelId="{8AC54155-443E-4E88-84EB-B1B7502C44E7}" type="pres">
      <dgm:prSet presAssocID="{2EEA45FC-0995-4925-AE9C-58A86CE3DF94}" presName="accentRepeatNode" presStyleLbl="solidFgAcc1" presStyleIdx="1" presStyleCnt="5"/>
      <dgm:spPr/>
    </dgm:pt>
    <dgm:pt modelId="{864901F6-D11A-493D-BD84-A9A50794B385}" type="pres">
      <dgm:prSet presAssocID="{E0426A6A-0CF6-47E3-AF8E-0E15478DF2D0}" presName="text_3" presStyleLbl="node1" presStyleIdx="2" presStyleCnt="5" custScaleY="8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876E-C4B7-43B9-8319-F12B356F2FB1}" type="pres">
      <dgm:prSet presAssocID="{E0426A6A-0CF6-47E3-AF8E-0E15478DF2D0}" presName="accent_3" presStyleCnt="0"/>
      <dgm:spPr/>
    </dgm:pt>
    <dgm:pt modelId="{4F536CD5-4733-41D4-9765-BE62D46BD861}" type="pres">
      <dgm:prSet presAssocID="{E0426A6A-0CF6-47E3-AF8E-0E15478DF2D0}" presName="accentRepeatNode" presStyleLbl="solidFgAcc1" presStyleIdx="2" presStyleCnt="5"/>
      <dgm:spPr/>
    </dgm:pt>
    <dgm:pt modelId="{D1047F39-BD0E-422A-B970-D89B3AF39BEF}" type="pres">
      <dgm:prSet presAssocID="{A7DA96E5-8E24-45B7-A4ED-4BD5607225B9}" presName="text_4" presStyleLbl="node1" presStyleIdx="3" presStyleCnt="5" custScaleY="108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075F3-ED99-465B-8E45-7923283C3BA5}" type="pres">
      <dgm:prSet presAssocID="{A7DA96E5-8E24-45B7-A4ED-4BD5607225B9}" presName="accent_4" presStyleCnt="0"/>
      <dgm:spPr/>
    </dgm:pt>
    <dgm:pt modelId="{CB67D273-CAFF-41D8-AB13-E2C9B07EC82C}" type="pres">
      <dgm:prSet presAssocID="{A7DA96E5-8E24-45B7-A4ED-4BD5607225B9}" presName="accentRepeatNode" presStyleLbl="solidFgAcc1" presStyleIdx="3" presStyleCnt="5"/>
      <dgm:spPr/>
    </dgm:pt>
    <dgm:pt modelId="{50FA5DFF-8336-4AE8-B25B-396646AD3175}" type="pres">
      <dgm:prSet presAssocID="{2DF56196-7C88-4009-A803-FAC4D8C9AB8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BDF1-BD6C-4B59-825E-A3DCB866B9B0}" type="pres">
      <dgm:prSet presAssocID="{2DF56196-7C88-4009-A803-FAC4D8C9AB83}" presName="accent_5" presStyleCnt="0"/>
      <dgm:spPr/>
    </dgm:pt>
    <dgm:pt modelId="{2987D993-7129-40C0-BF12-76C4A2CD2D46}" type="pres">
      <dgm:prSet presAssocID="{2DF56196-7C88-4009-A803-FAC4D8C9AB83}" presName="accentRepeatNode" presStyleLbl="solidFgAcc1" presStyleIdx="4" presStyleCnt="5"/>
      <dgm:spPr/>
    </dgm:pt>
  </dgm:ptLst>
  <dgm:cxnLst>
    <dgm:cxn modelId="{3E24F5D7-3217-4FDC-B4E4-E3CE8A6172FB}" type="presOf" srcId="{797905E0-9887-4D88-AA7A-8F7E8DCA77F4}" destId="{4C943F09-0413-4DF2-88BB-3E3B50317D79}" srcOrd="0" destOrd="0" presId="urn:microsoft.com/office/officeart/2008/layout/VerticalCurvedList"/>
    <dgm:cxn modelId="{88E9ABF4-E5A0-448A-B97F-318146D015E6}" srcId="{797905E0-9887-4D88-AA7A-8F7E8DCA77F4}" destId="{2DF56196-7C88-4009-A803-FAC4D8C9AB83}" srcOrd="4" destOrd="0" parTransId="{61E7057A-DB1E-44B3-BF29-EE2916C96E39}" sibTransId="{9EBF6214-7CF5-4884-980E-EEDF5F8D7B3A}"/>
    <dgm:cxn modelId="{566B7DA9-196E-47A2-AC58-1D34910A2AB4}" type="presOf" srcId="{2DF56196-7C88-4009-A803-FAC4D8C9AB83}" destId="{50FA5DFF-8336-4AE8-B25B-396646AD3175}" srcOrd="0" destOrd="0" presId="urn:microsoft.com/office/officeart/2008/layout/VerticalCurvedList"/>
    <dgm:cxn modelId="{2B2AE74D-56F9-47B2-A75E-DAD526DA4977}" type="presOf" srcId="{A7DA96E5-8E24-45B7-A4ED-4BD5607225B9}" destId="{D1047F39-BD0E-422A-B970-D89B3AF39BEF}" srcOrd="0" destOrd="0" presId="urn:microsoft.com/office/officeart/2008/layout/VerticalCurvedList"/>
    <dgm:cxn modelId="{EA8F82C3-0362-496B-A9EE-7160E336D0E7}" srcId="{797905E0-9887-4D88-AA7A-8F7E8DCA77F4}" destId="{2EEA45FC-0995-4925-AE9C-58A86CE3DF94}" srcOrd="1" destOrd="0" parTransId="{0E9D574A-19F8-4434-B140-2426DEC5CDAF}" sibTransId="{65C19FFF-ACAF-4329-88E9-130492C82322}"/>
    <dgm:cxn modelId="{0054E6BE-5E4B-4F98-B5D1-8819115E6ABA}" srcId="{797905E0-9887-4D88-AA7A-8F7E8DCA77F4}" destId="{07E455F6-4A57-403A-9DAE-E978E9996690}" srcOrd="0" destOrd="0" parTransId="{761A50C3-2768-4B86-A12B-2016BA57D5DF}" sibTransId="{DB934C83-AF78-4FF4-B000-D3BB994E981F}"/>
    <dgm:cxn modelId="{0D7105C1-0724-49DD-B5DD-6E399424581E}" type="presOf" srcId="{DB934C83-AF78-4FF4-B000-D3BB994E981F}" destId="{F1579566-CB3A-41E9-B683-CCACAB15DE26}" srcOrd="0" destOrd="0" presId="urn:microsoft.com/office/officeart/2008/layout/VerticalCurvedList"/>
    <dgm:cxn modelId="{B4399101-CC42-4DE0-9254-EB23CBC2CCEC}" srcId="{797905E0-9887-4D88-AA7A-8F7E8DCA77F4}" destId="{A7DA96E5-8E24-45B7-A4ED-4BD5607225B9}" srcOrd="3" destOrd="0" parTransId="{E0816E7F-98E9-4707-8BF6-EDA599E31761}" sibTransId="{638D516D-902D-4B98-A573-136384788A01}"/>
    <dgm:cxn modelId="{25A60EA5-1F2E-4D20-B92A-22BE0D0FEBE1}" srcId="{797905E0-9887-4D88-AA7A-8F7E8DCA77F4}" destId="{E0426A6A-0CF6-47E3-AF8E-0E15478DF2D0}" srcOrd="2" destOrd="0" parTransId="{21211935-2F70-46EC-B95D-82800243F0E1}" sibTransId="{F5712F74-3F28-4FEF-93A3-C79640CE8354}"/>
    <dgm:cxn modelId="{DCFA8A3D-7569-41FB-AC7C-AD30D643C90B}" type="presOf" srcId="{E0426A6A-0CF6-47E3-AF8E-0E15478DF2D0}" destId="{864901F6-D11A-493D-BD84-A9A50794B385}" srcOrd="0" destOrd="0" presId="urn:microsoft.com/office/officeart/2008/layout/VerticalCurvedList"/>
    <dgm:cxn modelId="{45B5F596-003A-4C9E-942C-CF1B9AC5872F}" type="presOf" srcId="{2EEA45FC-0995-4925-AE9C-58A86CE3DF94}" destId="{94BAB50B-F45D-4819-B700-1D2F84C091E5}" srcOrd="0" destOrd="0" presId="urn:microsoft.com/office/officeart/2008/layout/VerticalCurvedList"/>
    <dgm:cxn modelId="{CB8BBC47-7987-45D9-BD8E-33F761020197}" type="presOf" srcId="{07E455F6-4A57-403A-9DAE-E978E9996690}" destId="{548D5569-4113-4AA4-9667-2560712728E5}" srcOrd="0" destOrd="0" presId="urn:microsoft.com/office/officeart/2008/layout/VerticalCurvedList"/>
    <dgm:cxn modelId="{4AD95812-CBE8-4B48-8C94-893ED2E33242}" type="presParOf" srcId="{4C943F09-0413-4DF2-88BB-3E3B50317D79}" destId="{7C7A939A-E9F5-459E-9838-BA704F51CFC7}" srcOrd="0" destOrd="0" presId="urn:microsoft.com/office/officeart/2008/layout/VerticalCurvedList"/>
    <dgm:cxn modelId="{3CAB5651-A6CA-4B9D-A765-FEF47716EF00}" type="presParOf" srcId="{7C7A939A-E9F5-459E-9838-BA704F51CFC7}" destId="{91F45804-5524-4CC2-B161-53462A9E4084}" srcOrd="0" destOrd="0" presId="urn:microsoft.com/office/officeart/2008/layout/VerticalCurvedList"/>
    <dgm:cxn modelId="{84228C6D-3850-4B77-BFE0-81EBE15CE970}" type="presParOf" srcId="{91F45804-5524-4CC2-B161-53462A9E4084}" destId="{BCC883B5-61B2-43E7-804E-D14A3435B754}" srcOrd="0" destOrd="0" presId="urn:microsoft.com/office/officeart/2008/layout/VerticalCurvedList"/>
    <dgm:cxn modelId="{B373384A-9DA8-421B-817C-CEE59A3C39B2}" type="presParOf" srcId="{91F45804-5524-4CC2-B161-53462A9E4084}" destId="{F1579566-CB3A-41E9-B683-CCACAB15DE26}" srcOrd="1" destOrd="0" presId="urn:microsoft.com/office/officeart/2008/layout/VerticalCurvedList"/>
    <dgm:cxn modelId="{34FCBFBF-2851-47A4-AF70-7E81D921D596}" type="presParOf" srcId="{91F45804-5524-4CC2-B161-53462A9E4084}" destId="{A1A53F79-5E05-4817-A7B6-6A736299A20B}" srcOrd="2" destOrd="0" presId="urn:microsoft.com/office/officeart/2008/layout/VerticalCurvedList"/>
    <dgm:cxn modelId="{AFC90E94-8BB5-4E63-9DE3-7DF2CFC3C257}" type="presParOf" srcId="{91F45804-5524-4CC2-B161-53462A9E4084}" destId="{916180C2-1D16-47B6-A105-5B7198181D4C}" srcOrd="3" destOrd="0" presId="urn:microsoft.com/office/officeart/2008/layout/VerticalCurvedList"/>
    <dgm:cxn modelId="{0041DC2B-DCAC-401F-A4AF-32B8C9707C29}" type="presParOf" srcId="{7C7A939A-E9F5-459E-9838-BA704F51CFC7}" destId="{548D5569-4113-4AA4-9667-2560712728E5}" srcOrd="1" destOrd="0" presId="urn:microsoft.com/office/officeart/2008/layout/VerticalCurvedList"/>
    <dgm:cxn modelId="{D4FFF892-17A0-4E09-A97B-CD60702D636E}" type="presParOf" srcId="{7C7A939A-E9F5-459E-9838-BA704F51CFC7}" destId="{AF85C77F-473A-4A0E-A2C1-0F0EBE8884CE}" srcOrd="2" destOrd="0" presId="urn:microsoft.com/office/officeart/2008/layout/VerticalCurvedList"/>
    <dgm:cxn modelId="{AC957399-4C0F-4AEF-A669-4B72BC06987B}" type="presParOf" srcId="{AF85C77F-473A-4A0E-A2C1-0F0EBE8884CE}" destId="{D3760B28-6DF3-4D64-BF90-96678CD02B44}" srcOrd="0" destOrd="0" presId="urn:microsoft.com/office/officeart/2008/layout/VerticalCurvedList"/>
    <dgm:cxn modelId="{C410F4C8-AA1E-4951-A07D-258AF7DEE045}" type="presParOf" srcId="{7C7A939A-E9F5-459E-9838-BA704F51CFC7}" destId="{94BAB50B-F45D-4819-B700-1D2F84C091E5}" srcOrd="3" destOrd="0" presId="urn:microsoft.com/office/officeart/2008/layout/VerticalCurvedList"/>
    <dgm:cxn modelId="{FEE29A75-88C7-42D7-BE08-BEEE46046AD9}" type="presParOf" srcId="{7C7A939A-E9F5-459E-9838-BA704F51CFC7}" destId="{D6797F2B-5958-4A8D-A95E-8159401513C9}" srcOrd="4" destOrd="0" presId="urn:microsoft.com/office/officeart/2008/layout/VerticalCurvedList"/>
    <dgm:cxn modelId="{C14D54C5-6FC4-483A-B327-8D0868C2610B}" type="presParOf" srcId="{D6797F2B-5958-4A8D-A95E-8159401513C9}" destId="{8AC54155-443E-4E88-84EB-B1B7502C44E7}" srcOrd="0" destOrd="0" presId="urn:microsoft.com/office/officeart/2008/layout/VerticalCurvedList"/>
    <dgm:cxn modelId="{1016E147-9842-4AC6-B5E5-2970483DC397}" type="presParOf" srcId="{7C7A939A-E9F5-459E-9838-BA704F51CFC7}" destId="{864901F6-D11A-493D-BD84-A9A50794B385}" srcOrd="5" destOrd="0" presId="urn:microsoft.com/office/officeart/2008/layout/VerticalCurvedList"/>
    <dgm:cxn modelId="{A6431514-655C-46FA-952D-028392F34F93}" type="presParOf" srcId="{7C7A939A-E9F5-459E-9838-BA704F51CFC7}" destId="{8CE1876E-C4B7-43B9-8319-F12B356F2FB1}" srcOrd="6" destOrd="0" presId="urn:microsoft.com/office/officeart/2008/layout/VerticalCurvedList"/>
    <dgm:cxn modelId="{2F407B73-BA59-4D76-8A1E-EC04061AAE50}" type="presParOf" srcId="{8CE1876E-C4B7-43B9-8319-F12B356F2FB1}" destId="{4F536CD5-4733-41D4-9765-BE62D46BD861}" srcOrd="0" destOrd="0" presId="urn:microsoft.com/office/officeart/2008/layout/VerticalCurvedList"/>
    <dgm:cxn modelId="{2588CF5D-6B48-4179-B162-DA5C944CCACE}" type="presParOf" srcId="{7C7A939A-E9F5-459E-9838-BA704F51CFC7}" destId="{D1047F39-BD0E-422A-B970-D89B3AF39BEF}" srcOrd="7" destOrd="0" presId="urn:microsoft.com/office/officeart/2008/layout/VerticalCurvedList"/>
    <dgm:cxn modelId="{AC8F8B4D-E3B1-428E-9523-530EED626C93}" type="presParOf" srcId="{7C7A939A-E9F5-459E-9838-BA704F51CFC7}" destId="{731075F3-ED99-465B-8E45-7923283C3BA5}" srcOrd="8" destOrd="0" presId="urn:microsoft.com/office/officeart/2008/layout/VerticalCurvedList"/>
    <dgm:cxn modelId="{85C077C9-5929-4F0A-A469-9C069311D494}" type="presParOf" srcId="{731075F3-ED99-465B-8E45-7923283C3BA5}" destId="{CB67D273-CAFF-41D8-AB13-E2C9B07EC82C}" srcOrd="0" destOrd="0" presId="urn:microsoft.com/office/officeart/2008/layout/VerticalCurvedList"/>
    <dgm:cxn modelId="{C6B204E9-36A0-44F1-B8F4-CB4698D8CC2B}" type="presParOf" srcId="{7C7A939A-E9F5-459E-9838-BA704F51CFC7}" destId="{50FA5DFF-8336-4AE8-B25B-396646AD3175}" srcOrd="9" destOrd="0" presId="urn:microsoft.com/office/officeart/2008/layout/VerticalCurvedList"/>
    <dgm:cxn modelId="{0E614E1D-7910-43F3-9C53-2C8864844C18}" type="presParOf" srcId="{7C7A939A-E9F5-459E-9838-BA704F51CFC7}" destId="{760EBDF1-BD6C-4B59-825E-A3DCB866B9B0}" srcOrd="10" destOrd="0" presId="urn:microsoft.com/office/officeart/2008/layout/VerticalCurvedList"/>
    <dgm:cxn modelId="{28D164E6-C64E-4324-865A-49237C6C99CA}" type="presParOf" srcId="{760EBDF1-BD6C-4B59-825E-A3DCB866B9B0}" destId="{2987D993-7129-40C0-BF12-76C4A2CD2D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79566-CB3A-41E9-B683-CCACAB15DE26}">
      <dsp:nvSpPr>
        <dsp:cNvPr id="0" name=""/>
        <dsp:cNvSpPr/>
      </dsp:nvSpPr>
      <dsp:spPr>
        <a:xfrm>
          <a:off x="-6921226" y="-1080149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5569-4113-4AA4-9667-2560712728E5}">
      <dsp:nvSpPr>
        <dsp:cNvPr id="0" name=""/>
        <dsp:cNvSpPr/>
      </dsp:nvSpPr>
      <dsp:spPr>
        <a:xfrm>
          <a:off x="574587" y="288031"/>
          <a:ext cx="7258622" cy="954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Monotype Corsiva" pitchFamily="66" charset="0"/>
            </a:rPr>
            <a:t>Смещает акцент с пассивного на активное обучение</a:t>
          </a:r>
          <a:endParaRPr lang="ru-RU" sz="3200" kern="1200" dirty="0">
            <a:latin typeface="Monotype Corsiva" pitchFamily="66" charset="0"/>
          </a:endParaRPr>
        </a:p>
      </dsp:txBody>
      <dsp:txXfrm>
        <a:off x="574587" y="288031"/>
        <a:ext cx="7258622" cy="954106"/>
      </dsp:txXfrm>
    </dsp:sp>
    <dsp:sp modelId="{D3760B28-6DF3-4D64-BF90-96678CD02B44}">
      <dsp:nvSpPr>
        <dsp:cNvPr id="0" name=""/>
        <dsp:cNvSpPr/>
      </dsp:nvSpPr>
      <dsp:spPr>
        <a:xfrm>
          <a:off x="96256" y="28675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BAB50B-F45D-4819-B700-1D2F84C091E5}">
      <dsp:nvSpPr>
        <dsp:cNvPr id="0" name=""/>
        <dsp:cNvSpPr/>
      </dsp:nvSpPr>
      <dsp:spPr>
        <a:xfrm>
          <a:off x="1123000" y="1440159"/>
          <a:ext cx="6710209" cy="945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Monotype Corsiva" pitchFamily="66" charset="0"/>
            </a:rPr>
            <a:t>Усиливает внутреннюю мотивацию учащихся к обучению </a:t>
          </a:r>
          <a:endParaRPr lang="ru-RU" sz="3200" kern="1200" dirty="0">
            <a:latin typeface="Monotype Corsiva" pitchFamily="66" charset="0"/>
          </a:endParaRPr>
        </a:p>
      </dsp:txBody>
      <dsp:txXfrm>
        <a:off x="1123000" y="1440159"/>
        <a:ext cx="6710209" cy="945105"/>
      </dsp:txXfrm>
    </dsp:sp>
    <dsp:sp modelId="{8AC54155-443E-4E88-84EB-B1B7502C44E7}">
      <dsp:nvSpPr>
        <dsp:cNvPr id="0" name=""/>
        <dsp:cNvSpPr/>
      </dsp:nvSpPr>
      <dsp:spPr>
        <a:xfrm>
          <a:off x="644669" y="1434381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4901F6-D11A-493D-BD84-A9A50794B385}">
      <dsp:nvSpPr>
        <dsp:cNvPr id="0" name=""/>
        <dsp:cNvSpPr/>
      </dsp:nvSpPr>
      <dsp:spPr>
        <a:xfrm>
          <a:off x="1291319" y="2592287"/>
          <a:ext cx="6541890" cy="9361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Monotype Corsiva" pitchFamily="66" charset="0"/>
            </a:rPr>
            <a:t>Помогает эффективнее усваивать знания</a:t>
          </a:r>
          <a:endParaRPr lang="ru-RU" sz="3200" kern="1200" dirty="0">
            <a:latin typeface="Monotype Corsiva" pitchFamily="66" charset="0"/>
          </a:endParaRPr>
        </a:p>
      </dsp:txBody>
      <dsp:txXfrm>
        <a:off x="1291319" y="2592287"/>
        <a:ext cx="6541890" cy="936105"/>
      </dsp:txXfrm>
    </dsp:sp>
    <dsp:sp modelId="{4F536CD5-4733-41D4-9765-BE62D46BD861}">
      <dsp:nvSpPr>
        <dsp:cNvPr id="0" name=""/>
        <dsp:cNvSpPr/>
      </dsp:nvSpPr>
      <dsp:spPr>
        <a:xfrm>
          <a:off x="812988" y="2582008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47F39-BD0E-422A-B970-D89B3AF39BEF}">
      <dsp:nvSpPr>
        <dsp:cNvPr id="0" name=""/>
        <dsp:cNvSpPr/>
      </dsp:nvSpPr>
      <dsp:spPr>
        <a:xfrm>
          <a:off x="1123000" y="3663404"/>
          <a:ext cx="6710209" cy="10891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Monotype Corsiva" pitchFamily="66" charset="0"/>
            </a:rPr>
            <a:t>Делает обучение веселым, а не стрессовым, что повышает </a:t>
          </a:r>
          <a:r>
            <a:rPr lang="ru-RU" sz="3200" kern="1200" dirty="0" err="1" smtClean="0">
              <a:latin typeface="Monotype Corsiva" pitchFamily="66" charset="0"/>
            </a:rPr>
            <a:t>упеваемость</a:t>
          </a:r>
          <a:endParaRPr lang="ru-RU" sz="3200" kern="1200" dirty="0">
            <a:latin typeface="Monotype Corsiva" pitchFamily="66" charset="0"/>
          </a:endParaRPr>
        </a:p>
      </dsp:txBody>
      <dsp:txXfrm>
        <a:off x="1123000" y="3663404"/>
        <a:ext cx="6710209" cy="1089125"/>
      </dsp:txXfrm>
    </dsp:sp>
    <dsp:sp modelId="{CB67D273-CAFF-41D8-AB13-E2C9B07EC82C}">
      <dsp:nvSpPr>
        <dsp:cNvPr id="0" name=""/>
        <dsp:cNvSpPr/>
      </dsp:nvSpPr>
      <dsp:spPr>
        <a:xfrm>
          <a:off x="644669" y="3729636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92E225-4439-4A40-AED0-575252014FF2}">
      <dsp:nvSpPr>
        <dsp:cNvPr id="0" name=""/>
        <dsp:cNvSpPr/>
      </dsp:nvSpPr>
      <dsp:spPr>
        <a:xfrm>
          <a:off x="574587" y="4972930"/>
          <a:ext cx="7258622" cy="7653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Monotype Corsiva" pitchFamily="66" charset="0"/>
            </a:rPr>
            <a:t>Увеличивает концентрацию внимания</a:t>
          </a:r>
          <a:endParaRPr lang="ru-RU" sz="3200" kern="1200" dirty="0">
            <a:latin typeface="Monotype Corsiva" pitchFamily="66" charset="0"/>
          </a:endParaRPr>
        </a:p>
      </dsp:txBody>
      <dsp:txXfrm>
        <a:off x="574587" y="4972930"/>
        <a:ext cx="7258622" cy="765329"/>
      </dsp:txXfrm>
    </dsp:sp>
    <dsp:sp modelId="{45B2F535-8544-40D7-9A54-EEF36A02FBF5}">
      <dsp:nvSpPr>
        <dsp:cNvPr id="0" name=""/>
        <dsp:cNvSpPr/>
      </dsp:nvSpPr>
      <dsp:spPr>
        <a:xfrm>
          <a:off x="96256" y="487726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8EC399-69D4-40BE-A2F0-F7FC16F153E9}">
      <dsp:nvSpPr>
        <dsp:cNvPr id="0" name=""/>
        <dsp:cNvSpPr/>
      </dsp:nvSpPr>
      <dsp:spPr>
        <a:xfrm>
          <a:off x="0" y="3089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BE45A-5B1D-4206-8158-E0056701591C}">
      <dsp:nvSpPr>
        <dsp:cNvPr id="0" name=""/>
        <dsp:cNvSpPr/>
      </dsp:nvSpPr>
      <dsp:spPr>
        <a:xfrm>
          <a:off x="333603" y="87532"/>
          <a:ext cx="4907983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itchFamily="34" charset="0"/>
            </a:rPr>
            <a:t>РЕБУСЫ </a:t>
          </a:r>
          <a:r>
            <a:rPr lang="en-US" sz="1800" u="sng" kern="1200" dirty="0" smtClean="0">
              <a:solidFill>
                <a:srgbClr val="FF0000"/>
              </a:solidFill>
              <a:latin typeface="Franklin Gothic Medium" pitchFamily="34" charset="0"/>
            </a:rPr>
            <a:t>rebus1.com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87532"/>
        <a:ext cx="4907983" cy="442800"/>
      </dsp:txXfrm>
    </dsp:sp>
    <dsp:sp modelId="{091D5809-A5AC-4C21-AE4B-FB8034E45F07}">
      <dsp:nvSpPr>
        <dsp:cNvPr id="0" name=""/>
        <dsp:cNvSpPr/>
      </dsp:nvSpPr>
      <dsp:spPr>
        <a:xfrm>
          <a:off x="0" y="9893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03654-AAE8-4756-9842-BDECF12BCB56}">
      <dsp:nvSpPr>
        <dsp:cNvPr id="0" name=""/>
        <dsp:cNvSpPr/>
      </dsp:nvSpPr>
      <dsp:spPr>
        <a:xfrm>
          <a:off x="333603" y="767932"/>
          <a:ext cx="49856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itchFamily="34" charset="0"/>
            </a:rPr>
            <a:t>ОБЛАКО СЛОВ </a:t>
          </a:r>
          <a:r>
            <a:rPr lang="en-US" sz="1800" u="sng" kern="1200" dirty="0" smtClean="0">
              <a:solidFill>
                <a:srgbClr val="FF0000"/>
              </a:solidFill>
              <a:latin typeface="Franklin Gothic Medium" pitchFamily="34" charset="0"/>
            </a:rPr>
            <a:t>wordcloud.pro/</a:t>
          </a:r>
          <a:r>
            <a:rPr lang="en-US" sz="1800" u="sng" kern="1200" dirty="0" err="1" smtClean="0">
              <a:solidFill>
                <a:srgbClr val="FF0000"/>
              </a:solidFill>
              <a:latin typeface="Franklin Gothic Medium" pitchFamily="34" charset="0"/>
            </a:rPr>
            <a:t>ru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767932"/>
        <a:ext cx="4985699" cy="442800"/>
      </dsp:txXfrm>
    </dsp:sp>
    <dsp:sp modelId="{F8544A4E-E3DC-4448-92E2-2ECD3DF4E8C8}">
      <dsp:nvSpPr>
        <dsp:cNvPr id="0" name=""/>
        <dsp:cNvSpPr/>
      </dsp:nvSpPr>
      <dsp:spPr>
        <a:xfrm>
          <a:off x="0" y="16697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14BA2-5FEA-42AA-A6C6-7EE7B3E165F0}">
      <dsp:nvSpPr>
        <dsp:cNvPr id="0" name=""/>
        <dsp:cNvSpPr/>
      </dsp:nvSpPr>
      <dsp:spPr>
        <a:xfrm>
          <a:off x="333603" y="1448332"/>
          <a:ext cx="49856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itchFamily="34" charset="0"/>
            </a:rPr>
            <a:t>РАЗЛИНОВКА </a:t>
          </a:r>
          <a:r>
            <a:rPr lang="en-US" sz="1800" u="sng" kern="1200" dirty="0" smtClean="0">
              <a:solidFill>
                <a:srgbClr val="FF0000"/>
              </a:solidFill>
              <a:latin typeface="Franklin Gothic Medium" pitchFamily="34" charset="0"/>
            </a:rPr>
            <a:t>razlinovka.ru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1448332"/>
        <a:ext cx="4985699" cy="442800"/>
      </dsp:txXfrm>
    </dsp:sp>
    <dsp:sp modelId="{304EA0BB-6315-4503-80C9-C1395D27BF40}">
      <dsp:nvSpPr>
        <dsp:cNvPr id="0" name=""/>
        <dsp:cNvSpPr/>
      </dsp:nvSpPr>
      <dsp:spPr>
        <a:xfrm>
          <a:off x="0" y="23501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B001D-CECC-45E6-ABB4-0FBB53EA2B73}">
      <dsp:nvSpPr>
        <dsp:cNvPr id="0" name=""/>
        <dsp:cNvSpPr/>
      </dsp:nvSpPr>
      <dsp:spPr>
        <a:xfrm>
          <a:off x="333603" y="2128732"/>
          <a:ext cx="49856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Franklin Gothic Medium" pitchFamily="34" charset="0"/>
            </a:rPr>
            <a:t>ИНТЕРАКТИВНЫЕ УПРАЖНЕНИЯ </a:t>
          </a:r>
          <a:r>
            <a:rPr lang="en-US" sz="1800" u="sng" kern="1200" dirty="0" smtClean="0">
              <a:solidFill>
                <a:srgbClr val="FF0000"/>
              </a:solidFill>
              <a:latin typeface="Franklin Gothic Medium" pitchFamily="34" charset="0"/>
            </a:rPr>
            <a:t>learningapps.org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2128732"/>
        <a:ext cx="4985699" cy="442800"/>
      </dsp:txXfrm>
    </dsp:sp>
    <dsp:sp modelId="{AA7F872B-86E3-4447-91C7-0B77EBCCA4E7}">
      <dsp:nvSpPr>
        <dsp:cNvPr id="0" name=""/>
        <dsp:cNvSpPr/>
      </dsp:nvSpPr>
      <dsp:spPr>
        <a:xfrm>
          <a:off x="0" y="30305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6A9D-4F51-419A-96A1-14459441FB61}">
      <dsp:nvSpPr>
        <dsp:cNvPr id="0" name=""/>
        <dsp:cNvSpPr/>
      </dsp:nvSpPr>
      <dsp:spPr>
        <a:xfrm>
          <a:off x="333603" y="2809132"/>
          <a:ext cx="49856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err="1" smtClean="0">
              <a:solidFill>
                <a:srgbClr val="FF0000"/>
              </a:solidFill>
              <a:latin typeface="Franklin Gothic Medium" pitchFamily="34" charset="0"/>
            </a:rPr>
            <a:t>Plickers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2809132"/>
        <a:ext cx="4985699" cy="442800"/>
      </dsp:txXfrm>
    </dsp:sp>
    <dsp:sp modelId="{A6583A60-4139-4C7A-A4E8-C68332D8A22E}">
      <dsp:nvSpPr>
        <dsp:cNvPr id="0" name=""/>
        <dsp:cNvSpPr/>
      </dsp:nvSpPr>
      <dsp:spPr>
        <a:xfrm>
          <a:off x="0" y="3710932"/>
          <a:ext cx="6672064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CF40B-7B75-429B-8B19-F349A6005284}">
      <dsp:nvSpPr>
        <dsp:cNvPr id="0" name=""/>
        <dsp:cNvSpPr/>
      </dsp:nvSpPr>
      <dsp:spPr>
        <a:xfrm>
          <a:off x="333603" y="3489532"/>
          <a:ext cx="49856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32" tIns="0" rIns="176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solidFill>
                <a:srgbClr val="FF0000"/>
              </a:solidFill>
              <a:latin typeface="Franklin Gothic Medium" pitchFamily="34" charset="0"/>
            </a:rPr>
            <a:t>Classtime.com</a:t>
          </a:r>
          <a:endParaRPr lang="ru-RU" sz="1800" u="sng" kern="1200" dirty="0">
            <a:solidFill>
              <a:srgbClr val="FF0000"/>
            </a:solidFill>
            <a:latin typeface="Franklin Gothic Medium" pitchFamily="34" charset="0"/>
          </a:endParaRPr>
        </a:p>
      </dsp:txBody>
      <dsp:txXfrm>
        <a:off x="333603" y="3489532"/>
        <a:ext cx="4985699" cy="442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79566-CB3A-41E9-B683-CCACAB15DE26}">
      <dsp:nvSpPr>
        <dsp:cNvPr id="0" name=""/>
        <dsp:cNvSpPr/>
      </dsp:nvSpPr>
      <dsp:spPr>
        <a:xfrm>
          <a:off x="-7006970" y="-1080149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5569-4113-4AA4-9667-2560712728E5}">
      <dsp:nvSpPr>
        <dsp:cNvPr id="0" name=""/>
        <dsp:cNvSpPr/>
      </dsp:nvSpPr>
      <dsp:spPr>
        <a:xfrm>
          <a:off x="321232" y="288031"/>
          <a:ext cx="7953883" cy="954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Соревнование становится игровой мотивацией, где используются простые и понятные правила</a:t>
          </a:r>
          <a:endParaRPr lang="ru-RU" sz="2800" kern="1200" dirty="0">
            <a:latin typeface="Monotype Corsiva" pitchFamily="66" charset="0"/>
          </a:endParaRPr>
        </a:p>
      </dsp:txBody>
      <dsp:txXfrm>
        <a:off x="321232" y="288031"/>
        <a:ext cx="7953883" cy="954106"/>
      </dsp:txXfrm>
    </dsp:sp>
    <dsp:sp modelId="{D3760B28-6DF3-4D64-BF90-96678CD02B44}">
      <dsp:nvSpPr>
        <dsp:cNvPr id="0" name=""/>
        <dsp:cNvSpPr/>
      </dsp:nvSpPr>
      <dsp:spPr>
        <a:xfrm>
          <a:off x="10512" y="28675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BAB50B-F45D-4819-B700-1D2F84C091E5}">
      <dsp:nvSpPr>
        <dsp:cNvPr id="0" name=""/>
        <dsp:cNvSpPr/>
      </dsp:nvSpPr>
      <dsp:spPr>
        <a:xfrm>
          <a:off x="865767" y="1440159"/>
          <a:ext cx="7413227" cy="945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На экране в реальном времени показывается прогресс каждой команды, как в турнирной таблице</a:t>
          </a:r>
          <a:endParaRPr lang="ru-RU" sz="2800" kern="1200" dirty="0">
            <a:latin typeface="Monotype Corsiva" pitchFamily="66" charset="0"/>
          </a:endParaRPr>
        </a:p>
      </dsp:txBody>
      <dsp:txXfrm>
        <a:off x="865767" y="1440159"/>
        <a:ext cx="7413227" cy="945105"/>
      </dsp:txXfrm>
    </dsp:sp>
    <dsp:sp modelId="{8AC54155-443E-4E88-84EB-B1B7502C44E7}">
      <dsp:nvSpPr>
        <dsp:cNvPr id="0" name=""/>
        <dsp:cNvSpPr/>
      </dsp:nvSpPr>
      <dsp:spPr>
        <a:xfrm>
          <a:off x="558925" y="1434381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4901F6-D11A-493D-BD84-A9A50794B385}">
      <dsp:nvSpPr>
        <dsp:cNvPr id="0" name=""/>
        <dsp:cNvSpPr/>
      </dsp:nvSpPr>
      <dsp:spPr>
        <a:xfrm>
          <a:off x="1205575" y="2592287"/>
          <a:ext cx="6901930" cy="9361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Игра «без победителя»</a:t>
          </a:r>
          <a:endParaRPr lang="ru-RU" sz="2800" kern="1200" dirty="0">
            <a:latin typeface="Monotype Corsiva" pitchFamily="66" charset="0"/>
          </a:endParaRPr>
        </a:p>
      </dsp:txBody>
      <dsp:txXfrm>
        <a:off x="1205575" y="2592287"/>
        <a:ext cx="6901930" cy="936105"/>
      </dsp:txXfrm>
    </dsp:sp>
    <dsp:sp modelId="{4F536CD5-4733-41D4-9765-BE62D46BD861}">
      <dsp:nvSpPr>
        <dsp:cNvPr id="0" name=""/>
        <dsp:cNvSpPr/>
      </dsp:nvSpPr>
      <dsp:spPr>
        <a:xfrm>
          <a:off x="727243" y="2582008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47F39-BD0E-422A-B970-D89B3AF39BEF}">
      <dsp:nvSpPr>
        <dsp:cNvPr id="0" name=""/>
        <dsp:cNvSpPr/>
      </dsp:nvSpPr>
      <dsp:spPr>
        <a:xfrm>
          <a:off x="1037256" y="3663404"/>
          <a:ext cx="7070249" cy="10891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Визуализируется цель, увеличивается видимость результатов работы</a:t>
          </a:r>
          <a:endParaRPr lang="ru-RU" sz="2800" kern="1200" dirty="0">
            <a:latin typeface="Monotype Corsiva" pitchFamily="66" charset="0"/>
          </a:endParaRPr>
        </a:p>
      </dsp:txBody>
      <dsp:txXfrm>
        <a:off x="1037256" y="3663404"/>
        <a:ext cx="7070249" cy="1089125"/>
      </dsp:txXfrm>
    </dsp:sp>
    <dsp:sp modelId="{CB67D273-CAFF-41D8-AB13-E2C9B07EC82C}">
      <dsp:nvSpPr>
        <dsp:cNvPr id="0" name=""/>
        <dsp:cNvSpPr/>
      </dsp:nvSpPr>
      <dsp:spPr>
        <a:xfrm>
          <a:off x="558925" y="3729636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92E225-4439-4A40-AED0-575252014FF2}">
      <dsp:nvSpPr>
        <dsp:cNvPr id="0" name=""/>
        <dsp:cNvSpPr/>
      </dsp:nvSpPr>
      <dsp:spPr>
        <a:xfrm>
          <a:off x="488843" y="4972930"/>
          <a:ext cx="7618662" cy="7653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Помогает лучше усваивать материал</a:t>
          </a:r>
          <a:endParaRPr lang="ru-RU" sz="2800" kern="1200" dirty="0">
            <a:latin typeface="Monotype Corsiva" pitchFamily="66" charset="0"/>
          </a:endParaRPr>
        </a:p>
      </dsp:txBody>
      <dsp:txXfrm>
        <a:off x="488843" y="4972930"/>
        <a:ext cx="7618662" cy="765329"/>
      </dsp:txXfrm>
    </dsp:sp>
    <dsp:sp modelId="{45B2F535-8544-40D7-9A54-EEF36A02FBF5}">
      <dsp:nvSpPr>
        <dsp:cNvPr id="0" name=""/>
        <dsp:cNvSpPr/>
      </dsp:nvSpPr>
      <dsp:spPr>
        <a:xfrm>
          <a:off x="10512" y="487726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79566-CB3A-41E9-B683-CCACAB15DE26}">
      <dsp:nvSpPr>
        <dsp:cNvPr id="0" name=""/>
        <dsp:cNvSpPr/>
      </dsp:nvSpPr>
      <dsp:spPr>
        <a:xfrm>
          <a:off x="-7005693" y="-1080149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5569-4113-4AA4-9667-2560712728E5}">
      <dsp:nvSpPr>
        <dsp:cNvPr id="0" name=""/>
        <dsp:cNvSpPr/>
      </dsp:nvSpPr>
      <dsp:spPr>
        <a:xfrm>
          <a:off x="438858" y="354429"/>
          <a:ext cx="7835029" cy="11738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39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Учителя и учащиеся работают с платформой через доступ к Интернету</a:t>
          </a:r>
          <a:endParaRPr lang="ru-RU" sz="2800" kern="1200" dirty="0">
            <a:latin typeface="Monotype Corsiva" pitchFamily="66" charset="0"/>
          </a:endParaRPr>
        </a:p>
      </dsp:txBody>
      <dsp:txXfrm>
        <a:off x="438858" y="354429"/>
        <a:ext cx="7835029" cy="1173861"/>
      </dsp:txXfrm>
    </dsp:sp>
    <dsp:sp modelId="{D3760B28-6DF3-4D64-BF90-96678CD02B44}">
      <dsp:nvSpPr>
        <dsp:cNvPr id="0" name=""/>
        <dsp:cNvSpPr/>
      </dsp:nvSpPr>
      <dsp:spPr>
        <a:xfrm>
          <a:off x="15461" y="352857"/>
          <a:ext cx="1177006" cy="1177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BAB50B-F45D-4819-B700-1D2F84C091E5}">
      <dsp:nvSpPr>
        <dsp:cNvPr id="0" name=""/>
        <dsp:cNvSpPr/>
      </dsp:nvSpPr>
      <dsp:spPr>
        <a:xfrm>
          <a:off x="974873" y="1944217"/>
          <a:ext cx="7302844" cy="8195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39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Можно использовать с любого </a:t>
          </a:r>
          <a:r>
            <a:rPr lang="ru-RU" sz="2800" kern="1200" dirty="0" err="1" smtClean="0">
              <a:latin typeface="Monotype Corsiva" pitchFamily="66" charset="0"/>
            </a:rPr>
            <a:t>гаджета</a:t>
          </a:r>
          <a:endParaRPr lang="ru-RU" sz="2800" kern="1200" dirty="0">
            <a:latin typeface="Monotype Corsiva" pitchFamily="66" charset="0"/>
          </a:endParaRPr>
        </a:p>
      </dsp:txBody>
      <dsp:txXfrm>
        <a:off x="974873" y="1944217"/>
        <a:ext cx="7302844" cy="819592"/>
      </dsp:txXfrm>
    </dsp:sp>
    <dsp:sp modelId="{8AC54155-443E-4E88-84EB-B1B7502C44E7}">
      <dsp:nvSpPr>
        <dsp:cNvPr id="0" name=""/>
        <dsp:cNvSpPr/>
      </dsp:nvSpPr>
      <dsp:spPr>
        <a:xfrm>
          <a:off x="555305" y="1765510"/>
          <a:ext cx="1177006" cy="1177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4901F6-D11A-493D-BD84-A9A50794B385}">
      <dsp:nvSpPr>
        <dsp:cNvPr id="0" name=""/>
        <dsp:cNvSpPr/>
      </dsp:nvSpPr>
      <dsp:spPr>
        <a:xfrm>
          <a:off x="1143808" y="3356865"/>
          <a:ext cx="6964973" cy="819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39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Не требует установки, а работает по ссылке</a:t>
          </a:r>
          <a:endParaRPr lang="ru-RU" sz="2800" kern="1200" dirty="0">
            <a:latin typeface="Monotype Corsiva" pitchFamily="66" charset="0"/>
          </a:endParaRPr>
        </a:p>
      </dsp:txBody>
      <dsp:txXfrm>
        <a:off x="1143808" y="3356865"/>
        <a:ext cx="6964973" cy="819601"/>
      </dsp:txXfrm>
    </dsp:sp>
    <dsp:sp modelId="{4F536CD5-4733-41D4-9765-BE62D46BD861}">
      <dsp:nvSpPr>
        <dsp:cNvPr id="0" name=""/>
        <dsp:cNvSpPr/>
      </dsp:nvSpPr>
      <dsp:spPr>
        <a:xfrm>
          <a:off x="555305" y="3178163"/>
          <a:ext cx="1177006" cy="1177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47F39-BD0E-422A-B970-D89B3AF39BEF}">
      <dsp:nvSpPr>
        <dsp:cNvPr id="0" name=""/>
        <dsp:cNvSpPr/>
      </dsp:nvSpPr>
      <dsp:spPr>
        <a:xfrm>
          <a:off x="603964" y="4670005"/>
          <a:ext cx="7504817" cy="10186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39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Учитель может отслеживать весь процесс через свой </a:t>
          </a:r>
          <a:r>
            <a:rPr lang="ru-RU" sz="2800" kern="1200" dirty="0" err="1" smtClean="0">
              <a:latin typeface="Monotype Corsiva" pitchFamily="66" charset="0"/>
            </a:rPr>
            <a:t>аккаунт</a:t>
          </a:r>
          <a:r>
            <a:rPr lang="ru-RU" sz="2800" kern="1200" dirty="0" smtClean="0">
              <a:latin typeface="Monotype Corsiva" pitchFamily="66" charset="0"/>
            </a:rPr>
            <a:t>. Учащимся не надо создавать свои </a:t>
          </a:r>
          <a:r>
            <a:rPr lang="ru-RU" sz="2800" kern="1200" dirty="0" err="1" smtClean="0">
              <a:latin typeface="Monotype Corsiva" pitchFamily="66" charset="0"/>
            </a:rPr>
            <a:t>аккаунты</a:t>
          </a:r>
          <a:endParaRPr lang="ru-RU" sz="2800" kern="1200" dirty="0">
            <a:latin typeface="Monotype Corsiva" pitchFamily="66" charset="0"/>
          </a:endParaRPr>
        </a:p>
      </dsp:txBody>
      <dsp:txXfrm>
        <a:off x="603964" y="4670005"/>
        <a:ext cx="7504817" cy="1018628"/>
      </dsp:txXfrm>
    </dsp:sp>
    <dsp:sp modelId="{CB67D273-CAFF-41D8-AB13-E2C9B07EC82C}">
      <dsp:nvSpPr>
        <dsp:cNvPr id="0" name=""/>
        <dsp:cNvSpPr/>
      </dsp:nvSpPr>
      <dsp:spPr>
        <a:xfrm>
          <a:off x="15461" y="4590816"/>
          <a:ext cx="1177006" cy="1177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79566-CB3A-41E9-B683-CCACAB15DE26}">
      <dsp:nvSpPr>
        <dsp:cNvPr id="0" name=""/>
        <dsp:cNvSpPr/>
      </dsp:nvSpPr>
      <dsp:spPr>
        <a:xfrm>
          <a:off x="-7006970" y="-1080149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5569-4113-4AA4-9667-2560712728E5}">
      <dsp:nvSpPr>
        <dsp:cNvPr id="0" name=""/>
        <dsp:cNvSpPr/>
      </dsp:nvSpPr>
      <dsp:spPr>
        <a:xfrm>
          <a:off x="321232" y="288031"/>
          <a:ext cx="7953883" cy="954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Подготовить материалы и соответствующие задачи на </a:t>
          </a:r>
          <a:r>
            <a:rPr lang="en-US" sz="2800" kern="1200" dirty="0" err="1" smtClean="0">
              <a:latin typeface="Monotype Corsiva" pitchFamily="66" charset="0"/>
            </a:rPr>
            <a:t>Classtime</a:t>
          </a:r>
          <a:endParaRPr lang="ru-RU" sz="2800" kern="1200" dirty="0">
            <a:latin typeface="Monotype Corsiva" pitchFamily="66" charset="0"/>
          </a:endParaRPr>
        </a:p>
      </dsp:txBody>
      <dsp:txXfrm>
        <a:off x="321232" y="288031"/>
        <a:ext cx="7953883" cy="954106"/>
      </dsp:txXfrm>
    </dsp:sp>
    <dsp:sp modelId="{D3760B28-6DF3-4D64-BF90-96678CD02B44}">
      <dsp:nvSpPr>
        <dsp:cNvPr id="0" name=""/>
        <dsp:cNvSpPr/>
      </dsp:nvSpPr>
      <dsp:spPr>
        <a:xfrm>
          <a:off x="10512" y="28675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4BAB50B-F45D-4819-B700-1D2F84C091E5}">
      <dsp:nvSpPr>
        <dsp:cNvPr id="0" name=""/>
        <dsp:cNvSpPr/>
      </dsp:nvSpPr>
      <dsp:spPr>
        <a:xfrm>
          <a:off x="865767" y="1579633"/>
          <a:ext cx="7413227" cy="6661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Создать новую сессию и получить уникальный код</a:t>
          </a:r>
          <a:endParaRPr lang="ru-RU" sz="2800" kern="1200" dirty="0">
            <a:latin typeface="Monotype Corsiva" pitchFamily="66" charset="0"/>
          </a:endParaRPr>
        </a:p>
      </dsp:txBody>
      <dsp:txXfrm>
        <a:off x="865767" y="1579633"/>
        <a:ext cx="7413227" cy="666158"/>
      </dsp:txXfrm>
    </dsp:sp>
    <dsp:sp modelId="{8AC54155-443E-4E88-84EB-B1B7502C44E7}">
      <dsp:nvSpPr>
        <dsp:cNvPr id="0" name=""/>
        <dsp:cNvSpPr/>
      </dsp:nvSpPr>
      <dsp:spPr>
        <a:xfrm>
          <a:off x="558925" y="1434381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4901F6-D11A-493D-BD84-A9A50794B385}">
      <dsp:nvSpPr>
        <dsp:cNvPr id="0" name=""/>
        <dsp:cNvSpPr/>
      </dsp:nvSpPr>
      <dsp:spPr>
        <a:xfrm>
          <a:off x="1205575" y="2727256"/>
          <a:ext cx="6901930" cy="6661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Поделиться сессией с учащимися для прохождения задания: поделиться кодом</a:t>
          </a:r>
          <a:endParaRPr lang="ru-RU" sz="2800" kern="1200" dirty="0">
            <a:latin typeface="Monotype Corsiva" pitchFamily="66" charset="0"/>
          </a:endParaRPr>
        </a:p>
      </dsp:txBody>
      <dsp:txXfrm>
        <a:off x="1205575" y="2727256"/>
        <a:ext cx="6901930" cy="666166"/>
      </dsp:txXfrm>
    </dsp:sp>
    <dsp:sp modelId="{4F536CD5-4733-41D4-9765-BE62D46BD861}">
      <dsp:nvSpPr>
        <dsp:cNvPr id="0" name=""/>
        <dsp:cNvSpPr/>
      </dsp:nvSpPr>
      <dsp:spPr>
        <a:xfrm>
          <a:off x="727243" y="2582008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47F39-BD0E-422A-B970-D89B3AF39BEF}">
      <dsp:nvSpPr>
        <dsp:cNvPr id="0" name=""/>
        <dsp:cNvSpPr/>
      </dsp:nvSpPr>
      <dsp:spPr>
        <a:xfrm>
          <a:off x="1037256" y="3794000"/>
          <a:ext cx="7070249" cy="8279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Отслеживать прогресс в режиме реального времени</a:t>
          </a:r>
          <a:endParaRPr lang="ru-RU" sz="2800" kern="1200" dirty="0">
            <a:latin typeface="Monotype Corsiva" pitchFamily="66" charset="0"/>
          </a:endParaRPr>
        </a:p>
      </dsp:txBody>
      <dsp:txXfrm>
        <a:off x="1037256" y="3794000"/>
        <a:ext cx="7070249" cy="827933"/>
      </dsp:txXfrm>
    </dsp:sp>
    <dsp:sp modelId="{CB67D273-CAFF-41D8-AB13-E2C9B07EC82C}">
      <dsp:nvSpPr>
        <dsp:cNvPr id="0" name=""/>
        <dsp:cNvSpPr/>
      </dsp:nvSpPr>
      <dsp:spPr>
        <a:xfrm>
          <a:off x="558925" y="3729636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FA5DFF-8336-4AE8-B25B-396646AD3175}">
      <dsp:nvSpPr>
        <dsp:cNvPr id="0" name=""/>
        <dsp:cNvSpPr/>
      </dsp:nvSpPr>
      <dsp:spPr>
        <a:xfrm>
          <a:off x="488843" y="4972930"/>
          <a:ext cx="7618662" cy="7653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748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Monotype Corsiva" pitchFamily="66" charset="0"/>
            </a:rPr>
            <a:t>Провести аналитику</a:t>
          </a:r>
          <a:endParaRPr lang="ru-RU" sz="2800" kern="1200" dirty="0">
            <a:latin typeface="Monotype Corsiva" pitchFamily="66" charset="0"/>
          </a:endParaRPr>
        </a:p>
      </dsp:txBody>
      <dsp:txXfrm>
        <a:off x="488843" y="4972930"/>
        <a:ext cx="7618662" cy="765329"/>
      </dsp:txXfrm>
    </dsp:sp>
    <dsp:sp modelId="{2987D993-7129-40C0-BF12-76C4A2CD2D46}">
      <dsp:nvSpPr>
        <dsp:cNvPr id="0" name=""/>
        <dsp:cNvSpPr/>
      </dsp:nvSpPr>
      <dsp:spPr>
        <a:xfrm>
          <a:off x="10512" y="487726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3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20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7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90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54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56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76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49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26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3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9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458CD-A6A1-4C48-A2CD-6DFB1348C5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05A3-753F-4A91-9246-9B274C668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733256"/>
            <a:ext cx="4680520" cy="10081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Подготовила: учитель математики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ГУО «Средняя школа №4 г. Барановичи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Monotype Corsiva" pitchFamily="66" charset="0"/>
              </a:rPr>
              <a:t>Мащёнская</a:t>
            </a:r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 Е.А.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896544" cy="35283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solidFill>
                  <a:sysClr val="windowText" lastClr="000000"/>
                </a:solidFill>
              </a:rPr>
              <a:t>ГЕЙМИФИКАЦИЯ КАК СПОСОБ ПОВЫШЕНИЯ МОТИВАЦИИ К ОБУЧЕНИЮ</a:t>
            </a:r>
            <a:endParaRPr lang="ru-RU" sz="4800" b="1" cap="all" dirty="0"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8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91748011"/>
              </p:ext>
            </p:extLst>
          </p:nvPr>
        </p:nvGraphicFramePr>
        <p:xfrm>
          <a:off x="395536" y="908720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862" y="188640"/>
            <a:ext cx="7279557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КАК ОРГАНИЗОВАТЬ РАБОТУ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31024" cy="15841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7848872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Monotype Corsiva" pitchFamily="66" charset="0"/>
                <a:ea typeface="Calibri"/>
              </a:rPr>
              <a:t>Использование таких образовательных приложений является дополнением к учебному процессу, дает ребятам возможность закрепить полученные теоретические знания на практике, выработать необходимые учебные навыки. </a:t>
            </a:r>
            <a:r>
              <a:rPr lang="ru-RU" dirty="0" err="1" smtClean="0">
                <a:effectLst/>
                <a:latin typeface="Monotype Corsiva" pitchFamily="66" charset="0"/>
                <a:ea typeface="Calibri"/>
              </a:rPr>
              <a:t>Геймификация</a:t>
            </a:r>
            <a:r>
              <a:rPr lang="ru-RU" dirty="0" smtClean="0">
                <a:effectLst/>
                <a:latin typeface="Monotype Corsiva" pitchFamily="66" charset="0"/>
                <a:ea typeface="Calibri"/>
              </a:rPr>
              <a:t> позволяет стимулировать активность учащихся.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7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ojlIFAp0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classtime.com/blog/wp-content/uploads/2020/04/Screen-Shot-2020-04-04-at-12.42.12-700x42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GigNJa52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XhtifL0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369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classtime.com/blog/wp-content/uploads/2020/04/Screen-Shot-2020-04-04-at-12.47.35-700x41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classtime.com/blog/wp-content/uploads/2020/04/Screen-Shot-2020-04-04-at-12.49.05-700x27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8204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75656" y="1268760"/>
            <a:ext cx="612068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Готовность к инновационной деятельности в современных условиях – важнейшее качество педагога, без наличия которого невозможно достичь высокого уровня педагогического мастерства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85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1892" y="499319"/>
            <a:ext cx="470834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ГЕЙМИФИКАЦИЯ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99592" y="1340768"/>
            <a:ext cx="7128792" cy="3672408"/>
          </a:xfrm>
          <a:prstGeom prst="horizontalScroll">
            <a:avLst>
              <a:gd name="adj" fmla="val 2246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Процесс и результат применения игровых подходов в неигровых ситуациях с целью повышения мотивации обучающихся, их вовлеченности в обучение, в решение различных образовательных задач, и как результат повышение вероятности достижения поставленной цели.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91748011"/>
              </p:ext>
            </p:extLst>
          </p:nvPr>
        </p:nvGraphicFramePr>
        <p:xfrm>
          <a:off x="251520" y="836712"/>
          <a:ext cx="79208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88640"/>
            <a:ext cx="878798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5 причин, почему мне понравилась </a:t>
            </a:r>
            <a:r>
              <a:rPr lang="ru-RU" sz="3600" dirty="0" err="1" smtClean="0">
                <a:latin typeface="Monotype Corsiva" pitchFamily="66" charset="0"/>
              </a:rPr>
              <a:t>геймификация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06492" cy="130173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Приложения с применением </a:t>
            </a:r>
            <a:r>
              <a:rPr lang="ru-RU" b="1" cap="all" dirty="0" err="1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геймификации</a:t>
            </a:r>
            <a:endParaRPr lang="ru-RU" b="1" cap="all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1043608" y="2204864"/>
          <a:ext cx="66720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8275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500059"/>
            <a:ext cx="7344816" cy="2009061"/>
          </a:xfrm>
          <a:prstGeom prst="round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</a:t>
            </a:r>
            <a:r>
              <a:rPr kumimoji="0" lang="ru-RU" sz="2800" i="1" u="none" strike="noStrike" normalizeH="0" baseline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онлайн-сервис</a:t>
            </a:r>
            <a:r>
              <a:rPr kumimoji="0" lang="ru-RU" sz="2800" i="1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для мгновенных тестов, командных</a:t>
            </a:r>
            <a:r>
              <a:rPr kumimoji="0" lang="ru-RU" sz="2800" i="1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игр,</a:t>
            </a:r>
            <a:r>
              <a:rPr kumimoji="0" lang="ru-RU" sz="2800" i="1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которые можно проводить как во время урока в классе или дистанционно, так и давать на домашнее задание. </a:t>
            </a:r>
            <a:endParaRPr kumimoji="0" lang="ru-RU" sz="2800" i="0" u="none" strike="noStrike" normalizeH="0" baseline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1892" y="499319"/>
            <a:ext cx="4204284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CLASSTIME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261696"/>
            <a:ext cx="7344816" cy="2485787"/>
          </a:xfrm>
          <a:prstGeom prst="round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</a:rPr>
              <a:t> Способствовать развитию навыков сотрудничества в классе, вовлечению всего класса в совместную работу, развитию аналитических навыков и критического мышления, насыщению урока визуальным материалом.</a:t>
            </a:r>
            <a:endParaRPr kumimoji="0" lang="ru-RU" sz="2800" i="0" u="none" strike="noStrike" normalizeH="0" baseline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1892" y="499319"/>
            <a:ext cx="4204284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</a:t>
            </a:r>
            <a:endParaRPr lang="ru-RU" sz="6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91748011"/>
              </p:ext>
            </p:extLst>
          </p:nvPr>
        </p:nvGraphicFramePr>
        <p:xfrm>
          <a:off x="395536" y="908720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188640"/>
            <a:ext cx="58320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Командные игры </a:t>
            </a:r>
            <a:r>
              <a:rPr lang="en-US" sz="4400" dirty="0" err="1" smtClean="0">
                <a:latin typeface="Monotype Corsiva" pitchFamily="66" charset="0"/>
              </a:rPr>
              <a:t>Classtime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91748011"/>
              </p:ext>
            </p:extLst>
          </p:nvPr>
        </p:nvGraphicFramePr>
        <p:xfrm>
          <a:off x="395536" y="908720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862" y="188640"/>
            <a:ext cx="760657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ТЕХНИЧЕСКИЕ ОСОБЕННОСТИ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4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342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ГЕЙМИФИКАЦИЯ КАК СПОСОБ ПОВЫШЕНИЯ МОТИВАЦИИ К ОБУЧЕНИЮ</vt:lpstr>
      <vt:lpstr>Слайд 2</vt:lpstr>
      <vt:lpstr>Слайд 3</vt:lpstr>
      <vt:lpstr>Слайд 4</vt:lpstr>
      <vt:lpstr>Приложения с применением геймификации</vt:lpstr>
      <vt:lpstr>Слайд 6</vt:lpstr>
      <vt:lpstr>Слайд 7</vt:lpstr>
      <vt:lpstr>Слайд 8</vt:lpstr>
      <vt:lpstr>Слайд 9</vt:lpstr>
      <vt:lpstr>Слайд 10</vt:lpstr>
      <vt:lpstr>Вывод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форма обучения на уроках математике</dc:title>
  <dc:creator>Admin</dc:creator>
  <cp:lastModifiedBy>Zverdvd.org</cp:lastModifiedBy>
  <cp:revision>47</cp:revision>
  <dcterms:created xsi:type="dcterms:W3CDTF">2021-01-04T13:18:10Z</dcterms:created>
  <dcterms:modified xsi:type="dcterms:W3CDTF">2023-03-28T05:27:38Z</dcterms:modified>
</cp:coreProperties>
</file>