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67" r:id="rId3"/>
    <p:sldId id="262" r:id="rId4"/>
    <p:sldId id="266" r:id="rId5"/>
    <p:sldId id="271" r:id="rId6"/>
    <p:sldId id="278" r:id="rId7"/>
    <p:sldId id="270" r:id="rId8"/>
    <p:sldId id="265" r:id="rId9"/>
    <p:sldId id="288" r:id="rId10"/>
    <p:sldId id="269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58" r:id="rId22"/>
    <p:sldId id="277" r:id="rId23"/>
  </p:sldIdLst>
  <p:sldSz cx="9144000" cy="5143500" type="screen16x9"/>
  <p:notesSz cx="6858000" cy="9144000"/>
  <p:embeddedFontLst>
    <p:embeddedFont>
      <p:font typeface="Poppins Medium" panose="020B060402020202020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Poppins Light" panose="020B0604020202020204" charset="0"/>
      <p:regular r:id="rId37"/>
      <p:bold r:id="rId38"/>
      <p:italic r:id="rId39"/>
      <p:boldItalic r:id="rId40"/>
    </p:embeddedFont>
    <p:embeddedFont>
      <p:font typeface="Montserrat" panose="020B0604020202020204" charset="-52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009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fd5a80f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cfd5a80f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608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fd5a80fd0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gcfd5a80fd0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084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fd5a80fd0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gcfd5a80fd0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269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fd5a80fd0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gcfd5a80fd0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fd5a80fd0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gcfd5a80fd0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702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fd5a80fd0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gcfd5a80fd0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654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fd5a80fd0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gcfd5a80fd0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818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fd5a80fd0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gcfd5a80fd0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300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fd5a80fd0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gcfd5a80fd0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7283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fd5a80fd0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gcfd5a80fd0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08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cfd5a80fd0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gcfd5a80fd0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54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cfd5a80fd0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gcfd5a80fd0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803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cfd5a80fd0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gcfd5a80fd0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851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fd5a80fd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cfd5a80fd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926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30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cfd5a80fd0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gcfd5a80fd0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66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cfd5a80fd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gcfd5a80fd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82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cfd5a80fd0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cfd5a80fd0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078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cfd5a80fd0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1" name="Google Shape;1151;gcfd5a80fd0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1789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cfd5a80fd0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Заключение, где суммируется опыт</a:t>
            </a:r>
            <a:endParaRPr dirty="0"/>
          </a:p>
        </p:txBody>
      </p:sp>
      <p:sp>
        <p:nvSpPr>
          <p:cNvPr id="1069" name="Google Shape;1069;gcfd5a80fd0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623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cfd5a80fd0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gcfd5a80fd0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84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cfd5a80fd0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gcfd5a80fd0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34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927414" y="3333741"/>
            <a:ext cx="1390544" cy="517059"/>
            <a:chOff x="4927414" y="3333741"/>
            <a:chExt cx="1390544" cy="51705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4927414" y="3333741"/>
              <a:ext cx="1390544" cy="517058"/>
              <a:chOff x="9854827" y="6667482"/>
              <a:chExt cx="2781088" cy="1034117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9854827" y="7094432"/>
                <a:ext cx="533086" cy="581361"/>
              </a:xfrm>
              <a:custGeom>
                <a:avLst/>
                <a:gdLst/>
                <a:ahLst/>
                <a:cxnLst/>
                <a:rect l="l" t="t" r="r" b="b"/>
                <a:pathLst>
                  <a:path w="533086" h="581361" extrusionOk="0">
                    <a:moveTo>
                      <a:pt x="514441" y="510752"/>
                    </a:moveTo>
                    <a:cubicBezTo>
                      <a:pt x="506765" y="501445"/>
                      <a:pt x="502816" y="489852"/>
                      <a:pt x="500035" y="478316"/>
                    </a:cubicBezTo>
                    <a:cubicBezTo>
                      <a:pt x="490190" y="414726"/>
                      <a:pt x="498644" y="349687"/>
                      <a:pt x="502927" y="285875"/>
                    </a:cubicBezTo>
                    <a:cubicBezTo>
                      <a:pt x="506710" y="228471"/>
                      <a:pt x="512161" y="171346"/>
                      <a:pt x="521227" y="114556"/>
                    </a:cubicBezTo>
                    <a:cubicBezTo>
                      <a:pt x="524231" y="94994"/>
                      <a:pt x="528180" y="75599"/>
                      <a:pt x="529571" y="55815"/>
                    </a:cubicBezTo>
                    <a:cubicBezTo>
                      <a:pt x="530294" y="47343"/>
                      <a:pt x="530794" y="38036"/>
                      <a:pt x="526067" y="30568"/>
                    </a:cubicBezTo>
                    <a:cubicBezTo>
                      <a:pt x="513551" y="13013"/>
                      <a:pt x="491469" y="5377"/>
                      <a:pt x="471167" y="1086"/>
                    </a:cubicBezTo>
                    <a:cubicBezTo>
                      <a:pt x="437626" y="-7106"/>
                      <a:pt x="426390" y="33912"/>
                      <a:pt x="418993" y="58713"/>
                    </a:cubicBezTo>
                    <a:cubicBezTo>
                      <a:pt x="405810" y="24772"/>
                      <a:pt x="371713" y="7495"/>
                      <a:pt x="337171" y="3538"/>
                    </a:cubicBezTo>
                    <a:cubicBezTo>
                      <a:pt x="304910" y="-1255"/>
                      <a:pt x="271648" y="-1756"/>
                      <a:pt x="239665" y="5656"/>
                    </a:cubicBezTo>
                    <a:cubicBezTo>
                      <a:pt x="191606" y="16301"/>
                      <a:pt x="149389" y="46786"/>
                      <a:pt x="114569" y="80727"/>
                    </a:cubicBezTo>
                    <a:cubicBezTo>
                      <a:pt x="86702" y="111379"/>
                      <a:pt x="64786" y="146769"/>
                      <a:pt x="42815" y="181879"/>
                    </a:cubicBezTo>
                    <a:cubicBezTo>
                      <a:pt x="10053" y="237555"/>
                      <a:pt x="-737" y="303597"/>
                      <a:pt x="153" y="367521"/>
                    </a:cubicBezTo>
                    <a:cubicBezTo>
                      <a:pt x="-1516" y="409041"/>
                      <a:pt x="10554" y="449893"/>
                      <a:pt x="33860" y="484223"/>
                    </a:cubicBezTo>
                    <a:cubicBezTo>
                      <a:pt x="69848" y="539063"/>
                      <a:pt x="104390" y="579803"/>
                      <a:pt x="174864" y="580583"/>
                    </a:cubicBezTo>
                    <a:cubicBezTo>
                      <a:pt x="239943" y="585711"/>
                      <a:pt x="290059" y="565369"/>
                      <a:pt x="338951" y="523570"/>
                    </a:cubicBezTo>
                    <a:cubicBezTo>
                      <a:pt x="362369" y="506293"/>
                      <a:pt x="381781" y="483165"/>
                      <a:pt x="395242" y="457305"/>
                    </a:cubicBezTo>
                    <a:cubicBezTo>
                      <a:pt x="392516" y="497209"/>
                      <a:pt x="396465" y="538562"/>
                      <a:pt x="430340" y="564979"/>
                    </a:cubicBezTo>
                    <a:cubicBezTo>
                      <a:pt x="464325" y="590504"/>
                      <a:pt x="479121" y="581642"/>
                      <a:pt x="510937" y="559907"/>
                    </a:cubicBezTo>
                    <a:cubicBezTo>
                      <a:pt x="520226" y="553442"/>
                      <a:pt x="536468" y="547423"/>
                      <a:pt x="532463" y="533267"/>
                    </a:cubicBezTo>
                    <a:cubicBezTo>
                      <a:pt x="529793" y="523570"/>
                      <a:pt x="520727" y="517997"/>
                      <a:pt x="514441" y="510752"/>
                    </a:cubicBezTo>
                    <a:close/>
                    <a:moveTo>
                      <a:pt x="369878" y="272388"/>
                    </a:moveTo>
                    <a:cubicBezTo>
                      <a:pt x="356695" y="326726"/>
                      <a:pt x="340286" y="383182"/>
                      <a:pt x="300961" y="424758"/>
                    </a:cubicBezTo>
                    <a:cubicBezTo>
                      <a:pt x="275263" y="457194"/>
                      <a:pt x="242112" y="477591"/>
                      <a:pt x="200117" y="480991"/>
                    </a:cubicBezTo>
                    <a:cubicBezTo>
                      <a:pt x="100385" y="485784"/>
                      <a:pt x="117461" y="351025"/>
                      <a:pt x="127918" y="284927"/>
                    </a:cubicBezTo>
                    <a:cubicBezTo>
                      <a:pt x="134426" y="249036"/>
                      <a:pt x="151614" y="216656"/>
                      <a:pt x="171972" y="186840"/>
                    </a:cubicBezTo>
                    <a:cubicBezTo>
                      <a:pt x="209350" y="126426"/>
                      <a:pt x="265418" y="81451"/>
                      <a:pt x="339619" y="105527"/>
                    </a:cubicBezTo>
                    <a:cubicBezTo>
                      <a:pt x="366373" y="122302"/>
                      <a:pt x="372103" y="133337"/>
                      <a:pt x="374439" y="164937"/>
                    </a:cubicBezTo>
                    <a:cubicBezTo>
                      <a:pt x="380057" y="200661"/>
                      <a:pt x="377109" y="237109"/>
                      <a:pt x="369878" y="272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0409986" y="6942633"/>
                <a:ext cx="182196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182196" h="273054" extrusionOk="0">
                    <a:moveTo>
                      <a:pt x="166199" y="238434"/>
                    </a:moveTo>
                    <a:cubicBezTo>
                      <a:pt x="173819" y="210066"/>
                      <a:pt x="135829" y="208506"/>
                      <a:pt x="117084" y="203991"/>
                    </a:cubicBezTo>
                    <a:cubicBezTo>
                      <a:pt x="131379" y="183036"/>
                      <a:pt x="149624" y="164868"/>
                      <a:pt x="161582" y="142241"/>
                    </a:cubicBezTo>
                    <a:cubicBezTo>
                      <a:pt x="175377" y="116103"/>
                      <a:pt x="183609" y="86286"/>
                      <a:pt x="181996" y="56581"/>
                    </a:cubicBezTo>
                    <a:cubicBezTo>
                      <a:pt x="180494" y="23644"/>
                      <a:pt x="144395" y="-7956"/>
                      <a:pt x="111578" y="1797"/>
                    </a:cubicBezTo>
                    <a:cubicBezTo>
                      <a:pt x="107295" y="2912"/>
                      <a:pt x="101565" y="1630"/>
                      <a:pt x="98506" y="5420"/>
                    </a:cubicBezTo>
                    <a:cubicBezTo>
                      <a:pt x="61739" y="7928"/>
                      <a:pt x="27698" y="31112"/>
                      <a:pt x="8508" y="62099"/>
                    </a:cubicBezTo>
                    <a:cubicBezTo>
                      <a:pt x="4114" y="71183"/>
                      <a:pt x="-2894" y="81493"/>
                      <a:pt x="1277" y="91859"/>
                    </a:cubicBezTo>
                    <a:cubicBezTo>
                      <a:pt x="9398" y="107687"/>
                      <a:pt x="28811" y="117552"/>
                      <a:pt x="46221" y="117385"/>
                    </a:cubicBezTo>
                    <a:cubicBezTo>
                      <a:pt x="65744" y="113372"/>
                      <a:pt x="72141" y="89965"/>
                      <a:pt x="88717" y="80880"/>
                    </a:cubicBezTo>
                    <a:cubicBezTo>
                      <a:pt x="96559" y="75530"/>
                      <a:pt x="107128" y="78985"/>
                      <a:pt x="109964" y="88125"/>
                    </a:cubicBezTo>
                    <a:cubicBezTo>
                      <a:pt x="112801" y="97711"/>
                      <a:pt x="108574" y="107687"/>
                      <a:pt x="104680" y="116381"/>
                    </a:cubicBezTo>
                    <a:cubicBezTo>
                      <a:pt x="89384" y="148650"/>
                      <a:pt x="49947" y="156285"/>
                      <a:pt x="27531" y="181643"/>
                    </a:cubicBezTo>
                    <a:cubicBezTo>
                      <a:pt x="19244" y="193180"/>
                      <a:pt x="20189" y="208450"/>
                      <a:pt x="18576" y="221993"/>
                    </a:cubicBezTo>
                    <a:cubicBezTo>
                      <a:pt x="17464" y="233919"/>
                      <a:pt x="15183" y="248577"/>
                      <a:pt x="27587" y="255376"/>
                    </a:cubicBezTo>
                    <a:cubicBezTo>
                      <a:pt x="42883" y="264126"/>
                      <a:pt x="61183" y="265631"/>
                      <a:pt x="78426" y="267247"/>
                    </a:cubicBezTo>
                    <a:cubicBezTo>
                      <a:pt x="98784" y="269922"/>
                      <a:pt x="118642" y="271371"/>
                      <a:pt x="139222" y="272987"/>
                    </a:cubicBezTo>
                    <a:cubicBezTo>
                      <a:pt x="157911" y="274436"/>
                      <a:pt x="161916" y="252255"/>
                      <a:pt x="166199" y="2384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0533636" y="7156889"/>
                <a:ext cx="389935" cy="426569"/>
              </a:xfrm>
              <a:custGeom>
                <a:avLst/>
                <a:gdLst/>
                <a:ahLst/>
                <a:cxnLst/>
                <a:rect l="l" t="t" r="r" b="b"/>
                <a:pathLst>
                  <a:path w="389935" h="426569" extrusionOk="0">
                    <a:moveTo>
                      <a:pt x="381126" y="182957"/>
                    </a:moveTo>
                    <a:cubicBezTo>
                      <a:pt x="375285" y="179334"/>
                      <a:pt x="368221" y="179055"/>
                      <a:pt x="361546" y="178164"/>
                    </a:cubicBezTo>
                    <a:cubicBezTo>
                      <a:pt x="337629" y="175266"/>
                      <a:pt x="313599" y="173092"/>
                      <a:pt x="290015" y="167798"/>
                    </a:cubicBezTo>
                    <a:cubicBezTo>
                      <a:pt x="284564" y="127392"/>
                      <a:pt x="292240" y="87488"/>
                      <a:pt x="294632" y="46526"/>
                    </a:cubicBezTo>
                    <a:cubicBezTo>
                      <a:pt x="294743" y="36828"/>
                      <a:pt x="298359" y="25961"/>
                      <a:pt x="293130" y="17099"/>
                    </a:cubicBezTo>
                    <a:cubicBezTo>
                      <a:pt x="280893" y="-3967"/>
                      <a:pt x="218373" y="-289"/>
                      <a:pt x="195735" y="1272"/>
                    </a:cubicBezTo>
                    <a:cubicBezTo>
                      <a:pt x="184666" y="3724"/>
                      <a:pt x="183664" y="20610"/>
                      <a:pt x="194122" y="24623"/>
                    </a:cubicBezTo>
                    <a:cubicBezTo>
                      <a:pt x="185055" y="70379"/>
                      <a:pt x="181829" y="116970"/>
                      <a:pt x="176044" y="163172"/>
                    </a:cubicBezTo>
                    <a:cubicBezTo>
                      <a:pt x="170704" y="169470"/>
                      <a:pt x="159747" y="167909"/>
                      <a:pt x="152126" y="169247"/>
                    </a:cubicBezTo>
                    <a:cubicBezTo>
                      <a:pt x="140112" y="169860"/>
                      <a:pt x="128097" y="170194"/>
                      <a:pt x="116083" y="169470"/>
                    </a:cubicBezTo>
                    <a:cubicBezTo>
                      <a:pt x="92165" y="167853"/>
                      <a:pt x="67858" y="167352"/>
                      <a:pt x="42939" y="164900"/>
                    </a:cubicBezTo>
                    <a:cubicBezTo>
                      <a:pt x="21301" y="161834"/>
                      <a:pt x="8508" y="166237"/>
                      <a:pt x="3947" y="189366"/>
                    </a:cubicBezTo>
                    <a:cubicBezTo>
                      <a:pt x="1277" y="202909"/>
                      <a:pt x="665" y="216730"/>
                      <a:pt x="220" y="230551"/>
                    </a:cubicBezTo>
                    <a:cubicBezTo>
                      <a:pt x="-558" y="239023"/>
                      <a:pt x="498" y="248330"/>
                      <a:pt x="7118" y="254405"/>
                    </a:cubicBezTo>
                    <a:cubicBezTo>
                      <a:pt x="37321" y="279651"/>
                      <a:pt x="117251" y="271403"/>
                      <a:pt x="157355" y="274134"/>
                    </a:cubicBezTo>
                    <a:cubicBezTo>
                      <a:pt x="161360" y="314037"/>
                      <a:pt x="152627" y="355112"/>
                      <a:pt x="154574" y="395851"/>
                    </a:cubicBezTo>
                    <a:cubicBezTo>
                      <a:pt x="151125" y="419036"/>
                      <a:pt x="173541" y="424274"/>
                      <a:pt x="191785" y="425501"/>
                    </a:cubicBezTo>
                    <a:cubicBezTo>
                      <a:pt x="212866" y="426114"/>
                      <a:pt x="235727" y="428789"/>
                      <a:pt x="255974" y="422324"/>
                    </a:cubicBezTo>
                    <a:cubicBezTo>
                      <a:pt x="275108" y="407555"/>
                      <a:pt x="270881" y="371720"/>
                      <a:pt x="273217" y="349650"/>
                    </a:cubicBezTo>
                    <a:cubicBezTo>
                      <a:pt x="274274" y="329865"/>
                      <a:pt x="275164" y="310136"/>
                      <a:pt x="277945" y="289961"/>
                    </a:cubicBezTo>
                    <a:cubicBezTo>
                      <a:pt x="307759" y="285614"/>
                      <a:pt x="338129" y="284332"/>
                      <a:pt x="368110" y="281490"/>
                    </a:cubicBezTo>
                    <a:cubicBezTo>
                      <a:pt x="387578" y="278815"/>
                      <a:pt x="387355" y="255185"/>
                      <a:pt x="388357" y="239914"/>
                    </a:cubicBezTo>
                    <a:cubicBezTo>
                      <a:pt x="389135" y="228991"/>
                      <a:pt x="389525" y="218068"/>
                      <a:pt x="389803" y="207144"/>
                    </a:cubicBezTo>
                    <a:cubicBezTo>
                      <a:pt x="390359" y="198283"/>
                      <a:pt x="389469" y="187972"/>
                      <a:pt x="381126" y="1829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1024380" y="6667482"/>
                <a:ext cx="441179" cy="1034117"/>
              </a:xfrm>
              <a:custGeom>
                <a:avLst/>
                <a:gdLst/>
                <a:ahLst/>
                <a:cxnLst/>
                <a:rect l="l" t="t" r="r" b="b"/>
                <a:pathLst>
                  <a:path w="441179" h="1034117" extrusionOk="0">
                    <a:moveTo>
                      <a:pt x="215107" y="517819"/>
                    </a:moveTo>
                    <a:cubicBezTo>
                      <a:pt x="196974" y="512859"/>
                      <a:pt x="178841" y="507955"/>
                      <a:pt x="160708" y="503162"/>
                    </a:cubicBezTo>
                    <a:cubicBezTo>
                      <a:pt x="154590" y="498313"/>
                      <a:pt x="156258" y="487836"/>
                      <a:pt x="154868" y="480758"/>
                    </a:cubicBezTo>
                    <a:cubicBezTo>
                      <a:pt x="154756" y="420679"/>
                      <a:pt x="177673" y="363164"/>
                      <a:pt x="180510" y="303197"/>
                    </a:cubicBezTo>
                    <a:cubicBezTo>
                      <a:pt x="187351" y="231248"/>
                      <a:pt x="189354" y="160914"/>
                      <a:pt x="196418" y="88575"/>
                    </a:cubicBezTo>
                    <a:cubicBezTo>
                      <a:pt x="197864" y="64944"/>
                      <a:pt x="210657" y="33066"/>
                      <a:pt x="187518" y="16402"/>
                    </a:cubicBezTo>
                    <a:cubicBezTo>
                      <a:pt x="161097" y="-1766"/>
                      <a:pt x="108812" y="-9011"/>
                      <a:pt x="85228" y="16737"/>
                    </a:cubicBezTo>
                    <a:cubicBezTo>
                      <a:pt x="82002" y="23759"/>
                      <a:pt x="77051" y="36633"/>
                      <a:pt x="86173" y="41036"/>
                    </a:cubicBezTo>
                    <a:cubicBezTo>
                      <a:pt x="62089" y="181702"/>
                      <a:pt x="53356" y="324431"/>
                      <a:pt x="43956" y="466658"/>
                    </a:cubicBezTo>
                    <a:cubicBezTo>
                      <a:pt x="37281" y="531474"/>
                      <a:pt x="28548" y="596067"/>
                      <a:pt x="23375" y="661050"/>
                    </a:cubicBezTo>
                    <a:cubicBezTo>
                      <a:pt x="15922" y="747155"/>
                      <a:pt x="5910" y="833149"/>
                      <a:pt x="459" y="919422"/>
                    </a:cubicBezTo>
                    <a:cubicBezTo>
                      <a:pt x="-42" y="935472"/>
                      <a:pt x="-209" y="951523"/>
                      <a:pt x="347" y="967574"/>
                    </a:cubicBezTo>
                    <a:cubicBezTo>
                      <a:pt x="570" y="978497"/>
                      <a:pt x="848" y="990256"/>
                      <a:pt x="8580" y="998783"/>
                    </a:cubicBezTo>
                    <a:cubicBezTo>
                      <a:pt x="37170" y="1026148"/>
                      <a:pt x="79999" y="1031888"/>
                      <a:pt x="117990" y="1034117"/>
                    </a:cubicBezTo>
                    <a:cubicBezTo>
                      <a:pt x="212549" y="1033783"/>
                      <a:pt x="321959" y="998672"/>
                      <a:pt x="379417" y="919477"/>
                    </a:cubicBezTo>
                    <a:cubicBezTo>
                      <a:pt x="404002" y="884088"/>
                      <a:pt x="421857" y="844351"/>
                      <a:pt x="429978" y="801939"/>
                    </a:cubicBezTo>
                    <a:cubicBezTo>
                      <a:pt x="448779" y="735786"/>
                      <a:pt x="446776" y="657984"/>
                      <a:pt x="401722" y="602754"/>
                    </a:cubicBezTo>
                    <a:cubicBezTo>
                      <a:pt x="357836" y="544403"/>
                      <a:pt x="280742" y="536155"/>
                      <a:pt x="215107" y="517819"/>
                    </a:cubicBezTo>
                    <a:close/>
                    <a:moveTo>
                      <a:pt x="160541" y="636472"/>
                    </a:moveTo>
                    <a:cubicBezTo>
                      <a:pt x="165047" y="636751"/>
                      <a:pt x="169663" y="634521"/>
                      <a:pt x="171944" y="630453"/>
                    </a:cubicBezTo>
                    <a:cubicBezTo>
                      <a:pt x="172166" y="630007"/>
                      <a:pt x="172389" y="629617"/>
                      <a:pt x="172611" y="629227"/>
                    </a:cubicBezTo>
                    <a:cubicBezTo>
                      <a:pt x="225119" y="627499"/>
                      <a:pt x="277460" y="651631"/>
                      <a:pt x="310389" y="692817"/>
                    </a:cubicBezTo>
                    <a:cubicBezTo>
                      <a:pt x="330135" y="721407"/>
                      <a:pt x="343207" y="753063"/>
                      <a:pt x="334808" y="788508"/>
                    </a:cubicBezTo>
                    <a:cubicBezTo>
                      <a:pt x="329635" y="815148"/>
                      <a:pt x="312725" y="836604"/>
                      <a:pt x="292145" y="853324"/>
                    </a:cubicBezTo>
                    <a:cubicBezTo>
                      <a:pt x="267615" y="876620"/>
                      <a:pt x="237635" y="895680"/>
                      <a:pt x="203148" y="898132"/>
                    </a:cubicBezTo>
                    <a:cubicBezTo>
                      <a:pt x="184181" y="897185"/>
                      <a:pt x="162822" y="897240"/>
                      <a:pt x="146413" y="886763"/>
                    </a:cubicBezTo>
                    <a:cubicBezTo>
                      <a:pt x="139683" y="879350"/>
                      <a:pt x="143187" y="867368"/>
                      <a:pt x="142742" y="858172"/>
                    </a:cubicBezTo>
                    <a:cubicBezTo>
                      <a:pt x="144188" y="826573"/>
                      <a:pt x="147748" y="795251"/>
                      <a:pt x="149584" y="763262"/>
                    </a:cubicBezTo>
                    <a:cubicBezTo>
                      <a:pt x="149584" y="763373"/>
                      <a:pt x="149584" y="763429"/>
                      <a:pt x="149584" y="763540"/>
                    </a:cubicBezTo>
                    <a:cubicBezTo>
                      <a:pt x="149584" y="763819"/>
                      <a:pt x="149528" y="764042"/>
                      <a:pt x="149528" y="764320"/>
                    </a:cubicBezTo>
                    <a:cubicBezTo>
                      <a:pt x="153978" y="721797"/>
                      <a:pt x="159318" y="679330"/>
                      <a:pt x="160541" y="6364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1386636" y="6929183"/>
                <a:ext cx="177561" cy="261912"/>
              </a:xfrm>
              <a:custGeom>
                <a:avLst/>
                <a:gdLst/>
                <a:ahLst/>
                <a:cxnLst/>
                <a:rect l="l" t="t" r="r" b="b"/>
                <a:pathLst>
                  <a:path w="177561" h="261912" extrusionOk="0">
                    <a:moveTo>
                      <a:pt x="107270" y="2429"/>
                    </a:moveTo>
                    <a:cubicBezTo>
                      <a:pt x="62494" y="-8383"/>
                      <a:pt x="22668" y="28567"/>
                      <a:pt x="10598" y="69530"/>
                    </a:cubicBezTo>
                    <a:cubicBezTo>
                      <a:pt x="6593" y="81457"/>
                      <a:pt x="-3085" y="93439"/>
                      <a:pt x="975" y="106536"/>
                    </a:cubicBezTo>
                    <a:cubicBezTo>
                      <a:pt x="8150" y="125819"/>
                      <a:pt x="38465" y="130277"/>
                      <a:pt x="54429" y="119967"/>
                    </a:cubicBezTo>
                    <a:cubicBezTo>
                      <a:pt x="72117" y="108876"/>
                      <a:pt x="78680" y="88869"/>
                      <a:pt x="92197" y="73654"/>
                    </a:cubicBezTo>
                    <a:cubicBezTo>
                      <a:pt x="101208" y="78614"/>
                      <a:pt x="98593" y="92380"/>
                      <a:pt x="95868" y="100628"/>
                    </a:cubicBezTo>
                    <a:cubicBezTo>
                      <a:pt x="82685" y="151288"/>
                      <a:pt x="17718" y="176423"/>
                      <a:pt x="16216" y="230650"/>
                    </a:cubicBezTo>
                    <a:cubicBezTo>
                      <a:pt x="20221" y="248763"/>
                      <a:pt x="42692" y="251159"/>
                      <a:pt x="58100" y="251995"/>
                    </a:cubicBezTo>
                    <a:cubicBezTo>
                      <a:pt x="86912" y="253723"/>
                      <a:pt x="115336" y="259017"/>
                      <a:pt x="143982" y="261860"/>
                    </a:cubicBezTo>
                    <a:cubicBezTo>
                      <a:pt x="167621" y="263364"/>
                      <a:pt x="173795" y="232322"/>
                      <a:pt x="173462" y="213875"/>
                    </a:cubicBezTo>
                    <a:cubicBezTo>
                      <a:pt x="168734" y="191526"/>
                      <a:pt x="139699" y="194480"/>
                      <a:pt x="122678" y="187960"/>
                    </a:cubicBezTo>
                    <a:cubicBezTo>
                      <a:pt x="125682" y="173469"/>
                      <a:pt x="134637" y="161208"/>
                      <a:pt x="141924" y="148613"/>
                    </a:cubicBezTo>
                    <a:cubicBezTo>
                      <a:pt x="157442" y="122308"/>
                      <a:pt x="173017" y="94609"/>
                      <a:pt x="176743" y="63845"/>
                    </a:cubicBezTo>
                    <a:cubicBezTo>
                      <a:pt x="183808" y="25725"/>
                      <a:pt x="143815" y="-9720"/>
                      <a:pt x="107270" y="24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1635446" y="7226882"/>
                <a:ext cx="328050" cy="119679"/>
              </a:xfrm>
              <a:custGeom>
                <a:avLst/>
                <a:gdLst/>
                <a:ahLst/>
                <a:cxnLst/>
                <a:rect l="l" t="t" r="r" b="b"/>
                <a:pathLst>
                  <a:path w="328050" h="119679" extrusionOk="0">
                    <a:moveTo>
                      <a:pt x="54308" y="116754"/>
                    </a:moveTo>
                    <a:cubicBezTo>
                      <a:pt x="99807" y="119317"/>
                      <a:pt x="145196" y="115082"/>
                      <a:pt x="190639" y="115249"/>
                    </a:cubicBezTo>
                    <a:cubicBezTo>
                      <a:pt x="225849" y="118871"/>
                      <a:pt x="261503" y="117590"/>
                      <a:pt x="296823" y="119652"/>
                    </a:cubicBezTo>
                    <a:cubicBezTo>
                      <a:pt x="324746" y="120878"/>
                      <a:pt x="322410" y="81921"/>
                      <a:pt x="325803" y="62527"/>
                    </a:cubicBezTo>
                    <a:cubicBezTo>
                      <a:pt x="325747" y="48092"/>
                      <a:pt x="334647" y="26468"/>
                      <a:pt x="317404" y="19000"/>
                    </a:cubicBezTo>
                    <a:cubicBezTo>
                      <a:pt x="297880" y="11421"/>
                      <a:pt x="275965" y="14765"/>
                      <a:pt x="255496" y="12424"/>
                    </a:cubicBezTo>
                    <a:cubicBezTo>
                      <a:pt x="219063" y="8802"/>
                      <a:pt x="183909" y="9637"/>
                      <a:pt x="147254" y="6684"/>
                    </a:cubicBezTo>
                    <a:cubicBezTo>
                      <a:pt x="112712" y="3563"/>
                      <a:pt x="78115" y="-506"/>
                      <a:pt x="43350" y="52"/>
                    </a:cubicBezTo>
                    <a:cubicBezTo>
                      <a:pt x="35007" y="107"/>
                      <a:pt x="26775" y="609"/>
                      <a:pt x="18654" y="2671"/>
                    </a:cubicBezTo>
                    <a:cubicBezTo>
                      <a:pt x="10032" y="4733"/>
                      <a:pt x="6750" y="16437"/>
                      <a:pt x="12869" y="22734"/>
                    </a:cubicBezTo>
                    <a:cubicBezTo>
                      <a:pt x="8085" y="26524"/>
                      <a:pt x="8864" y="34215"/>
                      <a:pt x="7696" y="39788"/>
                    </a:cubicBezTo>
                    <a:cubicBezTo>
                      <a:pt x="5749" y="55895"/>
                      <a:pt x="3413" y="72001"/>
                      <a:pt x="521" y="87996"/>
                    </a:cubicBezTo>
                    <a:cubicBezTo>
                      <a:pt x="-4986" y="117924"/>
                      <a:pt x="34562" y="115695"/>
                      <a:pt x="54308" y="1167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1619376" y="7407127"/>
                <a:ext cx="369217" cy="115412"/>
              </a:xfrm>
              <a:custGeom>
                <a:avLst/>
                <a:gdLst/>
                <a:ahLst/>
                <a:cxnLst/>
                <a:rect l="l" t="t" r="r" b="b"/>
                <a:pathLst>
                  <a:path w="369217" h="115412" extrusionOk="0">
                    <a:moveTo>
                      <a:pt x="300601" y="7009"/>
                    </a:moveTo>
                    <a:cubicBezTo>
                      <a:pt x="238470" y="5058"/>
                      <a:pt x="176284" y="7511"/>
                      <a:pt x="114153" y="5783"/>
                    </a:cubicBezTo>
                    <a:cubicBezTo>
                      <a:pt x="93350" y="3721"/>
                      <a:pt x="68598" y="2160"/>
                      <a:pt x="46850" y="1157"/>
                    </a:cubicBezTo>
                    <a:cubicBezTo>
                      <a:pt x="39786" y="990"/>
                      <a:pt x="31498" y="-1964"/>
                      <a:pt x="25212" y="2272"/>
                    </a:cubicBezTo>
                    <a:cubicBezTo>
                      <a:pt x="15478" y="-4082"/>
                      <a:pt x="3075" y="7399"/>
                      <a:pt x="8303" y="17654"/>
                    </a:cubicBezTo>
                    <a:cubicBezTo>
                      <a:pt x="5355" y="38776"/>
                      <a:pt x="2351" y="59954"/>
                      <a:pt x="683" y="81243"/>
                    </a:cubicBezTo>
                    <a:cubicBezTo>
                      <a:pt x="-2710" y="96012"/>
                      <a:pt x="6913" y="108050"/>
                      <a:pt x="21374" y="110670"/>
                    </a:cubicBezTo>
                    <a:cubicBezTo>
                      <a:pt x="84562" y="119085"/>
                      <a:pt x="149029" y="113345"/>
                      <a:pt x="212661" y="115184"/>
                    </a:cubicBezTo>
                    <a:cubicBezTo>
                      <a:pt x="253767" y="115073"/>
                      <a:pt x="294928" y="114515"/>
                      <a:pt x="336144" y="114850"/>
                    </a:cubicBezTo>
                    <a:cubicBezTo>
                      <a:pt x="357225" y="117748"/>
                      <a:pt x="365346" y="94508"/>
                      <a:pt x="367182" y="77509"/>
                    </a:cubicBezTo>
                    <a:cubicBezTo>
                      <a:pt x="374691" y="10855"/>
                      <a:pt x="363344" y="10297"/>
                      <a:pt x="300601" y="7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2090376" y="7126397"/>
                <a:ext cx="366536" cy="503619"/>
              </a:xfrm>
              <a:custGeom>
                <a:avLst/>
                <a:gdLst/>
                <a:ahLst/>
                <a:cxnLst/>
                <a:rect l="l" t="t" r="r" b="b"/>
                <a:pathLst>
                  <a:path w="366536" h="503619" extrusionOk="0">
                    <a:moveTo>
                      <a:pt x="305900" y="286569"/>
                    </a:moveTo>
                    <a:cubicBezTo>
                      <a:pt x="260011" y="278766"/>
                      <a:pt x="260845" y="341297"/>
                      <a:pt x="241655" y="367825"/>
                    </a:cubicBezTo>
                    <a:cubicBezTo>
                      <a:pt x="223578" y="383319"/>
                      <a:pt x="184253" y="384823"/>
                      <a:pt x="168122" y="365485"/>
                    </a:cubicBezTo>
                    <a:cubicBezTo>
                      <a:pt x="147486" y="338399"/>
                      <a:pt x="131745" y="305629"/>
                      <a:pt x="127963" y="271577"/>
                    </a:cubicBezTo>
                    <a:cubicBezTo>
                      <a:pt x="126461" y="228329"/>
                      <a:pt x="137307" y="183799"/>
                      <a:pt x="157887" y="145846"/>
                    </a:cubicBezTo>
                    <a:cubicBezTo>
                      <a:pt x="171905" y="120767"/>
                      <a:pt x="193820" y="114414"/>
                      <a:pt x="220463" y="123498"/>
                    </a:cubicBezTo>
                    <a:cubicBezTo>
                      <a:pt x="239764" y="129294"/>
                      <a:pt x="255172" y="146404"/>
                      <a:pt x="276531" y="144230"/>
                    </a:cubicBezTo>
                    <a:cubicBezTo>
                      <a:pt x="292717" y="143394"/>
                      <a:pt x="308069" y="137431"/>
                      <a:pt x="322809" y="131077"/>
                    </a:cubicBezTo>
                    <a:cubicBezTo>
                      <a:pt x="332098" y="127065"/>
                      <a:pt x="343000" y="123331"/>
                      <a:pt x="349286" y="114915"/>
                    </a:cubicBezTo>
                    <a:cubicBezTo>
                      <a:pt x="367474" y="84876"/>
                      <a:pt x="344113" y="42241"/>
                      <a:pt x="311017" y="35330"/>
                    </a:cubicBezTo>
                    <a:cubicBezTo>
                      <a:pt x="292439" y="18499"/>
                      <a:pt x="268188" y="9137"/>
                      <a:pt x="243992" y="3898"/>
                    </a:cubicBezTo>
                    <a:cubicBezTo>
                      <a:pt x="98816" y="-28817"/>
                      <a:pt x="809" y="151587"/>
                      <a:pt x="85" y="276091"/>
                    </a:cubicBezTo>
                    <a:cubicBezTo>
                      <a:pt x="-1305" y="326194"/>
                      <a:pt x="14269" y="375628"/>
                      <a:pt x="46975" y="413860"/>
                    </a:cubicBezTo>
                    <a:cubicBezTo>
                      <a:pt x="82296" y="470037"/>
                      <a:pt x="147097" y="501581"/>
                      <a:pt x="212398" y="503587"/>
                    </a:cubicBezTo>
                    <a:cubicBezTo>
                      <a:pt x="255561" y="504646"/>
                      <a:pt x="294775" y="479679"/>
                      <a:pt x="322420" y="448190"/>
                    </a:cubicBezTo>
                    <a:cubicBezTo>
                      <a:pt x="342222" y="424393"/>
                      <a:pt x="353179" y="394465"/>
                      <a:pt x="360410" y="364649"/>
                    </a:cubicBezTo>
                    <a:cubicBezTo>
                      <a:pt x="376763" y="305629"/>
                      <a:pt x="360967" y="297771"/>
                      <a:pt x="305900" y="286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2430426" y="6913536"/>
                <a:ext cx="205490" cy="258044"/>
              </a:xfrm>
              <a:custGeom>
                <a:avLst/>
                <a:gdLst/>
                <a:ahLst/>
                <a:cxnLst/>
                <a:rect l="l" t="t" r="r" b="b"/>
                <a:pathLst>
                  <a:path w="205490" h="258044" extrusionOk="0">
                    <a:moveTo>
                      <a:pt x="204916" y="206337"/>
                    </a:moveTo>
                    <a:cubicBezTo>
                      <a:pt x="196239" y="185661"/>
                      <a:pt x="166092" y="188391"/>
                      <a:pt x="148070" y="180923"/>
                    </a:cubicBezTo>
                    <a:cubicBezTo>
                      <a:pt x="161976" y="123854"/>
                      <a:pt x="226665" y="52908"/>
                      <a:pt x="147235" y="12670"/>
                    </a:cubicBezTo>
                    <a:cubicBezTo>
                      <a:pt x="119369" y="-2991"/>
                      <a:pt x="84938" y="-3102"/>
                      <a:pt x="55124" y="6706"/>
                    </a:cubicBezTo>
                    <a:cubicBezTo>
                      <a:pt x="25700" y="18912"/>
                      <a:pt x="10848" y="49898"/>
                      <a:pt x="2727" y="78990"/>
                    </a:cubicBezTo>
                    <a:cubicBezTo>
                      <a:pt x="-4837" y="94930"/>
                      <a:pt x="4285" y="109643"/>
                      <a:pt x="18413" y="117724"/>
                    </a:cubicBezTo>
                    <a:cubicBezTo>
                      <a:pt x="27424" y="123464"/>
                      <a:pt x="37380" y="129650"/>
                      <a:pt x="48505" y="128870"/>
                    </a:cubicBezTo>
                    <a:cubicBezTo>
                      <a:pt x="79320" y="125471"/>
                      <a:pt x="81378" y="84675"/>
                      <a:pt x="106742" y="72971"/>
                    </a:cubicBezTo>
                    <a:cubicBezTo>
                      <a:pt x="118312" y="106355"/>
                      <a:pt x="90055" y="138122"/>
                      <a:pt x="71700" y="163535"/>
                    </a:cubicBezTo>
                    <a:cubicBezTo>
                      <a:pt x="58517" y="183487"/>
                      <a:pt x="40384" y="203439"/>
                      <a:pt x="45001" y="229243"/>
                    </a:cubicBezTo>
                    <a:cubicBezTo>
                      <a:pt x="44611" y="252594"/>
                      <a:pt x="64079" y="256496"/>
                      <a:pt x="83269" y="256997"/>
                    </a:cubicBezTo>
                    <a:cubicBezTo>
                      <a:pt x="108967" y="258446"/>
                      <a:pt x="134720" y="257777"/>
                      <a:pt x="160418" y="257945"/>
                    </a:cubicBezTo>
                    <a:cubicBezTo>
                      <a:pt x="172155" y="258279"/>
                      <a:pt x="185838" y="258390"/>
                      <a:pt x="193236" y="247634"/>
                    </a:cubicBezTo>
                    <a:cubicBezTo>
                      <a:pt x="200800" y="235763"/>
                      <a:pt x="207531" y="220604"/>
                      <a:pt x="204916" y="206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4927414" y="3547216"/>
              <a:ext cx="266543" cy="290681"/>
            </a:xfrm>
            <a:custGeom>
              <a:avLst/>
              <a:gdLst/>
              <a:ahLst/>
              <a:cxnLst/>
              <a:rect l="l" t="t" r="r" b="b"/>
              <a:pathLst>
                <a:path w="533086" h="581361" extrusionOk="0">
                  <a:moveTo>
                    <a:pt x="174864" y="580583"/>
                  </a:moveTo>
                  <a:cubicBezTo>
                    <a:pt x="104390" y="579803"/>
                    <a:pt x="69848" y="539063"/>
                    <a:pt x="33860" y="484223"/>
                  </a:cubicBezTo>
                  <a:cubicBezTo>
                    <a:pt x="10554" y="449893"/>
                    <a:pt x="-1516" y="409041"/>
                    <a:pt x="153" y="367521"/>
                  </a:cubicBezTo>
                  <a:cubicBezTo>
                    <a:pt x="-737" y="303597"/>
                    <a:pt x="10053" y="237555"/>
                    <a:pt x="42815" y="181879"/>
                  </a:cubicBezTo>
                  <a:cubicBezTo>
                    <a:pt x="64786" y="146769"/>
                    <a:pt x="86702" y="111379"/>
                    <a:pt x="114569" y="80727"/>
                  </a:cubicBezTo>
                  <a:cubicBezTo>
                    <a:pt x="149389" y="46786"/>
                    <a:pt x="191606" y="16301"/>
                    <a:pt x="239665" y="5656"/>
                  </a:cubicBezTo>
                  <a:cubicBezTo>
                    <a:pt x="271648" y="-1756"/>
                    <a:pt x="304910" y="-1255"/>
                    <a:pt x="337171" y="3538"/>
                  </a:cubicBezTo>
                  <a:cubicBezTo>
                    <a:pt x="371713" y="7495"/>
                    <a:pt x="405810" y="24772"/>
                    <a:pt x="418993" y="58713"/>
                  </a:cubicBezTo>
                  <a:cubicBezTo>
                    <a:pt x="426390" y="33912"/>
                    <a:pt x="437626" y="-7106"/>
                    <a:pt x="471167" y="1086"/>
                  </a:cubicBezTo>
                  <a:cubicBezTo>
                    <a:pt x="491469" y="5377"/>
                    <a:pt x="513551" y="13013"/>
                    <a:pt x="526067" y="30568"/>
                  </a:cubicBezTo>
                  <a:cubicBezTo>
                    <a:pt x="530794" y="38036"/>
                    <a:pt x="530294" y="47343"/>
                    <a:pt x="529571" y="55815"/>
                  </a:cubicBezTo>
                  <a:cubicBezTo>
                    <a:pt x="528180" y="75599"/>
                    <a:pt x="524231" y="94994"/>
                    <a:pt x="521227" y="114556"/>
                  </a:cubicBezTo>
                  <a:cubicBezTo>
                    <a:pt x="512161" y="171346"/>
                    <a:pt x="506710" y="228471"/>
                    <a:pt x="502927" y="285875"/>
                  </a:cubicBezTo>
                  <a:cubicBezTo>
                    <a:pt x="498644" y="349687"/>
                    <a:pt x="490190" y="414726"/>
                    <a:pt x="500035" y="478316"/>
                  </a:cubicBezTo>
                  <a:cubicBezTo>
                    <a:pt x="502816" y="489852"/>
                    <a:pt x="506765" y="501445"/>
                    <a:pt x="514441" y="510752"/>
                  </a:cubicBezTo>
                  <a:cubicBezTo>
                    <a:pt x="520727" y="517997"/>
                    <a:pt x="529793" y="523570"/>
                    <a:pt x="532463" y="533267"/>
                  </a:cubicBezTo>
                  <a:cubicBezTo>
                    <a:pt x="536468" y="547423"/>
                    <a:pt x="520226" y="553442"/>
                    <a:pt x="510937" y="559907"/>
                  </a:cubicBezTo>
                  <a:cubicBezTo>
                    <a:pt x="479121" y="581642"/>
                    <a:pt x="464325" y="590504"/>
                    <a:pt x="430340" y="564979"/>
                  </a:cubicBezTo>
                  <a:cubicBezTo>
                    <a:pt x="396465" y="538562"/>
                    <a:pt x="392516" y="497209"/>
                    <a:pt x="395242" y="457305"/>
                  </a:cubicBezTo>
                  <a:cubicBezTo>
                    <a:pt x="381781" y="483165"/>
                    <a:pt x="362369" y="506293"/>
                    <a:pt x="338951" y="523570"/>
                  </a:cubicBezTo>
                  <a:cubicBezTo>
                    <a:pt x="290059" y="565369"/>
                    <a:pt x="239943" y="585711"/>
                    <a:pt x="174864" y="580583"/>
                  </a:cubicBezTo>
                  <a:close/>
                  <a:moveTo>
                    <a:pt x="194054" y="556396"/>
                  </a:moveTo>
                  <a:cubicBezTo>
                    <a:pt x="227261" y="556340"/>
                    <a:pt x="261580" y="548315"/>
                    <a:pt x="289447" y="529645"/>
                  </a:cubicBezTo>
                  <a:cubicBezTo>
                    <a:pt x="309749" y="513984"/>
                    <a:pt x="332110" y="500386"/>
                    <a:pt x="349075" y="480935"/>
                  </a:cubicBezTo>
                  <a:cubicBezTo>
                    <a:pt x="373549" y="454686"/>
                    <a:pt x="385063" y="419630"/>
                    <a:pt x="400192" y="388254"/>
                  </a:cubicBezTo>
                  <a:cubicBezTo>
                    <a:pt x="406088" y="382123"/>
                    <a:pt x="417213" y="384241"/>
                    <a:pt x="420328" y="392211"/>
                  </a:cubicBezTo>
                  <a:cubicBezTo>
                    <a:pt x="422886" y="398397"/>
                    <a:pt x="421718" y="405252"/>
                    <a:pt x="421551" y="411772"/>
                  </a:cubicBezTo>
                  <a:cubicBezTo>
                    <a:pt x="420439" y="439025"/>
                    <a:pt x="419271" y="466334"/>
                    <a:pt x="419994" y="493642"/>
                  </a:cubicBezTo>
                  <a:cubicBezTo>
                    <a:pt x="420606" y="503005"/>
                    <a:pt x="422219" y="512368"/>
                    <a:pt x="426780" y="520672"/>
                  </a:cubicBezTo>
                  <a:cubicBezTo>
                    <a:pt x="434456" y="537614"/>
                    <a:pt x="448862" y="551101"/>
                    <a:pt x="466773" y="556340"/>
                  </a:cubicBezTo>
                  <a:cubicBezTo>
                    <a:pt x="480456" y="552383"/>
                    <a:pt x="491580" y="542184"/>
                    <a:pt x="503817" y="535162"/>
                  </a:cubicBezTo>
                  <a:cubicBezTo>
                    <a:pt x="458207" y="495147"/>
                    <a:pt x="472224" y="398620"/>
                    <a:pt x="473948" y="342609"/>
                  </a:cubicBezTo>
                  <a:cubicBezTo>
                    <a:pt x="478676" y="285317"/>
                    <a:pt x="481123" y="227802"/>
                    <a:pt x="488632" y="170845"/>
                  </a:cubicBezTo>
                  <a:cubicBezTo>
                    <a:pt x="492637" y="128990"/>
                    <a:pt x="502594" y="87749"/>
                    <a:pt x="505486" y="45783"/>
                  </a:cubicBezTo>
                  <a:cubicBezTo>
                    <a:pt x="499646" y="32965"/>
                    <a:pt x="481290" y="29621"/>
                    <a:pt x="468719" y="25831"/>
                  </a:cubicBezTo>
                  <a:cubicBezTo>
                    <a:pt x="456093" y="20425"/>
                    <a:pt x="452199" y="40210"/>
                    <a:pt x="448417" y="47845"/>
                  </a:cubicBezTo>
                  <a:cubicBezTo>
                    <a:pt x="442799" y="59047"/>
                    <a:pt x="442744" y="83903"/>
                    <a:pt x="428448" y="86523"/>
                  </a:cubicBezTo>
                  <a:cubicBezTo>
                    <a:pt x="426613" y="91260"/>
                    <a:pt x="422497" y="88529"/>
                    <a:pt x="421162" y="85018"/>
                  </a:cubicBezTo>
                  <a:cubicBezTo>
                    <a:pt x="417825" y="83067"/>
                    <a:pt x="415544" y="79445"/>
                    <a:pt x="415266" y="75544"/>
                  </a:cubicBezTo>
                  <a:cubicBezTo>
                    <a:pt x="406088" y="62056"/>
                    <a:pt x="397912" y="47901"/>
                    <a:pt x="384284" y="38593"/>
                  </a:cubicBezTo>
                  <a:cubicBezTo>
                    <a:pt x="339786" y="13570"/>
                    <a:pt x="269033" y="17248"/>
                    <a:pt x="221976" y="34079"/>
                  </a:cubicBezTo>
                  <a:cubicBezTo>
                    <a:pt x="189270" y="48179"/>
                    <a:pt x="158566" y="70360"/>
                    <a:pt x="133369" y="94994"/>
                  </a:cubicBezTo>
                  <a:cubicBezTo>
                    <a:pt x="105892" y="125423"/>
                    <a:pt x="84087" y="160813"/>
                    <a:pt x="62673" y="195701"/>
                  </a:cubicBezTo>
                  <a:cubicBezTo>
                    <a:pt x="23959" y="260684"/>
                    <a:pt x="5270" y="398174"/>
                    <a:pt x="49601" y="462878"/>
                  </a:cubicBezTo>
                  <a:cubicBezTo>
                    <a:pt x="89594" y="524629"/>
                    <a:pt x="114958" y="558848"/>
                    <a:pt x="194054" y="556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74898" y="3585547"/>
              <a:ext cx="153522" cy="214648"/>
            </a:xfrm>
            <a:custGeom>
              <a:avLst/>
              <a:gdLst/>
              <a:ahLst/>
              <a:cxnLst/>
              <a:rect l="l" t="t" r="r" b="b"/>
              <a:pathLst>
                <a:path w="307044" h="429296" extrusionOk="0">
                  <a:moveTo>
                    <a:pt x="99528" y="429297"/>
                  </a:moveTo>
                  <a:cubicBezTo>
                    <a:pt x="-20673" y="428182"/>
                    <a:pt x="-6211" y="269793"/>
                    <a:pt x="12479" y="187422"/>
                  </a:cubicBezTo>
                  <a:cubicBezTo>
                    <a:pt x="22046" y="148131"/>
                    <a:pt x="44239" y="113633"/>
                    <a:pt x="67545" y="81142"/>
                  </a:cubicBezTo>
                  <a:cubicBezTo>
                    <a:pt x="105202" y="20729"/>
                    <a:pt x="180682" y="-20346"/>
                    <a:pt x="250099" y="10530"/>
                  </a:cubicBezTo>
                  <a:cubicBezTo>
                    <a:pt x="261836" y="7520"/>
                    <a:pt x="272849" y="17719"/>
                    <a:pt x="280915" y="25076"/>
                  </a:cubicBezTo>
                  <a:cubicBezTo>
                    <a:pt x="297546" y="41126"/>
                    <a:pt x="301940" y="63976"/>
                    <a:pt x="303664" y="86102"/>
                  </a:cubicBezTo>
                  <a:cubicBezTo>
                    <a:pt x="305611" y="101484"/>
                    <a:pt x="307502" y="116866"/>
                    <a:pt x="306946" y="132359"/>
                  </a:cubicBezTo>
                  <a:cubicBezTo>
                    <a:pt x="306334" y="187422"/>
                    <a:pt x="290704" y="241314"/>
                    <a:pt x="270902" y="292253"/>
                  </a:cubicBezTo>
                  <a:cubicBezTo>
                    <a:pt x="251601" y="336894"/>
                    <a:pt x="219785" y="376965"/>
                    <a:pt x="180404" y="405444"/>
                  </a:cubicBezTo>
                  <a:cubicBezTo>
                    <a:pt x="156153" y="419990"/>
                    <a:pt x="127785" y="428461"/>
                    <a:pt x="99528" y="429297"/>
                  </a:cubicBezTo>
                  <a:close/>
                  <a:moveTo>
                    <a:pt x="105146" y="404329"/>
                  </a:moveTo>
                  <a:cubicBezTo>
                    <a:pt x="147142" y="400930"/>
                    <a:pt x="180293" y="380532"/>
                    <a:pt x="205991" y="348096"/>
                  </a:cubicBezTo>
                  <a:cubicBezTo>
                    <a:pt x="245316" y="306520"/>
                    <a:pt x="261725" y="250064"/>
                    <a:pt x="274907" y="195726"/>
                  </a:cubicBezTo>
                  <a:cubicBezTo>
                    <a:pt x="282138" y="160448"/>
                    <a:pt x="285086" y="123999"/>
                    <a:pt x="279468" y="88275"/>
                  </a:cubicBezTo>
                  <a:cubicBezTo>
                    <a:pt x="277132" y="56675"/>
                    <a:pt x="271403" y="45641"/>
                    <a:pt x="244648" y="28865"/>
                  </a:cubicBezTo>
                  <a:cubicBezTo>
                    <a:pt x="170448" y="4789"/>
                    <a:pt x="114380" y="49765"/>
                    <a:pt x="77001" y="110178"/>
                  </a:cubicBezTo>
                  <a:cubicBezTo>
                    <a:pt x="56643" y="139994"/>
                    <a:pt x="39456" y="172374"/>
                    <a:pt x="32948" y="208265"/>
                  </a:cubicBezTo>
                  <a:cubicBezTo>
                    <a:pt x="22491" y="274363"/>
                    <a:pt x="5415" y="409122"/>
                    <a:pt x="105146" y="404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04993" y="3471316"/>
              <a:ext cx="91098" cy="136527"/>
            </a:xfrm>
            <a:custGeom>
              <a:avLst/>
              <a:gdLst/>
              <a:ahLst/>
              <a:cxnLst/>
              <a:rect l="l" t="t" r="r" b="b"/>
              <a:pathLst>
                <a:path w="182196" h="273054" extrusionOk="0">
                  <a:moveTo>
                    <a:pt x="139222" y="272987"/>
                  </a:moveTo>
                  <a:cubicBezTo>
                    <a:pt x="118642" y="271371"/>
                    <a:pt x="98784" y="269922"/>
                    <a:pt x="78426" y="267247"/>
                  </a:cubicBezTo>
                  <a:cubicBezTo>
                    <a:pt x="61183" y="265631"/>
                    <a:pt x="42883" y="264126"/>
                    <a:pt x="27587" y="255376"/>
                  </a:cubicBezTo>
                  <a:cubicBezTo>
                    <a:pt x="15183" y="248577"/>
                    <a:pt x="17464" y="233919"/>
                    <a:pt x="18576" y="221993"/>
                  </a:cubicBezTo>
                  <a:cubicBezTo>
                    <a:pt x="20189" y="208450"/>
                    <a:pt x="19244" y="193180"/>
                    <a:pt x="27531" y="181643"/>
                  </a:cubicBezTo>
                  <a:cubicBezTo>
                    <a:pt x="49947" y="156285"/>
                    <a:pt x="89384" y="148650"/>
                    <a:pt x="104680" y="116381"/>
                  </a:cubicBezTo>
                  <a:cubicBezTo>
                    <a:pt x="108574" y="107687"/>
                    <a:pt x="112801" y="97711"/>
                    <a:pt x="109964" y="88125"/>
                  </a:cubicBezTo>
                  <a:cubicBezTo>
                    <a:pt x="107128" y="78985"/>
                    <a:pt x="96559" y="75530"/>
                    <a:pt x="88717" y="80880"/>
                  </a:cubicBezTo>
                  <a:cubicBezTo>
                    <a:pt x="72141" y="89965"/>
                    <a:pt x="65744" y="113372"/>
                    <a:pt x="46221" y="117385"/>
                  </a:cubicBezTo>
                  <a:cubicBezTo>
                    <a:pt x="28811" y="117552"/>
                    <a:pt x="9398" y="107687"/>
                    <a:pt x="1277" y="91859"/>
                  </a:cubicBezTo>
                  <a:cubicBezTo>
                    <a:pt x="-2894" y="81493"/>
                    <a:pt x="4114" y="71183"/>
                    <a:pt x="8508" y="62099"/>
                  </a:cubicBezTo>
                  <a:cubicBezTo>
                    <a:pt x="27698" y="31112"/>
                    <a:pt x="61739" y="7928"/>
                    <a:pt x="98506" y="5420"/>
                  </a:cubicBezTo>
                  <a:cubicBezTo>
                    <a:pt x="101565" y="1630"/>
                    <a:pt x="107295" y="2912"/>
                    <a:pt x="111578" y="1797"/>
                  </a:cubicBezTo>
                  <a:cubicBezTo>
                    <a:pt x="144395" y="-7956"/>
                    <a:pt x="180494" y="23644"/>
                    <a:pt x="181996" y="56581"/>
                  </a:cubicBezTo>
                  <a:cubicBezTo>
                    <a:pt x="183609" y="86286"/>
                    <a:pt x="175377" y="116103"/>
                    <a:pt x="161582" y="142241"/>
                  </a:cubicBezTo>
                  <a:cubicBezTo>
                    <a:pt x="149624" y="164868"/>
                    <a:pt x="131379" y="183036"/>
                    <a:pt x="117084" y="203991"/>
                  </a:cubicBezTo>
                  <a:cubicBezTo>
                    <a:pt x="135829" y="208506"/>
                    <a:pt x="173819" y="210066"/>
                    <a:pt x="166199" y="238434"/>
                  </a:cubicBezTo>
                  <a:cubicBezTo>
                    <a:pt x="161916" y="252255"/>
                    <a:pt x="157911" y="274436"/>
                    <a:pt x="139222" y="272987"/>
                  </a:cubicBezTo>
                  <a:close/>
                  <a:moveTo>
                    <a:pt x="139000" y="248800"/>
                  </a:moveTo>
                  <a:cubicBezTo>
                    <a:pt x="141169" y="244174"/>
                    <a:pt x="143004" y="239381"/>
                    <a:pt x="144729" y="234532"/>
                  </a:cubicBezTo>
                  <a:cubicBezTo>
                    <a:pt x="144784" y="234421"/>
                    <a:pt x="144784" y="234309"/>
                    <a:pt x="144840" y="234198"/>
                  </a:cubicBezTo>
                  <a:cubicBezTo>
                    <a:pt x="133326" y="230241"/>
                    <a:pt x="120811" y="230130"/>
                    <a:pt x="109019" y="227009"/>
                  </a:cubicBezTo>
                  <a:cubicBezTo>
                    <a:pt x="69193" y="219206"/>
                    <a:pt x="100119" y="184318"/>
                    <a:pt x="115304" y="167487"/>
                  </a:cubicBezTo>
                  <a:cubicBezTo>
                    <a:pt x="126095" y="155394"/>
                    <a:pt x="136107" y="142520"/>
                    <a:pt x="143616" y="128085"/>
                  </a:cubicBezTo>
                  <a:cubicBezTo>
                    <a:pt x="156243" y="98937"/>
                    <a:pt x="173764" y="47386"/>
                    <a:pt x="137220" y="29050"/>
                  </a:cubicBezTo>
                  <a:cubicBezTo>
                    <a:pt x="130211" y="25372"/>
                    <a:pt x="122480" y="23477"/>
                    <a:pt x="115471" y="19798"/>
                  </a:cubicBezTo>
                  <a:cubicBezTo>
                    <a:pt x="111299" y="17402"/>
                    <a:pt x="106850" y="18071"/>
                    <a:pt x="102344" y="19130"/>
                  </a:cubicBezTo>
                  <a:cubicBezTo>
                    <a:pt x="69026" y="27935"/>
                    <a:pt x="36431" y="50451"/>
                    <a:pt x="24528" y="83946"/>
                  </a:cubicBezTo>
                  <a:cubicBezTo>
                    <a:pt x="29923" y="89017"/>
                    <a:pt x="36765" y="92473"/>
                    <a:pt x="43773" y="94646"/>
                  </a:cubicBezTo>
                  <a:cubicBezTo>
                    <a:pt x="60627" y="75642"/>
                    <a:pt x="87270" y="47274"/>
                    <a:pt x="113580" y="67560"/>
                  </a:cubicBezTo>
                  <a:cubicBezTo>
                    <a:pt x="138555" y="89184"/>
                    <a:pt x="121256" y="128364"/>
                    <a:pt x="102511" y="148483"/>
                  </a:cubicBezTo>
                  <a:cubicBezTo>
                    <a:pt x="86047" y="166986"/>
                    <a:pt x="61406" y="176293"/>
                    <a:pt x="45776" y="195297"/>
                  </a:cubicBezTo>
                  <a:cubicBezTo>
                    <a:pt x="41938" y="209119"/>
                    <a:pt x="42550" y="221826"/>
                    <a:pt x="41604" y="235201"/>
                  </a:cubicBezTo>
                  <a:cubicBezTo>
                    <a:pt x="72864" y="245790"/>
                    <a:pt x="106850" y="243672"/>
                    <a:pt x="139000" y="248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66818" y="3578445"/>
              <a:ext cx="194968" cy="213285"/>
            </a:xfrm>
            <a:custGeom>
              <a:avLst/>
              <a:gdLst/>
              <a:ahLst/>
              <a:cxnLst/>
              <a:rect l="l" t="t" r="r" b="b"/>
              <a:pathLst>
                <a:path w="389935" h="426569" extrusionOk="0">
                  <a:moveTo>
                    <a:pt x="191785" y="425501"/>
                  </a:moveTo>
                  <a:cubicBezTo>
                    <a:pt x="173541" y="424274"/>
                    <a:pt x="151125" y="419036"/>
                    <a:pt x="154574" y="395851"/>
                  </a:cubicBezTo>
                  <a:cubicBezTo>
                    <a:pt x="152627" y="355112"/>
                    <a:pt x="161360" y="314037"/>
                    <a:pt x="157355" y="274134"/>
                  </a:cubicBezTo>
                  <a:cubicBezTo>
                    <a:pt x="117251" y="271403"/>
                    <a:pt x="37321" y="279651"/>
                    <a:pt x="7118" y="254405"/>
                  </a:cubicBezTo>
                  <a:cubicBezTo>
                    <a:pt x="498" y="248330"/>
                    <a:pt x="-558" y="239023"/>
                    <a:pt x="220" y="230551"/>
                  </a:cubicBezTo>
                  <a:cubicBezTo>
                    <a:pt x="665" y="216730"/>
                    <a:pt x="1277" y="202909"/>
                    <a:pt x="3947" y="189366"/>
                  </a:cubicBezTo>
                  <a:cubicBezTo>
                    <a:pt x="8508" y="166237"/>
                    <a:pt x="21301" y="161834"/>
                    <a:pt x="42939" y="164900"/>
                  </a:cubicBezTo>
                  <a:cubicBezTo>
                    <a:pt x="67858" y="167352"/>
                    <a:pt x="92165" y="167853"/>
                    <a:pt x="116083" y="169470"/>
                  </a:cubicBezTo>
                  <a:cubicBezTo>
                    <a:pt x="128097" y="170194"/>
                    <a:pt x="140112" y="169860"/>
                    <a:pt x="152126" y="169247"/>
                  </a:cubicBezTo>
                  <a:cubicBezTo>
                    <a:pt x="159747" y="167909"/>
                    <a:pt x="170704" y="169470"/>
                    <a:pt x="176044" y="163172"/>
                  </a:cubicBezTo>
                  <a:cubicBezTo>
                    <a:pt x="181829" y="116970"/>
                    <a:pt x="185055" y="70379"/>
                    <a:pt x="194122" y="24623"/>
                  </a:cubicBezTo>
                  <a:cubicBezTo>
                    <a:pt x="183664" y="20610"/>
                    <a:pt x="184666" y="3724"/>
                    <a:pt x="195735" y="1272"/>
                  </a:cubicBezTo>
                  <a:cubicBezTo>
                    <a:pt x="218373" y="-289"/>
                    <a:pt x="280893" y="-3967"/>
                    <a:pt x="293130" y="17099"/>
                  </a:cubicBezTo>
                  <a:cubicBezTo>
                    <a:pt x="298359" y="25961"/>
                    <a:pt x="294743" y="36828"/>
                    <a:pt x="294632" y="46526"/>
                  </a:cubicBezTo>
                  <a:cubicBezTo>
                    <a:pt x="292240" y="87488"/>
                    <a:pt x="284564" y="127392"/>
                    <a:pt x="290015" y="167798"/>
                  </a:cubicBezTo>
                  <a:cubicBezTo>
                    <a:pt x="313599" y="173092"/>
                    <a:pt x="337629" y="175266"/>
                    <a:pt x="361546" y="178164"/>
                  </a:cubicBezTo>
                  <a:cubicBezTo>
                    <a:pt x="368221" y="179055"/>
                    <a:pt x="375285" y="179334"/>
                    <a:pt x="381126" y="182957"/>
                  </a:cubicBezTo>
                  <a:cubicBezTo>
                    <a:pt x="389469" y="187972"/>
                    <a:pt x="390359" y="198283"/>
                    <a:pt x="389803" y="207144"/>
                  </a:cubicBezTo>
                  <a:cubicBezTo>
                    <a:pt x="389525" y="218068"/>
                    <a:pt x="389135" y="228991"/>
                    <a:pt x="388357" y="239914"/>
                  </a:cubicBezTo>
                  <a:cubicBezTo>
                    <a:pt x="387355" y="255185"/>
                    <a:pt x="387578" y="278815"/>
                    <a:pt x="368110" y="281490"/>
                  </a:cubicBezTo>
                  <a:cubicBezTo>
                    <a:pt x="338129" y="284332"/>
                    <a:pt x="307759" y="285614"/>
                    <a:pt x="277945" y="289961"/>
                  </a:cubicBezTo>
                  <a:cubicBezTo>
                    <a:pt x="275164" y="310136"/>
                    <a:pt x="274274" y="329865"/>
                    <a:pt x="273217" y="349650"/>
                  </a:cubicBezTo>
                  <a:cubicBezTo>
                    <a:pt x="270881" y="371720"/>
                    <a:pt x="275108" y="407555"/>
                    <a:pt x="255974" y="422324"/>
                  </a:cubicBezTo>
                  <a:cubicBezTo>
                    <a:pt x="235727" y="428789"/>
                    <a:pt x="212866" y="426114"/>
                    <a:pt x="191785" y="425501"/>
                  </a:cubicBezTo>
                  <a:close/>
                  <a:moveTo>
                    <a:pt x="234337" y="401090"/>
                  </a:moveTo>
                  <a:cubicBezTo>
                    <a:pt x="237174" y="400867"/>
                    <a:pt x="240010" y="400700"/>
                    <a:pt x="242847" y="400366"/>
                  </a:cubicBezTo>
                  <a:cubicBezTo>
                    <a:pt x="250912" y="367930"/>
                    <a:pt x="247519" y="333822"/>
                    <a:pt x="251802" y="300773"/>
                  </a:cubicBezTo>
                  <a:cubicBezTo>
                    <a:pt x="252859" y="288902"/>
                    <a:pt x="253360" y="274914"/>
                    <a:pt x="265152" y="268505"/>
                  </a:cubicBezTo>
                  <a:cubicBezTo>
                    <a:pt x="273551" y="263990"/>
                    <a:pt x="283619" y="264046"/>
                    <a:pt x="292908" y="262987"/>
                  </a:cubicBezTo>
                  <a:cubicBezTo>
                    <a:pt x="315936" y="261371"/>
                    <a:pt x="338852" y="258752"/>
                    <a:pt x="361880" y="257024"/>
                  </a:cubicBezTo>
                  <a:cubicBezTo>
                    <a:pt x="364327" y="238131"/>
                    <a:pt x="364661" y="222024"/>
                    <a:pt x="365106" y="203577"/>
                  </a:cubicBezTo>
                  <a:cubicBezTo>
                    <a:pt x="344081" y="200846"/>
                    <a:pt x="323000" y="199063"/>
                    <a:pt x="302086" y="195385"/>
                  </a:cubicBezTo>
                  <a:cubicBezTo>
                    <a:pt x="290182" y="192487"/>
                    <a:pt x="273718" y="193378"/>
                    <a:pt x="268044" y="180226"/>
                  </a:cubicBezTo>
                  <a:cubicBezTo>
                    <a:pt x="255863" y="131628"/>
                    <a:pt x="269491" y="79296"/>
                    <a:pt x="271048" y="29806"/>
                  </a:cubicBezTo>
                  <a:cubicBezTo>
                    <a:pt x="249244" y="23564"/>
                    <a:pt x="225938" y="25403"/>
                    <a:pt x="203466" y="25013"/>
                  </a:cubicBezTo>
                  <a:cubicBezTo>
                    <a:pt x="205190" y="69320"/>
                    <a:pt x="198405" y="113571"/>
                    <a:pt x="197570" y="157877"/>
                  </a:cubicBezTo>
                  <a:cubicBezTo>
                    <a:pt x="201074" y="195663"/>
                    <a:pt x="154462" y="192765"/>
                    <a:pt x="128487" y="193936"/>
                  </a:cubicBezTo>
                  <a:cubicBezTo>
                    <a:pt x="95780" y="193155"/>
                    <a:pt x="62295" y="190870"/>
                    <a:pt x="29867" y="188920"/>
                  </a:cubicBezTo>
                  <a:cubicBezTo>
                    <a:pt x="24750" y="204413"/>
                    <a:pt x="25306" y="221077"/>
                    <a:pt x="24861" y="237128"/>
                  </a:cubicBezTo>
                  <a:cubicBezTo>
                    <a:pt x="53006" y="250782"/>
                    <a:pt x="86158" y="246546"/>
                    <a:pt x="116361" y="248664"/>
                  </a:cubicBezTo>
                  <a:cubicBezTo>
                    <a:pt x="131657" y="249166"/>
                    <a:pt x="146898" y="249166"/>
                    <a:pt x="162194" y="249389"/>
                  </a:cubicBezTo>
                  <a:cubicBezTo>
                    <a:pt x="170426" y="249389"/>
                    <a:pt x="177379" y="255463"/>
                    <a:pt x="179826" y="263099"/>
                  </a:cubicBezTo>
                  <a:cubicBezTo>
                    <a:pt x="186668" y="286227"/>
                    <a:pt x="182274" y="310861"/>
                    <a:pt x="180995" y="334491"/>
                  </a:cubicBezTo>
                  <a:cubicBezTo>
                    <a:pt x="179660" y="355725"/>
                    <a:pt x="179270" y="377014"/>
                    <a:pt x="179270" y="398359"/>
                  </a:cubicBezTo>
                  <a:cubicBezTo>
                    <a:pt x="197348" y="402706"/>
                    <a:pt x="216259" y="401815"/>
                    <a:pt x="234671" y="401090"/>
                  </a:cubicBezTo>
                  <a:cubicBezTo>
                    <a:pt x="234615" y="401034"/>
                    <a:pt x="234337" y="401090"/>
                    <a:pt x="234337" y="40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12190" y="3333741"/>
              <a:ext cx="220589" cy="517058"/>
            </a:xfrm>
            <a:custGeom>
              <a:avLst/>
              <a:gdLst/>
              <a:ahLst/>
              <a:cxnLst/>
              <a:rect l="l" t="t" r="r" b="b"/>
              <a:pathLst>
                <a:path w="441179" h="1034117" extrusionOk="0">
                  <a:moveTo>
                    <a:pt x="117990" y="1034117"/>
                  </a:moveTo>
                  <a:cubicBezTo>
                    <a:pt x="79999" y="1031888"/>
                    <a:pt x="37170" y="1026148"/>
                    <a:pt x="8580" y="998783"/>
                  </a:cubicBezTo>
                  <a:cubicBezTo>
                    <a:pt x="848" y="990256"/>
                    <a:pt x="570" y="978497"/>
                    <a:pt x="347" y="967574"/>
                  </a:cubicBezTo>
                  <a:cubicBezTo>
                    <a:pt x="-209" y="951523"/>
                    <a:pt x="-42" y="935472"/>
                    <a:pt x="459" y="919422"/>
                  </a:cubicBezTo>
                  <a:cubicBezTo>
                    <a:pt x="5910" y="833149"/>
                    <a:pt x="15922" y="747155"/>
                    <a:pt x="23375" y="661050"/>
                  </a:cubicBezTo>
                  <a:cubicBezTo>
                    <a:pt x="28548" y="596067"/>
                    <a:pt x="37281" y="531474"/>
                    <a:pt x="43956" y="466658"/>
                  </a:cubicBezTo>
                  <a:cubicBezTo>
                    <a:pt x="53356" y="324431"/>
                    <a:pt x="62089" y="181702"/>
                    <a:pt x="86173" y="41036"/>
                  </a:cubicBezTo>
                  <a:cubicBezTo>
                    <a:pt x="77051" y="36633"/>
                    <a:pt x="82002" y="23759"/>
                    <a:pt x="85228" y="16737"/>
                  </a:cubicBezTo>
                  <a:cubicBezTo>
                    <a:pt x="108812" y="-9011"/>
                    <a:pt x="161097" y="-1766"/>
                    <a:pt x="187518" y="16402"/>
                  </a:cubicBezTo>
                  <a:cubicBezTo>
                    <a:pt x="210657" y="33066"/>
                    <a:pt x="197864" y="64944"/>
                    <a:pt x="196418" y="88575"/>
                  </a:cubicBezTo>
                  <a:cubicBezTo>
                    <a:pt x="189354" y="160914"/>
                    <a:pt x="187351" y="231248"/>
                    <a:pt x="180510" y="303197"/>
                  </a:cubicBezTo>
                  <a:cubicBezTo>
                    <a:pt x="177673" y="363164"/>
                    <a:pt x="154756" y="420679"/>
                    <a:pt x="154868" y="480758"/>
                  </a:cubicBezTo>
                  <a:cubicBezTo>
                    <a:pt x="156258" y="487836"/>
                    <a:pt x="154590" y="498313"/>
                    <a:pt x="160708" y="503162"/>
                  </a:cubicBezTo>
                  <a:cubicBezTo>
                    <a:pt x="178841" y="507955"/>
                    <a:pt x="196974" y="512859"/>
                    <a:pt x="215107" y="517819"/>
                  </a:cubicBezTo>
                  <a:cubicBezTo>
                    <a:pt x="280742" y="536155"/>
                    <a:pt x="357836" y="544403"/>
                    <a:pt x="401722" y="602754"/>
                  </a:cubicBezTo>
                  <a:cubicBezTo>
                    <a:pt x="446776" y="657984"/>
                    <a:pt x="448779" y="735786"/>
                    <a:pt x="429978" y="801939"/>
                  </a:cubicBezTo>
                  <a:cubicBezTo>
                    <a:pt x="421857" y="844351"/>
                    <a:pt x="404002" y="884088"/>
                    <a:pt x="379417" y="919477"/>
                  </a:cubicBezTo>
                  <a:cubicBezTo>
                    <a:pt x="321959" y="998672"/>
                    <a:pt x="212549" y="1033783"/>
                    <a:pt x="117990" y="1034117"/>
                  </a:cubicBezTo>
                  <a:close/>
                  <a:moveTo>
                    <a:pt x="124720" y="1009540"/>
                  </a:moveTo>
                  <a:cubicBezTo>
                    <a:pt x="211047" y="1006363"/>
                    <a:pt x="308109" y="976156"/>
                    <a:pt x="360394" y="903315"/>
                  </a:cubicBezTo>
                  <a:cubicBezTo>
                    <a:pt x="380029" y="873554"/>
                    <a:pt x="396549" y="841230"/>
                    <a:pt x="403391" y="806008"/>
                  </a:cubicBezTo>
                  <a:cubicBezTo>
                    <a:pt x="414738" y="763484"/>
                    <a:pt x="422803" y="717171"/>
                    <a:pt x="409732" y="674202"/>
                  </a:cubicBezTo>
                  <a:cubicBezTo>
                    <a:pt x="401944" y="638534"/>
                    <a:pt x="378527" y="608272"/>
                    <a:pt x="349325" y="587150"/>
                  </a:cubicBezTo>
                  <a:cubicBezTo>
                    <a:pt x="299320" y="559172"/>
                    <a:pt x="240972" y="551983"/>
                    <a:pt x="186628" y="535821"/>
                  </a:cubicBezTo>
                  <a:cubicBezTo>
                    <a:pt x="170887" y="529690"/>
                    <a:pt x="149917" y="531084"/>
                    <a:pt x="138960" y="516538"/>
                  </a:cubicBezTo>
                  <a:cubicBezTo>
                    <a:pt x="120660" y="482096"/>
                    <a:pt x="133453" y="440130"/>
                    <a:pt x="139293" y="403737"/>
                  </a:cubicBezTo>
                  <a:cubicBezTo>
                    <a:pt x="157426" y="326158"/>
                    <a:pt x="159763" y="246574"/>
                    <a:pt x="165659" y="167435"/>
                  </a:cubicBezTo>
                  <a:cubicBezTo>
                    <a:pt x="167105" y="125190"/>
                    <a:pt x="173390" y="83392"/>
                    <a:pt x="176060" y="41370"/>
                  </a:cubicBezTo>
                  <a:cubicBezTo>
                    <a:pt x="173223" y="31951"/>
                    <a:pt x="158038" y="29778"/>
                    <a:pt x="150529" y="27493"/>
                  </a:cubicBezTo>
                  <a:cubicBezTo>
                    <a:pt x="133008" y="22867"/>
                    <a:pt x="114930" y="25208"/>
                    <a:pt x="98800" y="33177"/>
                  </a:cubicBezTo>
                  <a:cubicBezTo>
                    <a:pt x="97966" y="34682"/>
                    <a:pt x="97521" y="36354"/>
                    <a:pt x="96631" y="37803"/>
                  </a:cubicBezTo>
                  <a:cubicBezTo>
                    <a:pt x="88120" y="160803"/>
                    <a:pt x="74938" y="283747"/>
                    <a:pt x="70154" y="407081"/>
                  </a:cubicBezTo>
                  <a:cubicBezTo>
                    <a:pt x="67762" y="494747"/>
                    <a:pt x="53300" y="581465"/>
                    <a:pt x="47015" y="668852"/>
                  </a:cubicBezTo>
                  <a:cubicBezTo>
                    <a:pt x="40118" y="747099"/>
                    <a:pt x="32164" y="825291"/>
                    <a:pt x="25934" y="903594"/>
                  </a:cubicBezTo>
                  <a:cubicBezTo>
                    <a:pt x="24543" y="927558"/>
                    <a:pt x="24154" y="951579"/>
                    <a:pt x="25433" y="975487"/>
                  </a:cubicBezTo>
                  <a:cubicBezTo>
                    <a:pt x="25044" y="980671"/>
                    <a:pt x="28214" y="984516"/>
                    <a:pt x="32553" y="987024"/>
                  </a:cubicBezTo>
                  <a:cubicBezTo>
                    <a:pt x="60198" y="1004747"/>
                    <a:pt x="93015" y="1008313"/>
                    <a:pt x="124720" y="10095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571486" y="3635786"/>
              <a:ext cx="121711" cy="159343"/>
            </a:xfrm>
            <a:custGeom>
              <a:avLst/>
              <a:gdLst/>
              <a:ahLst/>
              <a:cxnLst/>
              <a:rect l="l" t="t" r="r" b="b"/>
              <a:pathLst>
                <a:path w="243423" h="318686" extrusionOk="0">
                  <a:moveTo>
                    <a:pt x="78826" y="318677"/>
                  </a:moveTo>
                  <a:cubicBezTo>
                    <a:pt x="53685" y="316447"/>
                    <a:pt x="22146" y="316225"/>
                    <a:pt x="5738" y="293932"/>
                  </a:cubicBezTo>
                  <a:cubicBezTo>
                    <a:pt x="-4775" y="275262"/>
                    <a:pt x="2233" y="252468"/>
                    <a:pt x="2956" y="232181"/>
                  </a:cubicBezTo>
                  <a:cubicBezTo>
                    <a:pt x="9798" y="162684"/>
                    <a:pt x="20867" y="93800"/>
                    <a:pt x="31547" y="24804"/>
                  </a:cubicBezTo>
                  <a:cubicBezTo>
                    <a:pt x="25595" y="-14989"/>
                    <a:pt x="95124" y="3793"/>
                    <a:pt x="116371" y="8920"/>
                  </a:cubicBezTo>
                  <a:cubicBezTo>
                    <a:pt x="145240" y="17001"/>
                    <a:pt x="171160" y="33944"/>
                    <a:pt x="193075" y="53952"/>
                  </a:cubicBezTo>
                  <a:cubicBezTo>
                    <a:pt x="212988" y="70560"/>
                    <a:pt x="224725" y="94468"/>
                    <a:pt x="235571" y="117541"/>
                  </a:cubicBezTo>
                  <a:cubicBezTo>
                    <a:pt x="252481" y="161736"/>
                    <a:pt x="241467" y="216465"/>
                    <a:pt x="208427" y="250350"/>
                  </a:cubicBezTo>
                  <a:cubicBezTo>
                    <a:pt x="173719" y="285628"/>
                    <a:pt x="130667" y="319345"/>
                    <a:pt x="78826" y="318677"/>
                  </a:cubicBezTo>
                  <a:close/>
                  <a:moveTo>
                    <a:pt x="84555" y="294043"/>
                  </a:moveTo>
                  <a:cubicBezTo>
                    <a:pt x="119041" y="291591"/>
                    <a:pt x="149022" y="272531"/>
                    <a:pt x="173552" y="249235"/>
                  </a:cubicBezTo>
                  <a:cubicBezTo>
                    <a:pt x="194132" y="232516"/>
                    <a:pt x="211042" y="211059"/>
                    <a:pt x="216214" y="184419"/>
                  </a:cubicBezTo>
                  <a:cubicBezTo>
                    <a:pt x="224613" y="148974"/>
                    <a:pt x="211542" y="117318"/>
                    <a:pt x="191796" y="88728"/>
                  </a:cubicBezTo>
                  <a:cubicBezTo>
                    <a:pt x="158867" y="47542"/>
                    <a:pt x="106526" y="23411"/>
                    <a:pt x="54018" y="25138"/>
                  </a:cubicBezTo>
                  <a:cubicBezTo>
                    <a:pt x="53796" y="25528"/>
                    <a:pt x="53573" y="25919"/>
                    <a:pt x="53351" y="26364"/>
                  </a:cubicBezTo>
                  <a:cubicBezTo>
                    <a:pt x="51070" y="30433"/>
                    <a:pt x="46454" y="32662"/>
                    <a:pt x="41948" y="32383"/>
                  </a:cubicBezTo>
                  <a:cubicBezTo>
                    <a:pt x="40724" y="75241"/>
                    <a:pt x="35385" y="117708"/>
                    <a:pt x="30935" y="160232"/>
                  </a:cubicBezTo>
                  <a:cubicBezTo>
                    <a:pt x="30935" y="159953"/>
                    <a:pt x="30990" y="159730"/>
                    <a:pt x="30990" y="159451"/>
                  </a:cubicBezTo>
                  <a:cubicBezTo>
                    <a:pt x="30990" y="159340"/>
                    <a:pt x="30990" y="159284"/>
                    <a:pt x="30990" y="159173"/>
                  </a:cubicBezTo>
                  <a:cubicBezTo>
                    <a:pt x="29155" y="191163"/>
                    <a:pt x="25595" y="222484"/>
                    <a:pt x="24149" y="254084"/>
                  </a:cubicBezTo>
                  <a:cubicBezTo>
                    <a:pt x="24594" y="263279"/>
                    <a:pt x="21090" y="275262"/>
                    <a:pt x="27820" y="282674"/>
                  </a:cubicBezTo>
                  <a:cubicBezTo>
                    <a:pt x="44229" y="293152"/>
                    <a:pt x="65588" y="293096"/>
                    <a:pt x="84555" y="2940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693318" y="3464591"/>
              <a:ext cx="88781" cy="130956"/>
            </a:xfrm>
            <a:custGeom>
              <a:avLst/>
              <a:gdLst/>
              <a:ahLst/>
              <a:cxnLst/>
              <a:rect l="l" t="t" r="r" b="b"/>
              <a:pathLst>
                <a:path w="177561" h="261912" extrusionOk="0">
                  <a:moveTo>
                    <a:pt x="143982" y="261860"/>
                  </a:moveTo>
                  <a:cubicBezTo>
                    <a:pt x="115336" y="259017"/>
                    <a:pt x="86912" y="253723"/>
                    <a:pt x="58100" y="251995"/>
                  </a:cubicBezTo>
                  <a:cubicBezTo>
                    <a:pt x="42692" y="251159"/>
                    <a:pt x="20221" y="248763"/>
                    <a:pt x="16216" y="230650"/>
                  </a:cubicBezTo>
                  <a:cubicBezTo>
                    <a:pt x="17718" y="176423"/>
                    <a:pt x="82685" y="151288"/>
                    <a:pt x="95868" y="100628"/>
                  </a:cubicBezTo>
                  <a:cubicBezTo>
                    <a:pt x="98593" y="92380"/>
                    <a:pt x="101208" y="78614"/>
                    <a:pt x="92197" y="73654"/>
                  </a:cubicBezTo>
                  <a:cubicBezTo>
                    <a:pt x="78680" y="88869"/>
                    <a:pt x="72117" y="108876"/>
                    <a:pt x="54429" y="119967"/>
                  </a:cubicBezTo>
                  <a:cubicBezTo>
                    <a:pt x="38465" y="130277"/>
                    <a:pt x="8150" y="125819"/>
                    <a:pt x="975" y="106536"/>
                  </a:cubicBezTo>
                  <a:cubicBezTo>
                    <a:pt x="-3085" y="93439"/>
                    <a:pt x="6593" y="81457"/>
                    <a:pt x="10598" y="69530"/>
                  </a:cubicBezTo>
                  <a:cubicBezTo>
                    <a:pt x="22668" y="28567"/>
                    <a:pt x="62494" y="-8383"/>
                    <a:pt x="107270" y="2429"/>
                  </a:cubicBezTo>
                  <a:cubicBezTo>
                    <a:pt x="143815" y="-9720"/>
                    <a:pt x="183808" y="25725"/>
                    <a:pt x="176743" y="63845"/>
                  </a:cubicBezTo>
                  <a:cubicBezTo>
                    <a:pt x="173017" y="94609"/>
                    <a:pt x="157442" y="122308"/>
                    <a:pt x="141924" y="148613"/>
                  </a:cubicBezTo>
                  <a:cubicBezTo>
                    <a:pt x="134637" y="161208"/>
                    <a:pt x="125682" y="173469"/>
                    <a:pt x="122678" y="187960"/>
                  </a:cubicBezTo>
                  <a:cubicBezTo>
                    <a:pt x="139699" y="194480"/>
                    <a:pt x="168734" y="191526"/>
                    <a:pt x="173462" y="213875"/>
                  </a:cubicBezTo>
                  <a:cubicBezTo>
                    <a:pt x="173795" y="232322"/>
                    <a:pt x="167621" y="263364"/>
                    <a:pt x="143982" y="261860"/>
                  </a:cubicBezTo>
                  <a:close/>
                  <a:moveTo>
                    <a:pt x="81406" y="229535"/>
                  </a:moveTo>
                  <a:cubicBezTo>
                    <a:pt x="88359" y="230204"/>
                    <a:pt x="95256" y="231040"/>
                    <a:pt x="102209" y="231932"/>
                  </a:cubicBezTo>
                  <a:cubicBezTo>
                    <a:pt x="116337" y="233715"/>
                    <a:pt x="130465" y="235666"/>
                    <a:pt x="144649" y="237338"/>
                  </a:cubicBezTo>
                  <a:cubicBezTo>
                    <a:pt x="147430" y="231709"/>
                    <a:pt x="149266" y="225578"/>
                    <a:pt x="150434" y="219392"/>
                  </a:cubicBezTo>
                  <a:cubicBezTo>
                    <a:pt x="135916" y="214321"/>
                    <a:pt x="119229" y="214989"/>
                    <a:pt x="105769" y="207187"/>
                  </a:cubicBezTo>
                  <a:cubicBezTo>
                    <a:pt x="85466" y="188127"/>
                    <a:pt x="109662" y="156304"/>
                    <a:pt x="120008" y="137522"/>
                  </a:cubicBezTo>
                  <a:cubicBezTo>
                    <a:pt x="130688" y="119911"/>
                    <a:pt x="140477" y="101687"/>
                    <a:pt x="147541" y="82292"/>
                  </a:cubicBezTo>
                  <a:cubicBezTo>
                    <a:pt x="158332" y="54594"/>
                    <a:pt x="152436" y="23997"/>
                    <a:pt x="117227" y="25056"/>
                  </a:cubicBezTo>
                  <a:cubicBezTo>
                    <a:pt x="111665" y="25000"/>
                    <a:pt x="105602" y="23774"/>
                    <a:pt x="102988" y="18313"/>
                  </a:cubicBezTo>
                  <a:cubicBezTo>
                    <a:pt x="52816" y="20653"/>
                    <a:pt x="39522" y="58105"/>
                    <a:pt x="24782" y="98845"/>
                  </a:cubicBezTo>
                  <a:cubicBezTo>
                    <a:pt x="60158" y="115676"/>
                    <a:pt x="62327" y="42890"/>
                    <a:pt x="98816" y="55987"/>
                  </a:cubicBezTo>
                  <a:cubicBezTo>
                    <a:pt x="128296" y="70756"/>
                    <a:pt x="115336" y="109991"/>
                    <a:pt x="103210" y="132730"/>
                  </a:cubicBezTo>
                  <a:cubicBezTo>
                    <a:pt x="86579" y="166336"/>
                    <a:pt x="49145" y="187068"/>
                    <a:pt x="40801" y="224854"/>
                  </a:cubicBezTo>
                  <a:cubicBezTo>
                    <a:pt x="54318" y="229535"/>
                    <a:pt x="67667" y="227418"/>
                    <a:pt x="81406" y="229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817723" y="3613441"/>
              <a:ext cx="164025" cy="59839"/>
            </a:xfrm>
            <a:custGeom>
              <a:avLst/>
              <a:gdLst/>
              <a:ahLst/>
              <a:cxnLst/>
              <a:rect l="l" t="t" r="r" b="b"/>
              <a:pathLst>
                <a:path w="328050" h="119679" extrusionOk="0">
                  <a:moveTo>
                    <a:pt x="296823" y="119652"/>
                  </a:moveTo>
                  <a:cubicBezTo>
                    <a:pt x="261503" y="117590"/>
                    <a:pt x="225849" y="118871"/>
                    <a:pt x="190639" y="115249"/>
                  </a:cubicBezTo>
                  <a:cubicBezTo>
                    <a:pt x="145196" y="115082"/>
                    <a:pt x="99807" y="119317"/>
                    <a:pt x="54308" y="116754"/>
                  </a:cubicBezTo>
                  <a:cubicBezTo>
                    <a:pt x="34562" y="115695"/>
                    <a:pt x="-4986" y="117924"/>
                    <a:pt x="521" y="87996"/>
                  </a:cubicBezTo>
                  <a:cubicBezTo>
                    <a:pt x="3413" y="72001"/>
                    <a:pt x="5749" y="55895"/>
                    <a:pt x="7696" y="39788"/>
                  </a:cubicBezTo>
                  <a:cubicBezTo>
                    <a:pt x="8864" y="34215"/>
                    <a:pt x="8085" y="26524"/>
                    <a:pt x="12869" y="22734"/>
                  </a:cubicBezTo>
                  <a:cubicBezTo>
                    <a:pt x="6750" y="16437"/>
                    <a:pt x="10032" y="4733"/>
                    <a:pt x="18654" y="2671"/>
                  </a:cubicBezTo>
                  <a:cubicBezTo>
                    <a:pt x="26775" y="609"/>
                    <a:pt x="35007" y="107"/>
                    <a:pt x="43350" y="52"/>
                  </a:cubicBezTo>
                  <a:cubicBezTo>
                    <a:pt x="78115" y="-506"/>
                    <a:pt x="112712" y="3563"/>
                    <a:pt x="147254" y="6684"/>
                  </a:cubicBezTo>
                  <a:cubicBezTo>
                    <a:pt x="183909" y="9637"/>
                    <a:pt x="219063" y="8802"/>
                    <a:pt x="255496" y="12424"/>
                  </a:cubicBezTo>
                  <a:cubicBezTo>
                    <a:pt x="275965" y="14765"/>
                    <a:pt x="297880" y="11421"/>
                    <a:pt x="317404" y="19000"/>
                  </a:cubicBezTo>
                  <a:cubicBezTo>
                    <a:pt x="334647" y="26468"/>
                    <a:pt x="325747" y="48092"/>
                    <a:pt x="325803" y="62527"/>
                  </a:cubicBezTo>
                  <a:cubicBezTo>
                    <a:pt x="322410" y="81921"/>
                    <a:pt x="324746" y="120878"/>
                    <a:pt x="296823" y="119652"/>
                  </a:cubicBezTo>
                  <a:close/>
                  <a:moveTo>
                    <a:pt x="254383" y="93625"/>
                  </a:moveTo>
                  <a:cubicBezTo>
                    <a:pt x="268122" y="93681"/>
                    <a:pt x="281861" y="94182"/>
                    <a:pt x="295544" y="94795"/>
                  </a:cubicBezTo>
                  <a:cubicBezTo>
                    <a:pt x="300550" y="77073"/>
                    <a:pt x="301218" y="58458"/>
                    <a:pt x="302942" y="40178"/>
                  </a:cubicBezTo>
                  <a:cubicBezTo>
                    <a:pt x="254773" y="35999"/>
                    <a:pt x="204990" y="34550"/>
                    <a:pt x="157433" y="32097"/>
                  </a:cubicBezTo>
                  <a:cubicBezTo>
                    <a:pt x="110654" y="28475"/>
                    <a:pt x="64376" y="22344"/>
                    <a:pt x="18097" y="26078"/>
                  </a:cubicBezTo>
                  <a:cubicBezTo>
                    <a:pt x="22547" y="47089"/>
                    <a:pt x="19321" y="69382"/>
                    <a:pt x="19210" y="90783"/>
                  </a:cubicBezTo>
                  <a:cubicBezTo>
                    <a:pt x="37899" y="95910"/>
                    <a:pt x="58313" y="93123"/>
                    <a:pt x="77558" y="93959"/>
                  </a:cubicBezTo>
                  <a:cubicBezTo>
                    <a:pt x="109875" y="94461"/>
                    <a:pt x="142192" y="92399"/>
                    <a:pt x="174175" y="90894"/>
                  </a:cubicBezTo>
                  <a:cubicBezTo>
                    <a:pt x="200930" y="90616"/>
                    <a:pt x="227573" y="94294"/>
                    <a:pt x="254383" y="93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809688" y="3703564"/>
              <a:ext cx="184608" cy="57706"/>
            </a:xfrm>
            <a:custGeom>
              <a:avLst/>
              <a:gdLst/>
              <a:ahLst/>
              <a:cxnLst/>
              <a:rect l="l" t="t" r="r" b="b"/>
              <a:pathLst>
                <a:path w="369217" h="115412" extrusionOk="0">
                  <a:moveTo>
                    <a:pt x="212661" y="115184"/>
                  </a:moveTo>
                  <a:cubicBezTo>
                    <a:pt x="149029" y="113345"/>
                    <a:pt x="84562" y="119085"/>
                    <a:pt x="21374" y="110670"/>
                  </a:cubicBezTo>
                  <a:cubicBezTo>
                    <a:pt x="6913" y="108050"/>
                    <a:pt x="-2710" y="96012"/>
                    <a:pt x="683" y="81243"/>
                  </a:cubicBezTo>
                  <a:cubicBezTo>
                    <a:pt x="2351" y="59954"/>
                    <a:pt x="5355" y="38776"/>
                    <a:pt x="8303" y="17654"/>
                  </a:cubicBezTo>
                  <a:cubicBezTo>
                    <a:pt x="3075" y="7399"/>
                    <a:pt x="15478" y="-4082"/>
                    <a:pt x="25212" y="2272"/>
                  </a:cubicBezTo>
                  <a:cubicBezTo>
                    <a:pt x="31498" y="-1964"/>
                    <a:pt x="39786" y="990"/>
                    <a:pt x="46850" y="1157"/>
                  </a:cubicBezTo>
                  <a:cubicBezTo>
                    <a:pt x="68598" y="2160"/>
                    <a:pt x="93350" y="3721"/>
                    <a:pt x="114153" y="5783"/>
                  </a:cubicBezTo>
                  <a:cubicBezTo>
                    <a:pt x="176284" y="7511"/>
                    <a:pt x="238470" y="5058"/>
                    <a:pt x="300601" y="7009"/>
                  </a:cubicBezTo>
                  <a:cubicBezTo>
                    <a:pt x="363344" y="10297"/>
                    <a:pt x="374691" y="10855"/>
                    <a:pt x="367182" y="77509"/>
                  </a:cubicBezTo>
                  <a:cubicBezTo>
                    <a:pt x="365346" y="94508"/>
                    <a:pt x="357225" y="117748"/>
                    <a:pt x="336144" y="114850"/>
                  </a:cubicBezTo>
                  <a:cubicBezTo>
                    <a:pt x="294928" y="114515"/>
                    <a:pt x="253767" y="115073"/>
                    <a:pt x="212661" y="115184"/>
                  </a:cubicBezTo>
                  <a:close/>
                  <a:moveTo>
                    <a:pt x="101026" y="91052"/>
                  </a:moveTo>
                  <a:cubicBezTo>
                    <a:pt x="180122" y="91164"/>
                    <a:pt x="259107" y="90439"/>
                    <a:pt x="338202" y="90161"/>
                  </a:cubicBezTo>
                  <a:cubicBezTo>
                    <a:pt x="345656" y="73831"/>
                    <a:pt x="343486" y="54882"/>
                    <a:pt x="343931" y="37327"/>
                  </a:cubicBezTo>
                  <a:cubicBezTo>
                    <a:pt x="316843" y="28967"/>
                    <a:pt x="287252" y="32423"/>
                    <a:pt x="259162" y="31141"/>
                  </a:cubicBezTo>
                  <a:cubicBezTo>
                    <a:pt x="238192" y="31029"/>
                    <a:pt x="217223" y="31085"/>
                    <a:pt x="196308" y="31085"/>
                  </a:cubicBezTo>
                  <a:cubicBezTo>
                    <a:pt x="158763" y="30974"/>
                    <a:pt x="119048" y="32200"/>
                    <a:pt x="82059" y="27797"/>
                  </a:cubicBezTo>
                  <a:cubicBezTo>
                    <a:pt x="63481" y="25456"/>
                    <a:pt x="43290" y="28521"/>
                    <a:pt x="25491" y="22502"/>
                  </a:cubicBezTo>
                  <a:cubicBezTo>
                    <a:pt x="25324" y="22614"/>
                    <a:pt x="25212" y="22670"/>
                    <a:pt x="25045" y="22781"/>
                  </a:cubicBezTo>
                  <a:cubicBezTo>
                    <a:pt x="24211" y="23283"/>
                    <a:pt x="23377" y="23617"/>
                    <a:pt x="22487" y="23896"/>
                  </a:cubicBezTo>
                  <a:cubicBezTo>
                    <a:pt x="20318" y="44572"/>
                    <a:pt x="19428" y="65917"/>
                    <a:pt x="21319" y="86538"/>
                  </a:cubicBezTo>
                  <a:cubicBezTo>
                    <a:pt x="46961" y="93560"/>
                    <a:pt x="74605" y="90049"/>
                    <a:pt x="101026" y="91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45188" y="3563198"/>
              <a:ext cx="183268" cy="251810"/>
            </a:xfrm>
            <a:custGeom>
              <a:avLst/>
              <a:gdLst/>
              <a:ahLst/>
              <a:cxnLst/>
              <a:rect l="l" t="t" r="r" b="b"/>
              <a:pathLst>
                <a:path w="366536" h="503619" extrusionOk="0">
                  <a:moveTo>
                    <a:pt x="212398" y="503587"/>
                  </a:moveTo>
                  <a:cubicBezTo>
                    <a:pt x="147097" y="501581"/>
                    <a:pt x="82296" y="470037"/>
                    <a:pt x="46975" y="413860"/>
                  </a:cubicBezTo>
                  <a:cubicBezTo>
                    <a:pt x="14269" y="375628"/>
                    <a:pt x="-1305" y="326194"/>
                    <a:pt x="85" y="276091"/>
                  </a:cubicBezTo>
                  <a:cubicBezTo>
                    <a:pt x="809" y="151587"/>
                    <a:pt x="98816" y="-28817"/>
                    <a:pt x="243992" y="3898"/>
                  </a:cubicBezTo>
                  <a:cubicBezTo>
                    <a:pt x="268188" y="9137"/>
                    <a:pt x="292439" y="18499"/>
                    <a:pt x="311017" y="35330"/>
                  </a:cubicBezTo>
                  <a:cubicBezTo>
                    <a:pt x="344113" y="42241"/>
                    <a:pt x="367474" y="84876"/>
                    <a:pt x="349286" y="114915"/>
                  </a:cubicBezTo>
                  <a:cubicBezTo>
                    <a:pt x="343000" y="123331"/>
                    <a:pt x="332098" y="127065"/>
                    <a:pt x="322809" y="131077"/>
                  </a:cubicBezTo>
                  <a:cubicBezTo>
                    <a:pt x="308069" y="137431"/>
                    <a:pt x="292717" y="143394"/>
                    <a:pt x="276531" y="144230"/>
                  </a:cubicBezTo>
                  <a:cubicBezTo>
                    <a:pt x="255172" y="146404"/>
                    <a:pt x="239764" y="129294"/>
                    <a:pt x="220463" y="123498"/>
                  </a:cubicBezTo>
                  <a:cubicBezTo>
                    <a:pt x="193820" y="114414"/>
                    <a:pt x="171905" y="120767"/>
                    <a:pt x="157887" y="145846"/>
                  </a:cubicBezTo>
                  <a:cubicBezTo>
                    <a:pt x="137307" y="183799"/>
                    <a:pt x="126461" y="228329"/>
                    <a:pt x="127963" y="271577"/>
                  </a:cubicBezTo>
                  <a:cubicBezTo>
                    <a:pt x="131745" y="305629"/>
                    <a:pt x="147486" y="338399"/>
                    <a:pt x="168122" y="365485"/>
                  </a:cubicBezTo>
                  <a:cubicBezTo>
                    <a:pt x="184253" y="384823"/>
                    <a:pt x="223578" y="383319"/>
                    <a:pt x="241655" y="367825"/>
                  </a:cubicBezTo>
                  <a:cubicBezTo>
                    <a:pt x="260845" y="341297"/>
                    <a:pt x="260011" y="278766"/>
                    <a:pt x="305900" y="286569"/>
                  </a:cubicBezTo>
                  <a:cubicBezTo>
                    <a:pt x="360967" y="297771"/>
                    <a:pt x="376763" y="305629"/>
                    <a:pt x="360410" y="364649"/>
                  </a:cubicBezTo>
                  <a:cubicBezTo>
                    <a:pt x="353179" y="394465"/>
                    <a:pt x="342222" y="424393"/>
                    <a:pt x="322420" y="448190"/>
                  </a:cubicBezTo>
                  <a:cubicBezTo>
                    <a:pt x="294775" y="479679"/>
                    <a:pt x="255561" y="504646"/>
                    <a:pt x="212398" y="503587"/>
                  </a:cubicBezTo>
                  <a:close/>
                  <a:moveTo>
                    <a:pt x="217905" y="478731"/>
                  </a:moveTo>
                  <a:cubicBezTo>
                    <a:pt x="255172" y="476892"/>
                    <a:pt x="288768" y="452649"/>
                    <a:pt x="310350" y="423278"/>
                  </a:cubicBezTo>
                  <a:cubicBezTo>
                    <a:pt x="328594" y="393740"/>
                    <a:pt x="339997" y="358518"/>
                    <a:pt x="341665" y="323853"/>
                  </a:cubicBezTo>
                  <a:cubicBezTo>
                    <a:pt x="328538" y="315549"/>
                    <a:pt x="311685" y="312539"/>
                    <a:pt x="296667" y="310589"/>
                  </a:cubicBezTo>
                  <a:cubicBezTo>
                    <a:pt x="276142" y="329538"/>
                    <a:pt x="278978" y="363144"/>
                    <a:pt x="260512" y="383932"/>
                  </a:cubicBezTo>
                  <a:cubicBezTo>
                    <a:pt x="241155" y="404329"/>
                    <a:pt x="209172" y="406949"/>
                    <a:pt x="182918" y="402212"/>
                  </a:cubicBezTo>
                  <a:cubicBezTo>
                    <a:pt x="138030" y="390842"/>
                    <a:pt x="115503" y="327921"/>
                    <a:pt x="104990" y="287293"/>
                  </a:cubicBezTo>
                  <a:cubicBezTo>
                    <a:pt x="96424" y="234961"/>
                    <a:pt x="118840" y="125671"/>
                    <a:pt x="169958" y="100481"/>
                  </a:cubicBezTo>
                  <a:cubicBezTo>
                    <a:pt x="193319" y="90783"/>
                    <a:pt x="219963" y="94796"/>
                    <a:pt x="242212" y="105552"/>
                  </a:cubicBezTo>
                  <a:cubicBezTo>
                    <a:pt x="255672" y="112017"/>
                    <a:pt x="268076" y="123665"/>
                    <a:pt x="284040" y="118371"/>
                  </a:cubicBezTo>
                  <a:cubicBezTo>
                    <a:pt x="299225" y="114915"/>
                    <a:pt x="311184" y="109398"/>
                    <a:pt x="324923" y="103044"/>
                  </a:cubicBezTo>
                  <a:cubicBezTo>
                    <a:pt x="327315" y="101707"/>
                    <a:pt x="330207" y="100536"/>
                    <a:pt x="330430" y="97415"/>
                  </a:cubicBezTo>
                  <a:cubicBezTo>
                    <a:pt x="332265" y="81755"/>
                    <a:pt x="323532" y="65983"/>
                    <a:pt x="309070" y="59629"/>
                  </a:cubicBezTo>
                  <a:cubicBezTo>
                    <a:pt x="301728" y="55784"/>
                    <a:pt x="289658" y="53053"/>
                    <a:pt x="291660" y="42353"/>
                  </a:cubicBezTo>
                  <a:cubicBezTo>
                    <a:pt x="135082" y="-44087"/>
                    <a:pt x="18441" y="152813"/>
                    <a:pt x="24726" y="290748"/>
                  </a:cubicBezTo>
                  <a:cubicBezTo>
                    <a:pt x="26451" y="314880"/>
                    <a:pt x="31012" y="339123"/>
                    <a:pt x="41135" y="361249"/>
                  </a:cubicBezTo>
                  <a:cubicBezTo>
                    <a:pt x="48700" y="375293"/>
                    <a:pt x="58656" y="387833"/>
                    <a:pt x="67890" y="400818"/>
                  </a:cubicBezTo>
                  <a:cubicBezTo>
                    <a:pt x="99817" y="451144"/>
                    <a:pt x="159223" y="478787"/>
                    <a:pt x="217905" y="478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15213" y="3456768"/>
              <a:ext cx="102745" cy="129022"/>
            </a:xfrm>
            <a:custGeom>
              <a:avLst/>
              <a:gdLst/>
              <a:ahLst/>
              <a:cxnLst/>
              <a:rect l="l" t="t" r="r" b="b"/>
              <a:pathLst>
                <a:path w="205490" h="258044" extrusionOk="0">
                  <a:moveTo>
                    <a:pt x="160418" y="257945"/>
                  </a:moveTo>
                  <a:cubicBezTo>
                    <a:pt x="134720" y="257777"/>
                    <a:pt x="108967" y="258446"/>
                    <a:pt x="83269" y="256997"/>
                  </a:cubicBezTo>
                  <a:cubicBezTo>
                    <a:pt x="64079" y="256496"/>
                    <a:pt x="44611" y="252594"/>
                    <a:pt x="45001" y="229243"/>
                  </a:cubicBezTo>
                  <a:cubicBezTo>
                    <a:pt x="40384" y="203439"/>
                    <a:pt x="58517" y="183487"/>
                    <a:pt x="71700" y="163535"/>
                  </a:cubicBezTo>
                  <a:cubicBezTo>
                    <a:pt x="90055" y="138122"/>
                    <a:pt x="118312" y="106355"/>
                    <a:pt x="106742" y="72971"/>
                  </a:cubicBezTo>
                  <a:cubicBezTo>
                    <a:pt x="81378" y="84675"/>
                    <a:pt x="79320" y="125471"/>
                    <a:pt x="48505" y="128870"/>
                  </a:cubicBezTo>
                  <a:cubicBezTo>
                    <a:pt x="37380" y="129650"/>
                    <a:pt x="27424" y="123464"/>
                    <a:pt x="18413" y="117724"/>
                  </a:cubicBezTo>
                  <a:cubicBezTo>
                    <a:pt x="4285" y="109643"/>
                    <a:pt x="-4837" y="94930"/>
                    <a:pt x="2727" y="78990"/>
                  </a:cubicBezTo>
                  <a:cubicBezTo>
                    <a:pt x="10848" y="49898"/>
                    <a:pt x="25700" y="18912"/>
                    <a:pt x="55124" y="6706"/>
                  </a:cubicBezTo>
                  <a:cubicBezTo>
                    <a:pt x="84938" y="-3102"/>
                    <a:pt x="119369" y="-2991"/>
                    <a:pt x="147235" y="12670"/>
                  </a:cubicBezTo>
                  <a:cubicBezTo>
                    <a:pt x="226665" y="52908"/>
                    <a:pt x="161976" y="123854"/>
                    <a:pt x="148070" y="180923"/>
                  </a:cubicBezTo>
                  <a:lnTo>
                    <a:pt x="148070" y="180923"/>
                  </a:lnTo>
                  <a:cubicBezTo>
                    <a:pt x="166092" y="188391"/>
                    <a:pt x="196239" y="185661"/>
                    <a:pt x="204916" y="206337"/>
                  </a:cubicBezTo>
                  <a:cubicBezTo>
                    <a:pt x="207531" y="220604"/>
                    <a:pt x="200800" y="235763"/>
                    <a:pt x="193236" y="247634"/>
                  </a:cubicBezTo>
                  <a:cubicBezTo>
                    <a:pt x="185838" y="258390"/>
                    <a:pt x="172155" y="258279"/>
                    <a:pt x="160418" y="257945"/>
                  </a:cubicBezTo>
                  <a:close/>
                  <a:moveTo>
                    <a:pt x="89610" y="232642"/>
                  </a:moveTo>
                  <a:cubicBezTo>
                    <a:pt x="117533" y="233144"/>
                    <a:pt x="145567" y="233757"/>
                    <a:pt x="173434" y="232754"/>
                  </a:cubicBezTo>
                  <a:lnTo>
                    <a:pt x="173434" y="232754"/>
                  </a:lnTo>
                  <a:cubicBezTo>
                    <a:pt x="177216" y="227682"/>
                    <a:pt x="178718" y="221273"/>
                    <a:pt x="180442" y="215310"/>
                  </a:cubicBezTo>
                  <a:cubicBezTo>
                    <a:pt x="140895" y="203439"/>
                    <a:pt x="108355" y="206894"/>
                    <a:pt x="130104" y="153671"/>
                  </a:cubicBezTo>
                  <a:cubicBezTo>
                    <a:pt x="151963" y="101339"/>
                    <a:pt x="194515" y="45997"/>
                    <a:pt x="112527" y="25934"/>
                  </a:cubicBezTo>
                  <a:cubicBezTo>
                    <a:pt x="100012" y="23816"/>
                    <a:pt x="87274" y="23705"/>
                    <a:pt x="74592" y="24596"/>
                  </a:cubicBezTo>
                  <a:cubicBezTo>
                    <a:pt x="71811" y="24763"/>
                    <a:pt x="69252" y="23649"/>
                    <a:pt x="67250" y="21810"/>
                  </a:cubicBezTo>
                  <a:cubicBezTo>
                    <a:pt x="40161" y="33625"/>
                    <a:pt x="29649" y="63999"/>
                    <a:pt x="23586" y="90805"/>
                  </a:cubicBezTo>
                  <a:cubicBezTo>
                    <a:pt x="28926" y="96713"/>
                    <a:pt x="36379" y="100614"/>
                    <a:pt x="43610" y="103791"/>
                  </a:cubicBezTo>
                  <a:cubicBezTo>
                    <a:pt x="45335" y="104515"/>
                    <a:pt x="47170" y="104738"/>
                    <a:pt x="48672" y="103456"/>
                  </a:cubicBezTo>
                  <a:cubicBezTo>
                    <a:pt x="65192" y="87127"/>
                    <a:pt x="73035" y="60320"/>
                    <a:pt x="98121" y="54078"/>
                  </a:cubicBezTo>
                  <a:cubicBezTo>
                    <a:pt x="132551" y="46499"/>
                    <a:pt x="131216" y="94317"/>
                    <a:pt x="123763" y="116108"/>
                  </a:cubicBezTo>
                  <a:cubicBezTo>
                    <a:pt x="116087" y="145422"/>
                    <a:pt x="93949" y="167325"/>
                    <a:pt x="79598" y="193240"/>
                  </a:cubicBezTo>
                  <a:cubicBezTo>
                    <a:pt x="71422" y="204219"/>
                    <a:pt x="66471" y="216759"/>
                    <a:pt x="69920" y="230525"/>
                  </a:cubicBezTo>
                  <a:cubicBezTo>
                    <a:pt x="76372" y="232029"/>
                    <a:pt x="83047" y="232197"/>
                    <a:pt x="89610" y="2326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39359" y="3557550"/>
              <a:ext cx="240797" cy="267925"/>
            </a:xfrm>
            <a:custGeom>
              <a:avLst/>
              <a:gdLst/>
              <a:ahLst/>
              <a:cxnLst/>
              <a:rect l="l" t="t" r="r" b="b"/>
              <a:pathLst>
                <a:path w="481594" h="535851" extrusionOk="0">
                  <a:moveTo>
                    <a:pt x="378025" y="188353"/>
                  </a:moveTo>
                  <a:cubicBezTo>
                    <a:pt x="378637" y="172860"/>
                    <a:pt x="376746" y="157478"/>
                    <a:pt x="374743" y="142096"/>
                  </a:cubicBezTo>
                  <a:cubicBezTo>
                    <a:pt x="373075" y="119970"/>
                    <a:pt x="368625" y="97120"/>
                    <a:pt x="351993" y="81070"/>
                  </a:cubicBezTo>
                  <a:cubicBezTo>
                    <a:pt x="343873" y="73769"/>
                    <a:pt x="332859" y="63514"/>
                    <a:pt x="321178" y="66524"/>
                  </a:cubicBezTo>
                  <a:cubicBezTo>
                    <a:pt x="251761" y="35649"/>
                    <a:pt x="176281" y="76723"/>
                    <a:pt x="138624" y="137136"/>
                  </a:cubicBezTo>
                  <a:cubicBezTo>
                    <a:pt x="115374" y="169627"/>
                    <a:pt x="93125" y="204125"/>
                    <a:pt x="83558" y="243416"/>
                  </a:cubicBezTo>
                  <a:cubicBezTo>
                    <a:pt x="64868" y="325787"/>
                    <a:pt x="50406" y="484177"/>
                    <a:pt x="170607" y="485291"/>
                  </a:cubicBezTo>
                  <a:cubicBezTo>
                    <a:pt x="198864" y="484455"/>
                    <a:pt x="227176" y="475984"/>
                    <a:pt x="251427" y="461438"/>
                  </a:cubicBezTo>
                  <a:cubicBezTo>
                    <a:pt x="290808" y="432959"/>
                    <a:pt x="322625" y="392888"/>
                    <a:pt x="341926" y="348247"/>
                  </a:cubicBezTo>
                  <a:cubicBezTo>
                    <a:pt x="361727" y="297308"/>
                    <a:pt x="377413" y="243416"/>
                    <a:pt x="378025" y="188353"/>
                  </a:cubicBezTo>
                  <a:close/>
                  <a:moveTo>
                    <a:pt x="481595" y="25115"/>
                  </a:moveTo>
                  <a:cubicBezTo>
                    <a:pt x="478702" y="67081"/>
                    <a:pt x="468801" y="108267"/>
                    <a:pt x="464741" y="150177"/>
                  </a:cubicBezTo>
                  <a:cubicBezTo>
                    <a:pt x="457232" y="207135"/>
                    <a:pt x="454784" y="264650"/>
                    <a:pt x="450057" y="321942"/>
                  </a:cubicBezTo>
                  <a:cubicBezTo>
                    <a:pt x="448277" y="378008"/>
                    <a:pt x="434315" y="474479"/>
                    <a:pt x="479926" y="514495"/>
                  </a:cubicBezTo>
                  <a:cubicBezTo>
                    <a:pt x="467633" y="521517"/>
                    <a:pt x="456564" y="531716"/>
                    <a:pt x="442881" y="535673"/>
                  </a:cubicBezTo>
                  <a:cubicBezTo>
                    <a:pt x="424971" y="530434"/>
                    <a:pt x="410564" y="517002"/>
                    <a:pt x="402888" y="500004"/>
                  </a:cubicBezTo>
                  <a:cubicBezTo>
                    <a:pt x="398327" y="491700"/>
                    <a:pt x="396714" y="482337"/>
                    <a:pt x="396102" y="472974"/>
                  </a:cubicBezTo>
                  <a:cubicBezTo>
                    <a:pt x="395379" y="445722"/>
                    <a:pt x="396547" y="418358"/>
                    <a:pt x="397660" y="391105"/>
                  </a:cubicBezTo>
                  <a:cubicBezTo>
                    <a:pt x="397827" y="384584"/>
                    <a:pt x="398995" y="377785"/>
                    <a:pt x="396436" y="371543"/>
                  </a:cubicBezTo>
                  <a:cubicBezTo>
                    <a:pt x="393321" y="363573"/>
                    <a:pt x="382197" y="361456"/>
                    <a:pt x="376301" y="367586"/>
                  </a:cubicBezTo>
                  <a:cubicBezTo>
                    <a:pt x="361171" y="398963"/>
                    <a:pt x="349657" y="434018"/>
                    <a:pt x="325183" y="460268"/>
                  </a:cubicBezTo>
                  <a:cubicBezTo>
                    <a:pt x="308163" y="479718"/>
                    <a:pt x="285858" y="493317"/>
                    <a:pt x="265500" y="508977"/>
                  </a:cubicBezTo>
                  <a:cubicBezTo>
                    <a:pt x="237633" y="527647"/>
                    <a:pt x="203369" y="535673"/>
                    <a:pt x="170162" y="535728"/>
                  </a:cubicBezTo>
                  <a:cubicBezTo>
                    <a:pt x="91067" y="538181"/>
                    <a:pt x="65703" y="504017"/>
                    <a:pt x="25710" y="442266"/>
                  </a:cubicBezTo>
                  <a:cubicBezTo>
                    <a:pt x="-18622" y="377562"/>
                    <a:pt x="68" y="240128"/>
                    <a:pt x="38781" y="175089"/>
                  </a:cubicBezTo>
                  <a:cubicBezTo>
                    <a:pt x="60196" y="140257"/>
                    <a:pt x="82000" y="104867"/>
                    <a:pt x="109478" y="74382"/>
                  </a:cubicBezTo>
                  <a:cubicBezTo>
                    <a:pt x="134675" y="49749"/>
                    <a:pt x="165434" y="27567"/>
                    <a:pt x="198085" y="13467"/>
                  </a:cubicBezTo>
                  <a:cubicBezTo>
                    <a:pt x="245142" y="-3364"/>
                    <a:pt x="315894" y="-7098"/>
                    <a:pt x="360393" y="17926"/>
                  </a:cubicBezTo>
                  <a:cubicBezTo>
                    <a:pt x="374076" y="27233"/>
                    <a:pt x="382197" y="41389"/>
                    <a:pt x="391374" y="54876"/>
                  </a:cubicBezTo>
                  <a:cubicBezTo>
                    <a:pt x="391597" y="58777"/>
                    <a:pt x="393933" y="62400"/>
                    <a:pt x="397270" y="64406"/>
                  </a:cubicBezTo>
                  <a:cubicBezTo>
                    <a:pt x="398605" y="67861"/>
                    <a:pt x="402777" y="70648"/>
                    <a:pt x="404557" y="65911"/>
                  </a:cubicBezTo>
                  <a:cubicBezTo>
                    <a:pt x="418908" y="63347"/>
                    <a:pt x="418963" y="38435"/>
                    <a:pt x="424526" y="27233"/>
                  </a:cubicBezTo>
                  <a:cubicBezTo>
                    <a:pt x="428308" y="19542"/>
                    <a:pt x="432146" y="-187"/>
                    <a:pt x="444828" y="5219"/>
                  </a:cubicBezTo>
                  <a:cubicBezTo>
                    <a:pt x="457399" y="9009"/>
                    <a:pt x="475754" y="12353"/>
                    <a:pt x="481595" y="25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17341" y="3480473"/>
              <a:ext cx="67278" cy="115270"/>
            </a:xfrm>
            <a:custGeom>
              <a:avLst/>
              <a:gdLst/>
              <a:ahLst/>
              <a:cxnLst/>
              <a:rect l="l" t="t" r="r" b="b"/>
              <a:pathLst>
                <a:path w="134555" h="230540" extrusionOk="0">
                  <a:moveTo>
                    <a:pt x="120145" y="215883"/>
                  </a:moveTo>
                  <a:cubicBezTo>
                    <a:pt x="120090" y="215995"/>
                    <a:pt x="120090" y="216106"/>
                    <a:pt x="120034" y="216274"/>
                  </a:cubicBezTo>
                  <a:cubicBezTo>
                    <a:pt x="118310" y="221067"/>
                    <a:pt x="116530" y="225915"/>
                    <a:pt x="114305" y="230541"/>
                  </a:cubicBezTo>
                  <a:cubicBezTo>
                    <a:pt x="82155" y="225414"/>
                    <a:pt x="48169" y="227531"/>
                    <a:pt x="17076" y="217054"/>
                  </a:cubicBezTo>
                  <a:cubicBezTo>
                    <a:pt x="18022" y="203678"/>
                    <a:pt x="17410" y="190971"/>
                    <a:pt x="21248" y="177150"/>
                  </a:cubicBezTo>
                  <a:cubicBezTo>
                    <a:pt x="36878" y="158146"/>
                    <a:pt x="61519" y="148838"/>
                    <a:pt x="77983" y="130335"/>
                  </a:cubicBezTo>
                  <a:cubicBezTo>
                    <a:pt x="96672" y="110216"/>
                    <a:pt x="114027" y="71037"/>
                    <a:pt x="89052" y="49413"/>
                  </a:cubicBezTo>
                  <a:cubicBezTo>
                    <a:pt x="62743" y="29127"/>
                    <a:pt x="36044" y="57494"/>
                    <a:pt x="19245" y="76499"/>
                  </a:cubicBezTo>
                  <a:cubicBezTo>
                    <a:pt x="12237" y="74269"/>
                    <a:pt x="5395" y="70814"/>
                    <a:pt x="0" y="65798"/>
                  </a:cubicBezTo>
                  <a:cubicBezTo>
                    <a:pt x="11903" y="32304"/>
                    <a:pt x="44498" y="9788"/>
                    <a:pt x="77816" y="982"/>
                  </a:cubicBezTo>
                  <a:cubicBezTo>
                    <a:pt x="82266" y="-77"/>
                    <a:pt x="86772" y="-801"/>
                    <a:pt x="90943" y="1651"/>
                  </a:cubicBezTo>
                  <a:cubicBezTo>
                    <a:pt x="97952" y="5274"/>
                    <a:pt x="105683" y="7224"/>
                    <a:pt x="112692" y="10903"/>
                  </a:cubicBezTo>
                  <a:cubicBezTo>
                    <a:pt x="149236" y="29238"/>
                    <a:pt x="131715" y="80790"/>
                    <a:pt x="119089" y="109938"/>
                  </a:cubicBezTo>
                  <a:cubicBezTo>
                    <a:pt x="111524" y="124372"/>
                    <a:pt x="101567" y="137246"/>
                    <a:pt x="90776" y="149340"/>
                  </a:cubicBezTo>
                  <a:cubicBezTo>
                    <a:pt x="75591" y="166171"/>
                    <a:pt x="44610" y="201059"/>
                    <a:pt x="84491" y="208861"/>
                  </a:cubicBezTo>
                  <a:cubicBezTo>
                    <a:pt x="96116" y="211815"/>
                    <a:pt x="108631" y="211927"/>
                    <a:pt x="120145" y="215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79248" y="3590895"/>
              <a:ext cx="170150" cy="188366"/>
            </a:xfrm>
            <a:custGeom>
              <a:avLst/>
              <a:gdLst/>
              <a:ahLst/>
              <a:cxnLst/>
              <a:rect l="l" t="t" r="r" b="b"/>
              <a:pathLst>
                <a:path w="340300" h="376732" extrusionOk="0">
                  <a:moveTo>
                    <a:pt x="340301" y="178676"/>
                  </a:moveTo>
                  <a:cubicBezTo>
                    <a:pt x="339800" y="197178"/>
                    <a:pt x="339466" y="213229"/>
                    <a:pt x="337019" y="232122"/>
                  </a:cubicBezTo>
                  <a:cubicBezTo>
                    <a:pt x="313991" y="233850"/>
                    <a:pt x="291074" y="236413"/>
                    <a:pt x="268046" y="238030"/>
                  </a:cubicBezTo>
                  <a:cubicBezTo>
                    <a:pt x="258757" y="239089"/>
                    <a:pt x="248690" y="239033"/>
                    <a:pt x="240291" y="243547"/>
                  </a:cubicBezTo>
                  <a:cubicBezTo>
                    <a:pt x="228499" y="249956"/>
                    <a:pt x="228054" y="263945"/>
                    <a:pt x="226997" y="275816"/>
                  </a:cubicBezTo>
                  <a:cubicBezTo>
                    <a:pt x="222714" y="308865"/>
                    <a:pt x="226107" y="342972"/>
                    <a:pt x="217986" y="375408"/>
                  </a:cubicBezTo>
                  <a:cubicBezTo>
                    <a:pt x="215260" y="375743"/>
                    <a:pt x="212535" y="375910"/>
                    <a:pt x="209809" y="376133"/>
                  </a:cubicBezTo>
                  <a:cubicBezTo>
                    <a:pt x="191398" y="376857"/>
                    <a:pt x="172486" y="377749"/>
                    <a:pt x="154409" y="373346"/>
                  </a:cubicBezTo>
                  <a:cubicBezTo>
                    <a:pt x="154409" y="352057"/>
                    <a:pt x="154798" y="330767"/>
                    <a:pt x="156133" y="309478"/>
                  </a:cubicBezTo>
                  <a:cubicBezTo>
                    <a:pt x="157413" y="285848"/>
                    <a:pt x="161862" y="261214"/>
                    <a:pt x="155021" y="238085"/>
                  </a:cubicBezTo>
                  <a:cubicBezTo>
                    <a:pt x="152573" y="230450"/>
                    <a:pt x="145565" y="224375"/>
                    <a:pt x="137333" y="224375"/>
                  </a:cubicBezTo>
                  <a:cubicBezTo>
                    <a:pt x="122036" y="224153"/>
                    <a:pt x="106796" y="224153"/>
                    <a:pt x="91500" y="223651"/>
                  </a:cubicBezTo>
                  <a:cubicBezTo>
                    <a:pt x="61296" y="221533"/>
                    <a:pt x="28145" y="225769"/>
                    <a:pt x="0" y="212115"/>
                  </a:cubicBezTo>
                  <a:cubicBezTo>
                    <a:pt x="445" y="196064"/>
                    <a:pt x="-111" y="179400"/>
                    <a:pt x="5006" y="163907"/>
                  </a:cubicBezTo>
                  <a:cubicBezTo>
                    <a:pt x="37434" y="165913"/>
                    <a:pt x="70919" y="168198"/>
                    <a:pt x="103625" y="168923"/>
                  </a:cubicBezTo>
                  <a:cubicBezTo>
                    <a:pt x="129601" y="167752"/>
                    <a:pt x="176213" y="170650"/>
                    <a:pt x="172709" y="132864"/>
                  </a:cubicBezTo>
                  <a:cubicBezTo>
                    <a:pt x="173599" y="88558"/>
                    <a:pt x="180329" y="44307"/>
                    <a:pt x="178605" y="0"/>
                  </a:cubicBezTo>
                  <a:cubicBezTo>
                    <a:pt x="201077" y="390"/>
                    <a:pt x="224383" y="-1505"/>
                    <a:pt x="246187" y="4793"/>
                  </a:cubicBezTo>
                  <a:cubicBezTo>
                    <a:pt x="244629" y="54227"/>
                    <a:pt x="231002" y="106615"/>
                    <a:pt x="243183" y="155213"/>
                  </a:cubicBezTo>
                  <a:cubicBezTo>
                    <a:pt x="248857" y="168365"/>
                    <a:pt x="265377" y="167474"/>
                    <a:pt x="277224" y="170372"/>
                  </a:cubicBezTo>
                  <a:cubicBezTo>
                    <a:pt x="298138" y="174106"/>
                    <a:pt x="319219" y="175945"/>
                    <a:pt x="340301" y="1786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524518" y="3346282"/>
              <a:ext cx="195932" cy="492228"/>
            </a:xfrm>
            <a:custGeom>
              <a:avLst/>
              <a:gdLst/>
              <a:ahLst/>
              <a:cxnLst/>
              <a:rect l="l" t="t" r="r" b="b"/>
              <a:pathLst>
                <a:path w="391865" h="984457" extrusionOk="0">
                  <a:moveTo>
                    <a:pt x="302365" y="829356"/>
                  </a:moveTo>
                  <a:cubicBezTo>
                    <a:pt x="335405" y="795472"/>
                    <a:pt x="346474" y="740743"/>
                    <a:pt x="329509" y="696548"/>
                  </a:cubicBezTo>
                  <a:cubicBezTo>
                    <a:pt x="318663" y="673475"/>
                    <a:pt x="306927" y="649566"/>
                    <a:pt x="287013" y="632958"/>
                  </a:cubicBezTo>
                  <a:cubicBezTo>
                    <a:pt x="265098" y="612951"/>
                    <a:pt x="239178" y="596008"/>
                    <a:pt x="210310" y="587927"/>
                  </a:cubicBezTo>
                  <a:cubicBezTo>
                    <a:pt x="189062" y="582800"/>
                    <a:pt x="119477" y="564074"/>
                    <a:pt x="125485" y="603866"/>
                  </a:cubicBezTo>
                  <a:cubicBezTo>
                    <a:pt x="114805" y="672806"/>
                    <a:pt x="103681" y="741746"/>
                    <a:pt x="96895" y="811188"/>
                  </a:cubicBezTo>
                  <a:cubicBezTo>
                    <a:pt x="96172" y="831474"/>
                    <a:pt x="89163" y="854269"/>
                    <a:pt x="99676" y="872939"/>
                  </a:cubicBezTo>
                  <a:cubicBezTo>
                    <a:pt x="116085" y="895231"/>
                    <a:pt x="147623" y="895510"/>
                    <a:pt x="172764" y="897683"/>
                  </a:cubicBezTo>
                  <a:cubicBezTo>
                    <a:pt x="224605" y="898352"/>
                    <a:pt x="267657" y="864635"/>
                    <a:pt x="302365" y="829356"/>
                  </a:cubicBezTo>
                  <a:close/>
                  <a:moveTo>
                    <a:pt x="385132" y="649120"/>
                  </a:moveTo>
                  <a:cubicBezTo>
                    <a:pt x="398204" y="692089"/>
                    <a:pt x="390138" y="738403"/>
                    <a:pt x="378791" y="780926"/>
                  </a:cubicBezTo>
                  <a:cubicBezTo>
                    <a:pt x="371894" y="816148"/>
                    <a:pt x="355374" y="848472"/>
                    <a:pt x="335739" y="878233"/>
                  </a:cubicBezTo>
                  <a:cubicBezTo>
                    <a:pt x="283454" y="951074"/>
                    <a:pt x="186336" y="981281"/>
                    <a:pt x="100065" y="984458"/>
                  </a:cubicBezTo>
                  <a:cubicBezTo>
                    <a:pt x="68304" y="983231"/>
                    <a:pt x="35543" y="979665"/>
                    <a:pt x="7898" y="961886"/>
                  </a:cubicBezTo>
                  <a:cubicBezTo>
                    <a:pt x="3559" y="959434"/>
                    <a:pt x="389" y="955533"/>
                    <a:pt x="778" y="950350"/>
                  </a:cubicBezTo>
                  <a:cubicBezTo>
                    <a:pt x="-501" y="926385"/>
                    <a:pt x="-112" y="902421"/>
                    <a:pt x="1279" y="878456"/>
                  </a:cubicBezTo>
                  <a:cubicBezTo>
                    <a:pt x="7509" y="800153"/>
                    <a:pt x="15407" y="721962"/>
                    <a:pt x="22360" y="643714"/>
                  </a:cubicBezTo>
                  <a:cubicBezTo>
                    <a:pt x="28590" y="556272"/>
                    <a:pt x="43107" y="469553"/>
                    <a:pt x="45499" y="381943"/>
                  </a:cubicBezTo>
                  <a:cubicBezTo>
                    <a:pt x="50283" y="258553"/>
                    <a:pt x="63465" y="135665"/>
                    <a:pt x="71976" y="12665"/>
                  </a:cubicBezTo>
                  <a:cubicBezTo>
                    <a:pt x="72866" y="11216"/>
                    <a:pt x="73311" y="9544"/>
                    <a:pt x="74145" y="8040"/>
                  </a:cubicBezTo>
                  <a:cubicBezTo>
                    <a:pt x="90275" y="70"/>
                    <a:pt x="108353" y="-2271"/>
                    <a:pt x="125874" y="2355"/>
                  </a:cubicBezTo>
                  <a:cubicBezTo>
                    <a:pt x="133383" y="4640"/>
                    <a:pt x="148568" y="6814"/>
                    <a:pt x="151405" y="16232"/>
                  </a:cubicBezTo>
                  <a:cubicBezTo>
                    <a:pt x="148679" y="58254"/>
                    <a:pt x="142450" y="100053"/>
                    <a:pt x="141004" y="142297"/>
                  </a:cubicBezTo>
                  <a:cubicBezTo>
                    <a:pt x="135108" y="221436"/>
                    <a:pt x="132827" y="301021"/>
                    <a:pt x="114638" y="378599"/>
                  </a:cubicBezTo>
                  <a:cubicBezTo>
                    <a:pt x="108798" y="414992"/>
                    <a:pt x="96005" y="456958"/>
                    <a:pt x="114305" y="491400"/>
                  </a:cubicBezTo>
                  <a:cubicBezTo>
                    <a:pt x="125262" y="505890"/>
                    <a:pt x="146232" y="504553"/>
                    <a:pt x="161973" y="510683"/>
                  </a:cubicBezTo>
                  <a:cubicBezTo>
                    <a:pt x="216261" y="526901"/>
                    <a:pt x="274610" y="534090"/>
                    <a:pt x="324670" y="562012"/>
                  </a:cubicBezTo>
                  <a:cubicBezTo>
                    <a:pt x="353928" y="583190"/>
                    <a:pt x="377345" y="613508"/>
                    <a:pt x="385132" y="6491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05653" y="3473720"/>
              <a:ext cx="63843" cy="109540"/>
            </a:xfrm>
            <a:custGeom>
              <a:avLst/>
              <a:gdLst/>
              <a:ahLst/>
              <a:cxnLst/>
              <a:rect l="l" t="t" r="r" b="b"/>
              <a:pathLst>
                <a:path w="127685" h="219080" extrusionOk="0">
                  <a:moveTo>
                    <a:pt x="92501" y="6799"/>
                  </a:moveTo>
                  <a:cubicBezTo>
                    <a:pt x="127710" y="5685"/>
                    <a:pt x="133606" y="36337"/>
                    <a:pt x="122815" y="64036"/>
                  </a:cubicBezTo>
                  <a:cubicBezTo>
                    <a:pt x="115807" y="83430"/>
                    <a:pt x="106017" y="101654"/>
                    <a:pt x="95282" y="119266"/>
                  </a:cubicBezTo>
                  <a:cubicBezTo>
                    <a:pt x="84992" y="138047"/>
                    <a:pt x="60796" y="169870"/>
                    <a:pt x="81043" y="188930"/>
                  </a:cubicBezTo>
                  <a:cubicBezTo>
                    <a:pt x="94503" y="196733"/>
                    <a:pt x="111190" y="196064"/>
                    <a:pt x="125708" y="201135"/>
                  </a:cubicBezTo>
                  <a:cubicBezTo>
                    <a:pt x="124595" y="207322"/>
                    <a:pt x="122704" y="213396"/>
                    <a:pt x="119979" y="219081"/>
                  </a:cubicBezTo>
                  <a:cubicBezTo>
                    <a:pt x="105795" y="217409"/>
                    <a:pt x="91722" y="215458"/>
                    <a:pt x="77538" y="213675"/>
                  </a:cubicBezTo>
                  <a:cubicBezTo>
                    <a:pt x="70641" y="212783"/>
                    <a:pt x="63688" y="211947"/>
                    <a:pt x="56735" y="211279"/>
                  </a:cubicBezTo>
                  <a:cubicBezTo>
                    <a:pt x="42997" y="209216"/>
                    <a:pt x="29647" y="211279"/>
                    <a:pt x="16019" y="206541"/>
                  </a:cubicBezTo>
                  <a:cubicBezTo>
                    <a:pt x="24363" y="168811"/>
                    <a:pt x="61853" y="148023"/>
                    <a:pt x="78428" y="114417"/>
                  </a:cubicBezTo>
                  <a:cubicBezTo>
                    <a:pt x="90554" y="91679"/>
                    <a:pt x="103514" y="52443"/>
                    <a:pt x="74034" y="37675"/>
                  </a:cubicBezTo>
                  <a:cubicBezTo>
                    <a:pt x="37545" y="24633"/>
                    <a:pt x="35376" y="97363"/>
                    <a:pt x="0" y="80532"/>
                  </a:cubicBezTo>
                  <a:cubicBezTo>
                    <a:pt x="14740" y="39792"/>
                    <a:pt x="28034" y="2341"/>
                    <a:pt x="78206" y="0"/>
                  </a:cubicBezTo>
                  <a:cubicBezTo>
                    <a:pt x="80876" y="5517"/>
                    <a:pt x="86939" y="6744"/>
                    <a:pt x="92501" y="6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26772" y="3625898"/>
              <a:ext cx="142422" cy="34968"/>
            </a:xfrm>
            <a:custGeom>
              <a:avLst/>
              <a:gdLst/>
              <a:ahLst/>
              <a:cxnLst/>
              <a:rect l="l" t="t" r="r" b="b"/>
              <a:pathLst>
                <a:path w="284844" h="69937" extrusionOk="0">
                  <a:moveTo>
                    <a:pt x="284845" y="15320"/>
                  </a:moveTo>
                  <a:cubicBezTo>
                    <a:pt x="283120" y="33600"/>
                    <a:pt x="282453" y="52215"/>
                    <a:pt x="277447" y="69937"/>
                  </a:cubicBezTo>
                  <a:cubicBezTo>
                    <a:pt x="263763" y="69268"/>
                    <a:pt x="250025" y="68823"/>
                    <a:pt x="236286" y="68711"/>
                  </a:cubicBezTo>
                  <a:cubicBezTo>
                    <a:pt x="209476" y="69380"/>
                    <a:pt x="182832" y="65702"/>
                    <a:pt x="156078" y="65980"/>
                  </a:cubicBezTo>
                  <a:cubicBezTo>
                    <a:pt x="124095" y="67485"/>
                    <a:pt x="91778" y="69547"/>
                    <a:pt x="59461" y="69046"/>
                  </a:cubicBezTo>
                  <a:cubicBezTo>
                    <a:pt x="40160" y="68210"/>
                    <a:pt x="19746" y="71052"/>
                    <a:pt x="1112" y="65869"/>
                  </a:cubicBezTo>
                  <a:cubicBezTo>
                    <a:pt x="1224" y="44468"/>
                    <a:pt x="4450" y="22175"/>
                    <a:pt x="0" y="1164"/>
                  </a:cubicBezTo>
                  <a:cubicBezTo>
                    <a:pt x="46278" y="-2570"/>
                    <a:pt x="92556" y="3561"/>
                    <a:pt x="139335" y="7128"/>
                  </a:cubicBezTo>
                  <a:cubicBezTo>
                    <a:pt x="186837" y="9691"/>
                    <a:pt x="236620" y="11085"/>
                    <a:pt x="284845" y="153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819803" y="3714814"/>
              <a:ext cx="161823" cy="34283"/>
            </a:xfrm>
            <a:custGeom>
              <a:avLst/>
              <a:gdLst/>
              <a:ahLst/>
              <a:cxnLst/>
              <a:rect l="l" t="t" r="r" b="b"/>
              <a:pathLst>
                <a:path w="323646" h="68566" extrusionOk="0">
                  <a:moveTo>
                    <a:pt x="323646" y="14825"/>
                  </a:moveTo>
                  <a:cubicBezTo>
                    <a:pt x="323201" y="32380"/>
                    <a:pt x="325370" y="51273"/>
                    <a:pt x="317917" y="67602"/>
                  </a:cubicBezTo>
                  <a:cubicBezTo>
                    <a:pt x="238877" y="67881"/>
                    <a:pt x="159837" y="68606"/>
                    <a:pt x="80741" y="68550"/>
                  </a:cubicBezTo>
                  <a:cubicBezTo>
                    <a:pt x="54320" y="67547"/>
                    <a:pt x="26676" y="71058"/>
                    <a:pt x="1034" y="64036"/>
                  </a:cubicBezTo>
                  <a:cubicBezTo>
                    <a:pt x="-858" y="43415"/>
                    <a:pt x="32" y="22070"/>
                    <a:pt x="2202" y="1393"/>
                  </a:cubicBezTo>
                  <a:cubicBezTo>
                    <a:pt x="3092" y="1115"/>
                    <a:pt x="3926" y="780"/>
                    <a:pt x="4760" y="279"/>
                  </a:cubicBezTo>
                  <a:cubicBezTo>
                    <a:pt x="4927" y="223"/>
                    <a:pt x="5094" y="111"/>
                    <a:pt x="5205" y="0"/>
                  </a:cubicBezTo>
                  <a:cubicBezTo>
                    <a:pt x="22949" y="6019"/>
                    <a:pt x="43140" y="2954"/>
                    <a:pt x="61718" y="5294"/>
                  </a:cubicBezTo>
                  <a:cubicBezTo>
                    <a:pt x="98707" y="9642"/>
                    <a:pt x="138422" y="8471"/>
                    <a:pt x="175967" y="8583"/>
                  </a:cubicBezTo>
                  <a:cubicBezTo>
                    <a:pt x="196937" y="8583"/>
                    <a:pt x="217907" y="8583"/>
                    <a:pt x="238821" y="8638"/>
                  </a:cubicBezTo>
                  <a:cubicBezTo>
                    <a:pt x="266966" y="9920"/>
                    <a:pt x="296558" y="6409"/>
                    <a:pt x="323646" y="14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57430" y="3573746"/>
              <a:ext cx="158590" cy="228817"/>
            </a:xfrm>
            <a:custGeom>
              <a:avLst/>
              <a:gdLst/>
              <a:ahLst/>
              <a:cxnLst/>
              <a:rect l="l" t="t" r="r" b="b"/>
              <a:pathLst>
                <a:path w="317181" h="457634" extrusionOk="0">
                  <a:moveTo>
                    <a:pt x="284642" y="38533"/>
                  </a:moveTo>
                  <a:cubicBezTo>
                    <a:pt x="299104" y="44886"/>
                    <a:pt x="307837" y="60714"/>
                    <a:pt x="306001" y="76319"/>
                  </a:cubicBezTo>
                  <a:cubicBezTo>
                    <a:pt x="305779" y="79440"/>
                    <a:pt x="302886" y="80610"/>
                    <a:pt x="300439" y="81948"/>
                  </a:cubicBezTo>
                  <a:cubicBezTo>
                    <a:pt x="286756" y="88301"/>
                    <a:pt x="274797" y="93819"/>
                    <a:pt x="259556" y="97274"/>
                  </a:cubicBezTo>
                  <a:cubicBezTo>
                    <a:pt x="243592" y="102569"/>
                    <a:pt x="231189" y="90921"/>
                    <a:pt x="217728" y="84456"/>
                  </a:cubicBezTo>
                  <a:cubicBezTo>
                    <a:pt x="195479" y="73700"/>
                    <a:pt x="168780" y="69687"/>
                    <a:pt x="145474" y="79384"/>
                  </a:cubicBezTo>
                  <a:cubicBezTo>
                    <a:pt x="94412" y="104575"/>
                    <a:pt x="71940" y="213865"/>
                    <a:pt x="80506" y="266197"/>
                  </a:cubicBezTo>
                  <a:cubicBezTo>
                    <a:pt x="91019" y="306825"/>
                    <a:pt x="113546" y="369746"/>
                    <a:pt x="158434" y="381115"/>
                  </a:cubicBezTo>
                  <a:cubicBezTo>
                    <a:pt x="184688" y="385852"/>
                    <a:pt x="216727" y="383233"/>
                    <a:pt x="236028" y="362835"/>
                  </a:cubicBezTo>
                  <a:cubicBezTo>
                    <a:pt x="254495" y="342047"/>
                    <a:pt x="251658" y="308441"/>
                    <a:pt x="272183" y="289548"/>
                  </a:cubicBezTo>
                  <a:cubicBezTo>
                    <a:pt x="287201" y="291443"/>
                    <a:pt x="304055" y="294453"/>
                    <a:pt x="317181" y="302757"/>
                  </a:cubicBezTo>
                  <a:cubicBezTo>
                    <a:pt x="315513" y="337477"/>
                    <a:pt x="304110" y="372644"/>
                    <a:pt x="285866" y="402182"/>
                  </a:cubicBezTo>
                  <a:cubicBezTo>
                    <a:pt x="264284" y="431608"/>
                    <a:pt x="230688" y="455851"/>
                    <a:pt x="193421" y="457635"/>
                  </a:cubicBezTo>
                  <a:cubicBezTo>
                    <a:pt x="134739" y="457635"/>
                    <a:pt x="75389" y="430048"/>
                    <a:pt x="43461" y="379666"/>
                  </a:cubicBezTo>
                  <a:cubicBezTo>
                    <a:pt x="34172" y="366736"/>
                    <a:pt x="24272" y="354141"/>
                    <a:pt x="16651" y="340097"/>
                  </a:cubicBezTo>
                  <a:cubicBezTo>
                    <a:pt x="6528" y="318027"/>
                    <a:pt x="1967" y="293728"/>
                    <a:pt x="242" y="269596"/>
                  </a:cubicBezTo>
                  <a:cubicBezTo>
                    <a:pt x="-6043" y="131661"/>
                    <a:pt x="110598" y="-65239"/>
                    <a:pt x="267177" y="21200"/>
                  </a:cubicBezTo>
                  <a:cubicBezTo>
                    <a:pt x="265230" y="31957"/>
                    <a:pt x="277300" y="34688"/>
                    <a:pt x="284642" y="38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227006" y="3467673"/>
              <a:ext cx="78456" cy="105701"/>
            </a:xfrm>
            <a:custGeom>
              <a:avLst/>
              <a:gdLst/>
              <a:ahLst/>
              <a:cxnLst/>
              <a:rect l="l" t="t" r="r" b="b"/>
              <a:pathLst>
                <a:path w="156911" h="211402" extrusionOk="0">
                  <a:moveTo>
                    <a:pt x="156912" y="193444"/>
                  </a:moveTo>
                  <a:cubicBezTo>
                    <a:pt x="155188" y="199408"/>
                    <a:pt x="153686" y="205873"/>
                    <a:pt x="149903" y="210888"/>
                  </a:cubicBezTo>
                  <a:lnTo>
                    <a:pt x="149903" y="210888"/>
                  </a:lnTo>
                  <a:cubicBezTo>
                    <a:pt x="122037" y="211836"/>
                    <a:pt x="94003" y="211279"/>
                    <a:pt x="66024" y="210777"/>
                  </a:cubicBezTo>
                  <a:cubicBezTo>
                    <a:pt x="59461" y="210331"/>
                    <a:pt x="52786" y="210164"/>
                    <a:pt x="46334" y="208715"/>
                  </a:cubicBezTo>
                  <a:cubicBezTo>
                    <a:pt x="42885" y="194893"/>
                    <a:pt x="47836" y="182354"/>
                    <a:pt x="56012" y="171430"/>
                  </a:cubicBezTo>
                  <a:cubicBezTo>
                    <a:pt x="70363" y="145515"/>
                    <a:pt x="92556" y="123613"/>
                    <a:pt x="100177" y="94298"/>
                  </a:cubicBezTo>
                  <a:cubicBezTo>
                    <a:pt x="107630" y="72507"/>
                    <a:pt x="109021" y="24689"/>
                    <a:pt x="74535" y="32269"/>
                  </a:cubicBezTo>
                  <a:cubicBezTo>
                    <a:pt x="49449" y="38511"/>
                    <a:pt x="41606" y="65317"/>
                    <a:pt x="25086" y="81647"/>
                  </a:cubicBezTo>
                  <a:cubicBezTo>
                    <a:pt x="23584" y="82929"/>
                    <a:pt x="21749" y="82706"/>
                    <a:pt x="20024" y="81981"/>
                  </a:cubicBezTo>
                  <a:cubicBezTo>
                    <a:pt x="12793" y="78805"/>
                    <a:pt x="5340" y="74959"/>
                    <a:pt x="0" y="69051"/>
                  </a:cubicBezTo>
                  <a:cubicBezTo>
                    <a:pt x="6007" y="42189"/>
                    <a:pt x="16575" y="11871"/>
                    <a:pt x="43664" y="0"/>
                  </a:cubicBezTo>
                  <a:cubicBezTo>
                    <a:pt x="45666" y="1839"/>
                    <a:pt x="48281" y="2954"/>
                    <a:pt x="51006" y="2787"/>
                  </a:cubicBezTo>
                  <a:cubicBezTo>
                    <a:pt x="63688" y="1839"/>
                    <a:pt x="76426" y="2006"/>
                    <a:pt x="88941" y="4124"/>
                  </a:cubicBezTo>
                  <a:cubicBezTo>
                    <a:pt x="170985" y="24132"/>
                    <a:pt x="128377" y="79529"/>
                    <a:pt x="106518" y="131861"/>
                  </a:cubicBezTo>
                  <a:cubicBezTo>
                    <a:pt x="84769" y="185085"/>
                    <a:pt x="117364" y="181629"/>
                    <a:pt x="156912" y="193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 rot="1154972">
            <a:off x="6418336" y="4735149"/>
            <a:ext cx="26978" cy="139733"/>
          </a:xfrm>
          <a:custGeom>
            <a:avLst/>
            <a:gdLst/>
            <a:ahLst/>
            <a:cxnLst/>
            <a:rect l="l" t="t" r="r" b="b"/>
            <a:pathLst>
              <a:path w="53904" h="279198" extrusionOk="0">
                <a:moveTo>
                  <a:pt x="9834" y="267884"/>
                </a:moveTo>
                <a:cubicBezTo>
                  <a:pt x="742" y="220042"/>
                  <a:pt x="-343" y="169865"/>
                  <a:pt x="74" y="121106"/>
                </a:cubicBezTo>
                <a:cubicBezTo>
                  <a:pt x="3494" y="103520"/>
                  <a:pt x="-5097" y="56844"/>
                  <a:pt x="23014" y="61261"/>
                </a:cubicBezTo>
                <a:cubicBezTo>
                  <a:pt x="27601" y="41508"/>
                  <a:pt x="28269" y="18587"/>
                  <a:pt x="40447" y="1917"/>
                </a:cubicBezTo>
                <a:cubicBezTo>
                  <a:pt x="46870" y="-3834"/>
                  <a:pt x="53210" y="4584"/>
                  <a:pt x="53627" y="11002"/>
                </a:cubicBezTo>
                <a:cubicBezTo>
                  <a:pt x="55462" y="55344"/>
                  <a:pt x="47621" y="98935"/>
                  <a:pt x="47037" y="142944"/>
                </a:cubicBezTo>
                <a:cubicBezTo>
                  <a:pt x="44117" y="184452"/>
                  <a:pt x="49039" y="226876"/>
                  <a:pt x="44535" y="267884"/>
                </a:cubicBezTo>
                <a:cubicBezTo>
                  <a:pt x="39029" y="282970"/>
                  <a:pt x="15506" y="282970"/>
                  <a:pt x="9834" y="267884"/>
                </a:cubicBezTo>
                <a:close/>
              </a:path>
            </a:pathLst>
          </a:custGeom>
          <a:solidFill>
            <a:srgbClr val="09386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" name="Google Shape;41;p2"/>
          <p:cNvGrpSpPr/>
          <p:nvPr/>
        </p:nvGrpSpPr>
        <p:grpSpPr>
          <a:xfrm>
            <a:off x="6398100" y="2901712"/>
            <a:ext cx="2056050" cy="2454260"/>
            <a:chOff x="6398100" y="2901712"/>
            <a:chExt cx="2056050" cy="2454260"/>
          </a:xfrm>
        </p:grpSpPr>
        <p:sp>
          <p:nvSpPr>
            <p:cNvPr id="42" name="Google Shape;42;p2"/>
            <p:cNvSpPr/>
            <p:nvPr/>
          </p:nvSpPr>
          <p:spPr>
            <a:xfrm rot="1171157">
              <a:off x="6700203" y="3085954"/>
              <a:ext cx="1451845" cy="2085776"/>
            </a:xfrm>
            <a:custGeom>
              <a:avLst/>
              <a:gdLst/>
              <a:ahLst/>
              <a:cxnLst/>
              <a:rect l="l" t="t" r="r" b="b"/>
              <a:pathLst>
                <a:path w="2896097" h="4167543" extrusionOk="0">
                  <a:moveTo>
                    <a:pt x="2885474" y="1576884"/>
                  </a:moveTo>
                  <a:cubicBezTo>
                    <a:pt x="2887977" y="1094292"/>
                    <a:pt x="2873463" y="611783"/>
                    <a:pt x="2837428" y="130442"/>
                  </a:cubicBezTo>
                  <a:cubicBezTo>
                    <a:pt x="2833006" y="93101"/>
                    <a:pt x="2842933" y="21504"/>
                    <a:pt x="2786044" y="27589"/>
                  </a:cubicBezTo>
                  <a:cubicBezTo>
                    <a:pt x="2680524" y="28672"/>
                    <a:pt x="2575172" y="25422"/>
                    <a:pt x="2469736" y="23171"/>
                  </a:cubicBezTo>
                  <a:cubicBezTo>
                    <a:pt x="2303156" y="22338"/>
                    <a:pt x="2136827" y="18920"/>
                    <a:pt x="1970499" y="10835"/>
                  </a:cubicBezTo>
                  <a:cubicBezTo>
                    <a:pt x="1827526" y="12836"/>
                    <a:pt x="1684720" y="21087"/>
                    <a:pt x="1541914" y="9585"/>
                  </a:cubicBezTo>
                  <a:cubicBezTo>
                    <a:pt x="1453578" y="5501"/>
                    <a:pt x="1365075" y="8502"/>
                    <a:pt x="1276655" y="7168"/>
                  </a:cubicBezTo>
                  <a:cubicBezTo>
                    <a:pt x="1196577" y="7418"/>
                    <a:pt x="1116666" y="-917"/>
                    <a:pt x="1036588" y="83"/>
                  </a:cubicBezTo>
                  <a:cubicBezTo>
                    <a:pt x="917138" y="1000"/>
                    <a:pt x="798188" y="13503"/>
                    <a:pt x="678738" y="13753"/>
                  </a:cubicBezTo>
                  <a:cubicBezTo>
                    <a:pt x="567463" y="12836"/>
                    <a:pt x="458357" y="33840"/>
                    <a:pt x="349000" y="51426"/>
                  </a:cubicBezTo>
                  <a:cubicBezTo>
                    <a:pt x="318220" y="55927"/>
                    <a:pt x="287023" y="56594"/>
                    <a:pt x="256076" y="59678"/>
                  </a:cubicBezTo>
                  <a:cubicBezTo>
                    <a:pt x="252156" y="60178"/>
                    <a:pt x="246400" y="60595"/>
                    <a:pt x="240728" y="61595"/>
                  </a:cubicBezTo>
                  <a:cubicBezTo>
                    <a:pt x="221960" y="59095"/>
                    <a:pt x="201106" y="59261"/>
                    <a:pt x="193181" y="58178"/>
                  </a:cubicBezTo>
                  <a:cubicBezTo>
                    <a:pt x="171911" y="57261"/>
                    <a:pt x="150640" y="57594"/>
                    <a:pt x="129369" y="57428"/>
                  </a:cubicBezTo>
                  <a:cubicBezTo>
                    <a:pt x="119276" y="57344"/>
                    <a:pt x="110851" y="65929"/>
                    <a:pt x="110851" y="75931"/>
                  </a:cubicBezTo>
                  <a:cubicBezTo>
                    <a:pt x="111101" y="82766"/>
                    <a:pt x="113687" y="87100"/>
                    <a:pt x="117441" y="89934"/>
                  </a:cubicBezTo>
                  <a:cubicBezTo>
                    <a:pt x="97421" y="154029"/>
                    <a:pt x="104345" y="223293"/>
                    <a:pt x="96254" y="289639"/>
                  </a:cubicBezTo>
                  <a:cubicBezTo>
                    <a:pt x="91416" y="345816"/>
                    <a:pt x="171327" y="332647"/>
                    <a:pt x="207529" y="333480"/>
                  </a:cubicBezTo>
                  <a:cubicBezTo>
                    <a:pt x="238893" y="327312"/>
                    <a:pt x="231719" y="287471"/>
                    <a:pt x="242563" y="265134"/>
                  </a:cubicBezTo>
                  <a:cubicBezTo>
                    <a:pt x="254742" y="239712"/>
                    <a:pt x="285605" y="231627"/>
                    <a:pt x="311797" y="231544"/>
                  </a:cubicBezTo>
                  <a:cubicBezTo>
                    <a:pt x="340075" y="237629"/>
                    <a:pt x="362180" y="263634"/>
                    <a:pt x="372690" y="289555"/>
                  </a:cubicBezTo>
                  <a:cubicBezTo>
                    <a:pt x="398715" y="353484"/>
                    <a:pt x="332317" y="427831"/>
                    <a:pt x="266253" y="416413"/>
                  </a:cubicBezTo>
                  <a:cubicBezTo>
                    <a:pt x="253323" y="414412"/>
                    <a:pt x="243981" y="405911"/>
                    <a:pt x="236974" y="395409"/>
                  </a:cubicBezTo>
                  <a:cubicBezTo>
                    <a:pt x="224962" y="382906"/>
                    <a:pt x="206194" y="383490"/>
                    <a:pt x="190095" y="382906"/>
                  </a:cubicBezTo>
                  <a:cubicBezTo>
                    <a:pt x="171327" y="385740"/>
                    <a:pt x="133623" y="374905"/>
                    <a:pt x="127451" y="397909"/>
                  </a:cubicBezTo>
                  <a:cubicBezTo>
                    <a:pt x="121695" y="401410"/>
                    <a:pt x="117441" y="407661"/>
                    <a:pt x="115022" y="413912"/>
                  </a:cubicBezTo>
                  <a:cubicBezTo>
                    <a:pt x="107431" y="431832"/>
                    <a:pt x="106347" y="451586"/>
                    <a:pt x="105513" y="470756"/>
                  </a:cubicBezTo>
                  <a:cubicBezTo>
                    <a:pt x="104678" y="515515"/>
                    <a:pt x="104762" y="560273"/>
                    <a:pt x="104428" y="605115"/>
                  </a:cubicBezTo>
                  <a:cubicBezTo>
                    <a:pt x="104345" y="626953"/>
                    <a:pt x="104261" y="648790"/>
                    <a:pt x="104178" y="670628"/>
                  </a:cubicBezTo>
                  <a:cubicBezTo>
                    <a:pt x="103010" y="687548"/>
                    <a:pt x="104011" y="707968"/>
                    <a:pt x="122613" y="714886"/>
                  </a:cubicBezTo>
                  <a:cubicBezTo>
                    <a:pt x="137460" y="720471"/>
                    <a:pt x="154060" y="717970"/>
                    <a:pt x="169659" y="717303"/>
                  </a:cubicBezTo>
                  <a:cubicBezTo>
                    <a:pt x="191096" y="713719"/>
                    <a:pt x="220959" y="724055"/>
                    <a:pt x="235806" y="703301"/>
                  </a:cubicBezTo>
                  <a:cubicBezTo>
                    <a:pt x="248235" y="674045"/>
                    <a:pt x="277681" y="661959"/>
                    <a:pt x="307293" y="656458"/>
                  </a:cubicBezTo>
                  <a:cubicBezTo>
                    <a:pt x="349167" y="645123"/>
                    <a:pt x="394878" y="663876"/>
                    <a:pt x="413730" y="703634"/>
                  </a:cubicBezTo>
                  <a:cubicBezTo>
                    <a:pt x="450516" y="780649"/>
                    <a:pt x="362263" y="857497"/>
                    <a:pt x="288191" y="826824"/>
                  </a:cubicBezTo>
                  <a:cubicBezTo>
                    <a:pt x="272092" y="818739"/>
                    <a:pt x="257411" y="807320"/>
                    <a:pt x="249820" y="790484"/>
                  </a:cubicBezTo>
                  <a:cubicBezTo>
                    <a:pt x="243898" y="780065"/>
                    <a:pt x="243314" y="766313"/>
                    <a:pt x="233304" y="758644"/>
                  </a:cubicBezTo>
                  <a:cubicBezTo>
                    <a:pt x="220875" y="749476"/>
                    <a:pt x="204359" y="751310"/>
                    <a:pt x="189761" y="750726"/>
                  </a:cubicBezTo>
                  <a:cubicBezTo>
                    <a:pt x="174914" y="750893"/>
                    <a:pt x="159982" y="750059"/>
                    <a:pt x="145135" y="751143"/>
                  </a:cubicBezTo>
                  <a:cubicBezTo>
                    <a:pt x="135959" y="752143"/>
                    <a:pt x="128952" y="760645"/>
                    <a:pt x="128952" y="769730"/>
                  </a:cubicBezTo>
                  <a:cubicBezTo>
                    <a:pt x="128952" y="772814"/>
                    <a:pt x="129703" y="775314"/>
                    <a:pt x="130704" y="777565"/>
                  </a:cubicBezTo>
                  <a:cubicBezTo>
                    <a:pt x="129786" y="777898"/>
                    <a:pt x="128952" y="778482"/>
                    <a:pt x="128118" y="779065"/>
                  </a:cubicBezTo>
                  <a:cubicBezTo>
                    <a:pt x="126950" y="779565"/>
                    <a:pt x="125782" y="780232"/>
                    <a:pt x="124364" y="781565"/>
                  </a:cubicBezTo>
                  <a:cubicBezTo>
                    <a:pt x="113771" y="812321"/>
                    <a:pt x="116774" y="846661"/>
                    <a:pt x="114188" y="878917"/>
                  </a:cubicBezTo>
                  <a:cubicBezTo>
                    <a:pt x="109099" y="952348"/>
                    <a:pt x="115189" y="1024612"/>
                    <a:pt x="116607" y="1098459"/>
                  </a:cubicBezTo>
                  <a:cubicBezTo>
                    <a:pt x="118359" y="1106544"/>
                    <a:pt x="126700" y="1112212"/>
                    <a:pt x="134708" y="1112295"/>
                  </a:cubicBezTo>
                  <a:cubicBezTo>
                    <a:pt x="141131" y="1112379"/>
                    <a:pt x="146052" y="1109378"/>
                    <a:pt x="149389" y="1104877"/>
                  </a:cubicBezTo>
                  <a:cubicBezTo>
                    <a:pt x="158231" y="1105461"/>
                    <a:pt x="167156" y="1105794"/>
                    <a:pt x="175998" y="1106627"/>
                  </a:cubicBezTo>
                  <a:cubicBezTo>
                    <a:pt x="196018" y="1107711"/>
                    <a:pt x="215703" y="1109045"/>
                    <a:pt x="235806" y="1110128"/>
                  </a:cubicBezTo>
                  <a:cubicBezTo>
                    <a:pt x="251989" y="1112379"/>
                    <a:pt x="270173" y="1110628"/>
                    <a:pt x="278515" y="1094458"/>
                  </a:cubicBezTo>
                  <a:cubicBezTo>
                    <a:pt x="317720" y="1014443"/>
                    <a:pt x="418818" y="1075622"/>
                    <a:pt x="417317" y="1147885"/>
                  </a:cubicBezTo>
                  <a:cubicBezTo>
                    <a:pt x="423907" y="1210897"/>
                    <a:pt x="340575" y="1258656"/>
                    <a:pt x="299452" y="1201062"/>
                  </a:cubicBezTo>
                  <a:cubicBezTo>
                    <a:pt x="289692" y="1190643"/>
                    <a:pt x="289943" y="1175224"/>
                    <a:pt x="282018" y="1163972"/>
                  </a:cubicBezTo>
                  <a:cubicBezTo>
                    <a:pt x="259663" y="1138717"/>
                    <a:pt x="220708" y="1147552"/>
                    <a:pt x="190596" y="1146552"/>
                  </a:cubicBezTo>
                  <a:cubicBezTo>
                    <a:pt x="173245" y="1148135"/>
                    <a:pt x="143049" y="1140967"/>
                    <a:pt x="141881" y="1166222"/>
                  </a:cubicBezTo>
                  <a:cubicBezTo>
                    <a:pt x="141881" y="1168389"/>
                    <a:pt x="142299" y="1170390"/>
                    <a:pt x="142966" y="1172307"/>
                  </a:cubicBezTo>
                  <a:cubicBezTo>
                    <a:pt x="132456" y="1175307"/>
                    <a:pt x="130287" y="1191477"/>
                    <a:pt x="133790" y="1203813"/>
                  </a:cubicBezTo>
                  <a:cubicBezTo>
                    <a:pt x="125449" y="1254572"/>
                    <a:pt x="132205" y="1307832"/>
                    <a:pt x="128285" y="1359176"/>
                  </a:cubicBezTo>
                  <a:cubicBezTo>
                    <a:pt x="127284" y="1392182"/>
                    <a:pt x="126116" y="1425271"/>
                    <a:pt x="125616" y="1458278"/>
                  </a:cubicBezTo>
                  <a:cubicBezTo>
                    <a:pt x="126450" y="1470863"/>
                    <a:pt x="122029" y="1484866"/>
                    <a:pt x="128785" y="1496285"/>
                  </a:cubicBezTo>
                  <a:cubicBezTo>
                    <a:pt x="134124" y="1505620"/>
                    <a:pt x="147137" y="1507370"/>
                    <a:pt x="154978" y="1500619"/>
                  </a:cubicBezTo>
                  <a:cubicBezTo>
                    <a:pt x="169075" y="1509454"/>
                    <a:pt x="188927" y="1509454"/>
                    <a:pt x="204776" y="1512205"/>
                  </a:cubicBezTo>
                  <a:cubicBezTo>
                    <a:pt x="265836" y="1519456"/>
                    <a:pt x="278181" y="1516205"/>
                    <a:pt x="293780" y="1454360"/>
                  </a:cubicBezTo>
                  <a:cubicBezTo>
                    <a:pt x="305625" y="1426272"/>
                    <a:pt x="338490" y="1410102"/>
                    <a:pt x="368186" y="1414769"/>
                  </a:cubicBezTo>
                  <a:cubicBezTo>
                    <a:pt x="392126" y="1421271"/>
                    <a:pt x="407724" y="1443692"/>
                    <a:pt x="422071" y="1462445"/>
                  </a:cubicBezTo>
                  <a:cubicBezTo>
                    <a:pt x="448347" y="1497702"/>
                    <a:pt x="449348" y="1550795"/>
                    <a:pt x="413480" y="1579884"/>
                  </a:cubicBezTo>
                  <a:cubicBezTo>
                    <a:pt x="381198" y="1606223"/>
                    <a:pt x="323225" y="1617891"/>
                    <a:pt x="302121" y="1572383"/>
                  </a:cubicBezTo>
                  <a:cubicBezTo>
                    <a:pt x="299869" y="1568715"/>
                    <a:pt x="297617" y="1565381"/>
                    <a:pt x="294781" y="1562131"/>
                  </a:cubicBezTo>
                  <a:cubicBezTo>
                    <a:pt x="287440" y="1554129"/>
                    <a:pt x="276596" y="1555630"/>
                    <a:pt x="269589" y="1561547"/>
                  </a:cubicBezTo>
                  <a:cubicBezTo>
                    <a:pt x="264668" y="1555963"/>
                    <a:pt x="255659" y="1553379"/>
                    <a:pt x="248903" y="1551545"/>
                  </a:cubicBezTo>
                  <a:cubicBezTo>
                    <a:pt x="224879" y="1546461"/>
                    <a:pt x="200188" y="1546628"/>
                    <a:pt x="175664" y="1546044"/>
                  </a:cubicBezTo>
                  <a:cubicBezTo>
                    <a:pt x="163986" y="1545628"/>
                    <a:pt x="156896" y="1557046"/>
                    <a:pt x="158564" y="1567048"/>
                  </a:cubicBezTo>
                  <a:cubicBezTo>
                    <a:pt x="156396" y="1569049"/>
                    <a:pt x="155144" y="1572633"/>
                    <a:pt x="154811" y="1575633"/>
                  </a:cubicBezTo>
                  <a:cubicBezTo>
                    <a:pt x="146302" y="1652898"/>
                    <a:pt x="145301" y="1730913"/>
                    <a:pt x="142382" y="1808511"/>
                  </a:cubicBezTo>
                  <a:cubicBezTo>
                    <a:pt x="142215" y="1863438"/>
                    <a:pt x="128285" y="1894194"/>
                    <a:pt x="199438" y="1893777"/>
                  </a:cubicBezTo>
                  <a:cubicBezTo>
                    <a:pt x="223211" y="1891777"/>
                    <a:pt x="246567" y="1895861"/>
                    <a:pt x="270257" y="1895861"/>
                  </a:cubicBezTo>
                  <a:cubicBezTo>
                    <a:pt x="286606" y="1898028"/>
                    <a:pt x="297617" y="1883025"/>
                    <a:pt x="297867" y="1867939"/>
                  </a:cubicBezTo>
                  <a:cubicBezTo>
                    <a:pt x="294530" y="1775171"/>
                    <a:pt x="370605" y="1766670"/>
                    <a:pt x="418735" y="1835516"/>
                  </a:cubicBezTo>
                  <a:cubicBezTo>
                    <a:pt x="434667" y="1858270"/>
                    <a:pt x="434667" y="1888610"/>
                    <a:pt x="429162" y="1914865"/>
                  </a:cubicBezTo>
                  <a:cubicBezTo>
                    <a:pt x="416983" y="1941120"/>
                    <a:pt x="391959" y="1965041"/>
                    <a:pt x="362096" y="1967875"/>
                  </a:cubicBezTo>
                  <a:cubicBezTo>
                    <a:pt x="347582" y="1968375"/>
                    <a:pt x="335237" y="1957206"/>
                    <a:pt x="326395" y="1946787"/>
                  </a:cubicBezTo>
                  <a:cubicBezTo>
                    <a:pt x="321890" y="1938369"/>
                    <a:pt x="316802" y="1929617"/>
                    <a:pt x="306792" y="1927284"/>
                  </a:cubicBezTo>
                  <a:cubicBezTo>
                    <a:pt x="285438" y="1922866"/>
                    <a:pt x="263250" y="1928117"/>
                    <a:pt x="241562" y="1926867"/>
                  </a:cubicBezTo>
                  <a:cubicBezTo>
                    <a:pt x="225963" y="1926700"/>
                    <a:pt x="210532" y="1926450"/>
                    <a:pt x="195017" y="1926450"/>
                  </a:cubicBezTo>
                  <a:cubicBezTo>
                    <a:pt x="180753" y="1925283"/>
                    <a:pt x="160817" y="1926950"/>
                    <a:pt x="160733" y="1945454"/>
                  </a:cubicBezTo>
                  <a:cubicBezTo>
                    <a:pt x="160733" y="1948621"/>
                    <a:pt x="161651" y="1951705"/>
                    <a:pt x="163152" y="1954372"/>
                  </a:cubicBezTo>
                  <a:cubicBezTo>
                    <a:pt x="158731" y="1952455"/>
                    <a:pt x="153560" y="1957039"/>
                    <a:pt x="152141" y="1966541"/>
                  </a:cubicBezTo>
                  <a:cubicBezTo>
                    <a:pt x="142966" y="2034221"/>
                    <a:pt x="141881" y="2102817"/>
                    <a:pt x="138044" y="2170913"/>
                  </a:cubicBezTo>
                  <a:cubicBezTo>
                    <a:pt x="138962" y="2189584"/>
                    <a:pt x="131705" y="2213255"/>
                    <a:pt x="148888" y="2226591"/>
                  </a:cubicBezTo>
                  <a:cubicBezTo>
                    <a:pt x="180502" y="2247011"/>
                    <a:pt x="221209" y="2239676"/>
                    <a:pt x="256910" y="2243511"/>
                  </a:cubicBezTo>
                  <a:cubicBezTo>
                    <a:pt x="295865" y="2248511"/>
                    <a:pt x="298618" y="2197585"/>
                    <a:pt x="313382" y="2172664"/>
                  </a:cubicBezTo>
                  <a:cubicBezTo>
                    <a:pt x="348333" y="2102234"/>
                    <a:pt x="433499" y="2169997"/>
                    <a:pt x="434000" y="2226924"/>
                  </a:cubicBezTo>
                  <a:cubicBezTo>
                    <a:pt x="433249" y="2278434"/>
                    <a:pt x="389373" y="2333278"/>
                    <a:pt x="335737" y="2334528"/>
                  </a:cubicBezTo>
                  <a:cubicBezTo>
                    <a:pt x="319555" y="2336278"/>
                    <a:pt x="306542" y="2323026"/>
                    <a:pt x="304290" y="2307689"/>
                  </a:cubicBezTo>
                  <a:cubicBezTo>
                    <a:pt x="302788" y="2296021"/>
                    <a:pt x="291527" y="2287186"/>
                    <a:pt x="280100" y="2284935"/>
                  </a:cubicBezTo>
                  <a:cubicBezTo>
                    <a:pt x="247318" y="2279934"/>
                    <a:pt x="214369" y="2276017"/>
                    <a:pt x="181837" y="2269599"/>
                  </a:cubicBezTo>
                  <a:cubicBezTo>
                    <a:pt x="171577" y="2267932"/>
                    <a:pt x="161818" y="2275767"/>
                    <a:pt x="160400" y="2285852"/>
                  </a:cubicBezTo>
                  <a:cubicBezTo>
                    <a:pt x="160066" y="2288102"/>
                    <a:pt x="160233" y="2290269"/>
                    <a:pt x="160733" y="2292437"/>
                  </a:cubicBezTo>
                  <a:cubicBezTo>
                    <a:pt x="158481" y="2294770"/>
                    <a:pt x="156479" y="2299271"/>
                    <a:pt x="155561" y="2306356"/>
                  </a:cubicBezTo>
                  <a:cubicBezTo>
                    <a:pt x="147053" y="2364200"/>
                    <a:pt x="142799" y="2422628"/>
                    <a:pt x="138044" y="2480806"/>
                  </a:cubicBezTo>
                  <a:cubicBezTo>
                    <a:pt x="133373" y="2515896"/>
                    <a:pt x="132956" y="2547402"/>
                    <a:pt x="175748" y="2553653"/>
                  </a:cubicBezTo>
                  <a:cubicBezTo>
                    <a:pt x="202774" y="2556153"/>
                    <a:pt x="229300" y="2562405"/>
                    <a:pt x="256243" y="2565072"/>
                  </a:cubicBezTo>
                  <a:cubicBezTo>
                    <a:pt x="286940" y="2569989"/>
                    <a:pt x="297784" y="2532899"/>
                    <a:pt x="323642" y="2523564"/>
                  </a:cubicBezTo>
                  <a:cubicBezTo>
                    <a:pt x="395963" y="2487057"/>
                    <a:pt x="432832" y="2571740"/>
                    <a:pt x="402886" y="2629084"/>
                  </a:cubicBezTo>
                  <a:cubicBezTo>
                    <a:pt x="381782" y="2673926"/>
                    <a:pt x="299118" y="2693680"/>
                    <a:pt x="278014" y="2639086"/>
                  </a:cubicBezTo>
                  <a:cubicBezTo>
                    <a:pt x="273260" y="2612914"/>
                    <a:pt x="244482" y="2603746"/>
                    <a:pt x="221209" y="2600995"/>
                  </a:cubicBezTo>
                  <a:cubicBezTo>
                    <a:pt x="203358" y="2601329"/>
                    <a:pt x="169575" y="2587576"/>
                    <a:pt x="158398" y="2604996"/>
                  </a:cubicBezTo>
                  <a:cubicBezTo>
                    <a:pt x="153309" y="2605663"/>
                    <a:pt x="148555" y="2609497"/>
                    <a:pt x="148304" y="2616331"/>
                  </a:cubicBezTo>
                  <a:cubicBezTo>
                    <a:pt x="146302" y="2647587"/>
                    <a:pt x="142382" y="2679427"/>
                    <a:pt x="138044" y="2711933"/>
                  </a:cubicBezTo>
                  <a:cubicBezTo>
                    <a:pt x="131621" y="2758692"/>
                    <a:pt x="127200" y="2805701"/>
                    <a:pt x="118525" y="2852126"/>
                  </a:cubicBezTo>
                  <a:cubicBezTo>
                    <a:pt x="117024" y="2864879"/>
                    <a:pt x="111352" y="2878465"/>
                    <a:pt x="116106" y="2890967"/>
                  </a:cubicBezTo>
                  <a:cubicBezTo>
                    <a:pt x="136209" y="2926724"/>
                    <a:pt x="195350" y="2918389"/>
                    <a:pt x="230885" y="2923057"/>
                  </a:cubicBezTo>
                  <a:cubicBezTo>
                    <a:pt x="234722" y="2923307"/>
                    <a:pt x="240895" y="2923890"/>
                    <a:pt x="246734" y="2920473"/>
                  </a:cubicBezTo>
                  <a:cubicBezTo>
                    <a:pt x="277347" y="2892301"/>
                    <a:pt x="281101" y="2839958"/>
                    <a:pt x="336488" y="2848626"/>
                  </a:cubicBezTo>
                  <a:cubicBezTo>
                    <a:pt x="366767" y="2855210"/>
                    <a:pt x="386537" y="2883466"/>
                    <a:pt x="390958" y="2912971"/>
                  </a:cubicBezTo>
                  <a:cubicBezTo>
                    <a:pt x="400050" y="2942727"/>
                    <a:pt x="397798" y="2974566"/>
                    <a:pt x="379613" y="3000655"/>
                  </a:cubicBezTo>
                  <a:cubicBezTo>
                    <a:pt x="350251" y="3045080"/>
                    <a:pt x="263834" y="3062917"/>
                    <a:pt x="263750" y="2989986"/>
                  </a:cubicBezTo>
                  <a:cubicBezTo>
                    <a:pt x="265085" y="2939476"/>
                    <a:pt x="187176" y="2950478"/>
                    <a:pt x="153059" y="2940560"/>
                  </a:cubicBezTo>
                  <a:cubicBezTo>
                    <a:pt x="142799" y="2939060"/>
                    <a:pt x="133039" y="2946644"/>
                    <a:pt x="131621" y="2956813"/>
                  </a:cubicBezTo>
                  <a:cubicBezTo>
                    <a:pt x="130537" y="2964481"/>
                    <a:pt x="134374" y="2971733"/>
                    <a:pt x="140630" y="2975567"/>
                  </a:cubicBezTo>
                  <a:cubicBezTo>
                    <a:pt x="138211" y="2977150"/>
                    <a:pt x="136293" y="2979734"/>
                    <a:pt x="135709" y="2982734"/>
                  </a:cubicBezTo>
                  <a:cubicBezTo>
                    <a:pt x="124281" y="3051498"/>
                    <a:pt x="122863" y="3121511"/>
                    <a:pt x="114939" y="3190691"/>
                  </a:cubicBezTo>
                  <a:cubicBezTo>
                    <a:pt x="113020" y="3208944"/>
                    <a:pt x="109767" y="3227031"/>
                    <a:pt x="107515" y="3245201"/>
                  </a:cubicBezTo>
                  <a:cubicBezTo>
                    <a:pt x="105179" y="3257870"/>
                    <a:pt x="104678" y="3273123"/>
                    <a:pt x="116190" y="3281541"/>
                  </a:cubicBezTo>
                  <a:cubicBezTo>
                    <a:pt x="140213" y="3297711"/>
                    <a:pt x="171827" y="3293377"/>
                    <a:pt x="199438" y="3296294"/>
                  </a:cubicBezTo>
                  <a:cubicBezTo>
                    <a:pt x="212867" y="3296294"/>
                    <a:pt x="227298" y="3300378"/>
                    <a:pt x="240227" y="3295294"/>
                  </a:cubicBezTo>
                  <a:cubicBezTo>
                    <a:pt x="254408" y="3288043"/>
                    <a:pt x="257161" y="3270373"/>
                    <a:pt x="266253" y="3258454"/>
                  </a:cubicBezTo>
                  <a:cubicBezTo>
                    <a:pt x="280767" y="3237116"/>
                    <a:pt x="312131" y="3230365"/>
                    <a:pt x="335821" y="3238200"/>
                  </a:cubicBezTo>
                  <a:cubicBezTo>
                    <a:pt x="428328" y="3274957"/>
                    <a:pt x="390207" y="3425402"/>
                    <a:pt x="298034" y="3434154"/>
                  </a:cubicBezTo>
                  <a:cubicBezTo>
                    <a:pt x="262249" y="3440155"/>
                    <a:pt x="232136" y="3405899"/>
                    <a:pt x="231886" y="3371642"/>
                  </a:cubicBezTo>
                  <a:cubicBezTo>
                    <a:pt x="231802" y="3341803"/>
                    <a:pt x="196351" y="3341303"/>
                    <a:pt x="174497" y="3336302"/>
                  </a:cubicBezTo>
                  <a:cubicBezTo>
                    <a:pt x="164987" y="3334218"/>
                    <a:pt x="155478" y="3331801"/>
                    <a:pt x="145885" y="3330301"/>
                  </a:cubicBezTo>
                  <a:cubicBezTo>
                    <a:pt x="129536" y="3327967"/>
                    <a:pt x="121445" y="3344637"/>
                    <a:pt x="126033" y="3356556"/>
                  </a:cubicBezTo>
                  <a:cubicBezTo>
                    <a:pt x="125032" y="3358973"/>
                    <a:pt x="124114" y="3362224"/>
                    <a:pt x="123447" y="3366641"/>
                  </a:cubicBezTo>
                  <a:cubicBezTo>
                    <a:pt x="108182" y="3436404"/>
                    <a:pt x="96754" y="3506834"/>
                    <a:pt x="82490" y="3576848"/>
                  </a:cubicBezTo>
                  <a:cubicBezTo>
                    <a:pt x="80488" y="3597935"/>
                    <a:pt x="65223" y="3620023"/>
                    <a:pt x="72314" y="3641277"/>
                  </a:cubicBezTo>
                  <a:cubicBezTo>
                    <a:pt x="80405" y="3659197"/>
                    <a:pt x="101926" y="3663781"/>
                    <a:pt x="119610" y="3666781"/>
                  </a:cubicBezTo>
                  <a:cubicBezTo>
                    <a:pt x="136793" y="3667865"/>
                    <a:pt x="155061" y="3674783"/>
                    <a:pt x="171911" y="3669115"/>
                  </a:cubicBezTo>
                  <a:cubicBezTo>
                    <a:pt x="188010" y="3662364"/>
                    <a:pt x="196268" y="3646111"/>
                    <a:pt x="208863" y="3635025"/>
                  </a:cubicBezTo>
                  <a:cubicBezTo>
                    <a:pt x="231135" y="3617605"/>
                    <a:pt x="263500" y="3619273"/>
                    <a:pt x="289442" y="3626440"/>
                  </a:cubicBezTo>
                  <a:cubicBezTo>
                    <a:pt x="344412" y="3642277"/>
                    <a:pt x="334069" y="3737795"/>
                    <a:pt x="307043" y="3774385"/>
                  </a:cubicBezTo>
                  <a:cubicBezTo>
                    <a:pt x="286523" y="3799307"/>
                    <a:pt x="247151" y="3808142"/>
                    <a:pt x="219123" y="3790972"/>
                  </a:cubicBezTo>
                  <a:cubicBezTo>
                    <a:pt x="204359" y="3779220"/>
                    <a:pt x="193098" y="3762050"/>
                    <a:pt x="189178" y="3743463"/>
                  </a:cubicBezTo>
                  <a:cubicBezTo>
                    <a:pt x="187426" y="3732294"/>
                    <a:pt x="186675" y="3719458"/>
                    <a:pt x="176582" y="3712373"/>
                  </a:cubicBezTo>
                  <a:cubicBezTo>
                    <a:pt x="153476" y="3697787"/>
                    <a:pt x="123614" y="3702205"/>
                    <a:pt x="97505" y="3700121"/>
                  </a:cubicBezTo>
                  <a:cubicBezTo>
                    <a:pt x="77652" y="3697954"/>
                    <a:pt x="59718" y="3701705"/>
                    <a:pt x="51376" y="3721875"/>
                  </a:cubicBezTo>
                  <a:cubicBezTo>
                    <a:pt x="34360" y="3775135"/>
                    <a:pt x="30773" y="3832230"/>
                    <a:pt x="19345" y="3886990"/>
                  </a:cubicBezTo>
                  <a:cubicBezTo>
                    <a:pt x="17260" y="3903827"/>
                    <a:pt x="6166" y="3932415"/>
                    <a:pt x="18845" y="3944834"/>
                  </a:cubicBezTo>
                  <a:cubicBezTo>
                    <a:pt x="-4178" y="3945585"/>
                    <a:pt x="3330" y="3988259"/>
                    <a:pt x="76" y="4004929"/>
                  </a:cubicBezTo>
                  <a:cubicBezTo>
                    <a:pt x="-341" y="4050938"/>
                    <a:pt x="744" y="4098280"/>
                    <a:pt x="8501" y="4143706"/>
                  </a:cubicBezTo>
                  <a:cubicBezTo>
                    <a:pt x="7917" y="4145956"/>
                    <a:pt x="7667" y="4148373"/>
                    <a:pt x="7917" y="4151207"/>
                  </a:cubicBezTo>
                  <a:cubicBezTo>
                    <a:pt x="9252" y="4160875"/>
                    <a:pt x="17677" y="4167544"/>
                    <a:pt x="27103" y="4167544"/>
                  </a:cubicBezTo>
                  <a:cubicBezTo>
                    <a:pt x="41283" y="4166293"/>
                    <a:pt x="55380" y="4164543"/>
                    <a:pt x="69561" y="4163626"/>
                  </a:cubicBezTo>
                  <a:cubicBezTo>
                    <a:pt x="140714" y="4162626"/>
                    <a:pt x="211700" y="4159375"/>
                    <a:pt x="282685" y="4155791"/>
                  </a:cubicBezTo>
                  <a:cubicBezTo>
                    <a:pt x="439171" y="4152707"/>
                    <a:pt x="595157" y="4139205"/>
                    <a:pt x="751476" y="4132537"/>
                  </a:cubicBezTo>
                  <a:cubicBezTo>
                    <a:pt x="865337" y="4125285"/>
                    <a:pt x="979532" y="4129036"/>
                    <a:pt x="1093476" y="4123868"/>
                  </a:cubicBezTo>
                  <a:cubicBezTo>
                    <a:pt x="1271984" y="4115117"/>
                    <a:pt x="1450825" y="4118868"/>
                    <a:pt x="1629499" y="4114200"/>
                  </a:cubicBezTo>
                  <a:cubicBezTo>
                    <a:pt x="1982594" y="4114450"/>
                    <a:pt x="2335772" y="4126286"/>
                    <a:pt x="2688783" y="4115700"/>
                  </a:cubicBezTo>
                  <a:cubicBezTo>
                    <a:pt x="2721481" y="4114450"/>
                    <a:pt x="2754013" y="4112283"/>
                    <a:pt x="2786711" y="4110866"/>
                  </a:cubicBezTo>
                  <a:cubicBezTo>
                    <a:pt x="2808900" y="4109699"/>
                    <a:pt x="2843684" y="4112867"/>
                    <a:pt x="2848522" y="4084694"/>
                  </a:cubicBezTo>
                  <a:cubicBezTo>
                    <a:pt x="2860200" y="3957754"/>
                    <a:pt x="2864370" y="3828312"/>
                    <a:pt x="2865789" y="3700288"/>
                  </a:cubicBezTo>
                  <a:cubicBezTo>
                    <a:pt x="2861785" y="3391062"/>
                    <a:pt x="2878968" y="3082337"/>
                    <a:pt x="2889812" y="2773361"/>
                  </a:cubicBezTo>
                  <a:cubicBezTo>
                    <a:pt x="2906412" y="2374619"/>
                    <a:pt x="2884807" y="1975709"/>
                    <a:pt x="2885474" y="15768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" name="Google Shape;43;p2"/>
            <p:cNvGrpSpPr/>
            <p:nvPr/>
          </p:nvGrpSpPr>
          <p:grpSpPr>
            <a:xfrm>
              <a:off x="6426775" y="2927690"/>
              <a:ext cx="2003560" cy="2396577"/>
              <a:chOff x="6883975" y="2927690"/>
              <a:chExt cx="2003560" cy="2396577"/>
            </a:xfrm>
          </p:grpSpPr>
          <p:sp>
            <p:nvSpPr>
              <p:cNvPr id="44" name="Google Shape;44;p2"/>
              <p:cNvSpPr/>
              <p:nvPr/>
            </p:nvSpPr>
            <p:spPr>
              <a:xfrm rot="1154972">
                <a:off x="7182070" y="3102460"/>
                <a:ext cx="1407371" cy="2047037"/>
              </a:xfrm>
              <a:custGeom>
                <a:avLst/>
                <a:gdLst/>
                <a:ahLst/>
                <a:cxnLst/>
                <a:rect l="l" t="t" r="r" b="b"/>
                <a:pathLst>
                  <a:path w="2812036" h="4090140" extrusionOk="0">
                    <a:moveTo>
                      <a:pt x="2807733" y="2058587"/>
                    </a:moveTo>
                    <a:cubicBezTo>
                      <a:pt x="2822581" y="2502005"/>
                      <a:pt x="2795304" y="2944839"/>
                      <a:pt x="2782041" y="3387924"/>
                    </a:cubicBezTo>
                    <a:cubicBezTo>
                      <a:pt x="2781624" y="3603715"/>
                      <a:pt x="2784377" y="3819256"/>
                      <a:pt x="2765692" y="4034547"/>
                    </a:cubicBezTo>
                    <a:cubicBezTo>
                      <a:pt x="2420272" y="4054551"/>
                      <a:pt x="2073517" y="4040965"/>
                      <a:pt x="1727679" y="4040214"/>
                    </a:cubicBezTo>
                    <a:cubicBezTo>
                      <a:pt x="1593965" y="4037131"/>
                      <a:pt x="1460168" y="4041965"/>
                      <a:pt x="1326371" y="4043298"/>
                    </a:cubicBezTo>
                    <a:cubicBezTo>
                      <a:pt x="1239286" y="4043382"/>
                      <a:pt x="1152285" y="4043132"/>
                      <a:pt x="1065283" y="4048132"/>
                    </a:cubicBezTo>
                    <a:cubicBezTo>
                      <a:pt x="932320" y="4054467"/>
                      <a:pt x="799023" y="4050300"/>
                      <a:pt x="666144" y="4059802"/>
                    </a:cubicBezTo>
                    <a:cubicBezTo>
                      <a:pt x="506405" y="4067303"/>
                      <a:pt x="346916" y="4079055"/>
                      <a:pt x="186926" y="4082973"/>
                    </a:cubicBezTo>
                    <a:cubicBezTo>
                      <a:pt x="133457" y="4087057"/>
                      <a:pt x="79905" y="4087057"/>
                      <a:pt x="26270" y="4088557"/>
                    </a:cubicBezTo>
                    <a:cubicBezTo>
                      <a:pt x="19763" y="4089807"/>
                      <a:pt x="10087" y="4089724"/>
                      <a:pt x="161" y="4090141"/>
                    </a:cubicBezTo>
                    <a:cubicBezTo>
                      <a:pt x="1329" y="4056968"/>
                      <a:pt x="-1341" y="4023128"/>
                      <a:pt x="995" y="3989955"/>
                    </a:cubicBezTo>
                    <a:cubicBezTo>
                      <a:pt x="1329" y="3960866"/>
                      <a:pt x="4832" y="3932027"/>
                      <a:pt x="6667" y="3903022"/>
                    </a:cubicBezTo>
                    <a:cubicBezTo>
                      <a:pt x="8669" y="3898771"/>
                      <a:pt x="9170" y="3893853"/>
                      <a:pt x="7418" y="3889352"/>
                    </a:cubicBezTo>
                    <a:cubicBezTo>
                      <a:pt x="7668" y="3884185"/>
                      <a:pt x="7752" y="3879017"/>
                      <a:pt x="7752" y="3873850"/>
                    </a:cubicBezTo>
                    <a:cubicBezTo>
                      <a:pt x="19179" y="3816422"/>
                      <a:pt x="25185" y="3757744"/>
                      <a:pt x="39783" y="3701233"/>
                    </a:cubicBezTo>
                    <a:cubicBezTo>
                      <a:pt x="61304" y="3701650"/>
                      <a:pt x="82992" y="3701400"/>
                      <a:pt x="104262" y="3705067"/>
                    </a:cubicBezTo>
                    <a:cubicBezTo>
                      <a:pt x="123448" y="3838009"/>
                      <a:pt x="296783" y="3828841"/>
                      <a:pt x="316886" y="3700817"/>
                    </a:cubicBezTo>
                    <a:cubicBezTo>
                      <a:pt x="327313" y="3646473"/>
                      <a:pt x="318555" y="3572792"/>
                      <a:pt x="257161" y="3554205"/>
                    </a:cubicBezTo>
                    <a:cubicBezTo>
                      <a:pt x="215454" y="3540786"/>
                      <a:pt x="162152" y="3542620"/>
                      <a:pt x="130621" y="3576376"/>
                    </a:cubicBezTo>
                    <a:cubicBezTo>
                      <a:pt x="124198" y="3582961"/>
                      <a:pt x="118860" y="3590629"/>
                      <a:pt x="112020" y="3596713"/>
                    </a:cubicBezTo>
                    <a:cubicBezTo>
                      <a:pt x="94920" y="3593879"/>
                      <a:pt x="77069" y="3594463"/>
                      <a:pt x="60636" y="3588462"/>
                    </a:cubicBezTo>
                    <a:cubicBezTo>
                      <a:pt x="77319" y="3504529"/>
                      <a:pt x="89665" y="3418929"/>
                      <a:pt x="92584" y="3333330"/>
                    </a:cubicBezTo>
                    <a:cubicBezTo>
                      <a:pt x="92584" y="3332330"/>
                      <a:pt x="92501" y="3331329"/>
                      <a:pt x="92417" y="3330413"/>
                    </a:cubicBezTo>
                    <a:cubicBezTo>
                      <a:pt x="111353" y="3335164"/>
                      <a:pt x="129036" y="3337747"/>
                      <a:pt x="148305" y="3342415"/>
                    </a:cubicBezTo>
                    <a:cubicBezTo>
                      <a:pt x="150891" y="3385923"/>
                      <a:pt x="182255" y="3423597"/>
                      <a:pt x="224713" y="3433932"/>
                    </a:cubicBezTo>
                    <a:cubicBezTo>
                      <a:pt x="330483" y="3453103"/>
                      <a:pt x="411729" y="3323828"/>
                      <a:pt x="370856" y="3230894"/>
                    </a:cubicBezTo>
                    <a:cubicBezTo>
                      <a:pt x="335071" y="3144961"/>
                      <a:pt x="213786" y="3131958"/>
                      <a:pt x="175749" y="3222809"/>
                    </a:cubicBezTo>
                    <a:cubicBezTo>
                      <a:pt x="148973" y="3220475"/>
                      <a:pt x="123865" y="3222059"/>
                      <a:pt x="97005" y="3216474"/>
                    </a:cubicBezTo>
                    <a:cubicBezTo>
                      <a:pt x="105514" y="3148211"/>
                      <a:pt x="107432" y="3079365"/>
                      <a:pt x="109684" y="3010685"/>
                    </a:cubicBezTo>
                    <a:cubicBezTo>
                      <a:pt x="109517" y="2988347"/>
                      <a:pt x="114355" y="2963593"/>
                      <a:pt x="106181" y="2942422"/>
                    </a:cubicBezTo>
                    <a:cubicBezTo>
                      <a:pt x="130538" y="2946590"/>
                      <a:pt x="155479" y="2947840"/>
                      <a:pt x="179419" y="2954091"/>
                    </a:cubicBezTo>
                    <a:cubicBezTo>
                      <a:pt x="179169" y="3000183"/>
                      <a:pt x="209448" y="3040274"/>
                      <a:pt x="257745" y="3040774"/>
                    </a:cubicBezTo>
                    <a:cubicBezTo>
                      <a:pt x="317721" y="3043275"/>
                      <a:pt x="371106" y="2998016"/>
                      <a:pt x="384703" y="2940672"/>
                    </a:cubicBezTo>
                    <a:cubicBezTo>
                      <a:pt x="390708" y="2921251"/>
                      <a:pt x="389124" y="2901164"/>
                      <a:pt x="384452" y="2881661"/>
                    </a:cubicBezTo>
                    <a:cubicBezTo>
                      <a:pt x="380282" y="2857156"/>
                      <a:pt x="374359" y="2831901"/>
                      <a:pt x="357593" y="2812647"/>
                    </a:cubicBezTo>
                    <a:cubicBezTo>
                      <a:pt x="331484" y="2777057"/>
                      <a:pt x="282686" y="2763471"/>
                      <a:pt x="241980" y="2780391"/>
                    </a:cubicBezTo>
                    <a:cubicBezTo>
                      <a:pt x="212952" y="2792644"/>
                      <a:pt x="196853" y="2822399"/>
                      <a:pt x="181588" y="2848237"/>
                    </a:cubicBezTo>
                    <a:cubicBezTo>
                      <a:pt x="155979" y="2846321"/>
                      <a:pt x="130371" y="2847237"/>
                      <a:pt x="104763" y="2838736"/>
                    </a:cubicBezTo>
                    <a:cubicBezTo>
                      <a:pt x="114189" y="2758637"/>
                      <a:pt x="123281" y="2677872"/>
                      <a:pt x="125116" y="2597190"/>
                    </a:cubicBezTo>
                    <a:cubicBezTo>
                      <a:pt x="125199" y="2597190"/>
                      <a:pt x="125366" y="2597190"/>
                      <a:pt x="125450" y="2597190"/>
                    </a:cubicBezTo>
                    <a:cubicBezTo>
                      <a:pt x="148138" y="2600607"/>
                      <a:pt x="173330" y="2598273"/>
                      <a:pt x="194100" y="2609109"/>
                    </a:cubicBezTo>
                    <a:cubicBezTo>
                      <a:pt x="202942" y="2642948"/>
                      <a:pt x="235307" y="2669954"/>
                      <a:pt x="270258" y="2672704"/>
                    </a:cubicBezTo>
                    <a:cubicBezTo>
                      <a:pt x="313967" y="2677872"/>
                      <a:pt x="361680" y="2655784"/>
                      <a:pt x="385620" y="2618861"/>
                    </a:cubicBezTo>
                    <a:cubicBezTo>
                      <a:pt x="415316" y="2570685"/>
                      <a:pt x="412396" y="2499421"/>
                      <a:pt x="368854" y="2460414"/>
                    </a:cubicBezTo>
                    <a:cubicBezTo>
                      <a:pt x="320974" y="2420489"/>
                      <a:pt x="249070" y="2444827"/>
                      <a:pt x="214203" y="2490419"/>
                    </a:cubicBezTo>
                    <a:cubicBezTo>
                      <a:pt x="194100" y="2488919"/>
                      <a:pt x="174498" y="2483585"/>
                      <a:pt x="154478" y="2481501"/>
                    </a:cubicBezTo>
                    <a:cubicBezTo>
                      <a:pt x="145469" y="2479751"/>
                      <a:pt x="133875" y="2481751"/>
                      <a:pt x="126534" y="2476000"/>
                    </a:cubicBezTo>
                    <a:cubicBezTo>
                      <a:pt x="126200" y="2408237"/>
                      <a:pt x="134542" y="2340307"/>
                      <a:pt x="129454" y="2272711"/>
                    </a:cubicBezTo>
                    <a:cubicBezTo>
                      <a:pt x="129370" y="2271878"/>
                      <a:pt x="129287" y="2270961"/>
                      <a:pt x="129203" y="2270211"/>
                    </a:cubicBezTo>
                    <a:cubicBezTo>
                      <a:pt x="129620" y="2270294"/>
                      <a:pt x="130037" y="2270378"/>
                      <a:pt x="130455" y="2270461"/>
                    </a:cubicBezTo>
                    <a:cubicBezTo>
                      <a:pt x="160901" y="2275962"/>
                      <a:pt x="191514" y="2281046"/>
                      <a:pt x="222211" y="2284464"/>
                    </a:cubicBezTo>
                    <a:cubicBezTo>
                      <a:pt x="227716" y="2305634"/>
                      <a:pt x="242814" y="2324471"/>
                      <a:pt x="263918" y="2331556"/>
                    </a:cubicBezTo>
                    <a:cubicBezTo>
                      <a:pt x="347750" y="2355644"/>
                      <a:pt x="430831" y="2265127"/>
                      <a:pt x="425492" y="2184111"/>
                    </a:cubicBezTo>
                    <a:cubicBezTo>
                      <a:pt x="420654" y="2124350"/>
                      <a:pt x="365184" y="2063588"/>
                      <a:pt x="302706" y="2067422"/>
                    </a:cubicBezTo>
                    <a:cubicBezTo>
                      <a:pt x="249154" y="2071673"/>
                      <a:pt x="228133" y="2125267"/>
                      <a:pt x="211867" y="2168775"/>
                    </a:cubicBezTo>
                    <a:cubicBezTo>
                      <a:pt x="184090" y="2166441"/>
                      <a:pt x="155312" y="2169192"/>
                      <a:pt x="128369" y="2161357"/>
                    </a:cubicBezTo>
                    <a:cubicBezTo>
                      <a:pt x="125950" y="2084009"/>
                      <a:pt x="130788" y="2005994"/>
                      <a:pt x="123031" y="1928979"/>
                    </a:cubicBezTo>
                    <a:cubicBezTo>
                      <a:pt x="122697" y="1926645"/>
                      <a:pt x="122113" y="1924728"/>
                      <a:pt x="121529" y="1923145"/>
                    </a:cubicBezTo>
                    <a:cubicBezTo>
                      <a:pt x="124115" y="1925228"/>
                      <a:pt x="127201" y="1926645"/>
                      <a:pt x="130621" y="1927062"/>
                    </a:cubicBezTo>
                    <a:cubicBezTo>
                      <a:pt x="168992" y="1928646"/>
                      <a:pt x="207530" y="1928312"/>
                      <a:pt x="245900" y="1926729"/>
                    </a:cubicBezTo>
                    <a:cubicBezTo>
                      <a:pt x="258663" y="1947316"/>
                      <a:pt x="280434" y="1963819"/>
                      <a:pt x="304458" y="1968153"/>
                    </a:cubicBezTo>
                    <a:cubicBezTo>
                      <a:pt x="347416" y="1973321"/>
                      <a:pt x="386454" y="1943232"/>
                      <a:pt x="408392" y="1908475"/>
                    </a:cubicBezTo>
                    <a:cubicBezTo>
                      <a:pt x="427077" y="1877053"/>
                      <a:pt x="424575" y="1834795"/>
                      <a:pt x="412480" y="1801288"/>
                    </a:cubicBezTo>
                    <a:cubicBezTo>
                      <a:pt x="361763" y="1698435"/>
                      <a:pt x="224463" y="1689017"/>
                      <a:pt x="217373" y="1822792"/>
                    </a:cubicBezTo>
                    <a:cubicBezTo>
                      <a:pt x="189429" y="1815208"/>
                      <a:pt x="160400" y="1821625"/>
                      <a:pt x="132206" y="1817291"/>
                    </a:cubicBezTo>
                    <a:cubicBezTo>
                      <a:pt x="131539" y="1769282"/>
                      <a:pt x="129954" y="1721273"/>
                      <a:pt x="129787" y="1673180"/>
                    </a:cubicBezTo>
                    <a:cubicBezTo>
                      <a:pt x="127869" y="1630256"/>
                      <a:pt x="131122" y="1584830"/>
                      <a:pt x="122363" y="1542739"/>
                    </a:cubicBezTo>
                    <a:cubicBezTo>
                      <a:pt x="125366" y="1543989"/>
                      <a:pt x="128619" y="1544323"/>
                      <a:pt x="131873" y="1544156"/>
                    </a:cubicBezTo>
                    <a:cubicBezTo>
                      <a:pt x="158315" y="1541655"/>
                      <a:pt x="184924" y="1540238"/>
                      <a:pt x="211534" y="1540822"/>
                    </a:cubicBezTo>
                    <a:cubicBezTo>
                      <a:pt x="213119" y="1540989"/>
                      <a:pt x="214870" y="1541072"/>
                      <a:pt x="216622" y="1540905"/>
                    </a:cubicBezTo>
                    <a:cubicBezTo>
                      <a:pt x="216789" y="1542572"/>
                      <a:pt x="217289" y="1544156"/>
                      <a:pt x="218123" y="1545823"/>
                    </a:cubicBezTo>
                    <a:cubicBezTo>
                      <a:pt x="232638" y="1577579"/>
                      <a:pt x="261582" y="1602917"/>
                      <a:pt x="297534" y="1604667"/>
                    </a:cubicBezTo>
                    <a:cubicBezTo>
                      <a:pt x="434835" y="1602250"/>
                      <a:pt x="477293" y="1462307"/>
                      <a:pt x="379948" y="1371040"/>
                    </a:cubicBezTo>
                    <a:cubicBezTo>
                      <a:pt x="342328" y="1326114"/>
                      <a:pt x="270174" y="1331032"/>
                      <a:pt x="232471" y="1373207"/>
                    </a:cubicBezTo>
                    <a:cubicBezTo>
                      <a:pt x="211367" y="1391043"/>
                      <a:pt x="210366" y="1419382"/>
                      <a:pt x="199272" y="1442637"/>
                    </a:cubicBezTo>
                    <a:cubicBezTo>
                      <a:pt x="171411" y="1445470"/>
                      <a:pt x="144135" y="1442970"/>
                      <a:pt x="116357" y="1442887"/>
                    </a:cubicBezTo>
                    <a:cubicBezTo>
                      <a:pt x="116357" y="1441553"/>
                      <a:pt x="116274" y="1440303"/>
                      <a:pt x="116191" y="1439053"/>
                    </a:cubicBezTo>
                    <a:cubicBezTo>
                      <a:pt x="115940" y="1425133"/>
                      <a:pt x="115774" y="1411131"/>
                      <a:pt x="115523" y="1397211"/>
                    </a:cubicBezTo>
                    <a:cubicBezTo>
                      <a:pt x="115690" y="1324031"/>
                      <a:pt x="113188" y="1250767"/>
                      <a:pt x="107015" y="1177753"/>
                    </a:cubicBezTo>
                    <a:cubicBezTo>
                      <a:pt x="109684" y="1174752"/>
                      <a:pt x="110852" y="1169835"/>
                      <a:pt x="110352" y="1165167"/>
                    </a:cubicBezTo>
                    <a:cubicBezTo>
                      <a:pt x="110852" y="1159833"/>
                      <a:pt x="112937" y="1153832"/>
                      <a:pt x="113104" y="1148497"/>
                    </a:cubicBezTo>
                    <a:cubicBezTo>
                      <a:pt x="113605" y="1148497"/>
                      <a:pt x="114105" y="1148581"/>
                      <a:pt x="114689" y="1148581"/>
                    </a:cubicBezTo>
                    <a:cubicBezTo>
                      <a:pt x="144718" y="1149331"/>
                      <a:pt x="175415" y="1143996"/>
                      <a:pt x="205027" y="1150414"/>
                    </a:cubicBezTo>
                    <a:cubicBezTo>
                      <a:pt x="215287" y="1190255"/>
                      <a:pt x="251322" y="1224262"/>
                      <a:pt x="292696" y="1229096"/>
                    </a:cubicBezTo>
                    <a:cubicBezTo>
                      <a:pt x="388039" y="1230763"/>
                      <a:pt x="436503" y="1131994"/>
                      <a:pt x="394295" y="1051062"/>
                    </a:cubicBezTo>
                    <a:cubicBezTo>
                      <a:pt x="353172" y="974047"/>
                      <a:pt x="246318" y="950960"/>
                      <a:pt x="200857" y="1036393"/>
                    </a:cubicBezTo>
                    <a:cubicBezTo>
                      <a:pt x="170410" y="1037976"/>
                      <a:pt x="138296" y="1037393"/>
                      <a:pt x="107349" y="1042477"/>
                    </a:cubicBezTo>
                    <a:cubicBezTo>
                      <a:pt x="107265" y="1026974"/>
                      <a:pt x="107098" y="1011388"/>
                      <a:pt x="106431" y="995885"/>
                    </a:cubicBezTo>
                    <a:cubicBezTo>
                      <a:pt x="99675" y="922538"/>
                      <a:pt x="100675" y="848857"/>
                      <a:pt x="94586" y="775510"/>
                    </a:cubicBezTo>
                    <a:cubicBezTo>
                      <a:pt x="94419" y="774676"/>
                      <a:pt x="94336" y="773509"/>
                      <a:pt x="94169" y="772092"/>
                    </a:cubicBezTo>
                    <a:lnTo>
                      <a:pt x="94169" y="772092"/>
                    </a:lnTo>
                    <a:cubicBezTo>
                      <a:pt x="95921" y="768925"/>
                      <a:pt x="96505" y="764424"/>
                      <a:pt x="96421" y="760673"/>
                    </a:cubicBezTo>
                    <a:cubicBezTo>
                      <a:pt x="96755" y="757673"/>
                      <a:pt x="97506" y="754339"/>
                      <a:pt x="97589" y="751172"/>
                    </a:cubicBezTo>
                    <a:cubicBezTo>
                      <a:pt x="103428" y="752672"/>
                      <a:pt x="110185" y="752672"/>
                      <a:pt x="116107" y="752172"/>
                    </a:cubicBezTo>
                    <a:cubicBezTo>
                      <a:pt x="131289" y="752338"/>
                      <a:pt x="146637" y="751672"/>
                      <a:pt x="161902" y="752839"/>
                    </a:cubicBezTo>
                    <a:cubicBezTo>
                      <a:pt x="171745" y="785261"/>
                      <a:pt x="195935" y="811183"/>
                      <a:pt x="226799" y="824852"/>
                    </a:cubicBezTo>
                    <a:cubicBezTo>
                      <a:pt x="322475" y="865193"/>
                      <a:pt x="437921" y="771092"/>
                      <a:pt x="402637" y="668739"/>
                    </a:cubicBezTo>
                    <a:cubicBezTo>
                      <a:pt x="387205" y="622230"/>
                      <a:pt x="340076" y="586640"/>
                      <a:pt x="290778" y="586057"/>
                    </a:cubicBezTo>
                    <a:cubicBezTo>
                      <a:pt x="242397" y="587974"/>
                      <a:pt x="185008" y="599559"/>
                      <a:pt x="161652" y="647068"/>
                    </a:cubicBezTo>
                    <a:cubicBezTo>
                      <a:pt x="139547" y="646818"/>
                      <a:pt x="117609" y="649986"/>
                      <a:pt x="95504" y="649486"/>
                    </a:cubicBezTo>
                    <a:cubicBezTo>
                      <a:pt x="95420" y="592475"/>
                      <a:pt x="95087" y="535464"/>
                      <a:pt x="94670" y="478370"/>
                    </a:cubicBezTo>
                    <a:cubicBezTo>
                      <a:pt x="95337" y="447197"/>
                      <a:pt x="91500" y="415941"/>
                      <a:pt x="98674" y="385269"/>
                    </a:cubicBezTo>
                    <a:cubicBezTo>
                      <a:pt x="98840" y="385269"/>
                      <a:pt x="99091" y="385269"/>
                      <a:pt x="99257" y="385269"/>
                    </a:cubicBezTo>
                    <a:cubicBezTo>
                      <a:pt x="121029" y="385019"/>
                      <a:pt x="143050" y="382601"/>
                      <a:pt x="164655" y="385769"/>
                    </a:cubicBezTo>
                    <a:cubicBezTo>
                      <a:pt x="164988" y="386185"/>
                      <a:pt x="165322" y="386685"/>
                      <a:pt x="165656" y="387186"/>
                    </a:cubicBezTo>
                    <a:cubicBezTo>
                      <a:pt x="168075" y="390853"/>
                      <a:pt x="170494" y="394437"/>
                      <a:pt x="173580" y="397521"/>
                    </a:cubicBezTo>
                    <a:cubicBezTo>
                      <a:pt x="258746" y="467701"/>
                      <a:pt x="395046" y="355180"/>
                      <a:pt x="363682" y="256161"/>
                    </a:cubicBezTo>
                    <a:cubicBezTo>
                      <a:pt x="350920" y="210569"/>
                      <a:pt x="310547" y="164393"/>
                      <a:pt x="260915" y="161809"/>
                    </a:cubicBezTo>
                    <a:cubicBezTo>
                      <a:pt x="196769" y="162810"/>
                      <a:pt x="155646" y="194566"/>
                      <a:pt x="149390" y="259828"/>
                    </a:cubicBezTo>
                    <a:cubicBezTo>
                      <a:pt x="127952" y="259911"/>
                      <a:pt x="105680" y="262078"/>
                      <a:pt x="84910" y="255994"/>
                    </a:cubicBezTo>
                    <a:cubicBezTo>
                      <a:pt x="84576" y="192732"/>
                      <a:pt x="82074" y="129553"/>
                      <a:pt x="83075" y="66208"/>
                    </a:cubicBezTo>
                    <a:cubicBezTo>
                      <a:pt x="82992" y="64457"/>
                      <a:pt x="82908" y="61207"/>
                      <a:pt x="82491" y="57706"/>
                    </a:cubicBezTo>
                    <a:cubicBezTo>
                      <a:pt x="87913" y="58456"/>
                      <a:pt x="93752" y="58123"/>
                      <a:pt x="99091" y="57790"/>
                    </a:cubicBezTo>
                    <a:cubicBezTo>
                      <a:pt x="119861" y="57539"/>
                      <a:pt x="140548" y="56789"/>
                      <a:pt x="161318" y="56623"/>
                    </a:cubicBezTo>
                    <a:cubicBezTo>
                      <a:pt x="177250" y="56373"/>
                      <a:pt x="193182" y="56289"/>
                      <a:pt x="209115" y="56123"/>
                    </a:cubicBezTo>
                    <a:cubicBezTo>
                      <a:pt x="215454" y="55956"/>
                      <a:pt x="222461" y="55622"/>
                      <a:pt x="226882" y="50455"/>
                    </a:cubicBezTo>
                    <a:cubicBezTo>
                      <a:pt x="314217" y="50788"/>
                      <a:pt x="399634" y="29618"/>
                      <a:pt x="486218" y="20032"/>
                    </a:cubicBezTo>
                    <a:cubicBezTo>
                      <a:pt x="581645" y="9280"/>
                      <a:pt x="677822" y="13364"/>
                      <a:pt x="773665" y="8614"/>
                    </a:cubicBezTo>
                    <a:cubicBezTo>
                      <a:pt x="818542" y="6363"/>
                      <a:pt x="863336" y="3363"/>
                      <a:pt x="908213" y="1529"/>
                    </a:cubicBezTo>
                    <a:cubicBezTo>
                      <a:pt x="1041009" y="-4722"/>
                      <a:pt x="1173555" y="10364"/>
                      <a:pt x="1306352" y="8113"/>
                    </a:cubicBezTo>
                    <a:cubicBezTo>
                      <a:pt x="1439398" y="4863"/>
                      <a:pt x="1571861" y="17532"/>
                      <a:pt x="1704740" y="17282"/>
                    </a:cubicBezTo>
                    <a:cubicBezTo>
                      <a:pt x="1770304" y="16782"/>
                      <a:pt x="1835785" y="12448"/>
                      <a:pt x="1901349" y="12114"/>
                    </a:cubicBezTo>
                    <a:cubicBezTo>
                      <a:pt x="1968414" y="12114"/>
                      <a:pt x="2035396" y="17032"/>
                      <a:pt x="2102378" y="19949"/>
                    </a:cubicBezTo>
                    <a:cubicBezTo>
                      <a:pt x="2316921" y="23450"/>
                      <a:pt x="2531463" y="28201"/>
                      <a:pt x="2746089" y="29201"/>
                    </a:cubicBezTo>
                    <a:cubicBezTo>
                      <a:pt x="2776202" y="348428"/>
                      <a:pt x="2785795" y="672573"/>
                      <a:pt x="2797556" y="993884"/>
                    </a:cubicBezTo>
                    <a:cubicBezTo>
                      <a:pt x="2802645" y="1348535"/>
                      <a:pt x="2798807" y="1703520"/>
                      <a:pt x="2807733" y="20585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1154972">
                <a:off x="7656946" y="3267096"/>
                <a:ext cx="1205389" cy="55249"/>
              </a:xfrm>
              <a:custGeom>
                <a:avLst/>
                <a:gdLst/>
                <a:ahLst/>
                <a:cxnLst/>
                <a:rect l="l" t="t" r="r" b="b"/>
                <a:pathLst>
                  <a:path w="2408460" h="110391" extrusionOk="0">
                    <a:moveTo>
                      <a:pt x="2666" y="100186"/>
                    </a:moveTo>
                    <a:cubicBezTo>
                      <a:pt x="-7428" y="78765"/>
                      <a:pt x="13009" y="66513"/>
                      <a:pt x="32695" y="66096"/>
                    </a:cubicBezTo>
                    <a:cubicBezTo>
                      <a:pt x="70815" y="61762"/>
                      <a:pt x="109186" y="60678"/>
                      <a:pt x="147307" y="57011"/>
                    </a:cubicBezTo>
                    <a:cubicBezTo>
                      <a:pt x="321226" y="29672"/>
                      <a:pt x="497398" y="28505"/>
                      <a:pt x="672903" y="21004"/>
                    </a:cubicBezTo>
                    <a:cubicBezTo>
                      <a:pt x="801612" y="17420"/>
                      <a:pt x="929987" y="9252"/>
                      <a:pt x="1058529" y="3001"/>
                    </a:cubicBezTo>
                    <a:cubicBezTo>
                      <a:pt x="1161963" y="667"/>
                      <a:pt x="1265314" y="917"/>
                      <a:pt x="1368748" y="0"/>
                    </a:cubicBezTo>
                    <a:cubicBezTo>
                      <a:pt x="1543669" y="3751"/>
                      <a:pt x="1718589" y="8835"/>
                      <a:pt x="1893427" y="12086"/>
                    </a:cubicBezTo>
                    <a:cubicBezTo>
                      <a:pt x="1993107" y="7085"/>
                      <a:pt x="2092621" y="17503"/>
                      <a:pt x="2192218" y="17753"/>
                    </a:cubicBezTo>
                    <a:cubicBezTo>
                      <a:pt x="2243602" y="16586"/>
                      <a:pt x="2295152" y="16003"/>
                      <a:pt x="2346285" y="21421"/>
                    </a:cubicBezTo>
                    <a:cubicBezTo>
                      <a:pt x="2364553" y="24921"/>
                      <a:pt x="2386491" y="19254"/>
                      <a:pt x="2402256" y="29756"/>
                    </a:cubicBezTo>
                    <a:cubicBezTo>
                      <a:pt x="2410514" y="36174"/>
                      <a:pt x="2410431" y="49926"/>
                      <a:pt x="2402590" y="56594"/>
                    </a:cubicBezTo>
                    <a:cubicBezTo>
                      <a:pt x="2389744" y="67430"/>
                      <a:pt x="2371059" y="59845"/>
                      <a:pt x="2355794" y="60345"/>
                    </a:cubicBezTo>
                    <a:cubicBezTo>
                      <a:pt x="2313086" y="56511"/>
                      <a:pt x="2270211" y="53927"/>
                      <a:pt x="2227252" y="55010"/>
                    </a:cubicBezTo>
                    <a:cubicBezTo>
                      <a:pt x="2107219" y="57511"/>
                      <a:pt x="1987268" y="45009"/>
                      <a:pt x="1867234" y="50260"/>
                    </a:cubicBezTo>
                    <a:cubicBezTo>
                      <a:pt x="1716588" y="45092"/>
                      <a:pt x="1565857" y="44425"/>
                      <a:pt x="1415210" y="38757"/>
                    </a:cubicBezTo>
                    <a:cubicBezTo>
                      <a:pt x="1311943" y="37174"/>
                      <a:pt x="1207758" y="39924"/>
                      <a:pt x="1104657" y="40008"/>
                    </a:cubicBezTo>
                    <a:cubicBezTo>
                      <a:pt x="1002307" y="41341"/>
                      <a:pt x="900375" y="51760"/>
                      <a:pt x="798108" y="54510"/>
                    </a:cubicBezTo>
                    <a:cubicBezTo>
                      <a:pt x="671735" y="60678"/>
                      <a:pt x="544945" y="61428"/>
                      <a:pt x="418738" y="70097"/>
                    </a:cubicBezTo>
                    <a:cubicBezTo>
                      <a:pt x="343665" y="73431"/>
                      <a:pt x="268592" y="76765"/>
                      <a:pt x="194436" y="89434"/>
                    </a:cubicBezTo>
                    <a:cubicBezTo>
                      <a:pt x="141134" y="98102"/>
                      <a:pt x="86998" y="97935"/>
                      <a:pt x="33529" y="104520"/>
                    </a:cubicBezTo>
                    <a:cubicBezTo>
                      <a:pt x="25104" y="113938"/>
                      <a:pt x="8421" y="111688"/>
                      <a:pt x="2666" y="10018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1154972">
                <a:off x="7605092" y="3491655"/>
                <a:ext cx="1192537" cy="39692"/>
              </a:xfrm>
              <a:custGeom>
                <a:avLst/>
                <a:gdLst/>
                <a:ahLst/>
                <a:cxnLst/>
                <a:rect l="l" t="t" r="r" b="b"/>
                <a:pathLst>
                  <a:path w="2382782" h="79307" extrusionOk="0">
                    <a:moveTo>
                      <a:pt x="2378091" y="78557"/>
                    </a:moveTo>
                    <a:cubicBezTo>
                      <a:pt x="2191825" y="64971"/>
                      <a:pt x="2005060" y="63054"/>
                      <a:pt x="1818628" y="54719"/>
                    </a:cubicBezTo>
                    <a:cubicBezTo>
                      <a:pt x="1562462" y="38300"/>
                      <a:pt x="1305878" y="35466"/>
                      <a:pt x="1049211" y="38300"/>
                    </a:cubicBezTo>
                    <a:cubicBezTo>
                      <a:pt x="944609" y="42384"/>
                      <a:pt x="839840" y="41050"/>
                      <a:pt x="735154" y="39800"/>
                    </a:cubicBezTo>
                    <a:cubicBezTo>
                      <a:pt x="678683" y="39133"/>
                      <a:pt x="622294" y="38383"/>
                      <a:pt x="565906" y="38550"/>
                    </a:cubicBezTo>
                    <a:cubicBezTo>
                      <a:pt x="464307" y="40300"/>
                      <a:pt x="362791" y="43384"/>
                      <a:pt x="261192" y="45551"/>
                    </a:cubicBezTo>
                    <a:cubicBezTo>
                      <a:pt x="214980" y="46634"/>
                      <a:pt x="168852" y="47468"/>
                      <a:pt x="122724" y="49385"/>
                    </a:cubicBezTo>
                    <a:cubicBezTo>
                      <a:pt x="116635" y="49302"/>
                      <a:pt x="103872" y="50218"/>
                      <a:pt x="88774" y="51135"/>
                    </a:cubicBezTo>
                    <a:cubicBezTo>
                      <a:pt x="47901" y="53636"/>
                      <a:pt x="-10156" y="56136"/>
                      <a:pt x="1522" y="38883"/>
                    </a:cubicBezTo>
                    <a:cubicBezTo>
                      <a:pt x="1522" y="38883"/>
                      <a:pt x="1522" y="38883"/>
                      <a:pt x="1439" y="38883"/>
                    </a:cubicBezTo>
                    <a:cubicBezTo>
                      <a:pt x="100953" y="18879"/>
                      <a:pt x="203886" y="17629"/>
                      <a:pt x="305402" y="13461"/>
                    </a:cubicBezTo>
                    <a:cubicBezTo>
                      <a:pt x="498757" y="2543"/>
                      <a:pt x="692196" y="3543"/>
                      <a:pt x="885718" y="5377"/>
                    </a:cubicBezTo>
                    <a:cubicBezTo>
                      <a:pt x="1149392" y="-541"/>
                      <a:pt x="1413066" y="-4459"/>
                      <a:pt x="1676489" y="9627"/>
                    </a:cubicBezTo>
                    <a:cubicBezTo>
                      <a:pt x="1873765" y="22046"/>
                      <a:pt x="2071458" y="22880"/>
                      <a:pt x="2268817" y="33799"/>
                    </a:cubicBezTo>
                    <a:cubicBezTo>
                      <a:pt x="2306687" y="37133"/>
                      <a:pt x="2344891" y="38133"/>
                      <a:pt x="2382762" y="40883"/>
                    </a:cubicBezTo>
                    <a:cubicBezTo>
                      <a:pt x="2382762" y="52302"/>
                      <a:pt x="2382845" y="63721"/>
                      <a:pt x="2382678" y="75140"/>
                    </a:cubicBezTo>
                    <a:cubicBezTo>
                      <a:pt x="2382678" y="76557"/>
                      <a:pt x="2382678" y="77890"/>
                      <a:pt x="2382595" y="79307"/>
                    </a:cubicBezTo>
                    <a:cubicBezTo>
                      <a:pt x="2381177" y="79141"/>
                      <a:pt x="2379592" y="78891"/>
                      <a:pt x="2378091" y="785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1154972">
                <a:off x="7528392" y="3701794"/>
                <a:ext cx="1199546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2396786" h="126421" extrusionOk="0">
                    <a:moveTo>
                      <a:pt x="2374566" y="126172"/>
                    </a:moveTo>
                    <a:cubicBezTo>
                      <a:pt x="1993528" y="80747"/>
                      <a:pt x="1609487" y="77746"/>
                      <a:pt x="1226446" y="61410"/>
                    </a:cubicBezTo>
                    <a:cubicBezTo>
                      <a:pt x="1039764" y="52908"/>
                      <a:pt x="853416" y="36655"/>
                      <a:pt x="666483" y="35071"/>
                    </a:cubicBezTo>
                    <a:cubicBezTo>
                      <a:pt x="449605" y="33904"/>
                      <a:pt x="233478" y="47990"/>
                      <a:pt x="17100" y="60326"/>
                    </a:cubicBezTo>
                    <a:cubicBezTo>
                      <a:pt x="18435" y="65494"/>
                      <a:pt x="11011" y="62910"/>
                      <a:pt x="8675" y="62243"/>
                    </a:cubicBezTo>
                    <a:cubicBezTo>
                      <a:pt x="5839" y="61576"/>
                      <a:pt x="2920" y="60993"/>
                      <a:pt x="0" y="60826"/>
                    </a:cubicBezTo>
                    <a:cubicBezTo>
                      <a:pt x="167" y="59326"/>
                      <a:pt x="250" y="57826"/>
                      <a:pt x="334" y="56409"/>
                    </a:cubicBezTo>
                    <a:cubicBezTo>
                      <a:pt x="500" y="53158"/>
                      <a:pt x="667" y="49824"/>
                      <a:pt x="834" y="46573"/>
                    </a:cubicBezTo>
                    <a:cubicBezTo>
                      <a:pt x="918" y="44740"/>
                      <a:pt x="1084" y="42823"/>
                      <a:pt x="1168" y="40989"/>
                    </a:cubicBezTo>
                    <a:cubicBezTo>
                      <a:pt x="33032" y="28570"/>
                      <a:pt x="116113" y="28153"/>
                      <a:pt x="136717" y="24152"/>
                    </a:cubicBezTo>
                    <a:cubicBezTo>
                      <a:pt x="441014" y="-4019"/>
                      <a:pt x="747229" y="-8020"/>
                      <a:pt x="1052026" y="14651"/>
                    </a:cubicBezTo>
                    <a:cubicBezTo>
                      <a:pt x="1254891" y="27653"/>
                      <a:pt x="1458089" y="31237"/>
                      <a:pt x="1661120" y="39155"/>
                    </a:cubicBezTo>
                    <a:cubicBezTo>
                      <a:pt x="1875079" y="50324"/>
                      <a:pt x="2089789" y="53241"/>
                      <a:pt x="2302329" y="81247"/>
                    </a:cubicBezTo>
                    <a:cubicBezTo>
                      <a:pt x="2330273" y="85581"/>
                      <a:pt x="2360052" y="83080"/>
                      <a:pt x="2386912" y="91832"/>
                    </a:cubicBezTo>
                    <a:cubicBezTo>
                      <a:pt x="2403845" y="101584"/>
                      <a:pt x="2398006" y="126422"/>
                      <a:pt x="2376985" y="126422"/>
                    </a:cubicBezTo>
                    <a:cubicBezTo>
                      <a:pt x="2376318" y="126255"/>
                      <a:pt x="2375484" y="126255"/>
                      <a:pt x="2374566" y="1261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1154972">
                <a:off x="7474798" y="3892961"/>
                <a:ext cx="1185027" cy="73384"/>
              </a:xfrm>
              <a:custGeom>
                <a:avLst/>
                <a:gdLst/>
                <a:ahLst/>
                <a:cxnLst/>
                <a:rect l="l" t="t" r="r" b="b"/>
                <a:pathLst>
                  <a:path w="2367776" h="146626" extrusionOk="0">
                    <a:moveTo>
                      <a:pt x="1917588" y="105368"/>
                    </a:moveTo>
                    <a:cubicBezTo>
                      <a:pt x="1817073" y="92616"/>
                      <a:pt x="1715724" y="90199"/>
                      <a:pt x="1614792" y="83281"/>
                    </a:cubicBezTo>
                    <a:cubicBezTo>
                      <a:pt x="1410593" y="68111"/>
                      <a:pt x="1205727" y="67111"/>
                      <a:pt x="1001361" y="56526"/>
                    </a:cubicBezTo>
                    <a:cubicBezTo>
                      <a:pt x="848461" y="47441"/>
                      <a:pt x="695479" y="41189"/>
                      <a:pt x="542413" y="36522"/>
                    </a:cubicBezTo>
                    <a:cubicBezTo>
                      <a:pt x="433890" y="29270"/>
                      <a:pt x="325284" y="29687"/>
                      <a:pt x="216929" y="38939"/>
                    </a:cubicBezTo>
                    <a:cubicBezTo>
                      <a:pt x="155369" y="43606"/>
                      <a:pt x="93642" y="46190"/>
                      <a:pt x="31998" y="46190"/>
                    </a:cubicBezTo>
                    <a:cubicBezTo>
                      <a:pt x="21071" y="44773"/>
                      <a:pt x="6223" y="47857"/>
                      <a:pt x="134" y="37022"/>
                    </a:cubicBezTo>
                    <a:cubicBezTo>
                      <a:pt x="-951" y="32104"/>
                      <a:pt x="4805" y="31021"/>
                      <a:pt x="8309" y="31187"/>
                    </a:cubicBezTo>
                    <a:cubicBezTo>
                      <a:pt x="57023" y="27937"/>
                      <a:pt x="105653" y="22602"/>
                      <a:pt x="154368" y="18102"/>
                    </a:cubicBezTo>
                    <a:cubicBezTo>
                      <a:pt x="255633" y="8183"/>
                      <a:pt x="357232" y="-2486"/>
                      <a:pt x="459165" y="515"/>
                    </a:cubicBezTo>
                    <a:cubicBezTo>
                      <a:pt x="509965" y="1849"/>
                      <a:pt x="560764" y="4349"/>
                      <a:pt x="611564" y="5349"/>
                    </a:cubicBezTo>
                    <a:cubicBezTo>
                      <a:pt x="714664" y="6516"/>
                      <a:pt x="817848" y="11017"/>
                      <a:pt x="920782" y="16351"/>
                    </a:cubicBezTo>
                    <a:cubicBezTo>
                      <a:pt x="1125648" y="28520"/>
                      <a:pt x="1330932" y="28520"/>
                      <a:pt x="1535798" y="40773"/>
                    </a:cubicBezTo>
                    <a:cubicBezTo>
                      <a:pt x="1751676" y="51441"/>
                      <a:pt x="1966719" y="70778"/>
                      <a:pt x="2182096" y="88698"/>
                    </a:cubicBezTo>
                    <a:cubicBezTo>
                      <a:pt x="2244657" y="97283"/>
                      <a:pt x="2306550" y="99450"/>
                      <a:pt x="2367777" y="108786"/>
                    </a:cubicBezTo>
                    <a:cubicBezTo>
                      <a:pt x="2367693" y="113203"/>
                      <a:pt x="2367610" y="117704"/>
                      <a:pt x="2367443" y="122205"/>
                    </a:cubicBezTo>
                    <a:cubicBezTo>
                      <a:pt x="2367193" y="130373"/>
                      <a:pt x="2367026" y="138458"/>
                      <a:pt x="2366776" y="146626"/>
                    </a:cubicBezTo>
                    <a:cubicBezTo>
                      <a:pt x="2217380" y="129289"/>
                      <a:pt x="2067651" y="116954"/>
                      <a:pt x="1917588" y="1053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1154972">
                <a:off x="7401307" y="4062896"/>
                <a:ext cx="1195305" cy="64315"/>
              </a:xfrm>
              <a:custGeom>
                <a:avLst/>
                <a:gdLst/>
                <a:ahLst/>
                <a:cxnLst/>
                <a:rect l="l" t="t" r="r" b="b"/>
                <a:pathLst>
                  <a:path w="2388313" h="128506" extrusionOk="0">
                    <a:moveTo>
                      <a:pt x="1928766" y="98917"/>
                    </a:moveTo>
                    <a:cubicBezTo>
                      <a:pt x="1726652" y="79664"/>
                      <a:pt x="1524205" y="70995"/>
                      <a:pt x="1321340" y="65244"/>
                    </a:cubicBezTo>
                    <a:cubicBezTo>
                      <a:pt x="924203" y="45240"/>
                      <a:pt x="526315" y="18402"/>
                      <a:pt x="129011" y="48241"/>
                    </a:cubicBezTo>
                    <a:cubicBezTo>
                      <a:pt x="100149" y="49241"/>
                      <a:pt x="71371" y="49575"/>
                      <a:pt x="42593" y="50992"/>
                    </a:cubicBezTo>
                    <a:cubicBezTo>
                      <a:pt x="38172" y="50741"/>
                      <a:pt x="33584" y="51075"/>
                      <a:pt x="28996" y="51408"/>
                    </a:cubicBezTo>
                    <a:cubicBezTo>
                      <a:pt x="19570" y="52075"/>
                      <a:pt x="9978" y="52825"/>
                      <a:pt x="1970" y="48574"/>
                    </a:cubicBezTo>
                    <a:cubicBezTo>
                      <a:pt x="468" y="47241"/>
                      <a:pt x="-199" y="45407"/>
                      <a:pt x="51" y="43573"/>
                    </a:cubicBezTo>
                    <a:cubicBezTo>
                      <a:pt x="468" y="42573"/>
                      <a:pt x="886" y="41573"/>
                      <a:pt x="1303" y="40573"/>
                    </a:cubicBezTo>
                    <a:cubicBezTo>
                      <a:pt x="8059" y="31738"/>
                      <a:pt x="23074" y="32655"/>
                      <a:pt x="33167" y="29654"/>
                    </a:cubicBezTo>
                    <a:cubicBezTo>
                      <a:pt x="69786" y="23069"/>
                      <a:pt x="107072" y="22653"/>
                      <a:pt x="144025" y="18985"/>
                    </a:cubicBezTo>
                    <a:cubicBezTo>
                      <a:pt x="600554" y="-26690"/>
                      <a:pt x="1058417" y="22986"/>
                      <a:pt x="1515363" y="33988"/>
                    </a:cubicBezTo>
                    <a:cubicBezTo>
                      <a:pt x="1716976" y="39239"/>
                      <a:pt x="1917505" y="61744"/>
                      <a:pt x="2118618" y="75830"/>
                    </a:cubicBezTo>
                    <a:cubicBezTo>
                      <a:pt x="2201532" y="81664"/>
                      <a:pt x="2284947" y="81664"/>
                      <a:pt x="2367611" y="90666"/>
                    </a:cubicBezTo>
                    <a:cubicBezTo>
                      <a:pt x="2393386" y="95000"/>
                      <a:pt x="2397890" y="127923"/>
                      <a:pt x="2365025" y="128506"/>
                    </a:cubicBezTo>
                    <a:cubicBezTo>
                      <a:pt x="2219717" y="117087"/>
                      <a:pt x="2073824" y="113587"/>
                      <a:pt x="1928766" y="989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1154972">
                <a:off x="7330858" y="4247658"/>
                <a:ext cx="1209090" cy="61663"/>
              </a:xfrm>
              <a:custGeom>
                <a:avLst/>
                <a:gdLst/>
                <a:ahLst/>
                <a:cxnLst/>
                <a:rect l="l" t="t" r="r" b="b"/>
                <a:pathLst>
                  <a:path w="2415856" h="123208" extrusionOk="0">
                    <a:moveTo>
                      <a:pt x="2074190" y="99871"/>
                    </a:moveTo>
                    <a:cubicBezTo>
                      <a:pt x="1987022" y="96704"/>
                      <a:pt x="1899686" y="96787"/>
                      <a:pt x="1812518" y="96787"/>
                    </a:cubicBezTo>
                    <a:cubicBezTo>
                      <a:pt x="1715590" y="96787"/>
                      <a:pt x="1618662" y="96870"/>
                      <a:pt x="1521818" y="92536"/>
                    </a:cubicBezTo>
                    <a:cubicBezTo>
                      <a:pt x="1310945" y="83034"/>
                      <a:pt x="1100323" y="69032"/>
                      <a:pt x="889785" y="55196"/>
                    </a:cubicBezTo>
                    <a:cubicBezTo>
                      <a:pt x="813043" y="46861"/>
                      <a:pt x="736051" y="41360"/>
                      <a:pt x="658809" y="41943"/>
                    </a:cubicBezTo>
                    <a:cubicBezTo>
                      <a:pt x="573559" y="42277"/>
                      <a:pt x="488476" y="34942"/>
                      <a:pt x="403227" y="33358"/>
                    </a:cubicBezTo>
                    <a:cubicBezTo>
                      <a:pt x="362103" y="33192"/>
                      <a:pt x="320980" y="34359"/>
                      <a:pt x="279856" y="35526"/>
                    </a:cubicBezTo>
                    <a:cubicBezTo>
                      <a:pt x="234979" y="36859"/>
                      <a:pt x="190102" y="38109"/>
                      <a:pt x="145308" y="37693"/>
                    </a:cubicBezTo>
                    <a:cubicBezTo>
                      <a:pt x="102100" y="38359"/>
                      <a:pt x="58974" y="42693"/>
                      <a:pt x="15765" y="41777"/>
                    </a:cubicBezTo>
                    <a:cubicBezTo>
                      <a:pt x="10760" y="41277"/>
                      <a:pt x="5339" y="41110"/>
                      <a:pt x="0" y="40610"/>
                    </a:cubicBezTo>
                    <a:cubicBezTo>
                      <a:pt x="2419" y="37192"/>
                      <a:pt x="4171" y="33358"/>
                      <a:pt x="6089" y="29524"/>
                    </a:cubicBezTo>
                    <a:cubicBezTo>
                      <a:pt x="7174" y="27357"/>
                      <a:pt x="8341" y="25274"/>
                      <a:pt x="9509" y="23107"/>
                    </a:cubicBezTo>
                    <a:cubicBezTo>
                      <a:pt x="10510" y="21190"/>
                      <a:pt x="11761" y="19272"/>
                      <a:pt x="12512" y="17272"/>
                    </a:cubicBezTo>
                    <a:cubicBezTo>
                      <a:pt x="59641" y="15272"/>
                      <a:pt x="106354" y="9104"/>
                      <a:pt x="153566" y="7687"/>
                    </a:cubicBezTo>
                    <a:cubicBezTo>
                      <a:pt x="233394" y="6437"/>
                      <a:pt x="313055" y="936"/>
                      <a:pt x="392883" y="19"/>
                    </a:cubicBezTo>
                    <a:cubicBezTo>
                      <a:pt x="472961" y="-398"/>
                      <a:pt x="552789" y="6270"/>
                      <a:pt x="632867" y="6353"/>
                    </a:cubicBezTo>
                    <a:cubicBezTo>
                      <a:pt x="738387" y="3686"/>
                      <a:pt x="843156" y="14271"/>
                      <a:pt x="948175" y="22273"/>
                    </a:cubicBezTo>
                    <a:cubicBezTo>
                      <a:pt x="1025250" y="25857"/>
                      <a:pt x="1101992" y="31025"/>
                      <a:pt x="1178900" y="36942"/>
                    </a:cubicBezTo>
                    <a:cubicBezTo>
                      <a:pt x="1391190" y="48195"/>
                      <a:pt x="1603564" y="62948"/>
                      <a:pt x="1816272" y="57947"/>
                    </a:cubicBezTo>
                    <a:cubicBezTo>
                      <a:pt x="1920540" y="60030"/>
                      <a:pt x="2024808" y="58613"/>
                      <a:pt x="2128910" y="64364"/>
                    </a:cubicBezTo>
                    <a:cubicBezTo>
                      <a:pt x="2215495" y="66448"/>
                      <a:pt x="2301328" y="78367"/>
                      <a:pt x="2387662" y="83701"/>
                    </a:cubicBezTo>
                    <a:cubicBezTo>
                      <a:pt x="2396838" y="84868"/>
                      <a:pt x="2406431" y="84618"/>
                      <a:pt x="2415857" y="84868"/>
                    </a:cubicBezTo>
                    <a:cubicBezTo>
                      <a:pt x="2415773" y="87369"/>
                      <a:pt x="2415606" y="89953"/>
                      <a:pt x="2415523" y="92453"/>
                    </a:cubicBezTo>
                    <a:cubicBezTo>
                      <a:pt x="2415022" y="102705"/>
                      <a:pt x="2414438" y="112957"/>
                      <a:pt x="2413855" y="123209"/>
                    </a:cubicBezTo>
                    <a:cubicBezTo>
                      <a:pt x="2300494" y="116624"/>
                      <a:pt x="2187801" y="102288"/>
                      <a:pt x="2074190" y="998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1154972">
                <a:off x="7246110" y="4429298"/>
                <a:ext cx="1227083" cy="72040"/>
              </a:xfrm>
              <a:custGeom>
                <a:avLst/>
                <a:gdLst/>
                <a:ahLst/>
                <a:cxnLst/>
                <a:rect l="l" t="t" r="r" b="b"/>
                <a:pathLst>
                  <a:path w="2451808" h="143942" extrusionOk="0">
                    <a:moveTo>
                      <a:pt x="1828701" y="135691"/>
                    </a:moveTo>
                    <a:cubicBezTo>
                      <a:pt x="1616994" y="130023"/>
                      <a:pt x="1405538" y="119272"/>
                      <a:pt x="1193915" y="110603"/>
                    </a:cubicBezTo>
                    <a:cubicBezTo>
                      <a:pt x="1032591" y="104102"/>
                      <a:pt x="872267" y="84098"/>
                      <a:pt x="711361" y="72346"/>
                    </a:cubicBezTo>
                    <a:cubicBezTo>
                      <a:pt x="605007" y="65345"/>
                      <a:pt x="498403" y="61344"/>
                      <a:pt x="392299" y="51009"/>
                    </a:cubicBezTo>
                    <a:cubicBezTo>
                      <a:pt x="294120" y="39756"/>
                      <a:pt x="195441" y="34422"/>
                      <a:pt x="96844" y="27671"/>
                    </a:cubicBezTo>
                    <a:cubicBezTo>
                      <a:pt x="81830" y="25254"/>
                      <a:pt x="31864" y="24504"/>
                      <a:pt x="0" y="19503"/>
                    </a:cubicBezTo>
                    <a:cubicBezTo>
                      <a:pt x="1084" y="18169"/>
                      <a:pt x="2252" y="16835"/>
                      <a:pt x="3337" y="15502"/>
                    </a:cubicBezTo>
                    <a:cubicBezTo>
                      <a:pt x="6089" y="12168"/>
                      <a:pt x="8759" y="8834"/>
                      <a:pt x="11261" y="5333"/>
                    </a:cubicBezTo>
                    <a:cubicBezTo>
                      <a:pt x="12429" y="3749"/>
                      <a:pt x="13680" y="2083"/>
                      <a:pt x="14848" y="415"/>
                    </a:cubicBezTo>
                    <a:cubicBezTo>
                      <a:pt x="49382" y="-751"/>
                      <a:pt x="84082" y="832"/>
                      <a:pt x="118699" y="1583"/>
                    </a:cubicBezTo>
                    <a:cubicBezTo>
                      <a:pt x="226137" y="3416"/>
                      <a:pt x="333075" y="11584"/>
                      <a:pt x="440096" y="20919"/>
                    </a:cubicBezTo>
                    <a:cubicBezTo>
                      <a:pt x="598667" y="31338"/>
                      <a:pt x="757489" y="36089"/>
                      <a:pt x="915560" y="52925"/>
                    </a:cubicBezTo>
                    <a:cubicBezTo>
                      <a:pt x="1180819" y="76847"/>
                      <a:pt x="1447328" y="83765"/>
                      <a:pt x="1713421" y="93683"/>
                    </a:cubicBezTo>
                    <a:cubicBezTo>
                      <a:pt x="1871909" y="99851"/>
                      <a:pt x="2030648" y="101852"/>
                      <a:pt x="2189302" y="100351"/>
                    </a:cubicBezTo>
                    <a:cubicBezTo>
                      <a:pt x="2276137" y="100101"/>
                      <a:pt x="2362888" y="103102"/>
                      <a:pt x="2449639" y="105852"/>
                    </a:cubicBezTo>
                    <a:cubicBezTo>
                      <a:pt x="2450390" y="105936"/>
                      <a:pt x="2451058" y="105936"/>
                      <a:pt x="2451808" y="106102"/>
                    </a:cubicBezTo>
                    <a:cubicBezTo>
                      <a:pt x="2451725" y="112270"/>
                      <a:pt x="2451725" y="118438"/>
                      <a:pt x="2451642" y="124606"/>
                    </a:cubicBezTo>
                    <a:cubicBezTo>
                      <a:pt x="2451558" y="130940"/>
                      <a:pt x="2451391" y="137358"/>
                      <a:pt x="2451058" y="143693"/>
                    </a:cubicBezTo>
                    <a:cubicBezTo>
                      <a:pt x="2450057" y="143859"/>
                      <a:pt x="2448889" y="143943"/>
                      <a:pt x="2447805" y="143943"/>
                    </a:cubicBezTo>
                    <a:cubicBezTo>
                      <a:pt x="2241436" y="135274"/>
                      <a:pt x="2035068" y="141109"/>
                      <a:pt x="1828701" y="1356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1154972">
                <a:off x="7174620" y="4597762"/>
                <a:ext cx="1232176" cy="72578"/>
              </a:xfrm>
              <a:custGeom>
                <a:avLst/>
                <a:gdLst/>
                <a:ahLst/>
                <a:cxnLst/>
                <a:rect l="l" t="t" r="r" b="b"/>
                <a:pathLst>
                  <a:path w="2461984" h="145016" extrusionOk="0">
                    <a:moveTo>
                      <a:pt x="2331775" y="129930"/>
                    </a:moveTo>
                    <a:cubicBezTo>
                      <a:pt x="2225254" y="118428"/>
                      <a:pt x="2118066" y="114844"/>
                      <a:pt x="2011128" y="109093"/>
                    </a:cubicBezTo>
                    <a:cubicBezTo>
                      <a:pt x="1796502" y="97007"/>
                      <a:pt x="1581876" y="85839"/>
                      <a:pt x="1367167" y="74920"/>
                    </a:cubicBezTo>
                    <a:cubicBezTo>
                      <a:pt x="1151874" y="65751"/>
                      <a:pt x="937081" y="47665"/>
                      <a:pt x="721787" y="38746"/>
                    </a:cubicBezTo>
                    <a:cubicBezTo>
                      <a:pt x="533354" y="32579"/>
                      <a:pt x="344836" y="33079"/>
                      <a:pt x="156403" y="31328"/>
                    </a:cubicBezTo>
                    <a:cubicBezTo>
                      <a:pt x="104602" y="29328"/>
                      <a:pt x="51801" y="26828"/>
                      <a:pt x="0" y="21910"/>
                    </a:cubicBezTo>
                    <a:cubicBezTo>
                      <a:pt x="918" y="21076"/>
                      <a:pt x="1752" y="20159"/>
                      <a:pt x="2586" y="19243"/>
                    </a:cubicBezTo>
                    <a:cubicBezTo>
                      <a:pt x="7090" y="14158"/>
                      <a:pt x="10844" y="8991"/>
                      <a:pt x="14014" y="2990"/>
                    </a:cubicBezTo>
                    <a:cubicBezTo>
                      <a:pt x="14514" y="2073"/>
                      <a:pt x="14931" y="1239"/>
                      <a:pt x="15265" y="239"/>
                    </a:cubicBezTo>
                    <a:cubicBezTo>
                      <a:pt x="42708" y="-94"/>
                      <a:pt x="70152" y="989"/>
                      <a:pt x="97595" y="1323"/>
                    </a:cubicBezTo>
                    <a:cubicBezTo>
                      <a:pt x="163326" y="1323"/>
                      <a:pt x="228890" y="989"/>
                      <a:pt x="294287" y="656"/>
                    </a:cubicBezTo>
                    <a:cubicBezTo>
                      <a:pt x="460115" y="-261"/>
                      <a:pt x="625360" y="-1178"/>
                      <a:pt x="791606" y="5073"/>
                    </a:cubicBezTo>
                    <a:cubicBezTo>
                      <a:pt x="1113253" y="24410"/>
                      <a:pt x="1435067" y="40664"/>
                      <a:pt x="1756880" y="57166"/>
                    </a:cubicBezTo>
                    <a:cubicBezTo>
                      <a:pt x="1917454" y="66335"/>
                      <a:pt x="2078110" y="73420"/>
                      <a:pt x="2238600" y="83505"/>
                    </a:cubicBezTo>
                    <a:cubicBezTo>
                      <a:pt x="2313590" y="87172"/>
                      <a:pt x="2387412" y="101175"/>
                      <a:pt x="2461985" y="107259"/>
                    </a:cubicBezTo>
                    <a:cubicBezTo>
                      <a:pt x="2461902" y="107843"/>
                      <a:pt x="2461818" y="108426"/>
                      <a:pt x="2461735" y="109010"/>
                    </a:cubicBezTo>
                    <a:cubicBezTo>
                      <a:pt x="2461735" y="108593"/>
                      <a:pt x="2461818" y="108176"/>
                      <a:pt x="2461902" y="107760"/>
                    </a:cubicBezTo>
                    <a:cubicBezTo>
                      <a:pt x="2460483" y="118845"/>
                      <a:pt x="2459649" y="130014"/>
                      <a:pt x="2458815" y="141183"/>
                    </a:cubicBezTo>
                    <a:cubicBezTo>
                      <a:pt x="2458732" y="142433"/>
                      <a:pt x="2458648" y="143766"/>
                      <a:pt x="2458565" y="145017"/>
                    </a:cubicBezTo>
                    <a:cubicBezTo>
                      <a:pt x="2416023" y="143266"/>
                      <a:pt x="2374149" y="135098"/>
                      <a:pt x="2331775" y="1299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1154972">
                <a:off x="7109090" y="4771567"/>
                <a:ext cx="1233262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2464153" h="103602" extrusionOk="0">
                    <a:moveTo>
                      <a:pt x="2440547" y="103270"/>
                    </a:moveTo>
                    <a:cubicBezTo>
                      <a:pt x="2191221" y="99436"/>
                      <a:pt x="1941894" y="96352"/>
                      <a:pt x="1692818" y="83932"/>
                    </a:cubicBezTo>
                    <a:cubicBezTo>
                      <a:pt x="1480277" y="77848"/>
                      <a:pt x="1267570" y="80265"/>
                      <a:pt x="1055279" y="65512"/>
                    </a:cubicBezTo>
                    <a:cubicBezTo>
                      <a:pt x="855167" y="54677"/>
                      <a:pt x="655223" y="39424"/>
                      <a:pt x="454944" y="32590"/>
                    </a:cubicBezTo>
                    <a:cubicBezTo>
                      <a:pt x="335327" y="33423"/>
                      <a:pt x="216711" y="42925"/>
                      <a:pt x="97095" y="38924"/>
                    </a:cubicBezTo>
                    <a:cubicBezTo>
                      <a:pt x="92340" y="38757"/>
                      <a:pt x="84082" y="38924"/>
                      <a:pt x="74156" y="38924"/>
                    </a:cubicBezTo>
                    <a:cubicBezTo>
                      <a:pt x="50966" y="39174"/>
                      <a:pt x="18685" y="39424"/>
                      <a:pt x="0" y="36757"/>
                    </a:cubicBezTo>
                    <a:cubicBezTo>
                      <a:pt x="2920" y="34173"/>
                      <a:pt x="5672" y="31506"/>
                      <a:pt x="8341" y="28589"/>
                    </a:cubicBezTo>
                    <a:cubicBezTo>
                      <a:pt x="10260" y="26505"/>
                      <a:pt x="11428" y="23921"/>
                      <a:pt x="11928" y="21337"/>
                    </a:cubicBezTo>
                    <a:cubicBezTo>
                      <a:pt x="56138" y="14003"/>
                      <a:pt x="101599" y="13169"/>
                      <a:pt x="146309" y="11669"/>
                    </a:cubicBezTo>
                    <a:cubicBezTo>
                      <a:pt x="245823" y="12336"/>
                      <a:pt x="344753" y="1834"/>
                      <a:pt x="444100" y="0"/>
                    </a:cubicBezTo>
                    <a:cubicBezTo>
                      <a:pt x="682249" y="4084"/>
                      <a:pt x="919814" y="23504"/>
                      <a:pt x="1157796" y="33840"/>
                    </a:cubicBezTo>
                    <a:cubicBezTo>
                      <a:pt x="1318620" y="43591"/>
                      <a:pt x="1479860" y="40341"/>
                      <a:pt x="1640851" y="44758"/>
                    </a:cubicBezTo>
                    <a:cubicBezTo>
                      <a:pt x="1745036" y="46592"/>
                      <a:pt x="1848970" y="54510"/>
                      <a:pt x="1953155" y="56011"/>
                    </a:cubicBezTo>
                    <a:cubicBezTo>
                      <a:pt x="2113895" y="61178"/>
                      <a:pt x="2274719" y="62178"/>
                      <a:pt x="2435459" y="65096"/>
                    </a:cubicBezTo>
                    <a:cubicBezTo>
                      <a:pt x="2444802" y="64679"/>
                      <a:pt x="2456563" y="64762"/>
                      <a:pt x="2464154" y="69680"/>
                    </a:cubicBezTo>
                    <a:cubicBezTo>
                      <a:pt x="2463737" y="78098"/>
                      <a:pt x="2463236" y="86433"/>
                      <a:pt x="2462819" y="94851"/>
                    </a:cubicBezTo>
                    <a:cubicBezTo>
                      <a:pt x="2462736" y="96852"/>
                      <a:pt x="2462652" y="98769"/>
                      <a:pt x="2462569" y="100769"/>
                    </a:cubicBezTo>
                    <a:cubicBezTo>
                      <a:pt x="2460150" y="102269"/>
                      <a:pt x="2457397" y="103186"/>
                      <a:pt x="2454478" y="103436"/>
                    </a:cubicBezTo>
                    <a:cubicBezTo>
                      <a:pt x="2452893" y="103520"/>
                      <a:pt x="2451308" y="103603"/>
                      <a:pt x="2449723" y="103603"/>
                    </a:cubicBezTo>
                    <a:cubicBezTo>
                      <a:pt x="2446720" y="103520"/>
                      <a:pt x="2443634" y="103353"/>
                      <a:pt x="2440547" y="1032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1154972">
                <a:off x="7003979" y="4959477"/>
                <a:ext cx="1277222" cy="27892"/>
              </a:xfrm>
              <a:custGeom>
                <a:avLst/>
                <a:gdLst/>
                <a:ahLst/>
                <a:cxnLst/>
                <a:rect l="l" t="t" r="r" b="b"/>
                <a:pathLst>
                  <a:path w="2551989" h="55731" extrusionOk="0">
                    <a:moveTo>
                      <a:pt x="1484782" y="55097"/>
                    </a:moveTo>
                    <a:cubicBezTo>
                      <a:pt x="1374758" y="51262"/>
                      <a:pt x="1263399" y="41344"/>
                      <a:pt x="1153792" y="40594"/>
                    </a:cubicBezTo>
                    <a:cubicBezTo>
                      <a:pt x="1042183" y="44845"/>
                      <a:pt x="930574" y="47512"/>
                      <a:pt x="818882" y="47095"/>
                    </a:cubicBezTo>
                    <a:cubicBezTo>
                      <a:pt x="748564" y="48179"/>
                      <a:pt x="678328" y="46345"/>
                      <a:pt x="608093" y="44428"/>
                    </a:cubicBezTo>
                    <a:cubicBezTo>
                      <a:pt x="533687" y="42427"/>
                      <a:pt x="459281" y="40427"/>
                      <a:pt x="384875" y="42011"/>
                    </a:cubicBezTo>
                    <a:cubicBezTo>
                      <a:pt x="256333" y="44678"/>
                      <a:pt x="128042" y="32509"/>
                      <a:pt x="0" y="21424"/>
                    </a:cubicBezTo>
                    <a:cubicBezTo>
                      <a:pt x="3420" y="19256"/>
                      <a:pt x="6757" y="16923"/>
                      <a:pt x="10010" y="14505"/>
                    </a:cubicBezTo>
                    <a:cubicBezTo>
                      <a:pt x="15515" y="10338"/>
                      <a:pt x="20603" y="5420"/>
                      <a:pt x="24858" y="3"/>
                    </a:cubicBezTo>
                    <a:cubicBezTo>
                      <a:pt x="93842" y="-164"/>
                      <a:pt x="163159" y="7421"/>
                      <a:pt x="231976" y="9921"/>
                    </a:cubicBezTo>
                    <a:cubicBezTo>
                      <a:pt x="288782" y="12672"/>
                      <a:pt x="345587" y="11505"/>
                      <a:pt x="402476" y="10255"/>
                    </a:cubicBezTo>
                    <a:cubicBezTo>
                      <a:pt x="441014" y="9505"/>
                      <a:pt x="479634" y="8671"/>
                      <a:pt x="518256" y="9088"/>
                    </a:cubicBezTo>
                    <a:cubicBezTo>
                      <a:pt x="622607" y="10338"/>
                      <a:pt x="726959" y="14089"/>
                      <a:pt x="831311" y="11588"/>
                    </a:cubicBezTo>
                    <a:cubicBezTo>
                      <a:pt x="932493" y="11088"/>
                      <a:pt x="1031756" y="9088"/>
                      <a:pt x="1132271" y="4087"/>
                    </a:cubicBezTo>
                    <a:cubicBezTo>
                      <a:pt x="1266819" y="1420"/>
                      <a:pt x="1401033" y="17423"/>
                      <a:pt x="1535665" y="18006"/>
                    </a:cubicBezTo>
                    <a:cubicBezTo>
                      <a:pt x="1633760" y="18090"/>
                      <a:pt x="1731272" y="13339"/>
                      <a:pt x="1829284" y="11838"/>
                    </a:cubicBezTo>
                    <a:cubicBezTo>
                      <a:pt x="1934971" y="15089"/>
                      <a:pt x="2040574" y="10171"/>
                      <a:pt x="2146260" y="8588"/>
                    </a:cubicBezTo>
                    <a:cubicBezTo>
                      <a:pt x="2202649" y="10838"/>
                      <a:pt x="2259037" y="8588"/>
                      <a:pt x="2315342" y="6337"/>
                    </a:cubicBezTo>
                    <a:cubicBezTo>
                      <a:pt x="2383242" y="3670"/>
                      <a:pt x="2451057" y="1003"/>
                      <a:pt x="2518957" y="6170"/>
                    </a:cubicBezTo>
                    <a:cubicBezTo>
                      <a:pt x="2523211" y="6671"/>
                      <a:pt x="2528049" y="6504"/>
                      <a:pt x="2532971" y="6420"/>
                    </a:cubicBezTo>
                    <a:cubicBezTo>
                      <a:pt x="2539561" y="6170"/>
                      <a:pt x="2546234" y="6087"/>
                      <a:pt x="2551989" y="7421"/>
                    </a:cubicBezTo>
                    <a:cubicBezTo>
                      <a:pt x="2550905" y="18673"/>
                      <a:pt x="2549904" y="29925"/>
                      <a:pt x="2548903" y="41177"/>
                    </a:cubicBezTo>
                    <a:cubicBezTo>
                      <a:pt x="2548820" y="41761"/>
                      <a:pt x="2548736" y="42344"/>
                      <a:pt x="2548653" y="43011"/>
                    </a:cubicBezTo>
                    <a:cubicBezTo>
                      <a:pt x="2525047" y="45928"/>
                      <a:pt x="2500940" y="44178"/>
                      <a:pt x="2476833" y="42511"/>
                    </a:cubicBezTo>
                    <a:cubicBezTo>
                      <a:pt x="2457481" y="41094"/>
                      <a:pt x="2438212" y="39760"/>
                      <a:pt x="2419276" y="40761"/>
                    </a:cubicBezTo>
                    <a:cubicBezTo>
                      <a:pt x="2339532" y="41761"/>
                      <a:pt x="2260121" y="50512"/>
                      <a:pt x="2180377" y="46762"/>
                    </a:cubicBezTo>
                    <a:cubicBezTo>
                      <a:pt x="2132163" y="46595"/>
                      <a:pt x="2083866" y="47762"/>
                      <a:pt x="2035652" y="48845"/>
                    </a:cubicBezTo>
                    <a:cubicBezTo>
                      <a:pt x="1965000" y="50512"/>
                      <a:pt x="1894348" y="52263"/>
                      <a:pt x="1823862" y="49762"/>
                    </a:cubicBezTo>
                    <a:cubicBezTo>
                      <a:pt x="1731606" y="51512"/>
                      <a:pt x="1639266" y="55680"/>
                      <a:pt x="1546926" y="55680"/>
                    </a:cubicBezTo>
                    <a:cubicBezTo>
                      <a:pt x="1526072" y="55847"/>
                      <a:pt x="1505469" y="55597"/>
                      <a:pt x="1484782" y="550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1154972">
                <a:off x="7506182" y="3729962"/>
                <a:ext cx="192260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384151" h="37528" extrusionOk="0">
                    <a:moveTo>
                      <a:pt x="2586" y="27693"/>
                    </a:moveTo>
                    <a:cubicBezTo>
                      <a:pt x="3253" y="24276"/>
                      <a:pt x="3837" y="20942"/>
                      <a:pt x="4171" y="17608"/>
                    </a:cubicBezTo>
                    <a:cubicBezTo>
                      <a:pt x="4504" y="14691"/>
                      <a:pt x="4671" y="11774"/>
                      <a:pt x="4838" y="8773"/>
                    </a:cubicBezTo>
                    <a:cubicBezTo>
                      <a:pt x="4921" y="7023"/>
                      <a:pt x="4921" y="5272"/>
                      <a:pt x="4921" y="3522"/>
                    </a:cubicBezTo>
                    <a:cubicBezTo>
                      <a:pt x="16933" y="2522"/>
                      <a:pt x="29779" y="3105"/>
                      <a:pt x="37537" y="1938"/>
                    </a:cubicBezTo>
                    <a:cubicBezTo>
                      <a:pt x="104268" y="-729"/>
                      <a:pt x="171000" y="-395"/>
                      <a:pt x="237899" y="1438"/>
                    </a:cubicBezTo>
                    <a:cubicBezTo>
                      <a:pt x="273433" y="2188"/>
                      <a:pt x="308885" y="5022"/>
                      <a:pt x="344419" y="4356"/>
                    </a:cubicBezTo>
                    <a:cubicBezTo>
                      <a:pt x="347422" y="4856"/>
                      <a:pt x="352510" y="4439"/>
                      <a:pt x="358099" y="4022"/>
                    </a:cubicBezTo>
                    <a:cubicBezTo>
                      <a:pt x="370862" y="3022"/>
                      <a:pt x="386043" y="1938"/>
                      <a:pt x="383958" y="12857"/>
                    </a:cubicBezTo>
                    <a:cubicBezTo>
                      <a:pt x="382707" y="16691"/>
                      <a:pt x="379287" y="18108"/>
                      <a:pt x="376033" y="17775"/>
                    </a:cubicBezTo>
                    <a:cubicBezTo>
                      <a:pt x="309802" y="26693"/>
                      <a:pt x="242904" y="23943"/>
                      <a:pt x="176255" y="25026"/>
                    </a:cubicBezTo>
                    <a:cubicBezTo>
                      <a:pt x="121619" y="24776"/>
                      <a:pt x="66899" y="27527"/>
                      <a:pt x="12762" y="34695"/>
                    </a:cubicBezTo>
                    <a:cubicBezTo>
                      <a:pt x="8759" y="35278"/>
                      <a:pt x="4421" y="36612"/>
                      <a:pt x="0" y="37529"/>
                    </a:cubicBezTo>
                    <a:cubicBezTo>
                      <a:pt x="1084" y="34195"/>
                      <a:pt x="2002" y="30944"/>
                      <a:pt x="2586" y="27693"/>
                    </a:cubicBezTo>
                    <a:close/>
                  </a:path>
                </a:pathLst>
              </a:custGeom>
              <a:solidFill>
                <a:srgbClr val="61AFDB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Google Shape;56;p2"/>
          <p:cNvGrpSpPr/>
          <p:nvPr/>
        </p:nvGrpSpPr>
        <p:grpSpPr>
          <a:xfrm>
            <a:off x="7175534" y="1197937"/>
            <a:ext cx="1585586" cy="1484490"/>
            <a:chOff x="7175534" y="1197937"/>
            <a:chExt cx="1585586" cy="1484490"/>
          </a:xfrm>
        </p:grpSpPr>
        <p:sp>
          <p:nvSpPr>
            <p:cNvPr id="57" name="Google Shape;57;p2"/>
            <p:cNvSpPr/>
            <p:nvPr/>
          </p:nvSpPr>
          <p:spPr>
            <a:xfrm rot="-6855235">
              <a:off x="7440879" y="1312199"/>
              <a:ext cx="1056307" cy="1258581"/>
            </a:xfrm>
            <a:custGeom>
              <a:avLst/>
              <a:gdLst/>
              <a:ahLst/>
              <a:cxnLst/>
              <a:rect l="l" t="t" r="r" b="b"/>
              <a:pathLst>
                <a:path w="2116639" h="2521959" extrusionOk="0">
                  <a:moveTo>
                    <a:pt x="2081214" y="2237249"/>
                  </a:moveTo>
                  <a:cubicBezTo>
                    <a:pt x="2062148" y="2202749"/>
                    <a:pt x="2040257" y="2173242"/>
                    <a:pt x="2010800" y="2146610"/>
                  </a:cubicBezTo>
                  <a:cubicBezTo>
                    <a:pt x="2005605" y="2141414"/>
                    <a:pt x="2000157" y="2136371"/>
                    <a:pt x="1994761" y="2131377"/>
                  </a:cubicBezTo>
                  <a:cubicBezTo>
                    <a:pt x="1993752" y="2130419"/>
                    <a:pt x="1992692" y="2129763"/>
                    <a:pt x="1991532" y="2129309"/>
                  </a:cubicBezTo>
                  <a:cubicBezTo>
                    <a:pt x="1991230" y="2128250"/>
                    <a:pt x="1990877" y="2127291"/>
                    <a:pt x="1990524" y="2126434"/>
                  </a:cubicBezTo>
                  <a:cubicBezTo>
                    <a:pt x="1979023" y="2097129"/>
                    <a:pt x="1956679" y="2073523"/>
                    <a:pt x="1938420" y="2048354"/>
                  </a:cubicBezTo>
                  <a:cubicBezTo>
                    <a:pt x="1908358" y="2010978"/>
                    <a:pt x="1878094" y="1973804"/>
                    <a:pt x="1846872" y="1937437"/>
                  </a:cubicBezTo>
                  <a:cubicBezTo>
                    <a:pt x="1830984" y="1918623"/>
                    <a:pt x="1797391" y="1858853"/>
                    <a:pt x="1768035" y="1860769"/>
                  </a:cubicBezTo>
                  <a:cubicBezTo>
                    <a:pt x="1762588" y="1852346"/>
                    <a:pt x="1757090" y="1844023"/>
                    <a:pt x="1751289" y="1835903"/>
                  </a:cubicBezTo>
                  <a:cubicBezTo>
                    <a:pt x="1728188" y="1799233"/>
                    <a:pt x="1707155" y="1761050"/>
                    <a:pt x="1679413" y="1727508"/>
                  </a:cubicBezTo>
                  <a:cubicBezTo>
                    <a:pt x="1576012" y="1589708"/>
                    <a:pt x="1470644" y="1453370"/>
                    <a:pt x="1366739" y="1315922"/>
                  </a:cubicBezTo>
                  <a:cubicBezTo>
                    <a:pt x="1333247" y="1275520"/>
                    <a:pt x="1302731" y="1232798"/>
                    <a:pt x="1272770" y="1189773"/>
                  </a:cubicBezTo>
                  <a:cubicBezTo>
                    <a:pt x="1231863" y="1136055"/>
                    <a:pt x="1191764" y="1081832"/>
                    <a:pt x="1152522" y="1026904"/>
                  </a:cubicBezTo>
                  <a:cubicBezTo>
                    <a:pt x="1119232" y="985846"/>
                    <a:pt x="1088666" y="942821"/>
                    <a:pt x="1057141" y="900452"/>
                  </a:cubicBezTo>
                  <a:cubicBezTo>
                    <a:pt x="1025314" y="860302"/>
                    <a:pt x="991822" y="821514"/>
                    <a:pt x="963324" y="778792"/>
                  </a:cubicBezTo>
                  <a:cubicBezTo>
                    <a:pt x="922669" y="722501"/>
                    <a:pt x="879897" y="667825"/>
                    <a:pt x="839797" y="611081"/>
                  </a:cubicBezTo>
                  <a:cubicBezTo>
                    <a:pt x="812913" y="575874"/>
                    <a:pt x="784062" y="542281"/>
                    <a:pt x="757329" y="506873"/>
                  </a:cubicBezTo>
                  <a:cubicBezTo>
                    <a:pt x="722122" y="460569"/>
                    <a:pt x="677735" y="422437"/>
                    <a:pt x="641923" y="376688"/>
                  </a:cubicBezTo>
                  <a:cubicBezTo>
                    <a:pt x="621445" y="351620"/>
                    <a:pt x="599100" y="328266"/>
                    <a:pt x="576655" y="305014"/>
                  </a:cubicBezTo>
                  <a:cubicBezTo>
                    <a:pt x="566819" y="296187"/>
                    <a:pt x="559203" y="283627"/>
                    <a:pt x="548156" y="276364"/>
                  </a:cubicBezTo>
                  <a:cubicBezTo>
                    <a:pt x="547854" y="272531"/>
                    <a:pt x="545836" y="268798"/>
                    <a:pt x="541650" y="266327"/>
                  </a:cubicBezTo>
                  <a:cubicBezTo>
                    <a:pt x="534487" y="262342"/>
                    <a:pt x="526820" y="259063"/>
                    <a:pt x="519305" y="255684"/>
                  </a:cubicBezTo>
                  <a:cubicBezTo>
                    <a:pt x="498826" y="246605"/>
                    <a:pt x="477844" y="238585"/>
                    <a:pt x="457617" y="228951"/>
                  </a:cubicBezTo>
                  <a:cubicBezTo>
                    <a:pt x="437896" y="219216"/>
                    <a:pt x="420040" y="206102"/>
                    <a:pt x="400066" y="196821"/>
                  </a:cubicBezTo>
                  <a:cubicBezTo>
                    <a:pt x="274673" y="134629"/>
                    <a:pt x="151904" y="67847"/>
                    <a:pt x="25250" y="8177"/>
                  </a:cubicBezTo>
                  <a:cubicBezTo>
                    <a:pt x="19248" y="5302"/>
                    <a:pt x="13498" y="662"/>
                    <a:pt x="6739" y="6"/>
                  </a:cubicBezTo>
                  <a:cubicBezTo>
                    <a:pt x="2149" y="-195"/>
                    <a:pt x="-777" y="4495"/>
                    <a:pt x="182" y="8631"/>
                  </a:cubicBezTo>
                  <a:cubicBezTo>
                    <a:pt x="283" y="9237"/>
                    <a:pt x="484" y="9842"/>
                    <a:pt x="737" y="10346"/>
                  </a:cubicBezTo>
                  <a:cubicBezTo>
                    <a:pt x="636" y="11708"/>
                    <a:pt x="737" y="13121"/>
                    <a:pt x="938" y="14432"/>
                  </a:cubicBezTo>
                  <a:cubicBezTo>
                    <a:pt x="3410" y="31632"/>
                    <a:pt x="7899" y="48479"/>
                    <a:pt x="12085" y="65376"/>
                  </a:cubicBezTo>
                  <a:cubicBezTo>
                    <a:pt x="31152" y="137101"/>
                    <a:pt x="65804" y="203429"/>
                    <a:pt x="88955" y="273792"/>
                  </a:cubicBezTo>
                  <a:cubicBezTo>
                    <a:pt x="110291" y="336185"/>
                    <a:pt x="130770" y="399033"/>
                    <a:pt x="159722" y="458400"/>
                  </a:cubicBezTo>
                  <a:cubicBezTo>
                    <a:pt x="167288" y="474743"/>
                    <a:pt x="173643" y="491589"/>
                    <a:pt x="181411" y="507881"/>
                  </a:cubicBezTo>
                  <a:cubicBezTo>
                    <a:pt x="182974" y="511059"/>
                    <a:pt x="185244" y="513581"/>
                    <a:pt x="188523" y="514993"/>
                  </a:cubicBezTo>
                  <a:cubicBezTo>
                    <a:pt x="189330" y="515346"/>
                    <a:pt x="190187" y="515599"/>
                    <a:pt x="190994" y="515800"/>
                  </a:cubicBezTo>
                  <a:cubicBezTo>
                    <a:pt x="191549" y="517414"/>
                    <a:pt x="192760" y="519129"/>
                    <a:pt x="193970" y="520189"/>
                  </a:cubicBezTo>
                  <a:cubicBezTo>
                    <a:pt x="213137" y="543340"/>
                    <a:pt x="228572" y="569266"/>
                    <a:pt x="247133" y="592973"/>
                  </a:cubicBezTo>
                  <a:cubicBezTo>
                    <a:pt x="281987" y="634636"/>
                    <a:pt x="307963" y="682806"/>
                    <a:pt x="342716" y="724519"/>
                  </a:cubicBezTo>
                  <a:cubicBezTo>
                    <a:pt x="383118" y="770722"/>
                    <a:pt x="419636" y="820001"/>
                    <a:pt x="458324" y="867565"/>
                  </a:cubicBezTo>
                  <a:cubicBezTo>
                    <a:pt x="496708" y="909834"/>
                    <a:pt x="531612" y="954826"/>
                    <a:pt x="567929" y="998859"/>
                  </a:cubicBezTo>
                  <a:cubicBezTo>
                    <a:pt x="601925" y="1036285"/>
                    <a:pt x="629818" y="1078503"/>
                    <a:pt x="661141" y="1118098"/>
                  </a:cubicBezTo>
                  <a:cubicBezTo>
                    <a:pt x="717280" y="1181047"/>
                    <a:pt x="765500" y="1250502"/>
                    <a:pt x="823051" y="1312189"/>
                  </a:cubicBezTo>
                  <a:cubicBezTo>
                    <a:pt x="880048" y="1379476"/>
                    <a:pt x="935229" y="1449284"/>
                    <a:pt x="989653" y="1518739"/>
                  </a:cubicBezTo>
                  <a:cubicBezTo>
                    <a:pt x="1022540" y="1556115"/>
                    <a:pt x="1052955" y="1595558"/>
                    <a:pt x="1083269" y="1635053"/>
                  </a:cubicBezTo>
                  <a:cubicBezTo>
                    <a:pt x="1115701" y="1673336"/>
                    <a:pt x="1147529" y="1712023"/>
                    <a:pt x="1176279" y="1753232"/>
                  </a:cubicBezTo>
                  <a:cubicBezTo>
                    <a:pt x="1227727" y="1816887"/>
                    <a:pt x="1278772" y="1880844"/>
                    <a:pt x="1330019" y="1944650"/>
                  </a:cubicBezTo>
                  <a:cubicBezTo>
                    <a:pt x="1371783" y="1992618"/>
                    <a:pt x="1407494" y="2045428"/>
                    <a:pt x="1447744" y="2094607"/>
                  </a:cubicBezTo>
                  <a:cubicBezTo>
                    <a:pt x="1448854" y="2095716"/>
                    <a:pt x="1450115" y="2096574"/>
                    <a:pt x="1451477" y="2097230"/>
                  </a:cubicBezTo>
                  <a:cubicBezTo>
                    <a:pt x="1451578" y="2097885"/>
                    <a:pt x="1451779" y="2098591"/>
                    <a:pt x="1452284" y="2099298"/>
                  </a:cubicBezTo>
                  <a:cubicBezTo>
                    <a:pt x="1453898" y="2101063"/>
                    <a:pt x="1455966" y="2102173"/>
                    <a:pt x="1458135" y="2102980"/>
                  </a:cubicBezTo>
                  <a:cubicBezTo>
                    <a:pt x="1457580" y="2128401"/>
                    <a:pt x="1496217" y="2153116"/>
                    <a:pt x="1509432" y="2172838"/>
                  </a:cubicBezTo>
                  <a:cubicBezTo>
                    <a:pt x="1546606" y="2230390"/>
                    <a:pt x="1589076" y="2284007"/>
                    <a:pt x="1636186" y="2333841"/>
                  </a:cubicBezTo>
                  <a:cubicBezTo>
                    <a:pt x="1646022" y="2344635"/>
                    <a:pt x="1655605" y="2355681"/>
                    <a:pt x="1665643" y="2366274"/>
                  </a:cubicBezTo>
                  <a:cubicBezTo>
                    <a:pt x="1667711" y="2368342"/>
                    <a:pt x="1670132" y="2369704"/>
                    <a:pt x="1673108" y="2369905"/>
                  </a:cubicBezTo>
                  <a:cubicBezTo>
                    <a:pt x="1673915" y="2370006"/>
                    <a:pt x="1674722" y="2369956"/>
                    <a:pt x="1675529" y="2369855"/>
                  </a:cubicBezTo>
                  <a:cubicBezTo>
                    <a:pt x="1679867" y="2372377"/>
                    <a:pt x="1684810" y="2373840"/>
                    <a:pt x="1689955" y="2374697"/>
                  </a:cubicBezTo>
                  <a:cubicBezTo>
                    <a:pt x="1694343" y="2384281"/>
                    <a:pt x="1711341" y="2401077"/>
                    <a:pt x="1714267" y="2404709"/>
                  </a:cubicBezTo>
                  <a:cubicBezTo>
                    <a:pt x="1757342" y="2452021"/>
                    <a:pt x="1802435" y="2511943"/>
                    <a:pt x="1870024" y="2520972"/>
                  </a:cubicBezTo>
                  <a:lnTo>
                    <a:pt x="1870074" y="2520972"/>
                  </a:lnTo>
                  <a:cubicBezTo>
                    <a:pt x="1973525" y="2531312"/>
                    <a:pt x="2088729" y="2459435"/>
                    <a:pt x="2113495" y="2356287"/>
                  </a:cubicBezTo>
                  <a:cubicBezTo>
                    <a:pt x="2124693" y="2313615"/>
                    <a:pt x="2104113" y="2272154"/>
                    <a:pt x="2081214" y="2237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 rot="-6863792">
              <a:off x="7439230" y="1309652"/>
              <a:ext cx="1058193" cy="1261059"/>
              <a:chOff x="14876188" y="2616584"/>
              <a:chExt cx="2116639" cy="2521959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5077119" y="2941976"/>
                <a:ext cx="1548441" cy="1763162"/>
              </a:xfrm>
              <a:custGeom>
                <a:avLst/>
                <a:gdLst/>
                <a:ahLst/>
                <a:cxnLst/>
                <a:rect l="l" t="t" r="r" b="b"/>
                <a:pathLst>
                  <a:path w="1548441" h="1763162" extrusionOk="0">
                    <a:moveTo>
                      <a:pt x="1546575" y="1553788"/>
                    </a:moveTo>
                    <a:cubicBezTo>
                      <a:pt x="1539716" y="1543045"/>
                      <a:pt x="1533310" y="1533612"/>
                      <a:pt x="1526248" y="1523424"/>
                    </a:cubicBezTo>
                    <a:cubicBezTo>
                      <a:pt x="1503752" y="1487561"/>
                      <a:pt x="1483627" y="1451194"/>
                      <a:pt x="1456944" y="1418762"/>
                    </a:cubicBezTo>
                    <a:cubicBezTo>
                      <a:pt x="1424613" y="1378562"/>
                      <a:pt x="1395307" y="1336091"/>
                      <a:pt x="1364237" y="1294882"/>
                    </a:cubicBezTo>
                    <a:cubicBezTo>
                      <a:pt x="1301036" y="1212767"/>
                      <a:pt x="1236978" y="1131206"/>
                      <a:pt x="1175341" y="1047880"/>
                    </a:cubicBezTo>
                    <a:cubicBezTo>
                      <a:pt x="1133425" y="992397"/>
                      <a:pt x="1089039" y="938830"/>
                      <a:pt x="1050453" y="880875"/>
                    </a:cubicBezTo>
                    <a:cubicBezTo>
                      <a:pt x="1009496" y="827157"/>
                      <a:pt x="969497" y="772884"/>
                      <a:pt x="930356" y="717855"/>
                    </a:cubicBezTo>
                    <a:cubicBezTo>
                      <a:pt x="897117" y="676797"/>
                      <a:pt x="866601" y="633722"/>
                      <a:pt x="835177" y="591252"/>
                    </a:cubicBezTo>
                    <a:cubicBezTo>
                      <a:pt x="779996" y="525932"/>
                      <a:pt x="732533" y="454863"/>
                      <a:pt x="680731" y="386921"/>
                    </a:cubicBezTo>
                    <a:cubicBezTo>
                      <a:pt x="627871" y="311968"/>
                      <a:pt x="571933" y="239285"/>
                      <a:pt x="514584" y="167661"/>
                    </a:cubicBezTo>
                    <a:cubicBezTo>
                      <a:pt x="475190" y="124586"/>
                      <a:pt x="436503" y="81056"/>
                      <a:pt x="400742" y="34803"/>
                    </a:cubicBezTo>
                    <a:cubicBezTo>
                      <a:pt x="396656" y="28902"/>
                      <a:pt x="383542" y="14930"/>
                      <a:pt x="370428" y="0"/>
                    </a:cubicBezTo>
                    <a:cubicBezTo>
                      <a:pt x="370276" y="6103"/>
                      <a:pt x="367603" y="11904"/>
                      <a:pt x="361298" y="14577"/>
                    </a:cubicBezTo>
                    <a:cubicBezTo>
                      <a:pt x="349546" y="19016"/>
                      <a:pt x="338953" y="8827"/>
                      <a:pt x="328159" y="5599"/>
                    </a:cubicBezTo>
                    <a:cubicBezTo>
                      <a:pt x="331085" y="27439"/>
                      <a:pt x="340214" y="69960"/>
                      <a:pt x="306975" y="70666"/>
                    </a:cubicBezTo>
                    <a:cubicBezTo>
                      <a:pt x="280998" y="64310"/>
                      <a:pt x="254972" y="57854"/>
                      <a:pt x="228440" y="54122"/>
                    </a:cubicBezTo>
                    <a:cubicBezTo>
                      <a:pt x="228289" y="75407"/>
                      <a:pt x="243673" y="134219"/>
                      <a:pt x="209374" y="133412"/>
                    </a:cubicBezTo>
                    <a:cubicBezTo>
                      <a:pt x="180926" y="128772"/>
                      <a:pt x="152731" y="122265"/>
                      <a:pt x="124132" y="118432"/>
                    </a:cubicBezTo>
                    <a:cubicBezTo>
                      <a:pt x="126603" y="140928"/>
                      <a:pt x="148746" y="224506"/>
                      <a:pt x="105519" y="215124"/>
                    </a:cubicBezTo>
                    <a:cubicBezTo>
                      <a:pt x="72482" y="203170"/>
                      <a:pt x="37678" y="195251"/>
                      <a:pt x="5094" y="181986"/>
                    </a:cubicBezTo>
                    <a:cubicBezTo>
                      <a:pt x="4035" y="184558"/>
                      <a:pt x="2270" y="186878"/>
                      <a:pt x="0" y="188391"/>
                    </a:cubicBezTo>
                    <a:cubicBezTo>
                      <a:pt x="10290" y="195503"/>
                      <a:pt x="18511" y="205238"/>
                      <a:pt x="26632" y="214519"/>
                    </a:cubicBezTo>
                    <a:cubicBezTo>
                      <a:pt x="45496" y="237217"/>
                      <a:pt x="64865" y="259461"/>
                      <a:pt x="83730" y="282108"/>
                    </a:cubicBezTo>
                    <a:cubicBezTo>
                      <a:pt x="104208" y="307580"/>
                      <a:pt x="121559" y="335271"/>
                      <a:pt x="141331" y="361248"/>
                    </a:cubicBezTo>
                    <a:cubicBezTo>
                      <a:pt x="168014" y="395143"/>
                      <a:pt x="197824" y="426415"/>
                      <a:pt x="224607" y="460260"/>
                    </a:cubicBezTo>
                    <a:cubicBezTo>
                      <a:pt x="275652" y="526386"/>
                      <a:pt x="332699" y="587418"/>
                      <a:pt x="384399" y="653040"/>
                    </a:cubicBezTo>
                    <a:cubicBezTo>
                      <a:pt x="418950" y="690668"/>
                      <a:pt x="447701" y="732987"/>
                      <a:pt x="479024" y="773187"/>
                    </a:cubicBezTo>
                    <a:cubicBezTo>
                      <a:pt x="524066" y="824181"/>
                      <a:pt x="565881" y="879917"/>
                      <a:pt x="609359" y="931769"/>
                    </a:cubicBezTo>
                    <a:cubicBezTo>
                      <a:pt x="677200" y="1007276"/>
                      <a:pt x="740351" y="1087021"/>
                      <a:pt x="802543" y="1167270"/>
                    </a:cubicBezTo>
                    <a:cubicBezTo>
                      <a:pt x="846324" y="1217105"/>
                      <a:pt x="885364" y="1270722"/>
                      <a:pt x="927784" y="1321716"/>
                    </a:cubicBezTo>
                    <a:cubicBezTo>
                      <a:pt x="961629" y="1359495"/>
                      <a:pt x="988715" y="1402520"/>
                      <a:pt x="1020895" y="1441661"/>
                    </a:cubicBezTo>
                    <a:cubicBezTo>
                      <a:pt x="1063516" y="1491344"/>
                      <a:pt x="1102658" y="1543902"/>
                      <a:pt x="1144068" y="1594594"/>
                    </a:cubicBezTo>
                    <a:cubicBezTo>
                      <a:pt x="1182806" y="1638526"/>
                      <a:pt x="1215894" y="1686898"/>
                      <a:pt x="1252715" y="1732344"/>
                    </a:cubicBezTo>
                    <a:cubicBezTo>
                      <a:pt x="1257708" y="1739254"/>
                      <a:pt x="1263458" y="1745660"/>
                      <a:pt x="1267948" y="1752822"/>
                    </a:cubicBezTo>
                    <a:cubicBezTo>
                      <a:pt x="1269763" y="1756051"/>
                      <a:pt x="1270167" y="1759783"/>
                      <a:pt x="1269259" y="1763163"/>
                    </a:cubicBezTo>
                    <a:cubicBezTo>
                      <a:pt x="1287014" y="1760741"/>
                      <a:pt x="1305021" y="1759934"/>
                      <a:pt x="1321968" y="1753428"/>
                    </a:cubicBezTo>
                    <a:cubicBezTo>
                      <a:pt x="1369583" y="1735925"/>
                      <a:pt x="1414373" y="1712168"/>
                      <a:pt x="1454422" y="1681350"/>
                    </a:cubicBezTo>
                    <a:cubicBezTo>
                      <a:pt x="1497094" y="1652902"/>
                      <a:pt x="1530334" y="1610079"/>
                      <a:pt x="1546979" y="1561505"/>
                    </a:cubicBezTo>
                    <a:cubicBezTo>
                      <a:pt x="1547433" y="1559841"/>
                      <a:pt x="1547887" y="1558025"/>
                      <a:pt x="1548441" y="1556108"/>
                    </a:cubicBezTo>
                    <a:cubicBezTo>
                      <a:pt x="1547786" y="1555453"/>
                      <a:pt x="1547130" y="1554646"/>
                      <a:pt x="1546575" y="15537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4964942" y="2739108"/>
                <a:ext cx="449415" cy="394739"/>
              </a:xfrm>
              <a:custGeom>
                <a:avLst/>
                <a:gdLst/>
                <a:ahLst/>
                <a:cxnLst/>
                <a:rect l="l" t="t" r="r" b="b"/>
                <a:pathLst>
                  <a:path w="449415" h="394739" extrusionOk="0">
                    <a:moveTo>
                      <a:pt x="449063" y="168771"/>
                    </a:moveTo>
                    <a:cubicBezTo>
                      <a:pt x="447096" y="172856"/>
                      <a:pt x="446894" y="177950"/>
                      <a:pt x="449416" y="182742"/>
                    </a:cubicBezTo>
                    <a:cubicBezTo>
                      <a:pt x="437411" y="177597"/>
                      <a:pt x="418849" y="175630"/>
                      <a:pt x="413099" y="190359"/>
                    </a:cubicBezTo>
                    <a:cubicBezTo>
                      <a:pt x="409064" y="208214"/>
                      <a:pt x="417387" y="226877"/>
                      <a:pt x="416428" y="244985"/>
                    </a:cubicBezTo>
                    <a:cubicBezTo>
                      <a:pt x="395546" y="238730"/>
                      <a:pt x="374110" y="234846"/>
                      <a:pt x="352673" y="231265"/>
                    </a:cubicBezTo>
                    <a:cubicBezTo>
                      <a:pt x="341324" y="229853"/>
                      <a:pt x="327150" y="224758"/>
                      <a:pt x="317769" y="233737"/>
                    </a:cubicBezTo>
                    <a:cubicBezTo>
                      <a:pt x="311514" y="240041"/>
                      <a:pt x="312674" y="249877"/>
                      <a:pt x="313280" y="257998"/>
                    </a:cubicBezTo>
                    <a:cubicBezTo>
                      <a:pt x="314036" y="275147"/>
                      <a:pt x="317063" y="290229"/>
                      <a:pt x="316104" y="307782"/>
                    </a:cubicBezTo>
                    <a:cubicBezTo>
                      <a:pt x="292650" y="303747"/>
                      <a:pt x="269296" y="298703"/>
                      <a:pt x="245741" y="295273"/>
                    </a:cubicBezTo>
                    <a:cubicBezTo>
                      <a:pt x="227633" y="291187"/>
                      <a:pt x="204986" y="294012"/>
                      <a:pt x="209021" y="318021"/>
                    </a:cubicBezTo>
                    <a:cubicBezTo>
                      <a:pt x="213107" y="343442"/>
                      <a:pt x="220219" y="368814"/>
                      <a:pt x="218706" y="394739"/>
                    </a:cubicBezTo>
                    <a:cubicBezTo>
                      <a:pt x="196563" y="388838"/>
                      <a:pt x="174117" y="384147"/>
                      <a:pt x="151924" y="378195"/>
                    </a:cubicBezTo>
                    <a:cubicBezTo>
                      <a:pt x="147889" y="377136"/>
                      <a:pt x="128570" y="371033"/>
                      <a:pt x="114649" y="369419"/>
                    </a:cubicBezTo>
                    <a:cubicBezTo>
                      <a:pt x="99971" y="336835"/>
                      <a:pt x="83780" y="304957"/>
                      <a:pt x="69707" y="272121"/>
                    </a:cubicBezTo>
                    <a:cubicBezTo>
                      <a:pt x="45194" y="211896"/>
                      <a:pt x="24060" y="150310"/>
                      <a:pt x="0" y="89833"/>
                    </a:cubicBezTo>
                    <a:cubicBezTo>
                      <a:pt x="3884" y="77475"/>
                      <a:pt x="4388" y="50036"/>
                      <a:pt x="6204" y="45143"/>
                    </a:cubicBezTo>
                    <a:cubicBezTo>
                      <a:pt x="23202" y="42571"/>
                      <a:pt x="40150" y="51751"/>
                      <a:pt x="57350" y="50086"/>
                    </a:cubicBezTo>
                    <a:cubicBezTo>
                      <a:pt x="81208" y="45093"/>
                      <a:pt x="67791" y="16948"/>
                      <a:pt x="63604" y="1564"/>
                    </a:cubicBezTo>
                    <a:cubicBezTo>
                      <a:pt x="76870" y="958"/>
                      <a:pt x="90186" y="7919"/>
                      <a:pt x="103250" y="4439"/>
                    </a:cubicBezTo>
                    <a:cubicBezTo>
                      <a:pt x="106125" y="3379"/>
                      <a:pt x="108193" y="1866"/>
                      <a:pt x="109655" y="0"/>
                    </a:cubicBezTo>
                    <a:cubicBezTo>
                      <a:pt x="142492" y="17149"/>
                      <a:pt x="175429" y="34097"/>
                      <a:pt x="208063" y="51650"/>
                    </a:cubicBezTo>
                    <a:cubicBezTo>
                      <a:pt x="252651" y="77374"/>
                      <a:pt x="300670" y="96491"/>
                      <a:pt x="344199" y="124132"/>
                    </a:cubicBezTo>
                    <a:cubicBezTo>
                      <a:pt x="375219" y="141281"/>
                      <a:pt x="409115" y="152277"/>
                      <a:pt x="440841" y="167963"/>
                    </a:cubicBezTo>
                    <a:cubicBezTo>
                      <a:pt x="443767" y="169224"/>
                      <a:pt x="446541" y="169426"/>
                      <a:pt x="449063" y="1687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6581780" y="4783420"/>
                <a:ext cx="383541" cy="329586"/>
              </a:xfrm>
              <a:custGeom>
                <a:avLst/>
                <a:gdLst/>
                <a:ahLst/>
                <a:cxnLst/>
                <a:rect l="l" t="t" r="r" b="b"/>
                <a:pathLst>
                  <a:path w="383541" h="329586" extrusionOk="0">
                    <a:moveTo>
                      <a:pt x="331841" y="51499"/>
                    </a:moveTo>
                    <a:cubicBezTo>
                      <a:pt x="352118" y="86857"/>
                      <a:pt x="382029" y="120803"/>
                      <a:pt x="383542" y="163273"/>
                    </a:cubicBezTo>
                    <a:cubicBezTo>
                      <a:pt x="380515" y="216789"/>
                      <a:pt x="343846" y="265312"/>
                      <a:pt x="298299" y="292095"/>
                    </a:cubicBezTo>
                    <a:cubicBezTo>
                      <a:pt x="257241" y="320846"/>
                      <a:pt x="205491" y="335271"/>
                      <a:pt x="155656" y="327504"/>
                    </a:cubicBezTo>
                    <a:cubicBezTo>
                      <a:pt x="112127" y="316810"/>
                      <a:pt x="78938" y="282966"/>
                      <a:pt x="47161" y="253206"/>
                    </a:cubicBezTo>
                    <a:cubicBezTo>
                      <a:pt x="32231" y="238680"/>
                      <a:pt x="17049" y="222287"/>
                      <a:pt x="0" y="209273"/>
                    </a:cubicBezTo>
                    <a:cubicBezTo>
                      <a:pt x="2421" y="209374"/>
                      <a:pt x="4792" y="209425"/>
                      <a:pt x="7061" y="209576"/>
                    </a:cubicBezTo>
                    <a:cubicBezTo>
                      <a:pt x="29255" y="210938"/>
                      <a:pt x="50641" y="204684"/>
                      <a:pt x="71574" y="198076"/>
                    </a:cubicBezTo>
                    <a:cubicBezTo>
                      <a:pt x="99568" y="190762"/>
                      <a:pt x="126300" y="179211"/>
                      <a:pt x="150511" y="163424"/>
                    </a:cubicBezTo>
                    <a:cubicBezTo>
                      <a:pt x="150562" y="163424"/>
                      <a:pt x="150562" y="163374"/>
                      <a:pt x="150612" y="163374"/>
                    </a:cubicBezTo>
                    <a:cubicBezTo>
                      <a:pt x="167509" y="155001"/>
                      <a:pt x="183751" y="145266"/>
                      <a:pt x="199135" y="134119"/>
                    </a:cubicBezTo>
                    <a:cubicBezTo>
                      <a:pt x="219866" y="120651"/>
                      <a:pt x="235098" y="100576"/>
                      <a:pt x="249575" y="80854"/>
                    </a:cubicBezTo>
                    <a:cubicBezTo>
                      <a:pt x="265060" y="60477"/>
                      <a:pt x="279183" y="36518"/>
                      <a:pt x="285487" y="11147"/>
                    </a:cubicBezTo>
                    <a:cubicBezTo>
                      <a:pt x="287303" y="8121"/>
                      <a:pt x="288463" y="4287"/>
                      <a:pt x="289170" y="0"/>
                    </a:cubicBezTo>
                    <a:cubicBezTo>
                      <a:pt x="303646" y="17049"/>
                      <a:pt x="320089" y="32332"/>
                      <a:pt x="331841" y="514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6436867" y="4604158"/>
                <a:ext cx="324729" cy="281048"/>
              </a:xfrm>
              <a:custGeom>
                <a:avLst/>
                <a:gdLst/>
                <a:ahLst/>
                <a:cxnLst/>
                <a:rect l="l" t="t" r="r" b="b"/>
                <a:pathLst>
                  <a:path w="324729" h="281048" extrusionOk="0">
                    <a:moveTo>
                      <a:pt x="324729" y="37880"/>
                    </a:moveTo>
                    <a:cubicBezTo>
                      <a:pt x="321552" y="40503"/>
                      <a:pt x="319181" y="44689"/>
                      <a:pt x="318777" y="50288"/>
                    </a:cubicBezTo>
                    <a:cubicBezTo>
                      <a:pt x="290582" y="139919"/>
                      <a:pt x="222942" y="216940"/>
                      <a:pt x="136338" y="254064"/>
                    </a:cubicBezTo>
                    <a:cubicBezTo>
                      <a:pt x="113136" y="262134"/>
                      <a:pt x="89227" y="267733"/>
                      <a:pt x="65773" y="274744"/>
                    </a:cubicBezTo>
                    <a:cubicBezTo>
                      <a:pt x="62999" y="275450"/>
                      <a:pt x="56189" y="277871"/>
                      <a:pt x="50490" y="281049"/>
                    </a:cubicBezTo>
                    <a:cubicBezTo>
                      <a:pt x="36316" y="263647"/>
                      <a:pt x="22597" y="245892"/>
                      <a:pt x="9130" y="227785"/>
                    </a:cubicBezTo>
                    <a:cubicBezTo>
                      <a:pt x="6002" y="223497"/>
                      <a:pt x="3026" y="219109"/>
                      <a:pt x="0" y="214670"/>
                    </a:cubicBezTo>
                    <a:cubicBezTo>
                      <a:pt x="67538" y="211695"/>
                      <a:pt x="130739" y="178859"/>
                      <a:pt x="183398" y="137952"/>
                    </a:cubicBezTo>
                    <a:cubicBezTo>
                      <a:pt x="229853" y="102090"/>
                      <a:pt x="278829" y="58661"/>
                      <a:pt x="293659" y="0"/>
                    </a:cubicBezTo>
                    <a:cubicBezTo>
                      <a:pt x="303999" y="12610"/>
                      <a:pt x="314440" y="25220"/>
                      <a:pt x="324729" y="378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6349455" y="4497479"/>
                <a:ext cx="361751" cy="307479"/>
              </a:xfrm>
              <a:custGeom>
                <a:avLst/>
                <a:gdLst/>
                <a:ahLst/>
                <a:cxnLst/>
                <a:rect l="l" t="t" r="r" b="b"/>
                <a:pathLst>
                  <a:path w="361751" h="307479" extrusionOk="0">
                    <a:moveTo>
                      <a:pt x="353127" y="71725"/>
                    </a:moveTo>
                    <a:cubicBezTo>
                      <a:pt x="356002" y="75357"/>
                      <a:pt x="358877" y="78988"/>
                      <a:pt x="361752" y="82620"/>
                    </a:cubicBezTo>
                    <a:cubicBezTo>
                      <a:pt x="358574" y="84789"/>
                      <a:pt x="356355" y="88420"/>
                      <a:pt x="356204" y="93565"/>
                    </a:cubicBezTo>
                    <a:cubicBezTo>
                      <a:pt x="339710" y="173562"/>
                      <a:pt x="227331" y="251996"/>
                      <a:pt x="155858" y="283621"/>
                    </a:cubicBezTo>
                    <a:cubicBezTo>
                      <a:pt x="130689" y="293911"/>
                      <a:pt x="103956" y="299510"/>
                      <a:pt x="78030" y="307479"/>
                    </a:cubicBezTo>
                    <a:cubicBezTo>
                      <a:pt x="67438" y="292146"/>
                      <a:pt x="56290" y="277215"/>
                      <a:pt x="42117" y="265060"/>
                    </a:cubicBezTo>
                    <a:cubicBezTo>
                      <a:pt x="27691" y="251945"/>
                      <a:pt x="10441" y="241555"/>
                      <a:pt x="0" y="224254"/>
                    </a:cubicBezTo>
                    <a:cubicBezTo>
                      <a:pt x="252" y="224304"/>
                      <a:pt x="555" y="224355"/>
                      <a:pt x="757" y="224355"/>
                    </a:cubicBezTo>
                    <a:cubicBezTo>
                      <a:pt x="35358" y="227785"/>
                      <a:pt x="68497" y="214923"/>
                      <a:pt x="99769" y="201708"/>
                    </a:cubicBezTo>
                    <a:cubicBezTo>
                      <a:pt x="122770" y="192528"/>
                      <a:pt x="145367" y="182187"/>
                      <a:pt x="166047" y="168418"/>
                    </a:cubicBezTo>
                    <a:cubicBezTo>
                      <a:pt x="229853" y="129983"/>
                      <a:pt x="287102" y="74651"/>
                      <a:pt x="304705" y="0"/>
                    </a:cubicBezTo>
                    <a:cubicBezTo>
                      <a:pt x="323368" y="21992"/>
                      <a:pt x="336078" y="48472"/>
                      <a:pt x="353127" y="717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6497192" y="4665795"/>
                <a:ext cx="346078" cy="310303"/>
              </a:xfrm>
              <a:custGeom>
                <a:avLst/>
                <a:gdLst/>
                <a:ahLst/>
                <a:cxnLst/>
                <a:rect l="l" t="t" r="r" b="b"/>
                <a:pathLst>
                  <a:path w="346078" h="310303" extrusionOk="0">
                    <a:moveTo>
                      <a:pt x="345561" y="92254"/>
                    </a:moveTo>
                    <a:cubicBezTo>
                      <a:pt x="346368" y="99467"/>
                      <a:pt x="346217" y="106528"/>
                      <a:pt x="345208" y="113438"/>
                    </a:cubicBezTo>
                    <a:cubicBezTo>
                      <a:pt x="332396" y="112783"/>
                      <a:pt x="330479" y="129478"/>
                      <a:pt x="326444" y="139566"/>
                    </a:cubicBezTo>
                    <a:cubicBezTo>
                      <a:pt x="302939" y="190964"/>
                      <a:pt x="263193" y="232476"/>
                      <a:pt x="215629" y="261882"/>
                    </a:cubicBezTo>
                    <a:cubicBezTo>
                      <a:pt x="199589" y="270003"/>
                      <a:pt x="182894" y="276862"/>
                      <a:pt x="165441" y="281705"/>
                    </a:cubicBezTo>
                    <a:cubicBezTo>
                      <a:pt x="157825" y="285891"/>
                      <a:pt x="104561" y="297290"/>
                      <a:pt x="80955" y="309244"/>
                    </a:cubicBezTo>
                    <a:cubicBezTo>
                      <a:pt x="75003" y="309648"/>
                      <a:pt x="69152" y="309900"/>
                      <a:pt x="63604" y="310304"/>
                    </a:cubicBezTo>
                    <a:cubicBezTo>
                      <a:pt x="63806" y="307580"/>
                      <a:pt x="62999" y="304755"/>
                      <a:pt x="60880" y="302536"/>
                    </a:cubicBezTo>
                    <a:cubicBezTo>
                      <a:pt x="46909" y="286295"/>
                      <a:pt x="32987" y="270003"/>
                      <a:pt x="18915" y="253862"/>
                    </a:cubicBezTo>
                    <a:cubicBezTo>
                      <a:pt x="12509" y="246447"/>
                      <a:pt x="6204" y="238932"/>
                      <a:pt x="0" y="231366"/>
                    </a:cubicBezTo>
                    <a:cubicBezTo>
                      <a:pt x="42369" y="226574"/>
                      <a:pt x="85999" y="219210"/>
                      <a:pt x="122820" y="196966"/>
                    </a:cubicBezTo>
                    <a:cubicBezTo>
                      <a:pt x="174218" y="168317"/>
                      <a:pt x="218958" y="126654"/>
                      <a:pt x="248364" y="75306"/>
                    </a:cubicBezTo>
                    <a:cubicBezTo>
                      <a:pt x="261831" y="51297"/>
                      <a:pt x="276207" y="26733"/>
                      <a:pt x="283621" y="0"/>
                    </a:cubicBezTo>
                    <a:cubicBezTo>
                      <a:pt x="302687" y="23959"/>
                      <a:pt x="321199" y="48422"/>
                      <a:pt x="338146" y="74247"/>
                    </a:cubicBezTo>
                    <a:cubicBezTo>
                      <a:pt x="341324" y="79694"/>
                      <a:pt x="343947" y="85697"/>
                      <a:pt x="345510" y="91951"/>
                    </a:cubicBezTo>
                    <a:cubicBezTo>
                      <a:pt x="345561" y="92052"/>
                      <a:pt x="345561" y="92153"/>
                      <a:pt x="345561" y="92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876188" y="2616584"/>
                <a:ext cx="2116639" cy="2521959"/>
              </a:xfrm>
              <a:custGeom>
                <a:avLst/>
                <a:gdLst/>
                <a:ahLst/>
                <a:cxnLst/>
                <a:rect l="l" t="t" r="r" b="b"/>
                <a:pathLst>
                  <a:path w="2116639" h="2521959" extrusionOk="0">
                    <a:moveTo>
                      <a:pt x="2081214" y="2237249"/>
                    </a:moveTo>
                    <a:cubicBezTo>
                      <a:pt x="2062148" y="2202749"/>
                      <a:pt x="2040257" y="2173242"/>
                      <a:pt x="2010800" y="2146610"/>
                    </a:cubicBezTo>
                    <a:cubicBezTo>
                      <a:pt x="2005605" y="2141414"/>
                      <a:pt x="2000157" y="2136371"/>
                      <a:pt x="1994761" y="2131377"/>
                    </a:cubicBezTo>
                    <a:cubicBezTo>
                      <a:pt x="1993752" y="2130419"/>
                      <a:pt x="1992692" y="2129763"/>
                      <a:pt x="1991532" y="2129309"/>
                    </a:cubicBezTo>
                    <a:cubicBezTo>
                      <a:pt x="1991230" y="2128250"/>
                      <a:pt x="1990877" y="2127291"/>
                      <a:pt x="1990524" y="2126434"/>
                    </a:cubicBezTo>
                    <a:cubicBezTo>
                      <a:pt x="1979023" y="2097129"/>
                      <a:pt x="1956679" y="2073523"/>
                      <a:pt x="1938420" y="2048354"/>
                    </a:cubicBezTo>
                    <a:cubicBezTo>
                      <a:pt x="1908358" y="2010978"/>
                      <a:pt x="1878094" y="1973804"/>
                      <a:pt x="1846872" y="1937437"/>
                    </a:cubicBezTo>
                    <a:cubicBezTo>
                      <a:pt x="1830984" y="1918623"/>
                      <a:pt x="1797391" y="1858853"/>
                      <a:pt x="1768035" y="1860769"/>
                    </a:cubicBezTo>
                    <a:cubicBezTo>
                      <a:pt x="1762588" y="1852346"/>
                      <a:pt x="1757090" y="1844023"/>
                      <a:pt x="1751289" y="1835903"/>
                    </a:cubicBezTo>
                    <a:cubicBezTo>
                      <a:pt x="1728188" y="1799233"/>
                      <a:pt x="1707155" y="1761050"/>
                      <a:pt x="1679413" y="1727508"/>
                    </a:cubicBezTo>
                    <a:cubicBezTo>
                      <a:pt x="1576012" y="1589708"/>
                      <a:pt x="1470644" y="1453370"/>
                      <a:pt x="1366739" y="1315922"/>
                    </a:cubicBezTo>
                    <a:cubicBezTo>
                      <a:pt x="1333247" y="1275520"/>
                      <a:pt x="1302731" y="1232798"/>
                      <a:pt x="1272770" y="1189773"/>
                    </a:cubicBezTo>
                    <a:cubicBezTo>
                      <a:pt x="1231863" y="1136055"/>
                      <a:pt x="1191764" y="1081832"/>
                      <a:pt x="1152522" y="1026904"/>
                    </a:cubicBezTo>
                    <a:cubicBezTo>
                      <a:pt x="1119232" y="985846"/>
                      <a:pt x="1088666" y="942821"/>
                      <a:pt x="1057141" y="900452"/>
                    </a:cubicBezTo>
                    <a:cubicBezTo>
                      <a:pt x="1025314" y="860302"/>
                      <a:pt x="991822" y="821514"/>
                      <a:pt x="963324" y="778792"/>
                    </a:cubicBezTo>
                    <a:cubicBezTo>
                      <a:pt x="922669" y="722501"/>
                      <a:pt x="879897" y="667825"/>
                      <a:pt x="839797" y="611081"/>
                    </a:cubicBezTo>
                    <a:cubicBezTo>
                      <a:pt x="812913" y="575874"/>
                      <a:pt x="784062" y="542281"/>
                      <a:pt x="757329" y="506873"/>
                    </a:cubicBezTo>
                    <a:cubicBezTo>
                      <a:pt x="722122" y="460569"/>
                      <a:pt x="677735" y="422437"/>
                      <a:pt x="641923" y="376688"/>
                    </a:cubicBezTo>
                    <a:cubicBezTo>
                      <a:pt x="621445" y="351620"/>
                      <a:pt x="599100" y="328266"/>
                      <a:pt x="576655" y="305014"/>
                    </a:cubicBezTo>
                    <a:cubicBezTo>
                      <a:pt x="566819" y="296187"/>
                      <a:pt x="559203" y="283627"/>
                      <a:pt x="548156" y="276364"/>
                    </a:cubicBezTo>
                    <a:cubicBezTo>
                      <a:pt x="547854" y="272531"/>
                      <a:pt x="545836" y="268798"/>
                      <a:pt x="541650" y="266327"/>
                    </a:cubicBezTo>
                    <a:cubicBezTo>
                      <a:pt x="534487" y="262342"/>
                      <a:pt x="526820" y="259063"/>
                      <a:pt x="519305" y="255684"/>
                    </a:cubicBezTo>
                    <a:cubicBezTo>
                      <a:pt x="498826" y="246605"/>
                      <a:pt x="477844" y="238585"/>
                      <a:pt x="457617" y="228951"/>
                    </a:cubicBezTo>
                    <a:cubicBezTo>
                      <a:pt x="437896" y="219216"/>
                      <a:pt x="420040" y="206102"/>
                      <a:pt x="400066" y="196821"/>
                    </a:cubicBezTo>
                    <a:cubicBezTo>
                      <a:pt x="274673" y="134629"/>
                      <a:pt x="151904" y="67847"/>
                      <a:pt x="25250" y="8177"/>
                    </a:cubicBezTo>
                    <a:cubicBezTo>
                      <a:pt x="19248" y="5302"/>
                      <a:pt x="13498" y="662"/>
                      <a:pt x="6739" y="6"/>
                    </a:cubicBezTo>
                    <a:cubicBezTo>
                      <a:pt x="2149" y="-195"/>
                      <a:pt x="-777" y="4495"/>
                      <a:pt x="182" y="8631"/>
                    </a:cubicBezTo>
                    <a:cubicBezTo>
                      <a:pt x="283" y="9237"/>
                      <a:pt x="484" y="9842"/>
                      <a:pt x="737" y="10346"/>
                    </a:cubicBezTo>
                    <a:cubicBezTo>
                      <a:pt x="636" y="11708"/>
                      <a:pt x="737" y="13121"/>
                      <a:pt x="938" y="14432"/>
                    </a:cubicBezTo>
                    <a:cubicBezTo>
                      <a:pt x="3410" y="31632"/>
                      <a:pt x="7899" y="48479"/>
                      <a:pt x="12085" y="65376"/>
                    </a:cubicBezTo>
                    <a:cubicBezTo>
                      <a:pt x="31152" y="137101"/>
                      <a:pt x="65804" y="203429"/>
                      <a:pt x="88955" y="273792"/>
                    </a:cubicBezTo>
                    <a:cubicBezTo>
                      <a:pt x="110291" y="336185"/>
                      <a:pt x="130770" y="399033"/>
                      <a:pt x="159722" y="458400"/>
                    </a:cubicBezTo>
                    <a:cubicBezTo>
                      <a:pt x="167288" y="474743"/>
                      <a:pt x="173643" y="491589"/>
                      <a:pt x="181411" y="507881"/>
                    </a:cubicBezTo>
                    <a:cubicBezTo>
                      <a:pt x="182974" y="511059"/>
                      <a:pt x="185244" y="513581"/>
                      <a:pt x="188523" y="514993"/>
                    </a:cubicBezTo>
                    <a:cubicBezTo>
                      <a:pt x="189330" y="515346"/>
                      <a:pt x="190187" y="515599"/>
                      <a:pt x="190994" y="515800"/>
                    </a:cubicBezTo>
                    <a:cubicBezTo>
                      <a:pt x="191549" y="517414"/>
                      <a:pt x="192760" y="519129"/>
                      <a:pt x="193970" y="520189"/>
                    </a:cubicBezTo>
                    <a:cubicBezTo>
                      <a:pt x="213137" y="543340"/>
                      <a:pt x="228572" y="569266"/>
                      <a:pt x="247133" y="592973"/>
                    </a:cubicBezTo>
                    <a:cubicBezTo>
                      <a:pt x="281987" y="634636"/>
                      <a:pt x="307963" y="682806"/>
                      <a:pt x="342716" y="724519"/>
                    </a:cubicBezTo>
                    <a:cubicBezTo>
                      <a:pt x="383118" y="770722"/>
                      <a:pt x="419636" y="820001"/>
                      <a:pt x="458324" y="867565"/>
                    </a:cubicBezTo>
                    <a:cubicBezTo>
                      <a:pt x="496708" y="909834"/>
                      <a:pt x="531612" y="954826"/>
                      <a:pt x="567929" y="998859"/>
                    </a:cubicBezTo>
                    <a:cubicBezTo>
                      <a:pt x="601925" y="1036285"/>
                      <a:pt x="629818" y="1078503"/>
                      <a:pt x="661141" y="1118098"/>
                    </a:cubicBezTo>
                    <a:cubicBezTo>
                      <a:pt x="717280" y="1181047"/>
                      <a:pt x="765500" y="1250502"/>
                      <a:pt x="823051" y="1312189"/>
                    </a:cubicBezTo>
                    <a:cubicBezTo>
                      <a:pt x="880048" y="1379476"/>
                      <a:pt x="935229" y="1449284"/>
                      <a:pt x="989653" y="1518739"/>
                    </a:cubicBezTo>
                    <a:cubicBezTo>
                      <a:pt x="1022540" y="1556115"/>
                      <a:pt x="1052955" y="1595558"/>
                      <a:pt x="1083269" y="1635053"/>
                    </a:cubicBezTo>
                    <a:cubicBezTo>
                      <a:pt x="1115701" y="1673336"/>
                      <a:pt x="1147529" y="1712023"/>
                      <a:pt x="1176279" y="1753232"/>
                    </a:cubicBezTo>
                    <a:cubicBezTo>
                      <a:pt x="1227727" y="1816887"/>
                      <a:pt x="1278772" y="1880844"/>
                      <a:pt x="1330019" y="1944650"/>
                    </a:cubicBezTo>
                    <a:cubicBezTo>
                      <a:pt x="1371783" y="1992618"/>
                      <a:pt x="1407494" y="2045428"/>
                      <a:pt x="1447744" y="2094607"/>
                    </a:cubicBezTo>
                    <a:cubicBezTo>
                      <a:pt x="1448854" y="2095716"/>
                      <a:pt x="1450115" y="2096574"/>
                      <a:pt x="1451477" y="2097230"/>
                    </a:cubicBezTo>
                    <a:cubicBezTo>
                      <a:pt x="1451578" y="2097885"/>
                      <a:pt x="1451779" y="2098591"/>
                      <a:pt x="1452284" y="2099298"/>
                    </a:cubicBezTo>
                    <a:cubicBezTo>
                      <a:pt x="1453898" y="2101063"/>
                      <a:pt x="1455966" y="2102173"/>
                      <a:pt x="1458135" y="2102980"/>
                    </a:cubicBezTo>
                    <a:cubicBezTo>
                      <a:pt x="1457580" y="2128401"/>
                      <a:pt x="1496217" y="2153116"/>
                      <a:pt x="1509432" y="2172838"/>
                    </a:cubicBezTo>
                    <a:cubicBezTo>
                      <a:pt x="1546606" y="2230390"/>
                      <a:pt x="1589076" y="2284007"/>
                      <a:pt x="1636186" y="2333841"/>
                    </a:cubicBezTo>
                    <a:cubicBezTo>
                      <a:pt x="1646022" y="2344635"/>
                      <a:pt x="1655605" y="2355681"/>
                      <a:pt x="1665643" y="2366274"/>
                    </a:cubicBezTo>
                    <a:cubicBezTo>
                      <a:pt x="1667711" y="2368342"/>
                      <a:pt x="1670132" y="2369704"/>
                      <a:pt x="1673108" y="2369905"/>
                    </a:cubicBezTo>
                    <a:cubicBezTo>
                      <a:pt x="1673915" y="2370006"/>
                      <a:pt x="1674722" y="2369956"/>
                      <a:pt x="1675529" y="2369855"/>
                    </a:cubicBezTo>
                    <a:cubicBezTo>
                      <a:pt x="1679867" y="2372377"/>
                      <a:pt x="1684810" y="2373840"/>
                      <a:pt x="1689955" y="2374697"/>
                    </a:cubicBezTo>
                    <a:cubicBezTo>
                      <a:pt x="1694343" y="2384281"/>
                      <a:pt x="1711341" y="2401077"/>
                      <a:pt x="1714267" y="2404709"/>
                    </a:cubicBezTo>
                    <a:cubicBezTo>
                      <a:pt x="1757342" y="2452021"/>
                      <a:pt x="1802435" y="2511943"/>
                      <a:pt x="1870024" y="2520972"/>
                    </a:cubicBezTo>
                    <a:lnTo>
                      <a:pt x="1870074" y="2520972"/>
                    </a:lnTo>
                    <a:cubicBezTo>
                      <a:pt x="1973525" y="2531312"/>
                      <a:pt x="2088729" y="2459435"/>
                      <a:pt x="2113495" y="2356287"/>
                    </a:cubicBezTo>
                    <a:cubicBezTo>
                      <a:pt x="2124693" y="2313615"/>
                      <a:pt x="2104113" y="2272154"/>
                      <a:pt x="2081214" y="2237249"/>
                    </a:cubicBezTo>
                    <a:close/>
                    <a:moveTo>
                      <a:pt x="562229" y="340069"/>
                    </a:moveTo>
                    <a:cubicBezTo>
                      <a:pt x="568534" y="337396"/>
                      <a:pt x="571207" y="331646"/>
                      <a:pt x="571358" y="325492"/>
                    </a:cubicBezTo>
                    <a:cubicBezTo>
                      <a:pt x="584473" y="340473"/>
                      <a:pt x="597587" y="354394"/>
                      <a:pt x="601673" y="360296"/>
                    </a:cubicBezTo>
                    <a:cubicBezTo>
                      <a:pt x="637384" y="406549"/>
                      <a:pt x="676071" y="450078"/>
                      <a:pt x="715514" y="493153"/>
                    </a:cubicBezTo>
                    <a:cubicBezTo>
                      <a:pt x="772814" y="564777"/>
                      <a:pt x="828751" y="637460"/>
                      <a:pt x="881662" y="712414"/>
                    </a:cubicBezTo>
                    <a:cubicBezTo>
                      <a:pt x="933514" y="780356"/>
                      <a:pt x="980977" y="851374"/>
                      <a:pt x="1036108" y="916744"/>
                    </a:cubicBezTo>
                    <a:cubicBezTo>
                      <a:pt x="1067532" y="959214"/>
                      <a:pt x="1098047" y="1002239"/>
                      <a:pt x="1131287" y="1043347"/>
                    </a:cubicBezTo>
                    <a:cubicBezTo>
                      <a:pt x="1170479" y="1098376"/>
                      <a:pt x="1210477" y="1152649"/>
                      <a:pt x="1251384" y="1206367"/>
                    </a:cubicBezTo>
                    <a:cubicBezTo>
                      <a:pt x="1289970" y="1264272"/>
                      <a:pt x="1334407" y="1317839"/>
                      <a:pt x="1376272" y="1373373"/>
                    </a:cubicBezTo>
                    <a:cubicBezTo>
                      <a:pt x="1437909" y="1456698"/>
                      <a:pt x="1501967" y="1538259"/>
                      <a:pt x="1565167" y="1620375"/>
                    </a:cubicBezTo>
                    <a:cubicBezTo>
                      <a:pt x="1596238" y="1661533"/>
                      <a:pt x="1625493" y="1704054"/>
                      <a:pt x="1657875" y="1744254"/>
                    </a:cubicBezTo>
                    <a:cubicBezTo>
                      <a:pt x="1684608" y="1776687"/>
                      <a:pt x="1704734" y="1813054"/>
                      <a:pt x="1727179" y="1848916"/>
                    </a:cubicBezTo>
                    <a:cubicBezTo>
                      <a:pt x="1734291" y="1859105"/>
                      <a:pt x="1740646" y="1868537"/>
                      <a:pt x="1747506" y="1879280"/>
                    </a:cubicBezTo>
                    <a:cubicBezTo>
                      <a:pt x="1748111" y="1880138"/>
                      <a:pt x="1748717" y="1880945"/>
                      <a:pt x="1749423" y="1881651"/>
                    </a:cubicBezTo>
                    <a:cubicBezTo>
                      <a:pt x="1748868" y="1883517"/>
                      <a:pt x="1748414" y="1885333"/>
                      <a:pt x="1747960" y="1887048"/>
                    </a:cubicBezTo>
                    <a:cubicBezTo>
                      <a:pt x="1744127" y="1898296"/>
                      <a:pt x="1739335" y="1909241"/>
                      <a:pt x="1733787" y="1919783"/>
                    </a:cubicBezTo>
                    <a:cubicBezTo>
                      <a:pt x="1732929" y="1915294"/>
                      <a:pt x="1729398" y="1911461"/>
                      <a:pt x="1725111" y="1909998"/>
                    </a:cubicBezTo>
                    <a:cubicBezTo>
                      <a:pt x="1725061" y="1909544"/>
                      <a:pt x="1724960" y="1909090"/>
                      <a:pt x="1724859" y="1908636"/>
                    </a:cubicBezTo>
                    <a:cubicBezTo>
                      <a:pt x="1722942" y="1898195"/>
                      <a:pt x="1715124" y="1890680"/>
                      <a:pt x="1708819" y="1882609"/>
                    </a:cubicBezTo>
                    <a:cubicBezTo>
                      <a:pt x="1694646" y="1866065"/>
                      <a:pt x="1678959" y="1850833"/>
                      <a:pt x="1666904" y="1831968"/>
                    </a:cubicBezTo>
                    <a:cubicBezTo>
                      <a:pt x="1629528" y="1774871"/>
                      <a:pt x="1584536" y="1722313"/>
                      <a:pt x="1546505" y="1665518"/>
                    </a:cubicBezTo>
                    <a:cubicBezTo>
                      <a:pt x="1532432" y="1643779"/>
                      <a:pt x="1519167" y="1621585"/>
                      <a:pt x="1504590" y="1600148"/>
                    </a:cubicBezTo>
                    <a:cubicBezTo>
                      <a:pt x="1486381" y="1573012"/>
                      <a:pt x="1466054" y="1547389"/>
                      <a:pt x="1446383" y="1521311"/>
                    </a:cubicBezTo>
                    <a:cubicBezTo>
                      <a:pt x="1421415" y="1489030"/>
                      <a:pt x="1401844" y="1454984"/>
                      <a:pt x="1376423" y="1422047"/>
                    </a:cubicBezTo>
                    <a:cubicBezTo>
                      <a:pt x="1345806" y="1383410"/>
                      <a:pt x="1314937" y="1344975"/>
                      <a:pt x="1286590" y="1304623"/>
                    </a:cubicBezTo>
                    <a:cubicBezTo>
                      <a:pt x="1237008" y="1240212"/>
                      <a:pt x="1184299" y="1178222"/>
                      <a:pt x="1133708" y="1114618"/>
                    </a:cubicBezTo>
                    <a:cubicBezTo>
                      <a:pt x="1089372" y="1064986"/>
                      <a:pt x="1049373" y="1011671"/>
                      <a:pt x="1005188" y="961938"/>
                    </a:cubicBezTo>
                    <a:cubicBezTo>
                      <a:pt x="977497" y="931775"/>
                      <a:pt x="951521" y="896114"/>
                      <a:pt x="927108" y="862723"/>
                    </a:cubicBezTo>
                    <a:cubicBezTo>
                      <a:pt x="898458" y="825095"/>
                      <a:pt x="866076" y="790443"/>
                      <a:pt x="837225" y="752916"/>
                    </a:cubicBezTo>
                    <a:cubicBezTo>
                      <a:pt x="768224" y="661823"/>
                      <a:pt x="691051" y="577387"/>
                      <a:pt x="618166" y="489521"/>
                    </a:cubicBezTo>
                    <a:cubicBezTo>
                      <a:pt x="589618" y="454668"/>
                      <a:pt x="557740" y="422740"/>
                      <a:pt x="524046" y="392879"/>
                    </a:cubicBezTo>
                    <a:cubicBezTo>
                      <a:pt x="523693" y="392577"/>
                      <a:pt x="523239" y="392123"/>
                      <a:pt x="522735" y="391669"/>
                    </a:cubicBezTo>
                    <a:cubicBezTo>
                      <a:pt x="537917" y="380017"/>
                      <a:pt x="531511" y="348846"/>
                      <a:pt x="529191" y="331192"/>
                    </a:cubicBezTo>
                    <a:cubicBezTo>
                      <a:pt x="539884" y="334319"/>
                      <a:pt x="550426" y="344458"/>
                      <a:pt x="562229" y="340069"/>
                    </a:cubicBezTo>
                    <a:close/>
                    <a:moveTo>
                      <a:pt x="1579644" y="2054205"/>
                    </a:moveTo>
                    <a:cubicBezTo>
                      <a:pt x="1579644" y="2052540"/>
                      <a:pt x="1579442" y="2050825"/>
                      <a:pt x="1578736" y="2049211"/>
                    </a:cubicBezTo>
                    <a:cubicBezTo>
                      <a:pt x="1576970" y="2044268"/>
                      <a:pt x="1572078" y="2041746"/>
                      <a:pt x="1568396" y="2038417"/>
                    </a:cubicBezTo>
                    <a:cubicBezTo>
                      <a:pt x="1565823" y="2035391"/>
                      <a:pt x="1562141" y="2033524"/>
                      <a:pt x="1558409" y="2033071"/>
                    </a:cubicBezTo>
                    <a:cubicBezTo>
                      <a:pt x="1528801" y="1999629"/>
                      <a:pt x="1506708" y="1960286"/>
                      <a:pt x="1476596" y="1927148"/>
                    </a:cubicBezTo>
                    <a:cubicBezTo>
                      <a:pt x="1445475" y="1892496"/>
                      <a:pt x="1417985" y="1854918"/>
                      <a:pt x="1390647" y="1817240"/>
                    </a:cubicBezTo>
                    <a:cubicBezTo>
                      <a:pt x="1371329" y="1791213"/>
                      <a:pt x="1349993" y="1766800"/>
                      <a:pt x="1329615" y="1741631"/>
                    </a:cubicBezTo>
                    <a:cubicBezTo>
                      <a:pt x="1309994" y="1716260"/>
                      <a:pt x="1292946" y="1688922"/>
                      <a:pt x="1272013" y="1664560"/>
                    </a:cubicBezTo>
                    <a:cubicBezTo>
                      <a:pt x="1230905" y="1617247"/>
                      <a:pt x="1192924" y="1567565"/>
                      <a:pt x="1155498" y="1517377"/>
                    </a:cubicBezTo>
                    <a:cubicBezTo>
                      <a:pt x="1116105" y="1469561"/>
                      <a:pt x="1074442" y="1423711"/>
                      <a:pt x="1035856" y="1375239"/>
                    </a:cubicBezTo>
                    <a:cubicBezTo>
                      <a:pt x="1008164" y="1343311"/>
                      <a:pt x="975732" y="1315720"/>
                      <a:pt x="951420" y="1280967"/>
                    </a:cubicBezTo>
                    <a:cubicBezTo>
                      <a:pt x="922518" y="1239002"/>
                      <a:pt x="886908" y="1202383"/>
                      <a:pt x="854526" y="1163242"/>
                    </a:cubicBezTo>
                    <a:cubicBezTo>
                      <a:pt x="815435" y="1111995"/>
                      <a:pt x="772360" y="1063926"/>
                      <a:pt x="730899" y="1014596"/>
                    </a:cubicBezTo>
                    <a:cubicBezTo>
                      <a:pt x="701341" y="976716"/>
                      <a:pt x="669009" y="941308"/>
                      <a:pt x="636526" y="905950"/>
                    </a:cubicBezTo>
                    <a:cubicBezTo>
                      <a:pt x="595468" y="855763"/>
                      <a:pt x="555066" y="805071"/>
                      <a:pt x="512193" y="756346"/>
                    </a:cubicBezTo>
                    <a:cubicBezTo>
                      <a:pt x="470429" y="707571"/>
                      <a:pt x="433911" y="654509"/>
                      <a:pt x="391542" y="606238"/>
                    </a:cubicBezTo>
                    <a:cubicBezTo>
                      <a:pt x="371013" y="580817"/>
                      <a:pt x="350232" y="555547"/>
                      <a:pt x="328694" y="531084"/>
                    </a:cubicBezTo>
                    <a:cubicBezTo>
                      <a:pt x="339236" y="509647"/>
                      <a:pt x="326878" y="460367"/>
                      <a:pt x="325062" y="443874"/>
                    </a:cubicBezTo>
                    <a:cubicBezTo>
                      <a:pt x="353662" y="447707"/>
                      <a:pt x="381857" y="454214"/>
                      <a:pt x="410305" y="458854"/>
                    </a:cubicBezTo>
                    <a:cubicBezTo>
                      <a:pt x="417417" y="459006"/>
                      <a:pt x="422360" y="456584"/>
                      <a:pt x="425790" y="452549"/>
                    </a:cubicBezTo>
                    <a:cubicBezTo>
                      <a:pt x="447076" y="481754"/>
                      <a:pt x="460997" y="515851"/>
                      <a:pt x="480466" y="546316"/>
                    </a:cubicBezTo>
                    <a:cubicBezTo>
                      <a:pt x="527930" y="614964"/>
                      <a:pt x="578622" y="681494"/>
                      <a:pt x="631785" y="745804"/>
                    </a:cubicBezTo>
                    <a:cubicBezTo>
                      <a:pt x="675163" y="793419"/>
                      <a:pt x="716069" y="844464"/>
                      <a:pt x="756976" y="894752"/>
                    </a:cubicBezTo>
                    <a:cubicBezTo>
                      <a:pt x="788551" y="931422"/>
                      <a:pt x="815132" y="972076"/>
                      <a:pt x="846657" y="1008796"/>
                    </a:cubicBezTo>
                    <a:cubicBezTo>
                      <a:pt x="900476" y="1071593"/>
                      <a:pt x="949201" y="1138476"/>
                      <a:pt x="1004079" y="1200416"/>
                    </a:cubicBezTo>
                    <a:cubicBezTo>
                      <a:pt x="1027180" y="1228763"/>
                      <a:pt x="1044985" y="1260136"/>
                      <a:pt x="1066674" y="1289693"/>
                    </a:cubicBezTo>
                    <a:cubicBezTo>
                      <a:pt x="1087707" y="1319100"/>
                      <a:pt x="1113482" y="1344622"/>
                      <a:pt x="1134969" y="1373675"/>
                    </a:cubicBezTo>
                    <a:cubicBezTo>
                      <a:pt x="1163669" y="1414178"/>
                      <a:pt x="1195648" y="1452109"/>
                      <a:pt x="1230199" y="1487719"/>
                    </a:cubicBezTo>
                    <a:cubicBezTo>
                      <a:pt x="1272013" y="1536897"/>
                      <a:pt x="1311860" y="1588043"/>
                      <a:pt x="1354986" y="1636213"/>
                    </a:cubicBezTo>
                    <a:cubicBezTo>
                      <a:pt x="1376120" y="1661331"/>
                      <a:pt x="1395741" y="1687661"/>
                      <a:pt x="1415514" y="1713839"/>
                    </a:cubicBezTo>
                    <a:cubicBezTo>
                      <a:pt x="1445323" y="1751315"/>
                      <a:pt x="1478664" y="1786018"/>
                      <a:pt x="1505699" y="1825663"/>
                    </a:cubicBezTo>
                    <a:cubicBezTo>
                      <a:pt x="1532382" y="1866116"/>
                      <a:pt x="1562999" y="1903643"/>
                      <a:pt x="1590085" y="1943793"/>
                    </a:cubicBezTo>
                    <a:cubicBezTo>
                      <a:pt x="1602745" y="1962909"/>
                      <a:pt x="1615708" y="1985304"/>
                      <a:pt x="1627057" y="2006186"/>
                    </a:cubicBezTo>
                    <a:cubicBezTo>
                      <a:pt x="1629982" y="2011079"/>
                      <a:pt x="1632403" y="2016526"/>
                      <a:pt x="1635985" y="2021015"/>
                    </a:cubicBezTo>
                    <a:cubicBezTo>
                      <a:pt x="1617877" y="2033323"/>
                      <a:pt x="1599113" y="2044369"/>
                      <a:pt x="1579644" y="2054205"/>
                    </a:cubicBezTo>
                    <a:close/>
                    <a:moveTo>
                      <a:pt x="1657976" y="2004976"/>
                    </a:moveTo>
                    <a:cubicBezTo>
                      <a:pt x="1632555" y="1958773"/>
                      <a:pt x="1604964" y="1913731"/>
                      <a:pt x="1572279" y="1872219"/>
                    </a:cubicBezTo>
                    <a:cubicBezTo>
                      <a:pt x="1551902" y="1845738"/>
                      <a:pt x="1534147" y="1817492"/>
                      <a:pt x="1514123" y="1790759"/>
                    </a:cubicBezTo>
                    <a:cubicBezTo>
                      <a:pt x="1485776" y="1752224"/>
                      <a:pt x="1451931" y="1718227"/>
                      <a:pt x="1423836" y="1679490"/>
                    </a:cubicBezTo>
                    <a:cubicBezTo>
                      <a:pt x="1376877" y="1615482"/>
                      <a:pt x="1321444" y="1558384"/>
                      <a:pt x="1272972" y="1495537"/>
                    </a:cubicBezTo>
                    <a:cubicBezTo>
                      <a:pt x="1249416" y="1466030"/>
                      <a:pt x="1221675" y="1440205"/>
                      <a:pt x="1197817" y="1411000"/>
                    </a:cubicBezTo>
                    <a:cubicBezTo>
                      <a:pt x="1177036" y="1385982"/>
                      <a:pt x="1159180" y="1358695"/>
                      <a:pt x="1138399" y="1333677"/>
                    </a:cubicBezTo>
                    <a:cubicBezTo>
                      <a:pt x="1097240" y="1290299"/>
                      <a:pt x="1066422" y="1239052"/>
                      <a:pt x="1031518" y="1190883"/>
                    </a:cubicBezTo>
                    <a:cubicBezTo>
                      <a:pt x="988140" y="1140897"/>
                      <a:pt x="947435" y="1088743"/>
                      <a:pt x="905772" y="1037294"/>
                    </a:cubicBezTo>
                    <a:cubicBezTo>
                      <a:pt x="862344" y="987157"/>
                      <a:pt x="823304" y="933692"/>
                      <a:pt x="781540" y="882294"/>
                    </a:cubicBezTo>
                    <a:cubicBezTo>
                      <a:pt x="738868" y="830442"/>
                      <a:pt x="696701" y="778086"/>
                      <a:pt x="650901" y="728958"/>
                    </a:cubicBezTo>
                    <a:cubicBezTo>
                      <a:pt x="601673" y="670145"/>
                      <a:pt x="552091" y="608256"/>
                      <a:pt x="505384" y="546972"/>
                    </a:cubicBezTo>
                    <a:cubicBezTo>
                      <a:pt x="485813" y="521954"/>
                      <a:pt x="471539" y="493456"/>
                      <a:pt x="453330" y="467530"/>
                    </a:cubicBezTo>
                    <a:cubicBezTo>
                      <a:pt x="446571" y="458652"/>
                      <a:pt x="439762" y="449271"/>
                      <a:pt x="430683" y="442764"/>
                    </a:cubicBezTo>
                    <a:cubicBezTo>
                      <a:pt x="435979" y="423950"/>
                      <a:pt x="429321" y="393586"/>
                      <a:pt x="429422" y="379513"/>
                    </a:cubicBezTo>
                    <a:cubicBezTo>
                      <a:pt x="456003" y="383296"/>
                      <a:pt x="482030" y="389702"/>
                      <a:pt x="507956" y="396057"/>
                    </a:cubicBezTo>
                    <a:cubicBezTo>
                      <a:pt x="509974" y="396007"/>
                      <a:pt x="511840" y="395805"/>
                      <a:pt x="513555" y="395452"/>
                    </a:cubicBezTo>
                    <a:cubicBezTo>
                      <a:pt x="518447" y="403371"/>
                      <a:pt x="526013" y="409726"/>
                      <a:pt x="531713" y="417040"/>
                    </a:cubicBezTo>
                    <a:cubicBezTo>
                      <a:pt x="547400" y="434643"/>
                      <a:pt x="563137" y="451793"/>
                      <a:pt x="578067" y="470254"/>
                    </a:cubicBezTo>
                    <a:cubicBezTo>
                      <a:pt x="641167" y="551461"/>
                      <a:pt x="707444" y="630096"/>
                      <a:pt x="772259" y="709841"/>
                    </a:cubicBezTo>
                    <a:cubicBezTo>
                      <a:pt x="811652" y="762550"/>
                      <a:pt x="853265" y="813444"/>
                      <a:pt x="895230" y="864136"/>
                    </a:cubicBezTo>
                    <a:cubicBezTo>
                      <a:pt x="924788" y="902974"/>
                      <a:pt x="952176" y="943426"/>
                      <a:pt x="985315" y="979440"/>
                    </a:cubicBezTo>
                    <a:cubicBezTo>
                      <a:pt x="1018000" y="1015605"/>
                      <a:pt x="1047053" y="1054898"/>
                      <a:pt x="1078729" y="1091920"/>
                    </a:cubicBezTo>
                    <a:cubicBezTo>
                      <a:pt x="1112271" y="1129800"/>
                      <a:pt x="1143695" y="1169446"/>
                      <a:pt x="1174968" y="1209192"/>
                    </a:cubicBezTo>
                    <a:cubicBezTo>
                      <a:pt x="1216631" y="1259631"/>
                      <a:pt x="1258344" y="1309819"/>
                      <a:pt x="1295871" y="1363486"/>
                    </a:cubicBezTo>
                    <a:cubicBezTo>
                      <a:pt x="1334911" y="1413371"/>
                      <a:pt x="1373397" y="1461137"/>
                      <a:pt x="1407847" y="1514906"/>
                    </a:cubicBezTo>
                    <a:cubicBezTo>
                      <a:pt x="1439170" y="1558284"/>
                      <a:pt x="1473620" y="1599442"/>
                      <a:pt x="1501462" y="1645292"/>
                    </a:cubicBezTo>
                    <a:cubicBezTo>
                      <a:pt x="1532886" y="1697396"/>
                      <a:pt x="1570413" y="1745414"/>
                      <a:pt x="1606881" y="1793987"/>
                    </a:cubicBezTo>
                    <a:cubicBezTo>
                      <a:pt x="1632605" y="1827530"/>
                      <a:pt x="1653235" y="1864703"/>
                      <a:pt x="1683650" y="1895018"/>
                    </a:cubicBezTo>
                    <a:cubicBezTo>
                      <a:pt x="1691266" y="1903390"/>
                      <a:pt x="1697268" y="1914285"/>
                      <a:pt x="1707407" y="1920187"/>
                    </a:cubicBezTo>
                    <a:cubicBezTo>
                      <a:pt x="1707861" y="1920590"/>
                      <a:pt x="1708365" y="1920893"/>
                      <a:pt x="1708869" y="1921145"/>
                    </a:cubicBezTo>
                    <a:cubicBezTo>
                      <a:pt x="1709626" y="1927299"/>
                      <a:pt x="1715729" y="1932746"/>
                      <a:pt x="1719815" y="1937034"/>
                    </a:cubicBezTo>
                    <a:cubicBezTo>
                      <a:pt x="1719815" y="1937034"/>
                      <a:pt x="1719815" y="1937034"/>
                      <a:pt x="1719815" y="1936983"/>
                    </a:cubicBezTo>
                    <a:cubicBezTo>
                      <a:pt x="1720874" y="1937689"/>
                      <a:pt x="1721883" y="1938143"/>
                      <a:pt x="1722841" y="1938396"/>
                    </a:cubicBezTo>
                    <a:cubicBezTo>
                      <a:pt x="1705793" y="1964574"/>
                      <a:pt x="1683599" y="1987372"/>
                      <a:pt x="1657976" y="2004976"/>
                    </a:cubicBezTo>
                    <a:close/>
                    <a:moveTo>
                      <a:pt x="158461" y="394695"/>
                    </a:moveTo>
                    <a:cubicBezTo>
                      <a:pt x="133947" y="334420"/>
                      <a:pt x="112813" y="272833"/>
                      <a:pt x="88753" y="212356"/>
                    </a:cubicBezTo>
                    <a:cubicBezTo>
                      <a:pt x="92637" y="199999"/>
                      <a:pt x="93142" y="172560"/>
                      <a:pt x="94958" y="167667"/>
                    </a:cubicBezTo>
                    <a:cubicBezTo>
                      <a:pt x="111956" y="165095"/>
                      <a:pt x="128903" y="174275"/>
                      <a:pt x="146103" y="172610"/>
                    </a:cubicBezTo>
                    <a:cubicBezTo>
                      <a:pt x="169961" y="167617"/>
                      <a:pt x="156544" y="139471"/>
                      <a:pt x="152358" y="124087"/>
                    </a:cubicBezTo>
                    <a:cubicBezTo>
                      <a:pt x="165623" y="123482"/>
                      <a:pt x="178939" y="130443"/>
                      <a:pt x="192003" y="126962"/>
                    </a:cubicBezTo>
                    <a:cubicBezTo>
                      <a:pt x="194878" y="125903"/>
                      <a:pt x="196946" y="124390"/>
                      <a:pt x="198409" y="122524"/>
                    </a:cubicBezTo>
                    <a:cubicBezTo>
                      <a:pt x="231245" y="139623"/>
                      <a:pt x="264182" y="156621"/>
                      <a:pt x="296816" y="174174"/>
                    </a:cubicBezTo>
                    <a:cubicBezTo>
                      <a:pt x="341405" y="199898"/>
                      <a:pt x="389423" y="219015"/>
                      <a:pt x="432952" y="246655"/>
                    </a:cubicBezTo>
                    <a:cubicBezTo>
                      <a:pt x="463973" y="263805"/>
                      <a:pt x="497868" y="274801"/>
                      <a:pt x="529595" y="290487"/>
                    </a:cubicBezTo>
                    <a:cubicBezTo>
                      <a:pt x="532570" y="291748"/>
                      <a:pt x="535395" y="291950"/>
                      <a:pt x="537867" y="291294"/>
                    </a:cubicBezTo>
                    <a:cubicBezTo>
                      <a:pt x="535899" y="295380"/>
                      <a:pt x="535698" y="300474"/>
                      <a:pt x="538220" y="305266"/>
                    </a:cubicBezTo>
                    <a:cubicBezTo>
                      <a:pt x="526215" y="300121"/>
                      <a:pt x="507653" y="298154"/>
                      <a:pt x="501903" y="312882"/>
                    </a:cubicBezTo>
                    <a:cubicBezTo>
                      <a:pt x="497868" y="330738"/>
                      <a:pt x="506191" y="349401"/>
                      <a:pt x="505232" y="367508"/>
                    </a:cubicBezTo>
                    <a:cubicBezTo>
                      <a:pt x="484350" y="361254"/>
                      <a:pt x="462914" y="357370"/>
                      <a:pt x="441477" y="353789"/>
                    </a:cubicBezTo>
                    <a:cubicBezTo>
                      <a:pt x="430128" y="352377"/>
                      <a:pt x="415954" y="347282"/>
                      <a:pt x="406573" y="356260"/>
                    </a:cubicBezTo>
                    <a:cubicBezTo>
                      <a:pt x="400318" y="362565"/>
                      <a:pt x="401478" y="372401"/>
                      <a:pt x="402084" y="380522"/>
                    </a:cubicBezTo>
                    <a:cubicBezTo>
                      <a:pt x="402840" y="397621"/>
                      <a:pt x="405866" y="412753"/>
                      <a:pt x="404908" y="430305"/>
                    </a:cubicBezTo>
                    <a:cubicBezTo>
                      <a:pt x="381454" y="426270"/>
                      <a:pt x="358100" y="421226"/>
                      <a:pt x="334545" y="417797"/>
                    </a:cubicBezTo>
                    <a:cubicBezTo>
                      <a:pt x="316437" y="413711"/>
                      <a:pt x="293790" y="416536"/>
                      <a:pt x="297825" y="440545"/>
                    </a:cubicBezTo>
                    <a:cubicBezTo>
                      <a:pt x="301911" y="465966"/>
                      <a:pt x="309023" y="491337"/>
                      <a:pt x="307510" y="517263"/>
                    </a:cubicBezTo>
                    <a:cubicBezTo>
                      <a:pt x="285367" y="511362"/>
                      <a:pt x="262921" y="506671"/>
                      <a:pt x="240728" y="500719"/>
                    </a:cubicBezTo>
                    <a:cubicBezTo>
                      <a:pt x="236692" y="499660"/>
                      <a:pt x="217374" y="493557"/>
                      <a:pt x="203453" y="491943"/>
                    </a:cubicBezTo>
                    <a:cubicBezTo>
                      <a:pt x="188725" y="459409"/>
                      <a:pt x="172584" y="427531"/>
                      <a:pt x="158461" y="394695"/>
                    </a:cubicBezTo>
                    <a:close/>
                    <a:moveTo>
                      <a:pt x="1468929" y="2078214"/>
                    </a:moveTo>
                    <a:cubicBezTo>
                      <a:pt x="1464440" y="2071001"/>
                      <a:pt x="1458690" y="2064646"/>
                      <a:pt x="1453696" y="2057735"/>
                    </a:cubicBezTo>
                    <a:cubicBezTo>
                      <a:pt x="1416875" y="2012289"/>
                      <a:pt x="1383737" y="1963918"/>
                      <a:pt x="1345050" y="1919985"/>
                    </a:cubicBezTo>
                    <a:cubicBezTo>
                      <a:pt x="1303639" y="1869294"/>
                      <a:pt x="1264498" y="1816736"/>
                      <a:pt x="1221876" y="1767053"/>
                    </a:cubicBezTo>
                    <a:cubicBezTo>
                      <a:pt x="1189696" y="1727912"/>
                      <a:pt x="1162610" y="1684887"/>
                      <a:pt x="1128765" y="1647108"/>
                    </a:cubicBezTo>
                    <a:cubicBezTo>
                      <a:pt x="1086346" y="1596113"/>
                      <a:pt x="1047305" y="1542496"/>
                      <a:pt x="1003524" y="1492662"/>
                    </a:cubicBezTo>
                    <a:cubicBezTo>
                      <a:pt x="941332" y="1412463"/>
                      <a:pt x="878182" y="1332668"/>
                      <a:pt x="810341" y="1257160"/>
                    </a:cubicBezTo>
                    <a:cubicBezTo>
                      <a:pt x="766862" y="1205308"/>
                      <a:pt x="724997" y="1149573"/>
                      <a:pt x="680005" y="1098578"/>
                    </a:cubicBezTo>
                    <a:cubicBezTo>
                      <a:pt x="648682" y="1058378"/>
                      <a:pt x="619932" y="1016110"/>
                      <a:pt x="585381" y="978431"/>
                    </a:cubicBezTo>
                    <a:cubicBezTo>
                      <a:pt x="533630" y="912860"/>
                      <a:pt x="476583" y="851778"/>
                      <a:pt x="425588" y="785652"/>
                    </a:cubicBezTo>
                    <a:cubicBezTo>
                      <a:pt x="398855" y="751756"/>
                      <a:pt x="369046" y="720484"/>
                      <a:pt x="342313" y="686639"/>
                    </a:cubicBezTo>
                    <a:cubicBezTo>
                      <a:pt x="322490" y="660663"/>
                      <a:pt x="305189" y="632971"/>
                      <a:pt x="284711" y="607499"/>
                    </a:cubicBezTo>
                    <a:cubicBezTo>
                      <a:pt x="274522" y="595243"/>
                      <a:pt x="264182" y="583087"/>
                      <a:pt x="253842" y="570981"/>
                    </a:cubicBezTo>
                    <a:cubicBezTo>
                      <a:pt x="250059" y="565080"/>
                      <a:pt x="245671" y="559582"/>
                      <a:pt x="241787" y="553731"/>
                    </a:cubicBezTo>
                    <a:cubicBezTo>
                      <a:pt x="230791" y="538700"/>
                      <a:pt x="220401" y="522358"/>
                      <a:pt x="208194" y="508184"/>
                    </a:cubicBezTo>
                    <a:cubicBezTo>
                      <a:pt x="240173" y="520945"/>
                      <a:pt x="274169" y="528763"/>
                      <a:pt x="306501" y="540465"/>
                    </a:cubicBezTo>
                    <a:cubicBezTo>
                      <a:pt x="312200" y="541726"/>
                      <a:pt x="316689" y="541323"/>
                      <a:pt x="320321" y="539658"/>
                    </a:cubicBezTo>
                    <a:cubicBezTo>
                      <a:pt x="322440" y="543441"/>
                      <a:pt x="324709" y="547073"/>
                      <a:pt x="327332" y="550553"/>
                    </a:cubicBezTo>
                    <a:cubicBezTo>
                      <a:pt x="345188" y="574361"/>
                      <a:pt x="360572" y="599883"/>
                      <a:pt x="379386" y="623035"/>
                    </a:cubicBezTo>
                    <a:cubicBezTo>
                      <a:pt x="412121" y="663689"/>
                      <a:pt x="441931" y="706663"/>
                      <a:pt x="473859" y="748024"/>
                    </a:cubicBezTo>
                    <a:cubicBezTo>
                      <a:pt x="514160" y="797858"/>
                      <a:pt x="556428" y="846129"/>
                      <a:pt x="595267" y="897173"/>
                    </a:cubicBezTo>
                    <a:cubicBezTo>
                      <a:pt x="615089" y="922645"/>
                      <a:pt x="637131" y="946201"/>
                      <a:pt x="658921" y="969958"/>
                    </a:cubicBezTo>
                    <a:cubicBezTo>
                      <a:pt x="694229" y="1010965"/>
                      <a:pt x="727267" y="1053838"/>
                      <a:pt x="763180" y="1094291"/>
                    </a:cubicBezTo>
                    <a:cubicBezTo>
                      <a:pt x="784617" y="1118855"/>
                      <a:pt x="805246" y="1144226"/>
                      <a:pt x="825069" y="1170051"/>
                    </a:cubicBezTo>
                    <a:cubicBezTo>
                      <a:pt x="866328" y="1219986"/>
                      <a:pt x="907992" y="1265482"/>
                      <a:pt x="945771" y="1318595"/>
                    </a:cubicBezTo>
                    <a:cubicBezTo>
                      <a:pt x="981684" y="1359199"/>
                      <a:pt x="1021430" y="1396322"/>
                      <a:pt x="1053509" y="1440306"/>
                    </a:cubicBezTo>
                    <a:cubicBezTo>
                      <a:pt x="1075804" y="1467341"/>
                      <a:pt x="1099914" y="1492511"/>
                      <a:pt x="1122107" y="1519697"/>
                    </a:cubicBezTo>
                    <a:cubicBezTo>
                      <a:pt x="1149193" y="1551222"/>
                      <a:pt x="1171336" y="1586580"/>
                      <a:pt x="1197918" y="1618458"/>
                    </a:cubicBezTo>
                    <a:cubicBezTo>
                      <a:pt x="1228181" y="1655632"/>
                      <a:pt x="1260816" y="1690990"/>
                      <a:pt x="1287700" y="1730787"/>
                    </a:cubicBezTo>
                    <a:cubicBezTo>
                      <a:pt x="1305808" y="1757520"/>
                      <a:pt x="1327446" y="1781478"/>
                      <a:pt x="1347672" y="1806547"/>
                    </a:cubicBezTo>
                    <a:cubicBezTo>
                      <a:pt x="1377432" y="1842712"/>
                      <a:pt x="1402198" y="1882660"/>
                      <a:pt x="1432915" y="1918068"/>
                    </a:cubicBezTo>
                    <a:cubicBezTo>
                      <a:pt x="1453394" y="1942027"/>
                      <a:pt x="1474326" y="1965734"/>
                      <a:pt x="1492535" y="1991458"/>
                    </a:cubicBezTo>
                    <a:cubicBezTo>
                      <a:pt x="1508675" y="2014408"/>
                      <a:pt x="1524362" y="2037862"/>
                      <a:pt x="1544084" y="2057937"/>
                    </a:cubicBezTo>
                    <a:cubicBezTo>
                      <a:pt x="1545647" y="2059349"/>
                      <a:pt x="1547261" y="2060308"/>
                      <a:pt x="1548825" y="2060964"/>
                    </a:cubicBezTo>
                    <a:cubicBezTo>
                      <a:pt x="1550893" y="2062830"/>
                      <a:pt x="1553213" y="2064393"/>
                      <a:pt x="1555483" y="2065554"/>
                    </a:cubicBezTo>
                    <a:cubicBezTo>
                      <a:pt x="1544790" y="2070295"/>
                      <a:pt x="1533996" y="2074683"/>
                      <a:pt x="1523000" y="2078718"/>
                    </a:cubicBezTo>
                    <a:cubicBezTo>
                      <a:pt x="1506052" y="2085225"/>
                      <a:pt x="1488045" y="2085981"/>
                      <a:pt x="1470291" y="2088453"/>
                    </a:cubicBezTo>
                    <a:cubicBezTo>
                      <a:pt x="1471148" y="2085174"/>
                      <a:pt x="1470745" y="2081442"/>
                      <a:pt x="1468929" y="2078214"/>
                    </a:cubicBezTo>
                    <a:close/>
                    <a:moveTo>
                      <a:pt x="1515333" y="2145954"/>
                    </a:moveTo>
                    <a:cubicBezTo>
                      <a:pt x="1500908" y="2132840"/>
                      <a:pt x="1483657" y="2122449"/>
                      <a:pt x="1473216" y="2105148"/>
                    </a:cubicBezTo>
                    <a:cubicBezTo>
                      <a:pt x="1473469" y="2105199"/>
                      <a:pt x="1473771" y="2105249"/>
                      <a:pt x="1473973" y="2105249"/>
                    </a:cubicBezTo>
                    <a:cubicBezTo>
                      <a:pt x="1508574" y="2108679"/>
                      <a:pt x="1541713" y="2095817"/>
                      <a:pt x="1572985" y="2082602"/>
                    </a:cubicBezTo>
                    <a:cubicBezTo>
                      <a:pt x="1595986" y="2073422"/>
                      <a:pt x="1618583" y="2063082"/>
                      <a:pt x="1639263" y="2049312"/>
                    </a:cubicBezTo>
                    <a:cubicBezTo>
                      <a:pt x="1703069" y="2010877"/>
                      <a:pt x="1760318" y="1955545"/>
                      <a:pt x="1777921" y="1880895"/>
                    </a:cubicBezTo>
                    <a:cubicBezTo>
                      <a:pt x="1796584" y="1902886"/>
                      <a:pt x="1809294" y="1929367"/>
                      <a:pt x="1826343" y="1952619"/>
                    </a:cubicBezTo>
                    <a:cubicBezTo>
                      <a:pt x="1829218" y="1956251"/>
                      <a:pt x="1832093" y="1959883"/>
                      <a:pt x="1834968" y="1963514"/>
                    </a:cubicBezTo>
                    <a:cubicBezTo>
                      <a:pt x="1831791" y="1965683"/>
                      <a:pt x="1829571" y="1969315"/>
                      <a:pt x="1829420" y="1974460"/>
                    </a:cubicBezTo>
                    <a:cubicBezTo>
                      <a:pt x="1812926" y="2054457"/>
                      <a:pt x="1700547" y="2132890"/>
                      <a:pt x="1629074" y="2164516"/>
                    </a:cubicBezTo>
                    <a:cubicBezTo>
                      <a:pt x="1603905" y="2174806"/>
                      <a:pt x="1577172" y="2180404"/>
                      <a:pt x="1551246" y="2188374"/>
                    </a:cubicBezTo>
                    <a:cubicBezTo>
                      <a:pt x="1540704" y="2173090"/>
                      <a:pt x="1529557" y="2158160"/>
                      <a:pt x="1515333" y="2145954"/>
                    </a:cubicBezTo>
                    <a:close/>
                    <a:moveTo>
                      <a:pt x="1569808" y="2215308"/>
                    </a:moveTo>
                    <a:cubicBezTo>
                      <a:pt x="1566681" y="2211021"/>
                      <a:pt x="1563705" y="2206633"/>
                      <a:pt x="1560678" y="2202194"/>
                    </a:cubicBezTo>
                    <a:cubicBezTo>
                      <a:pt x="1628217" y="2199218"/>
                      <a:pt x="1691417" y="2166382"/>
                      <a:pt x="1744076" y="2125476"/>
                    </a:cubicBezTo>
                    <a:cubicBezTo>
                      <a:pt x="1790531" y="2089613"/>
                      <a:pt x="1839508" y="2046185"/>
                      <a:pt x="1854337" y="1987524"/>
                    </a:cubicBezTo>
                    <a:cubicBezTo>
                      <a:pt x="1864677" y="2000184"/>
                      <a:pt x="1875068" y="2012794"/>
                      <a:pt x="1885408" y="2025454"/>
                    </a:cubicBezTo>
                    <a:cubicBezTo>
                      <a:pt x="1882230" y="2028077"/>
                      <a:pt x="1879859" y="2032263"/>
                      <a:pt x="1879456" y="2037862"/>
                    </a:cubicBezTo>
                    <a:cubicBezTo>
                      <a:pt x="1851260" y="2127493"/>
                      <a:pt x="1783621" y="2204514"/>
                      <a:pt x="1697016" y="2241638"/>
                    </a:cubicBezTo>
                    <a:cubicBezTo>
                      <a:pt x="1673814" y="2249708"/>
                      <a:pt x="1649906" y="2255307"/>
                      <a:pt x="1626451" y="2262318"/>
                    </a:cubicBezTo>
                    <a:cubicBezTo>
                      <a:pt x="1623677" y="2263024"/>
                      <a:pt x="1616868" y="2265445"/>
                      <a:pt x="1611168" y="2268623"/>
                    </a:cubicBezTo>
                    <a:cubicBezTo>
                      <a:pt x="1597045" y="2251171"/>
                      <a:pt x="1583326" y="2233416"/>
                      <a:pt x="1569808" y="2215308"/>
                    </a:cubicBezTo>
                    <a:close/>
                    <a:moveTo>
                      <a:pt x="1684608" y="2359515"/>
                    </a:moveTo>
                    <a:cubicBezTo>
                      <a:pt x="1684810" y="2356791"/>
                      <a:pt x="1684003" y="2353967"/>
                      <a:pt x="1681884" y="2351747"/>
                    </a:cubicBezTo>
                    <a:cubicBezTo>
                      <a:pt x="1667913" y="2335506"/>
                      <a:pt x="1653991" y="2319214"/>
                      <a:pt x="1639919" y="2303073"/>
                    </a:cubicBezTo>
                    <a:cubicBezTo>
                      <a:pt x="1633513" y="2295658"/>
                      <a:pt x="1627208" y="2288143"/>
                      <a:pt x="1621004" y="2280577"/>
                    </a:cubicBezTo>
                    <a:cubicBezTo>
                      <a:pt x="1663373" y="2275785"/>
                      <a:pt x="1707003" y="2268421"/>
                      <a:pt x="1743824" y="2246177"/>
                    </a:cubicBezTo>
                    <a:cubicBezTo>
                      <a:pt x="1795222" y="2217528"/>
                      <a:pt x="1839962" y="2175865"/>
                      <a:pt x="1869368" y="2124517"/>
                    </a:cubicBezTo>
                    <a:cubicBezTo>
                      <a:pt x="1882835" y="2100508"/>
                      <a:pt x="1897211" y="2075944"/>
                      <a:pt x="1904625" y="2049211"/>
                    </a:cubicBezTo>
                    <a:cubicBezTo>
                      <a:pt x="1923691" y="2073170"/>
                      <a:pt x="1942203" y="2097633"/>
                      <a:pt x="1959150" y="2123458"/>
                    </a:cubicBezTo>
                    <a:cubicBezTo>
                      <a:pt x="1962328" y="2128906"/>
                      <a:pt x="1964951" y="2134908"/>
                      <a:pt x="1966514" y="2141162"/>
                    </a:cubicBezTo>
                    <a:cubicBezTo>
                      <a:pt x="1966514" y="2141263"/>
                      <a:pt x="1966514" y="2141364"/>
                      <a:pt x="1966565" y="2141414"/>
                    </a:cubicBezTo>
                    <a:cubicBezTo>
                      <a:pt x="1967372" y="2148627"/>
                      <a:pt x="1967220" y="2155689"/>
                      <a:pt x="1966212" y="2162599"/>
                    </a:cubicBezTo>
                    <a:cubicBezTo>
                      <a:pt x="1953400" y="2161943"/>
                      <a:pt x="1951483" y="2178639"/>
                      <a:pt x="1947448" y="2188727"/>
                    </a:cubicBezTo>
                    <a:cubicBezTo>
                      <a:pt x="1923943" y="2240074"/>
                      <a:pt x="1884197" y="2281636"/>
                      <a:pt x="1836633" y="2311042"/>
                    </a:cubicBezTo>
                    <a:cubicBezTo>
                      <a:pt x="1820593" y="2319163"/>
                      <a:pt x="1803898" y="2326023"/>
                      <a:pt x="1786445" y="2330865"/>
                    </a:cubicBezTo>
                    <a:cubicBezTo>
                      <a:pt x="1778829" y="2335052"/>
                      <a:pt x="1725565" y="2346451"/>
                      <a:pt x="1701959" y="2358405"/>
                    </a:cubicBezTo>
                    <a:cubicBezTo>
                      <a:pt x="1696007" y="2358910"/>
                      <a:pt x="1690106" y="2359111"/>
                      <a:pt x="1684608" y="2359515"/>
                    </a:cubicBezTo>
                    <a:close/>
                    <a:moveTo>
                      <a:pt x="2003940" y="2458931"/>
                    </a:moveTo>
                    <a:cubicBezTo>
                      <a:pt x="1962883" y="2487682"/>
                      <a:pt x="1911132" y="2502107"/>
                      <a:pt x="1861298" y="2494340"/>
                    </a:cubicBezTo>
                    <a:cubicBezTo>
                      <a:pt x="1817768" y="2483646"/>
                      <a:pt x="1784579" y="2449802"/>
                      <a:pt x="1752802" y="2420042"/>
                    </a:cubicBezTo>
                    <a:cubicBezTo>
                      <a:pt x="1737872" y="2405516"/>
                      <a:pt x="1722690" y="2389123"/>
                      <a:pt x="1705641" y="2376109"/>
                    </a:cubicBezTo>
                    <a:cubicBezTo>
                      <a:pt x="1708063" y="2376210"/>
                      <a:pt x="1710433" y="2376261"/>
                      <a:pt x="1712703" y="2376412"/>
                    </a:cubicBezTo>
                    <a:cubicBezTo>
                      <a:pt x="1734896" y="2377774"/>
                      <a:pt x="1756283" y="2371520"/>
                      <a:pt x="1777215" y="2364912"/>
                    </a:cubicBezTo>
                    <a:cubicBezTo>
                      <a:pt x="1805209" y="2357598"/>
                      <a:pt x="1831942" y="2346047"/>
                      <a:pt x="1856153" y="2330260"/>
                    </a:cubicBezTo>
                    <a:cubicBezTo>
                      <a:pt x="1856203" y="2330260"/>
                      <a:pt x="1856203" y="2330210"/>
                      <a:pt x="1856254" y="2330210"/>
                    </a:cubicBezTo>
                    <a:cubicBezTo>
                      <a:pt x="1873151" y="2321837"/>
                      <a:pt x="1889392" y="2312102"/>
                      <a:pt x="1904777" y="2300955"/>
                    </a:cubicBezTo>
                    <a:cubicBezTo>
                      <a:pt x="1925507" y="2287487"/>
                      <a:pt x="1940740" y="2267412"/>
                      <a:pt x="1955216" y="2247690"/>
                    </a:cubicBezTo>
                    <a:cubicBezTo>
                      <a:pt x="1970701" y="2227313"/>
                      <a:pt x="1984824" y="2203354"/>
                      <a:pt x="1991129" y="2177983"/>
                    </a:cubicBezTo>
                    <a:cubicBezTo>
                      <a:pt x="1992945" y="2174957"/>
                      <a:pt x="1994105" y="2171123"/>
                      <a:pt x="1994811" y="2166836"/>
                    </a:cubicBezTo>
                    <a:cubicBezTo>
                      <a:pt x="2009337" y="2183834"/>
                      <a:pt x="2025730" y="2199168"/>
                      <a:pt x="2037533" y="2218335"/>
                    </a:cubicBezTo>
                    <a:cubicBezTo>
                      <a:pt x="2057810" y="2253693"/>
                      <a:pt x="2087720" y="2287639"/>
                      <a:pt x="2089234" y="2330109"/>
                    </a:cubicBezTo>
                    <a:cubicBezTo>
                      <a:pt x="2086106" y="2383625"/>
                      <a:pt x="2049437" y="2432148"/>
                      <a:pt x="2003940" y="24589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" name="Google Shape;66;p2"/>
          <p:cNvGrpSpPr/>
          <p:nvPr/>
        </p:nvGrpSpPr>
        <p:grpSpPr>
          <a:xfrm>
            <a:off x="5271624" y="824780"/>
            <a:ext cx="1989599" cy="2228064"/>
            <a:chOff x="5271624" y="824780"/>
            <a:chExt cx="1989599" cy="2228064"/>
          </a:xfrm>
        </p:grpSpPr>
        <p:sp>
          <p:nvSpPr>
            <p:cNvPr id="67" name="Google Shape;67;p2"/>
            <p:cNvSpPr/>
            <p:nvPr/>
          </p:nvSpPr>
          <p:spPr>
            <a:xfrm>
              <a:off x="5271624" y="824780"/>
              <a:ext cx="1989599" cy="2228064"/>
            </a:xfrm>
            <a:custGeom>
              <a:avLst/>
              <a:gdLst/>
              <a:ahLst/>
              <a:cxnLst/>
              <a:rect l="l" t="t" r="r" b="b"/>
              <a:pathLst>
                <a:path w="3979198" h="4456128" extrusionOk="0">
                  <a:moveTo>
                    <a:pt x="3974524" y="3237016"/>
                  </a:moveTo>
                  <a:cubicBezTo>
                    <a:pt x="3974256" y="3234699"/>
                    <a:pt x="3973721" y="3232559"/>
                    <a:pt x="3972918" y="3230510"/>
                  </a:cubicBezTo>
                  <a:cubicBezTo>
                    <a:pt x="3973096" y="3221151"/>
                    <a:pt x="3971580" y="3211615"/>
                    <a:pt x="3969350" y="3202524"/>
                  </a:cubicBezTo>
                  <a:cubicBezTo>
                    <a:pt x="3957219" y="3155020"/>
                    <a:pt x="3934027" y="3111437"/>
                    <a:pt x="3911549" y="3068211"/>
                  </a:cubicBezTo>
                  <a:cubicBezTo>
                    <a:pt x="3884879" y="3015715"/>
                    <a:pt x="3861063" y="2961794"/>
                    <a:pt x="3835641" y="2908675"/>
                  </a:cubicBezTo>
                  <a:cubicBezTo>
                    <a:pt x="3753667" y="2735324"/>
                    <a:pt x="3665985" y="2565271"/>
                    <a:pt x="3571969" y="2398070"/>
                  </a:cubicBezTo>
                  <a:cubicBezTo>
                    <a:pt x="3488657" y="2238267"/>
                    <a:pt x="3408735" y="2075344"/>
                    <a:pt x="3326939" y="1914560"/>
                  </a:cubicBezTo>
                  <a:cubicBezTo>
                    <a:pt x="3153448" y="1588536"/>
                    <a:pt x="2996011" y="1252441"/>
                    <a:pt x="2813064" y="931141"/>
                  </a:cubicBezTo>
                  <a:cubicBezTo>
                    <a:pt x="2706918" y="725170"/>
                    <a:pt x="2607282" y="515990"/>
                    <a:pt x="2492305" y="314654"/>
                  </a:cubicBezTo>
                  <a:cubicBezTo>
                    <a:pt x="2440302" y="220448"/>
                    <a:pt x="2390886" y="125083"/>
                    <a:pt x="2347446" y="26509"/>
                  </a:cubicBezTo>
                  <a:cubicBezTo>
                    <a:pt x="2314799" y="-35434"/>
                    <a:pt x="2244867" y="27578"/>
                    <a:pt x="2204817" y="50216"/>
                  </a:cubicBezTo>
                  <a:cubicBezTo>
                    <a:pt x="2066112" y="133104"/>
                    <a:pt x="1917507" y="197899"/>
                    <a:pt x="1771756" y="267239"/>
                  </a:cubicBezTo>
                  <a:cubicBezTo>
                    <a:pt x="1462414" y="433192"/>
                    <a:pt x="1136124" y="564921"/>
                    <a:pt x="814740" y="705740"/>
                  </a:cubicBezTo>
                  <a:cubicBezTo>
                    <a:pt x="684599" y="756007"/>
                    <a:pt x="560969" y="819555"/>
                    <a:pt x="436358" y="881676"/>
                  </a:cubicBezTo>
                  <a:cubicBezTo>
                    <a:pt x="323789" y="923565"/>
                    <a:pt x="232182" y="1001461"/>
                    <a:pt x="134331" y="1068752"/>
                  </a:cubicBezTo>
                  <a:cubicBezTo>
                    <a:pt x="120148" y="1079714"/>
                    <a:pt x="96153" y="1094687"/>
                    <a:pt x="79741" y="1104759"/>
                  </a:cubicBezTo>
                  <a:cubicBezTo>
                    <a:pt x="66183" y="1112245"/>
                    <a:pt x="62793" y="1129268"/>
                    <a:pt x="68145" y="1142548"/>
                  </a:cubicBezTo>
                  <a:cubicBezTo>
                    <a:pt x="65558" y="1181853"/>
                    <a:pt x="60474" y="1219732"/>
                    <a:pt x="49413" y="1258591"/>
                  </a:cubicBezTo>
                  <a:cubicBezTo>
                    <a:pt x="43972" y="1276951"/>
                    <a:pt x="26846" y="1307788"/>
                    <a:pt x="34785" y="1326950"/>
                  </a:cubicBezTo>
                  <a:cubicBezTo>
                    <a:pt x="16053" y="1355204"/>
                    <a:pt x="3654" y="1387289"/>
                    <a:pt x="265" y="1419820"/>
                  </a:cubicBezTo>
                  <a:cubicBezTo>
                    <a:pt x="-4106" y="1508144"/>
                    <a:pt x="45756" y="1591745"/>
                    <a:pt x="144142" y="1573919"/>
                  </a:cubicBezTo>
                  <a:cubicBezTo>
                    <a:pt x="147978" y="1573563"/>
                    <a:pt x="151457" y="1572315"/>
                    <a:pt x="154490" y="1570622"/>
                  </a:cubicBezTo>
                  <a:cubicBezTo>
                    <a:pt x="160377" y="1582386"/>
                    <a:pt x="166264" y="1594062"/>
                    <a:pt x="171973" y="1605916"/>
                  </a:cubicBezTo>
                  <a:cubicBezTo>
                    <a:pt x="160377" y="1618304"/>
                    <a:pt x="150030" y="1632030"/>
                    <a:pt x="141467" y="1647003"/>
                  </a:cubicBezTo>
                  <a:cubicBezTo>
                    <a:pt x="106679" y="1704489"/>
                    <a:pt x="103825" y="1792101"/>
                    <a:pt x="160287" y="1837020"/>
                  </a:cubicBezTo>
                  <a:cubicBezTo>
                    <a:pt x="198911" y="1868838"/>
                    <a:pt x="253679" y="1887733"/>
                    <a:pt x="303273" y="1875434"/>
                  </a:cubicBezTo>
                  <a:cubicBezTo>
                    <a:pt x="304611" y="1878018"/>
                    <a:pt x="305949" y="1880692"/>
                    <a:pt x="307377" y="1883366"/>
                  </a:cubicBezTo>
                  <a:cubicBezTo>
                    <a:pt x="324770" y="1916164"/>
                    <a:pt x="341807" y="1949230"/>
                    <a:pt x="358577" y="1982296"/>
                  </a:cubicBezTo>
                  <a:cubicBezTo>
                    <a:pt x="304879" y="2080691"/>
                    <a:pt x="331193" y="2220263"/>
                    <a:pt x="482652" y="2234345"/>
                  </a:cubicBezTo>
                  <a:cubicBezTo>
                    <a:pt x="506647" y="2283989"/>
                    <a:pt x="530552" y="2333721"/>
                    <a:pt x="554725" y="2383275"/>
                  </a:cubicBezTo>
                  <a:cubicBezTo>
                    <a:pt x="469986" y="2504131"/>
                    <a:pt x="516370" y="2694682"/>
                    <a:pt x="703063" y="2697534"/>
                  </a:cubicBezTo>
                  <a:cubicBezTo>
                    <a:pt x="706185" y="2697624"/>
                    <a:pt x="709218" y="2696910"/>
                    <a:pt x="712072" y="2695930"/>
                  </a:cubicBezTo>
                  <a:cubicBezTo>
                    <a:pt x="738564" y="2747534"/>
                    <a:pt x="764789" y="2799317"/>
                    <a:pt x="789675" y="2851634"/>
                  </a:cubicBezTo>
                  <a:cubicBezTo>
                    <a:pt x="788427" y="2852793"/>
                    <a:pt x="787089" y="2853951"/>
                    <a:pt x="785840" y="2855199"/>
                  </a:cubicBezTo>
                  <a:cubicBezTo>
                    <a:pt x="724203" y="2924539"/>
                    <a:pt x="707523" y="3055020"/>
                    <a:pt x="792530" y="3113041"/>
                  </a:cubicBezTo>
                  <a:cubicBezTo>
                    <a:pt x="832580" y="3139690"/>
                    <a:pt x="882621" y="3154307"/>
                    <a:pt x="930074" y="3142453"/>
                  </a:cubicBezTo>
                  <a:cubicBezTo>
                    <a:pt x="942384" y="3167676"/>
                    <a:pt x="954693" y="3192898"/>
                    <a:pt x="967003" y="3218121"/>
                  </a:cubicBezTo>
                  <a:cubicBezTo>
                    <a:pt x="938905" y="3245750"/>
                    <a:pt x="918033" y="3280153"/>
                    <a:pt x="909648" y="3318566"/>
                  </a:cubicBezTo>
                  <a:cubicBezTo>
                    <a:pt x="886099" y="3430776"/>
                    <a:pt x="970838" y="3542362"/>
                    <a:pt x="1089741" y="3527389"/>
                  </a:cubicBezTo>
                  <a:cubicBezTo>
                    <a:pt x="1099909" y="3525874"/>
                    <a:pt x="1106778" y="3520526"/>
                    <a:pt x="1110792" y="3513575"/>
                  </a:cubicBezTo>
                  <a:cubicBezTo>
                    <a:pt x="1128185" y="3549582"/>
                    <a:pt x="1145490" y="3585589"/>
                    <a:pt x="1162705" y="3621685"/>
                  </a:cubicBezTo>
                  <a:cubicBezTo>
                    <a:pt x="1150217" y="3638797"/>
                    <a:pt x="1141298" y="3658672"/>
                    <a:pt x="1136392" y="3679617"/>
                  </a:cubicBezTo>
                  <a:cubicBezTo>
                    <a:pt x="1114003" y="3771239"/>
                    <a:pt x="1173855" y="3904661"/>
                    <a:pt x="1278575" y="3905552"/>
                  </a:cubicBezTo>
                  <a:cubicBezTo>
                    <a:pt x="1283391" y="3905017"/>
                    <a:pt x="1287495" y="3903235"/>
                    <a:pt x="1290973" y="3900739"/>
                  </a:cubicBezTo>
                  <a:cubicBezTo>
                    <a:pt x="1305245" y="3932023"/>
                    <a:pt x="1319517" y="3963217"/>
                    <a:pt x="1333789" y="3994500"/>
                  </a:cubicBezTo>
                  <a:cubicBezTo>
                    <a:pt x="1328169" y="4004839"/>
                    <a:pt x="1323620" y="4015801"/>
                    <a:pt x="1320320" y="4027477"/>
                  </a:cubicBezTo>
                  <a:cubicBezTo>
                    <a:pt x="1280626" y="4120792"/>
                    <a:pt x="1340211" y="4264107"/>
                    <a:pt x="1453672" y="4251095"/>
                  </a:cubicBezTo>
                  <a:cubicBezTo>
                    <a:pt x="1484803" y="4316157"/>
                    <a:pt x="1516558" y="4380863"/>
                    <a:pt x="1549204" y="4445212"/>
                  </a:cubicBezTo>
                  <a:cubicBezTo>
                    <a:pt x="1560979" y="4461255"/>
                    <a:pt x="1585508" y="4458492"/>
                    <a:pt x="1596658" y="4444231"/>
                  </a:cubicBezTo>
                  <a:cubicBezTo>
                    <a:pt x="1681219" y="4413839"/>
                    <a:pt x="1760249" y="4369633"/>
                    <a:pt x="1841242" y="4331219"/>
                  </a:cubicBezTo>
                  <a:cubicBezTo>
                    <a:pt x="1996805" y="4260453"/>
                    <a:pt x="2150138" y="4183894"/>
                    <a:pt x="2311499" y="4127120"/>
                  </a:cubicBezTo>
                  <a:cubicBezTo>
                    <a:pt x="2416397" y="4090667"/>
                    <a:pt x="2522276" y="4040935"/>
                    <a:pt x="2625300" y="3997619"/>
                  </a:cubicBezTo>
                  <a:cubicBezTo>
                    <a:pt x="2731358" y="3954928"/>
                    <a:pt x="2837148" y="3911702"/>
                    <a:pt x="2941600" y="3865356"/>
                  </a:cubicBezTo>
                  <a:cubicBezTo>
                    <a:pt x="3274044" y="3730508"/>
                    <a:pt x="3602207" y="3585143"/>
                    <a:pt x="3933581" y="3447799"/>
                  </a:cubicBezTo>
                  <a:cubicBezTo>
                    <a:pt x="3965069" y="3438976"/>
                    <a:pt x="3977735" y="3416427"/>
                    <a:pt x="3978716" y="3384965"/>
                  </a:cubicBezTo>
                  <a:cubicBezTo>
                    <a:pt x="3980768" y="3335589"/>
                    <a:pt x="3975683" y="3286303"/>
                    <a:pt x="3974524" y="3237016"/>
                  </a:cubicBezTo>
                  <a:close/>
                  <a:moveTo>
                    <a:pt x="98383" y="1512511"/>
                  </a:moveTo>
                  <a:cubicBezTo>
                    <a:pt x="76173" y="1504668"/>
                    <a:pt x="68502" y="1479356"/>
                    <a:pt x="63417" y="1458590"/>
                  </a:cubicBezTo>
                  <a:cubicBezTo>
                    <a:pt x="58779" y="1440586"/>
                    <a:pt x="59047" y="1422761"/>
                    <a:pt x="62971" y="1405560"/>
                  </a:cubicBezTo>
                  <a:cubicBezTo>
                    <a:pt x="63417" y="1406451"/>
                    <a:pt x="63953" y="1407342"/>
                    <a:pt x="64488" y="1408234"/>
                  </a:cubicBezTo>
                  <a:cubicBezTo>
                    <a:pt x="86252" y="1442904"/>
                    <a:pt x="106322" y="1478287"/>
                    <a:pt x="125500" y="1514294"/>
                  </a:cubicBezTo>
                  <a:cubicBezTo>
                    <a:pt x="116312" y="1515007"/>
                    <a:pt x="107036" y="1515720"/>
                    <a:pt x="98383" y="1512511"/>
                  </a:cubicBezTo>
                  <a:close/>
                  <a:moveTo>
                    <a:pt x="229149" y="1808856"/>
                  </a:moveTo>
                  <a:cubicBezTo>
                    <a:pt x="162428" y="1783901"/>
                    <a:pt x="168137" y="1715808"/>
                    <a:pt x="200605" y="1664828"/>
                  </a:cubicBezTo>
                  <a:cubicBezTo>
                    <a:pt x="224957" y="1715898"/>
                    <a:pt x="248951" y="1767145"/>
                    <a:pt x="274105" y="1817858"/>
                  </a:cubicBezTo>
                  <a:cubicBezTo>
                    <a:pt x="258674" y="1817591"/>
                    <a:pt x="243332" y="1816165"/>
                    <a:pt x="229149" y="1808856"/>
                  </a:cubicBezTo>
                  <a:close/>
                  <a:moveTo>
                    <a:pt x="425833" y="2154399"/>
                  </a:moveTo>
                  <a:cubicBezTo>
                    <a:pt x="397378" y="2129800"/>
                    <a:pt x="390064" y="2092011"/>
                    <a:pt x="395594" y="2055647"/>
                  </a:cubicBezTo>
                  <a:cubicBezTo>
                    <a:pt x="413791" y="2092278"/>
                    <a:pt x="431809" y="2128998"/>
                    <a:pt x="449649" y="2165807"/>
                  </a:cubicBezTo>
                  <a:cubicBezTo>
                    <a:pt x="441264" y="2162955"/>
                    <a:pt x="433147" y="2159390"/>
                    <a:pt x="425833" y="2154399"/>
                  </a:cubicBezTo>
                  <a:close/>
                  <a:moveTo>
                    <a:pt x="654093" y="2628729"/>
                  </a:moveTo>
                  <a:cubicBezTo>
                    <a:pt x="574706" y="2602080"/>
                    <a:pt x="558115" y="2516430"/>
                    <a:pt x="586480" y="2447446"/>
                  </a:cubicBezTo>
                  <a:cubicBezTo>
                    <a:pt x="590137" y="2454755"/>
                    <a:pt x="593705" y="2462063"/>
                    <a:pt x="597273" y="2469371"/>
                  </a:cubicBezTo>
                  <a:cubicBezTo>
                    <a:pt x="624211" y="2524808"/>
                    <a:pt x="652309" y="2579621"/>
                    <a:pt x="680585" y="2634344"/>
                  </a:cubicBezTo>
                  <a:cubicBezTo>
                    <a:pt x="670951" y="2633274"/>
                    <a:pt x="661586" y="2632027"/>
                    <a:pt x="654093" y="2628729"/>
                  </a:cubicBezTo>
                  <a:close/>
                  <a:moveTo>
                    <a:pt x="810013" y="3046910"/>
                  </a:moveTo>
                  <a:cubicBezTo>
                    <a:pt x="781915" y="3005733"/>
                    <a:pt x="794760" y="2951099"/>
                    <a:pt x="817951" y="2910190"/>
                  </a:cubicBezTo>
                  <a:cubicBezTo>
                    <a:pt x="845960" y="2968657"/>
                    <a:pt x="874147" y="3027034"/>
                    <a:pt x="902423" y="3085323"/>
                  </a:cubicBezTo>
                  <a:cubicBezTo>
                    <a:pt x="868349" y="3087284"/>
                    <a:pt x="831688" y="3072845"/>
                    <a:pt x="810013" y="3046910"/>
                  </a:cubicBezTo>
                  <a:close/>
                  <a:moveTo>
                    <a:pt x="1085191" y="3467407"/>
                  </a:moveTo>
                  <a:cubicBezTo>
                    <a:pt x="1053169" y="3469011"/>
                    <a:pt x="1018917" y="3461792"/>
                    <a:pt x="996171" y="3437550"/>
                  </a:cubicBezTo>
                  <a:cubicBezTo>
                    <a:pt x="951661" y="3381311"/>
                    <a:pt x="960402" y="3321418"/>
                    <a:pt x="995279" y="3275518"/>
                  </a:cubicBezTo>
                  <a:cubicBezTo>
                    <a:pt x="1026588" y="3339600"/>
                    <a:pt x="1057897" y="3403682"/>
                    <a:pt x="1089027" y="3467853"/>
                  </a:cubicBezTo>
                  <a:cubicBezTo>
                    <a:pt x="1087778" y="3467675"/>
                    <a:pt x="1086529" y="3467407"/>
                    <a:pt x="1085191" y="3467407"/>
                  </a:cubicBezTo>
                  <a:close/>
                  <a:moveTo>
                    <a:pt x="1220328" y="3808048"/>
                  </a:moveTo>
                  <a:cubicBezTo>
                    <a:pt x="1192855" y="3762505"/>
                    <a:pt x="1186432" y="3722219"/>
                    <a:pt x="1195263" y="3690134"/>
                  </a:cubicBezTo>
                  <a:cubicBezTo>
                    <a:pt x="1218544" y="3741114"/>
                    <a:pt x="1241825" y="3792094"/>
                    <a:pt x="1265017" y="3843164"/>
                  </a:cubicBezTo>
                  <a:cubicBezTo>
                    <a:pt x="1247444" y="3835231"/>
                    <a:pt x="1231032" y="3825695"/>
                    <a:pt x="1220328" y="3808048"/>
                  </a:cubicBezTo>
                  <a:close/>
                  <a:moveTo>
                    <a:pt x="1397209" y="4172218"/>
                  </a:moveTo>
                  <a:cubicBezTo>
                    <a:pt x="1372769" y="4140133"/>
                    <a:pt x="1364919" y="4104749"/>
                    <a:pt x="1369647" y="4071683"/>
                  </a:cubicBezTo>
                  <a:cubicBezTo>
                    <a:pt x="1387665" y="4110543"/>
                    <a:pt x="1405772" y="4149313"/>
                    <a:pt x="1424058" y="4188083"/>
                  </a:cubicBezTo>
                  <a:cubicBezTo>
                    <a:pt x="1413979" y="4185676"/>
                    <a:pt x="1404613" y="4181309"/>
                    <a:pt x="1397209" y="4172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" name="Google Shape;68;p2"/>
            <p:cNvGrpSpPr/>
            <p:nvPr/>
          </p:nvGrpSpPr>
          <p:grpSpPr>
            <a:xfrm>
              <a:off x="5271624" y="824780"/>
              <a:ext cx="1989599" cy="2228064"/>
              <a:chOff x="10543248" y="1649561"/>
              <a:chExt cx="3979198" cy="4456128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10642167" y="1714484"/>
                <a:ext cx="3813076" cy="4151056"/>
              </a:xfrm>
              <a:custGeom>
                <a:avLst/>
                <a:gdLst/>
                <a:ahLst/>
                <a:cxnLst/>
                <a:rect l="l" t="t" r="r" b="b"/>
                <a:pathLst>
                  <a:path w="3813076" h="4151056" extrusionOk="0">
                    <a:moveTo>
                      <a:pt x="3469839" y="3148921"/>
                    </a:moveTo>
                    <a:cubicBezTo>
                      <a:pt x="3495261" y="3117014"/>
                      <a:pt x="3467609" y="3076996"/>
                      <a:pt x="3452356" y="3046693"/>
                    </a:cubicBezTo>
                    <a:cubicBezTo>
                      <a:pt x="3433178" y="3015855"/>
                      <a:pt x="3413644" y="2983591"/>
                      <a:pt x="3389471" y="2955962"/>
                    </a:cubicBezTo>
                    <a:cubicBezTo>
                      <a:pt x="3372701" y="2920223"/>
                      <a:pt x="3353881" y="2885553"/>
                      <a:pt x="3337200" y="2849724"/>
                    </a:cubicBezTo>
                    <a:cubicBezTo>
                      <a:pt x="3265484" y="2692951"/>
                      <a:pt x="3192787" y="2536623"/>
                      <a:pt x="3123123" y="2378870"/>
                    </a:cubicBezTo>
                    <a:cubicBezTo>
                      <a:pt x="2969968" y="2030029"/>
                      <a:pt x="2819668" y="1680120"/>
                      <a:pt x="2651795" y="1337964"/>
                    </a:cubicBezTo>
                    <a:cubicBezTo>
                      <a:pt x="2520406" y="1048838"/>
                      <a:pt x="2377509" y="765238"/>
                      <a:pt x="2235593" y="481193"/>
                    </a:cubicBezTo>
                    <a:cubicBezTo>
                      <a:pt x="2208299" y="428519"/>
                      <a:pt x="2188050" y="370409"/>
                      <a:pt x="2152549" y="322815"/>
                    </a:cubicBezTo>
                    <a:cubicBezTo>
                      <a:pt x="2151657" y="306594"/>
                      <a:pt x="2137118" y="291265"/>
                      <a:pt x="2118921" y="294384"/>
                    </a:cubicBezTo>
                    <a:cubicBezTo>
                      <a:pt x="2058801" y="314972"/>
                      <a:pt x="1999930" y="341265"/>
                      <a:pt x="1941237" y="366042"/>
                    </a:cubicBezTo>
                    <a:cubicBezTo>
                      <a:pt x="1794504" y="428608"/>
                      <a:pt x="1650091" y="496433"/>
                      <a:pt x="1501308" y="554009"/>
                    </a:cubicBezTo>
                    <a:cubicBezTo>
                      <a:pt x="1388917" y="599285"/>
                      <a:pt x="1274385" y="639035"/>
                      <a:pt x="1164225" y="689748"/>
                    </a:cubicBezTo>
                    <a:cubicBezTo>
                      <a:pt x="985113" y="762832"/>
                      <a:pt x="828301" y="877983"/>
                      <a:pt x="652758" y="958286"/>
                    </a:cubicBezTo>
                    <a:cubicBezTo>
                      <a:pt x="599060" y="983598"/>
                      <a:pt x="546433" y="1011583"/>
                      <a:pt x="492913" y="1037341"/>
                    </a:cubicBezTo>
                    <a:cubicBezTo>
                      <a:pt x="476322" y="1046699"/>
                      <a:pt x="455004" y="1050888"/>
                      <a:pt x="442159" y="1065505"/>
                    </a:cubicBezTo>
                    <a:cubicBezTo>
                      <a:pt x="441981" y="1066396"/>
                      <a:pt x="441892" y="1067287"/>
                      <a:pt x="441892" y="1068179"/>
                    </a:cubicBezTo>
                    <a:cubicBezTo>
                      <a:pt x="441802" y="1068089"/>
                      <a:pt x="441802" y="1068089"/>
                      <a:pt x="441713" y="1068089"/>
                    </a:cubicBezTo>
                    <a:cubicBezTo>
                      <a:pt x="436272" y="1065950"/>
                      <a:pt x="429493" y="1068535"/>
                      <a:pt x="427263" y="1074417"/>
                    </a:cubicBezTo>
                    <a:cubicBezTo>
                      <a:pt x="423517" y="1095095"/>
                      <a:pt x="436807" y="1115059"/>
                      <a:pt x="442873" y="1134667"/>
                    </a:cubicBezTo>
                    <a:cubicBezTo>
                      <a:pt x="531537" y="1357037"/>
                      <a:pt x="663462" y="1558551"/>
                      <a:pt x="773176" y="1770672"/>
                    </a:cubicBezTo>
                    <a:cubicBezTo>
                      <a:pt x="944082" y="2081366"/>
                      <a:pt x="1113738" y="2392773"/>
                      <a:pt x="1280718" y="2705607"/>
                    </a:cubicBezTo>
                    <a:cubicBezTo>
                      <a:pt x="1414339" y="2959616"/>
                      <a:pt x="1536452" y="3222182"/>
                      <a:pt x="1656068" y="3483233"/>
                    </a:cubicBezTo>
                    <a:cubicBezTo>
                      <a:pt x="1694958" y="3562199"/>
                      <a:pt x="1733225" y="3641522"/>
                      <a:pt x="1775237" y="3718972"/>
                    </a:cubicBezTo>
                    <a:cubicBezTo>
                      <a:pt x="1784068" y="3736174"/>
                      <a:pt x="1794772" y="3756138"/>
                      <a:pt x="1804316" y="3774142"/>
                    </a:cubicBezTo>
                    <a:cubicBezTo>
                      <a:pt x="1810739" y="3786887"/>
                      <a:pt x="1817072" y="3801771"/>
                      <a:pt x="1832503" y="3805336"/>
                    </a:cubicBezTo>
                    <a:cubicBezTo>
                      <a:pt x="1846953" y="3809436"/>
                      <a:pt x="1860512" y="3801147"/>
                      <a:pt x="1866666" y="3789026"/>
                    </a:cubicBezTo>
                    <a:cubicBezTo>
                      <a:pt x="1871929" y="3789560"/>
                      <a:pt x="1877370" y="3789026"/>
                      <a:pt x="1882187" y="3788134"/>
                    </a:cubicBezTo>
                    <a:cubicBezTo>
                      <a:pt x="1965945" y="3769061"/>
                      <a:pt x="2045154" y="3734035"/>
                      <a:pt x="2124541" y="3701860"/>
                    </a:cubicBezTo>
                    <a:cubicBezTo>
                      <a:pt x="2236753" y="3662021"/>
                      <a:pt x="2347806" y="3618171"/>
                      <a:pt x="2458056" y="3573073"/>
                    </a:cubicBezTo>
                    <a:cubicBezTo>
                      <a:pt x="2741976" y="3480470"/>
                      <a:pt x="3011446" y="3344998"/>
                      <a:pt x="3288498" y="3234036"/>
                    </a:cubicBezTo>
                    <a:cubicBezTo>
                      <a:pt x="3350580" y="3210240"/>
                      <a:pt x="3416498" y="3188849"/>
                      <a:pt x="3469839" y="3148921"/>
                    </a:cubicBezTo>
                    <a:close/>
                    <a:moveTo>
                      <a:pt x="3709874" y="2929224"/>
                    </a:moveTo>
                    <a:cubicBezTo>
                      <a:pt x="3741807" y="3007299"/>
                      <a:pt x="3793364" y="3078333"/>
                      <a:pt x="3813077" y="3160953"/>
                    </a:cubicBezTo>
                    <a:cubicBezTo>
                      <a:pt x="3458868" y="3330917"/>
                      <a:pt x="3093330" y="3475925"/>
                      <a:pt x="2725206" y="3612645"/>
                    </a:cubicBezTo>
                    <a:cubicBezTo>
                      <a:pt x="2476609" y="3720666"/>
                      <a:pt x="2228904" y="3831361"/>
                      <a:pt x="1981376" y="3942056"/>
                    </a:cubicBezTo>
                    <a:cubicBezTo>
                      <a:pt x="1911266" y="3974854"/>
                      <a:pt x="1840442" y="4005959"/>
                      <a:pt x="1771491" y="4041164"/>
                    </a:cubicBezTo>
                    <a:cubicBezTo>
                      <a:pt x="1689071" y="4080379"/>
                      <a:pt x="1608435" y="4131627"/>
                      <a:pt x="1518612" y="4151057"/>
                    </a:cubicBezTo>
                    <a:cubicBezTo>
                      <a:pt x="1477759" y="4062109"/>
                      <a:pt x="1436460" y="3973428"/>
                      <a:pt x="1394715" y="3884836"/>
                    </a:cubicBezTo>
                    <a:cubicBezTo>
                      <a:pt x="1406846" y="3883054"/>
                      <a:pt x="1419601" y="3882608"/>
                      <a:pt x="1432714" y="3883945"/>
                    </a:cubicBezTo>
                    <a:cubicBezTo>
                      <a:pt x="1445023" y="3882965"/>
                      <a:pt x="1458046" y="3887599"/>
                      <a:pt x="1470623" y="3889917"/>
                    </a:cubicBezTo>
                    <a:cubicBezTo>
                      <a:pt x="1473745" y="3897849"/>
                      <a:pt x="1479275" y="3905424"/>
                      <a:pt x="1487838" y="3911842"/>
                    </a:cubicBezTo>
                    <a:cubicBezTo>
                      <a:pt x="1540555" y="3946690"/>
                      <a:pt x="1587206" y="3869863"/>
                      <a:pt x="1536630" y="3834837"/>
                    </a:cubicBezTo>
                    <a:cubicBezTo>
                      <a:pt x="1510138" y="3818259"/>
                      <a:pt x="1485252" y="3829667"/>
                      <a:pt x="1473834" y="3849453"/>
                    </a:cubicBezTo>
                    <a:cubicBezTo>
                      <a:pt x="1441901" y="3835817"/>
                      <a:pt x="1406400" y="3832341"/>
                      <a:pt x="1372237" y="3837510"/>
                    </a:cubicBezTo>
                    <a:cubicBezTo>
                      <a:pt x="1326032" y="3739917"/>
                      <a:pt x="1279291" y="3642502"/>
                      <a:pt x="1232284" y="3545265"/>
                    </a:cubicBezTo>
                    <a:cubicBezTo>
                      <a:pt x="1248161" y="3545711"/>
                      <a:pt x="1264752" y="3548028"/>
                      <a:pt x="1281967" y="3552039"/>
                    </a:cubicBezTo>
                    <a:cubicBezTo>
                      <a:pt x="1289638" y="3553910"/>
                      <a:pt x="1298558" y="3559080"/>
                      <a:pt x="1307389" y="3562021"/>
                    </a:cubicBezTo>
                    <a:cubicBezTo>
                      <a:pt x="1313276" y="3574855"/>
                      <a:pt x="1326210" y="3584035"/>
                      <a:pt x="1346101" y="3581272"/>
                    </a:cubicBezTo>
                    <a:cubicBezTo>
                      <a:pt x="1393644" y="3580203"/>
                      <a:pt x="1390968" y="3501415"/>
                      <a:pt x="1342712" y="3505158"/>
                    </a:cubicBezTo>
                    <a:cubicBezTo>
                      <a:pt x="1328529" y="3505158"/>
                      <a:pt x="1318271" y="3511130"/>
                      <a:pt x="1311849" y="3519597"/>
                    </a:cubicBezTo>
                    <a:cubicBezTo>
                      <a:pt x="1280897" y="3500078"/>
                      <a:pt x="1244236" y="3493305"/>
                      <a:pt x="1207665" y="3494463"/>
                    </a:cubicBezTo>
                    <a:cubicBezTo>
                      <a:pt x="1149418" y="3374232"/>
                      <a:pt x="1090636" y="3254268"/>
                      <a:pt x="1031853" y="3134304"/>
                    </a:cubicBezTo>
                    <a:cubicBezTo>
                      <a:pt x="1049069" y="3132254"/>
                      <a:pt x="1066552" y="3132789"/>
                      <a:pt x="1083500" y="3136176"/>
                    </a:cubicBezTo>
                    <a:cubicBezTo>
                      <a:pt x="1087692" y="3136710"/>
                      <a:pt x="1091974" y="3137958"/>
                      <a:pt x="1096344" y="3139028"/>
                    </a:cubicBezTo>
                    <a:cubicBezTo>
                      <a:pt x="1097771" y="3141434"/>
                      <a:pt x="1099377" y="3143662"/>
                      <a:pt x="1101161" y="3145801"/>
                    </a:cubicBezTo>
                    <a:cubicBezTo>
                      <a:pt x="1104907" y="3160418"/>
                      <a:pt x="1115611" y="3174233"/>
                      <a:pt x="1129972" y="3179937"/>
                    </a:cubicBezTo>
                    <a:cubicBezTo>
                      <a:pt x="1170201" y="3197495"/>
                      <a:pt x="1206594" y="3149099"/>
                      <a:pt x="1190449" y="3112379"/>
                    </a:cubicBezTo>
                    <a:cubicBezTo>
                      <a:pt x="1186703" y="3102753"/>
                      <a:pt x="1179924" y="3093662"/>
                      <a:pt x="1170379" y="3089117"/>
                    </a:cubicBezTo>
                    <a:cubicBezTo>
                      <a:pt x="1162352" y="3078867"/>
                      <a:pt x="1151380" y="3071292"/>
                      <a:pt x="1138268" y="3069687"/>
                    </a:cubicBezTo>
                    <a:cubicBezTo>
                      <a:pt x="1118376" y="3067014"/>
                      <a:pt x="1103034" y="3078600"/>
                      <a:pt x="1095631" y="3094375"/>
                    </a:cubicBezTo>
                    <a:cubicBezTo>
                      <a:pt x="1067533" y="3084393"/>
                      <a:pt x="1037562" y="3081809"/>
                      <a:pt x="1008037" y="3085374"/>
                    </a:cubicBezTo>
                    <a:cubicBezTo>
                      <a:pt x="956570" y="2980561"/>
                      <a:pt x="905013" y="2875749"/>
                      <a:pt x="853634" y="2770847"/>
                    </a:cubicBezTo>
                    <a:cubicBezTo>
                      <a:pt x="865141" y="2769421"/>
                      <a:pt x="876647" y="2768975"/>
                      <a:pt x="888065" y="2769332"/>
                    </a:cubicBezTo>
                    <a:cubicBezTo>
                      <a:pt x="896717" y="2769688"/>
                      <a:pt x="905280" y="2771025"/>
                      <a:pt x="913665" y="2773075"/>
                    </a:cubicBezTo>
                    <a:cubicBezTo>
                      <a:pt x="917144" y="2796426"/>
                      <a:pt x="934002" y="2816925"/>
                      <a:pt x="963438" y="2812915"/>
                    </a:cubicBezTo>
                    <a:cubicBezTo>
                      <a:pt x="1021328" y="2800348"/>
                      <a:pt x="1017849" y="2724145"/>
                      <a:pt x="958354" y="2714787"/>
                    </a:cubicBezTo>
                    <a:cubicBezTo>
                      <a:pt x="943279" y="2714341"/>
                      <a:pt x="932129" y="2720134"/>
                      <a:pt x="924636" y="2729225"/>
                    </a:cubicBezTo>
                    <a:cubicBezTo>
                      <a:pt x="894576" y="2717995"/>
                      <a:pt x="861394" y="2716391"/>
                      <a:pt x="829193" y="2720936"/>
                    </a:cubicBezTo>
                    <a:cubicBezTo>
                      <a:pt x="798509" y="2658191"/>
                      <a:pt x="767914" y="2595447"/>
                      <a:pt x="737319" y="2532612"/>
                    </a:cubicBezTo>
                    <a:cubicBezTo>
                      <a:pt x="695127" y="2447408"/>
                      <a:pt x="653026" y="2362114"/>
                      <a:pt x="611013" y="2276820"/>
                    </a:cubicBezTo>
                    <a:cubicBezTo>
                      <a:pt x="636345" y="2271205"/>
                      <a:pt x="662837" y="2272096"/>
                      <a:pt x="687456" y="2281544"/>
                    </a:cubicBezTo>
                    <a:cubicBezTo>
                      <a:pt x="689062" y="2282346"/>
                      <a:pt x="690667" y="2283059"/>
                      <a:pt x="692273" y="2283950"/>
                    </a:cubicBezTo>
                    <a:cubicBezTo>
                      <a:pt x="681480" y="2309797"/>
                      <a:pt x="690578" y="2344912"/>
                      <a:pt x="727328" y="2350617"/>
                    </a:cubicBezTo>
                    <a:cubicBezTo>
                      <a:pt x="779688" y="2357479"/>
                      <a:pt x="799579" y="2270670"/>
                      <a:pt x="746506" y="2257569"/>
                    </a:cubicBezTo>
                    <a:cubicBezTo>
                      <a:pt x="736159" y="2254806"/>
                      <a:pt x="726971" y="2255251"/>
                      <a:pt x="719033" y="2257925"/>
                    </a:cubicBezTo>
                    <a:cubicBezTo>
                      <a:pt x="685048" y="2228157"/>
                      <a:pt x="634561" y="2221918"/>
                      <a:pt x="588356" y="2230831"/>
                    </a:cubicBezTo>
                    <a:cubicBezTo>
                      <a:pt x="529217" y="2111134"/>
                      <a:pt x="470078" y="1991527"/>
                      <a:pt x="410404" y="1872098"/>
                    </a:cubicBezTo>
                    <a:cubicBezTo>
                      <a:pt x="424944" y="1869156"/>
                      <a:pt x="440018" y="1867909"/>
                      <a:pt x="454825" y="1868087"/>
                    </a:cubicBezTo>
                    <a:cubicBezTo>
                      <a:pt x="463389" y="1887160"/>
                      <a:pt x="481496" y="1901420"/>
                      <a:pt x="504331" y="1898568"/>
                    </a:cubicBezTo>
                    <a:cubicBezTo>
                      <a:pt x="537067" y="1894379"/>
                      <a:pt x="552052" y="1858907"/>
                      <a:pt x="548038" y="1829228"/>
                    </a:cubicBezTo>
                    <a:cubicBezTo>
                      <a:pt x="545898" y="1810690"/>
                      <a:pt x="529663" y="1799281"/>
                      <a:pt x="515124" y="1790012"/>
                    </a:cubicBezTo>
                    <a:cubicBezTo>
                      <a:pt x="491843" y="1777713"/>
                      <a:pt x="468205" y="1796162"/>
                      <a:pt x="457234" y="1816304"/>
                    </a:cubicBezTo>
                    <a:cubicBezTo>
                      <a:pt x="455807" y="1818622"/>
                      <a:pt x="454469" y="1821028"/>
                      <a:pt x="453487" y="1823524"/>
                    </a:cubicBezTo>
                    <a:cubicBezTo>
                      <a:pt x="429315" y="1819067"/>
                      <a:pt x="406658" y="1819157"/>
                      <a:pt x="385875" y="1822989"/>
                    </a:cubicBezTo>
                    <a:cubicBezTo>
                      <a:pt x="362505" y="1776287"/>
                      <a:pt x="339045" y="1729674"/>
                      <a:pt x="315497" y="1683150"/>
                    </a:cubicBezTo>
                    <a:cubicBezTo>
                      <a:pt x="287131" y="1628159"/>
                      <a:pt x="259301" y="1572990"/>
                      <a:pt x="231204" y="1517731"/>
                    </a:cubicBezTo>
                    <a:cubicBezTo>
                      <a:pt x="254663" y="1513543"/>
                      <a:pt x="278658" y="1513988"/>
                      <a:pt x="301671" y="1521118"/>
                    </a:cubicBezTo>
                    <a:cubicBezTo>
                      <a:pt x="308718" y="1540459"/>
                      <a:pt x="325130" y="1556145"/>
                      <a:pt x="347252" y="1554362"/>
                    </a:cubicBezTo>
                    <a:cubicBezTo>
                      <a:pt x="364289" y="1554273"/>
                      <a:pt x="377044" y="1542241"/>
                      <a:pt x="385250" y="1528427"/>
                    </a:cubicBezTo>
                    <a:cubicBezTo>
                      <a:pt x="414775" y="1484844"/>
                      <a:pt x="373298" y="1446609"/>
                      <a:pt x="327539" y="1457928"/>
                    </a:cubicBezTo>
                    <a:cubicBezTo>
                      <a:pt x="316835" y="1460869"/>
                      <a:pt x="309164" y="1466929"/>
                      <a:pt x="304347" y="1474683"/>
                    </a:cubicBezTo>
                    <a:cubicBezTo>
                      <a:pt x="279014" y="1465325"/>
                      <a:pt x="249400" y="1460869"/>
                      <a:pt x="237180" y="1463543"/>
                    </a:cubicBezTo>
                    <a:cubicBezTo>
                      <a:pt x="226655" y="1464434"/>
                      <a:pt x="216218" y="1465949"/>
                      <a:pt x="205960" y="1468088"/>
                    </a:cubicBezTo>
                    <a:cubicBezTo>
                      <a:pt x="163234" y="1384399"/>
                      <a:pt x="119794" y="1301155"/>
                      <a:pt x="73500" y="1219515"/>
                    </a:cubicBezTo>
                    <a:cubicBezTo>
                      <a:pt x="83847" y="1216128"/>
                      <a:pt x="94640" y="1214346"/>
                      <a:pt x="105790" y="1215059"/>
                    </a:cubicBezTo>
                    <a:cubicBezTo>
                      <a:pt x="108198" y="1215148"/>
                      <a:pt x="110874" y="1215504"/>
                      <a:pt x="113729" y="1216128"/>
                    </a:cubicBezTo>
                    <a:cubicBezTo>
                      <a:pt x="117118" y="1227002"/>
                      <a:pt x="125235" y="1236716"/>
                      <a:pt x="139418" y="1241975"/>
                    </a:cubicBezTo>
                    <a:cubicBezTo>
                      <a:pt x="185088" y="1260067"/>
                      <a:pt x="220143" y="1186360"/>
                      <a:pt x="168318" y="1171476"/>
                    </a:cubicBezTo>
                    <a:cubicBezTo>
                      <a:pt x="148516" y="1159087"/>
                      <a:pt x="131747" y="1163989"/>
                      <a:pt x="121757" y="1175843"/>
                    </a:cubicBezTo>
                    <a:cubicBezTo>
                      <a:pt x="109804" y="1170406"/>
                      <a:pt x="95354" y="1168267"/>
                      <a:pt x="84382" y="1168802"/>
                    </a:cubicBezTo>
                    <a:cubicBezTo>
                      <a:pt x="71984" y="1169693"/>
                      <a:pt x="59853" y="1172011"/>
                      <a:pt x="48078" y="1175576"/>
                    </a:cubicBezTo>
                    <a:cubicBezTo>
                      <a:pt x="32468" y="1148838"/>
                      <a:pt x="16502" y="1122278"/>
                      <a:pt x="0" y="1095986"/>
                    </a:cubicBezTo>
                    <a:cubicBezTo>
                      <a:pt x="35769" y="1084934"/>
                      <a:pt x="63153" y="1056503"/>
                      <a:pt x="94818" y="1036360"/>
                    </a:cubicBezTo>
                    <a:cubicBezTo>
                      <a:pt x="153779" y="997947"/>
                      <a:pt x="213721" y="947412"/>
                      <a:pt x="276071" y="911940"/>
                    </a:cubicBezTo>
                    <a:cubicBezTo>
                      <a:pt x="382842" y="866575"/>
                      <a:pt x="478552" y="811584"/>
                      <a:pt x="584788" y="762743"/>
                    </a:cubicBezTo>
                    <a:cubicBezTo>
                      <a:pt x="741243" y="696611"/>
                      <a:pt x="896717" y="628251"/>
                      <a:pt x="1053172" y="562030"/>
                    </a:cubicBezTo>
                    <a:cubicBezTo>
                      <a:pt x="1284465" y="462120"/>
                      <a:pt x="1511119" y="357396"/>
                      <a:pt x="1734384" y="240106"/>
                    </a:cubicBezTo>
                    <a:cubicBezTo>
                      <a:pt x="1893783" y="168627"/>
                      <a:pt x="2051308" y="92067"/>
                      <a:pt x="2199914" y="0"/>
                    </a:cubicBezTo>
                    <a:cubicBezTo>
                      <a:pt x="2278855" y="177985"/>
                      <a:pt x="2378579" y="345810"/>
                      <a:pt x="2471168" y="516754"/>
                    </a:cubicBezTo>
                    <a:cubicBezTo>
                      <a:pt x="2525936" y="627360"/>
                      <a:pt x="2579545" y="738679"/>
                      <a:pt x="2636810" y="848037"/>
                    </a:cubicBezTo>
                    <a:cubicBezTo>
                      <a:pt x="2750004" y="1060425"/>
                      <a:pt x="2866141" y="1264256"/>
                      <a:pt x="2970771" y="1482705"/>
                    </a:cubicBezTo>
                    <a:cubicBezTo>
                      <a:pt x="3065144" y="1670227"/>
                      <a:pt x="3163084" y="1852312"/>
                      <a:pt x="3256564" y="2040903"/>
                    </a:cubicBezTo>
                    <a:cubicBezTo>
                      <a:pt x="3402316" y="2339654"/>
                      <a:pt x="3571794" y="2626284"/>
                      <a:pt x="3709874" y="29292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1250147" y="2264125"/>
                <a:ext cx="2574370" cy="3027797"/>
              </a:xfrm>
              <a:custGeom>
                <a:avLst/>
                <a:gdLst/>
                <a:ahLst/>
                <a:cxnLst/>
                <a:rect l="l" t="t" r="r" b="b"/>
                <a:pathLst>
                  <a:path w="2574370" h="3027797" extrusionOk="0">
                    <a:moveTo>
                      <a:pt x="2099922" y="1927801"/>
                    </a:moveTo>
                    <a:cubicBezTo>
                      <a:pt x="2114996" y="1921028"/>
                      <a:pt x="2122132" y="1903114"/>
                      <a:pt x="2115442" y="1887873"/>
                    </a:cubicBezTo>
                    <a:cubicBezTo>
                      <a:pt x="2108396" y="1871652"/>
                      <a:pt x="2088058" y="1865146"/>
                      <a:pt x="2072627" y="1873613"/>
                    </a:cubicBezTo>
                    <a:cubicBezTo>
                      <a:pt x="2040783" y="1887962"/>
                      <a:pt x="2009742" y="1904005"/>
                      <a:pt x="1977630" y="1917819"/>
                    </a:cubicBezTo>
                    <a:cubicBezTo>
                      <a:pt x="1752581" y="2011491"/>
                      <a:pt x="1516114" y="2084218"/>
                      <a:pt x="1304624" y="2208549"/>
                    </a:cubicBezTo>
                    <a:cubicBezTo>
                      <a:pt x="1287141" y="2217194"/>
                      <a:pt x="1272155" y="2243130"/>
                      <a:pt x="1301323" y="2245626"/>
                    </a:cubicBezTo>
                    <a:cubicBezTo>
                      <a:pt x="1345923" y="2240278"/>
                      <a:pt x="1385706" y="2214521"/>
                      <a:pt x="1426916" y="2197854"/>
                    </a:cubicBezTo>
                    <a:cubicBezTo>
                      <a:pt x="1614322" y="2110332"/>
                      <a:pt x="1812434" y="2052667"/>
                      <a:pt x="2002962" y="1972365"/>
                    </a:cubicBezTo>
                    <a:cubicBezTo>
                      <a:pt x="2035609" y="1958372"/>
                      <a:pt x="2067364" y="1942151"/>
                      <a:pt x="2099922" y="1927801"/>
                    </a:cubicBezTo>
                    <a:close/>
                    <a:moveTo>
                      <a:pt x="2196613" y="2175573"/>
                    </a:moveTo>
                    <a:cubicBezTo>
                      <a:pt x="2211777" y="2169066"/>
                      <a:pt x="2218645" y="2150706"/>
                      <a:pt x="2212045" y="2135733"/>
                    </a:cubicBezTo>
                    <a:cubicBezTo>
                      <a:pt x="2189656" y="2095092"/>
                      <a:pt x="2143986" y="2137427"/>
                      <a:pt x="2112766" y="2144467"/>
                    </a:cubicBezTo>
                    <a:cubicBezTo>
                      <a:pt x="2046670" y="2171740"/>
                      <a:pt x="1980038" y="2197854"/>
                      <a:pt x="1913585" y="2224414"/>
                    </a:cubicBezTo>
                    <a:cubicBezTo>
                      <a:pt x="1748656" y="2299726"/>
                      <a:pt x="1591042" y="2390545"/>
                      <a:pt x="1428699" y="2471115"/>
                    </a:cubicBezTo>
                    <a:cubicBezTo>
                      <a:pt x="1419155" y="2475928"/>
                      <a:pt x="1408897" y="2480830"/>
                      <a:pt x="1401583" y="2488851"/>
                    </a:cubicBezTo>
                    <a:cubicBezTo>
                      <a:pt x="1391682" y="2503646"/>
                      <a:pt x="1409879" y="2509261"/>
                      <a:pt x="1421385" y="2505429"/>
                    </a:cubicBezTo>
                    <a:cubicBezTo>
                      <a:pt x="1484271" y="2490367"/>
                      <a:pt x="1542607" y="2460598"/>
                      <a:pt x="1601032" y="2433682"/>
                    </a:cubicBezTo>
                    <a:cubicBezTo>
                      <a:pt x="1700578" y="2386445"/>
                      <a:pt x="1800748" y="2340278"/>
                      <a:pt x="1899759" y="2291972"/>
                    </a:cubicBezTo>
                    <a:cubicBezTo>
                      <a:pt x="1998057" y="2251597"/>
                      <a:pt x="2098494" y="2216660"/>
                      <a:pt x="2196613" y="2175573"/>
                    </a:cubicBezTo>
                    <a:close/>
                    <a:moveTo>
                      <a:pt x="2555639" y="2396338"/>
                    </a:moveTo>
                    <a:cubicBezTo>
                      <a:pt x="2560545" y="2408281"/>
                      <a:pt x="2564470" y="2427711"/>
                      <a:pt x="2574371" y="2440189"/>
                    </a:cubicBezTo>
                    <a:cubicBezTo>
                      <a:pt x="2439770" y="2496249"/>
                      <a:pt x="2308023" y="2559707"/>
                      <a:pt x="2174225" y="2617728"/>
                    </a:cubicBezTo>
                    <a:cubicBezTo>
                      <a:pt x="1969780" y="2708102"/>
                      <a:pt x="1762571" y="2793040"/>
                      <a:pt x="1563568" y="2894911"/>
                    </a:cubicBezTo>
                    <a:cubicBezTo>
                      <a:pt x="1483378" y="2939474"/>
                      <a:pt x="1399710" y="2979135"/>
                      <a:pt x="1321928" y="3027798"/>
                    </a:cubicBezTo>
                    <a:cubicBezTo>
                      <a:pt x="1319252" y="3019420"/>
                      <a:pt x="1314525" y="3011399"/>
                      <a:pt x="1311046" y="3003288"/>
                    </a:cubicBezTo>
                    <a:cubicBezTo>
                      <a:pt x="1295169" y="2970223"/>
                      <a:pt x="1278667" y="2937602"/>
                      <a:pt x="1263503" y="2904180"/>
                    </a:cubicBezTo>
                    <a:cubicBezTo>
                      <a:pt x="1205881" y="2775571"/>
                      <a:pt x="1150310" y="2645892"/>
                      <a:pt x="1090279" y="2518352"/>
                    </a:cubicBezTo>
                    <a:cubicBezTo>
                      <a:pt x="1019633" y="2354717"/>
                      <a:pt x="932307" y="2199369"/>
                      <a:pt x="848817" y="2042061"/>
                    </a:cubicBezTo>
                    <a:cubicBezTo>
                      <a:pt x="739102" y="1821028"/>
                      <a:pt x="615562" y="1607838"/>
                      <a:pt x="484350" y="1398926"/>
                    </a:cubicBezTo>
                    <a:cubicBezTo>
                      <a:pt x="327538" y="1156681"/>
                      <a:pt x="193027" y="901156"/>
                      <a:pt x="30149" y="662832"/>
                    </a:cubicBezTo>
                    <a:cubicBezTo>
                      <a:pt x="18286" y="644116"/>
                      <a:pt x="8206" y="629855"/>
                      <a:pt x="0" y="619517"/>
                    </a:cubicBezTo>
                    <a:cubicBezTo>
                      <a:pt x="27027" y="613456"/>
                      <a:pt x="53698" y="603474"/>
                      <a:pt x="80457" y="596611"/>
                    </a:cubicBezTo>
                    <a:cubicBezTo>
                      <a:pt x="185801" y="563011"/>
                      <a:pt x="286150" y="516041"/>
                      <a:pt x="385696" y="468537"/>
                    </a:cubicBezTo>
                    <a:cubicBezTo>
                      <a:pt x="486134" y="420587"/>
                      <a:pt x="588535" y="377004"/>
                      <a:pt x="689508" y="330124"/>
                    </a:cubicBezTo>
                    <a:cubicBezTo>
                      <a:pt x="772284" y="291086"/>
                      <a:pt x="852385" y="246167"/>
                      <a:pt x="936767" y="210695"/>
                    </a:cubicBezTo>
                    <a:cubicBezTo>
                      <a:pt x="1116414" y="143048"/>
                      <a:pt x="1297131" y="76114"/>
                      <a:pt x="1474637" y="2228"/>
                    </a:cubicBezTo>
                    <a:cubicBezTo>
                      <a:pt x="1476153" y="1515"/>
                      <a:pt x="1477491" y="802"/>
                      <a:pt x="1478740" y="0"/>
                    </a:cubicBezTo>
                    <a:cubicBezTo>
                      <a:pt x="1515758" y="148128"/>
                      <a:pt x="1579981" y="289304"/>
                      <a:pt x="1647683" y="425756"/>
                    </a:cubicBezTo>
                    <a:cubicBezTo>
                      <a:pt x="1718775" y="585025"/>
                      <a:pt x="1800927" y="739302"/>
                      <a:pt x="1870413" y="899373"/>
                    </a:cubicBezTo>
                    <a:cubicBezTo>
                      <a:pt x="2005460" y="1212920"/>
                      <a:pt x="2157901" y="1518534"/>
                      <a:pt x="2296249" y="1830565"/>
                    </a:cubicBezTo>
                    <a:cubicBezTo>
                      <a:pt x="2353871" y="1959085"/>
                      <a:pt x="2410958" y="2087872"/>
                      <a:pt x="2470543" y="2215412"/>
                    </a:cubicBezTo>
                    <a:cubicBezTo>
                      <a:pt x="2502922" y="2273612"/>
                      <a:pt x="2534410" y="2331989"/>
                      <a:pt x="2555639" y="23963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1098152" y="2065909"/>
                <a:ext cx="2961048" cy="3402039"/>
              </a:xfrm>
              <a:custGeom>
                <a:avLst/>
                <a:gdLst/>
                <a:ahLst/>
                <a:cxnLst/>
                <a:rect l="l" t="t" r="r" b="b"/>
                <a:pathLst>
                  <a:path w="2961048" h="3402039" extrusionOk="0">
                    <a:moveTo>
                      <a:pt x="2786575" y="2678869"/>
                    </a:moveTo>
                    <a:cubicBezTo>
                      <a:pt x="2821898" y="2667639"/>
                      <a:pt x="2810124" y="2619689"/>
                      <a:pt x="2778904" y="2619422"/>
                    </a:cubicBezTo>
                    <a:cubicBezTo>
                      <a:pt x="2778993" y="2616302"/>
                      <a:pt x="2778547" y="2613272"/>
                      <a:pt x="2777655" y="2610242"/>
                    </a:cubicBezTo>
                    <a:cubicBezTo>
                      <a:pt x="2753215" y="2535108"/>
                      <a:pt x="2720925" y="2461668"/>
                      <a:pt x="2680339" y="2393308"/>
                    </a:cubicBezTo>
                    <a:cubicBezTo>
                      <a:pt x="2631637" y="2291348"/>
                      <a:pt x="2587305" y="2187337"/>
                      <a:pt x="2539583" y="2084931"/>
                    </a:cubicBezTo>
                    <a:cubicBezTo>
                      <a:pt x="2426657" y="1825574"/>
                      <a:pt x="2302938" y="1571118"/>
                      <a:pt x="2184036" y="1314613"/>
                    </a:cubicBezTo>
                    <a:cubicBezTo>
                      <a:pt x="2112588" y="1156859"/>
                      <a:pt x="2046046" y="996610"/>
                      <a:pt x="1966212" y="842867"/>
                    </a:cubicBezTo>
                    <a:cubicBezTo>
                      <a:pt x="1882811" y="670497"/>
                      <a:pt x="1792096" y="501692"/>
                      <a:pt x="1714761" y="326470"/>
                    </a:cubicBezTo>
                    <a:cubicBezTo>
                      <a:pt x="1709676" y="318894"/>
                      <a:pt x="1667664" y="209090"/>
                      <a:pt x="1643937" y="180124"/>
                    </a:cubicBezTo>
                    <a:cubicBezTo>
                      <a:pt x="1648575" y="159090"/>
                      <a:pt x="1628327" y="134224"/>
                      <a:pt x="1602102" y="145008"/>
                    </a:cubicBezTo>
                    <a:cubicBezTo>
                      <a:pt x="1494439" y="190730"/>
                      <a:pt x="1384814" y="231728"/>
                      <a:pt x="1276348" y="275311"/>
                    </a:cubicBezTo>
                    <a:cubicBezTo>
                      <a:pt x="1209627" y="302138"/>
                      <a:pt x="1141479" y="324509"/>
                      <a:pt x="1074669" y="351336"/>
                    </a:cubicBezTo>
                    <a:cubicBezTo>
                      <a:pt x="989127" y="386808"/>
                      <a:pt x="908402" y="432708"/>
                      <a:pt x="825090" y="472904"/>
                    </a:cubicBezTo>
                    <a:cubicBezTo>
                      <a:pt x="690400" y="536273"/>
                      <a:pt x="554104" y="596344"/>
                      <a:pt x="422357" y="665862"/>
                    </a:cubicBezTo>
                    <a:cubicBezTo>
                      <a:pt x="332534" y="714615"/>
                      <a:pt x="232988" y="743848"/>
                      <a:pt x="143075" y="791174"/>
                    </a:cubicBezTo>
                    <a:cubicBezTo>
                      <a:pt x="140667" y="792778"/>
                      <a:pt x="137366" y="795452"/>
                      <a:pt x="134334" y="798572"/>
                    </a:cubicBezTo>
                    <a:cubicBezTo>
                      <a:pt x="111231" y="780122"/>
                      <a:pt x="121667" y="827538"/>
                      <a:pt x="155385" y="886717"/>
                    </a:cubicBezTo>
                    <a:cubicBezTo>
                      <a:pt x="260639" y="1076022"/>
                      <a:pt x="366340" y="1265058"/>
                      <a:pt x="475966" y="1451867"/>
                    </a:cubicBezTo>
                    <a:cubicBezTo>
                      <a:pt x="595671" y="1650351"/>
                      <a:pt x="722958" y="1844468"/>
                      <a:pt x="833297" y="2048389"/>
                    </a:cubicBezTo>
                    <a:cubicBezTo>
                      <a:pt x="933110" y="2248478"/>
                      <a:pt x="1043806" y="2438673"/>
                      <a:pt x="1140944" y="2640812"/>
                    </a:cubicBezTo>
                    <a:cubicBezTo>
                      <a:pt x="1189557" y="2747853"/>
                      <a:pt x="1239865" y="2854180"/>
                      <a:pt x="1286873" y="2961934"/>
                    </a:cubicBezTo>
                    <a:cubicBezTo>
                      <a:pt x="1324604" y="3047852"/>
                      <a:pt x="1361711" y="3134126"/>
                      <a:pt x="1403813" y="3217994"/>
                    </a:cubicBezTo>
                    <a:cubicBezTo>
                      <a:pt x="1412287" y="3233145"/>
                      <a:pt x="1415676" y="3252485"/>
                      <a:pt x="1430573" y="3262913"/>
                    </a:cubicBezTo>
                    <a:cubicBezTo>
                      <a:pt x="1439493" y="3269687"/>
                      <a:pt x="1450999" y="3269598"/>
                      <a:pt x="1460098" y="3264963"/>
                    </a:cubicBezTo>
                    <a:cubicBezTo>
                      <a:pt x="1467323" y="3267459"/>
                      <a:pt x="1477402" y="3266657"/>
                      <a:pt x="1486947" y="3261487"/>
                    </a:cubicBezTo>
                    <a:lnTo>
                      <a:pt x="1484449" y="3262378"/>
                    </a:lnTo>
                    <a:cubicBezTo>
                      <a:pt x="1593182" y="3218528"/>
                      <a:pt x="1694066" y="3157655"/>
                      <a:pt x="1800392" y="3108547"/>
                    </a:cubicBezTo>
                    <a:cubicBezTo>
                      <a:pt x="2127306" y="2961577"/>
                      <a:pt x="2458323" y="2823431"/>
                      <a:pt x="2786575" y="2678869"/>
                    </a:cubicBezTo>
                    <a:close/>
                    <a:moveTo>
                      <a:pt x="2911632" y="2659083"/>
                    </a:moveTo>
                    <a:cubicBezTo>
                      <a:pt x="2927064" y="2693396"/>
                      <a:pt x="2943744" y="2727086"/>
                      <a:pt x="2961048" y="2760419"/>
                    </a:cubicBezTo>
                    <a:cubicBezTo>
                      <a:pt x="2891562" y="2800972"/>
                      <a:pt x="2819579" y="2820223"/>
                      <a:pt x="2744473" y="2852130"/>
                    </a:cubicBezTo>
                    <a:cubicBezTo>
                      <a:pt x="2562062" y="2932522"/>
                      <a:pt x="2379204" y="3011577"/>
                      <a:pt x="2195275" y="3088315"/>
                    </a:cubicBezTo>
                    <a:cubicBezTo>
                      <a:pt x="2118029" y="3123252"/>
                      <a:pt x="2036680" y="3147138"/>
                      <a:pt x="1957560" y="3177352"/>
                    </a:cubicBezTo>
                    <a:cubicBezTo>
                      <a:pt x="1865328" y="3215854"/>
                      <a:pt x="1773721" y="3255516"/>
                      <a:pt x="1679438" y="3289027"/>
                    </a:cubicBezTo>
                    <a:cubicBezTo>
                      <a:pt x="1588544" y="3327619"/>
                      <a:pt x="1498364" y="3367280"/>
                      <a:pt x="1405865" y="3402039"/>
                    </a:cubicBezTo>
                    <a:cubicBezTo>
                      <a:pt x="1385884" y="3363180"/>
                      <a:pt x="1365012" y="3324678"/>
                      <a:pt x="1344585" y="3286086"/>
                    </a:cubicBezTo>
                    <a:cubicBezTo>
                      <a:pt x="1277953" y="3155516"/>
                      <a:pt x="1212838" y="3019509"/>
                      <a:pt x="1153075" y="2885107"/>
                    </a:cubicBezTo>
                    <a:cubicBezTo>
                      <a:pt x="911167" y="2357034"/>
                      <a:pt x="621895" y="1852222"/>
                      <a:pt x="341900" y="1343757"/>
                    </a:cubicBezTo>
                    <a:cubicBezTo>
                      <a:pt x="241016" y="1151601"/>
                      <a:pt x="117653" y="972100"/>
                      <a:pt x="23281" y="776468"/>
                    </a:cubicBezTo>
                    <a:cubicBezTo>
                      <a:pt x="14985" y="762654"/>
                      <a:pt x="9455" y="745096"/>
                      <a:pt x="0" y="731370"/>
                    </a:cubicBezTo>
                    <a:cubicBezTo>
                      <a:pt x="43529" y="736005"/>
                      <a:pt x="172868" y="668893"/>
                      <a:pt x="196595" y="660604"/>
                    </a:cubicBezTo>
                    <a:cubicBezTo>
                      <a:pt x="370711" y="590996"/>
                      <a:pt x="522884" y="478608"/>
                      <a:pt x="695663" y="406327"/>
                    </a:cubicBezTo>
                    <a:cubicBezTo>
                      <a:pt x="879323" y="322637"/>
                      <a:pt x="1072082" y="261497"/>
                      <a:pt x="1256724" y="179857"/>
                    </a:cubicBezTo>
                    <a:cubicBezTo>
                      <a:pt x="1366260" y="132620"/>
                      <a:pt x="1475172" y="83600"/>
                      <a:pt x="1585333" y="37968"/>
                    </a:cubicBezTo>
                    <a:cubicBezTo>
                      <a:pt x="1614858" y="23529"/>
                      <a:pt x="1649199" y="16934"/>
                      <a:pt x="1677297" y="0"/>
                    </a:cubicBezTo>
                    <a:cubicBezTo>
                      <a:pt x="1681579" y="15864"/>
                      <a:pt x="1689071" y="33868"/>
                      <a:pt x="1693264" y="45098"/>
                    </a:cubicBezTo>
                    <a:cubicBezTo>
                      <a:pt x="1718953" y="111051"/>
                      <a:pt x="1747051" y="175935"/>
                      <a:pt x="1777378" y="239928"/>
                    </a:cubicBezTo>
                    <a:cubicBezTo>
                      <a:pt x="1917867" y="525310"/>
                      <a:pt x="2052646" y="813456"/>
                      <a:pt x="2185196" y="1102581"/>
                    </a:cubicBezTo>
                    <a:cubicBezTo>
                      <a:pt x="2381166" y="1500441"/>
                      <a:pt x="2543776" y="1913363"/>
                      <a:pt x="2730648" y="2315412"/>
                    </a:cubicBezTo>
                    <a:cubicBezTo>
                      <a:pt x="2770073" y="2399458"/>
                      <a:pt x="2806645" y="2485108"/>
                      <a:pt x="2847855" y="2568352"/>
                    </a:cubicBezTo>
                    <a:cubicBezTo>
                      <a:pt x="2859807" y="2592594"/>
                      <a:pt x="2871582" y="2616748"/>
                      <a:pt x="2883445" y="2640990"/>
                    </a:cubicBezTo>
                    <a:cubicBezTo>
                      <a:pt x="2887102" y="2648298"/>
                      <a:pt x="2892633" y="2654003"/>
                      <a:pt x="2900304" y="2657033"/>
                    </a:cubicBezTo>
                    <a:cubicBezTo>
                      <a:pt x="2904050" y="2658459"/>
                      <a:pt x="2907886" y="2659172"/>
                      <a:pt x="2911632" y="2659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0967832" y="3602713"/>
                <a:ext cx="212204" cy="384045"/>
              </a:xfrm>
              <a:custGeom>
                <a:avLst/>
                <a:gdLst/>
                <a:ahLst/>
                <a:cxnLst/>
                <a:rect l="l" t="t" r="r" b="b"/>
                <a:pathLst>
                  <a:path w="212204" h="384045" extrusionOk="0">
                    <a:moveTo>
                      <a:pt x="212204" y="359446"/>
                    </a:moveTo>
                    <a:cubicBezTo>
                      <a:pt x="198111" y="366487"/>
                      <a:pt x="185177" y="374865"/>
                      <a:pt x="173492" y="384045"/>
                    </a:cubicBezTo>
                    <a:cubicBezTo>
                      <a:pt x="163858" y="364259"/>
                      <a:pt x="154225" y="344473"/>
                      <a:pt x="144770" y="324598"/>
                    </a:cubicBezTo>
                    <a:cubicBezTo>
                      <a:pt x="133888" y="301247"/>
                      <a:pt x="122827" y="278074"/>
                      <a:pt x="111766" y="254990"/>
                    </a:cubicBezTo>
                    <a:cubicBezTo>
                      <a:pt x="112837" y="243760"/>
                      <a:pt x="108288" y="231996"/>
                      <a:pt x="97762" y="226024"/>
                    </a:cubicBezTo>
                    <a:cubicBezTo>
                      <a:pt x="65918" y="160695"/>
                      <a:pt x="33271" y="96167"/>
                      <a:pt x="0" y="31818"/>
                    </a:cubicBezTo>
                    <a:cubicBezTo>
                      <a:pt x="10882" y="18449"/>
                      <a:pt x="23995" y="7932"/>
                      <a:pt x="38712" y="0"/>
                    </a:cubicBezTo>
                    <a:cubicBezTo>
                      <a:pt x="96602" y="119786"/>
                      <a:pt x="154403" y="239571"/>
                      <a:pt x="212204" y="3594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780247" y="3244158"/>
                <a:ext cx="201946" cy="337699"/>
              </a:xfrm>
              <a:custGeom>
                <a:avLst/>
                <a:gdLst/>
                <a:ahLst/>
                <a:cxnLst/>
                <a:rect l="l" t="t" r="r" b="b"/>
                <a:pathLst>
                  <a:path w="201946" h="337699" extrusionOk="0">
                    <a:moveTo>
                      <a:pt x="201946" y="308377"/>
                    </a:moveTo>
                    <a:cubicBezTo>
                      <a:pt x="186515" y="316131"/>
                      <a:pt x="172422" y="326113"/>
                      <a:pt x="160112" y="337700"/>
                    </a:cubicBezTo>
                    <a:cubicBezTo>
                      <a:pt x="130052" y="280213"/>
                      <a:pt x="99546" y="222638"/>
                      <a:pt x="68683" y="164616"/>
                    </a:cubicBezTo>
                    <a:cubicBezTo>
                      <a:pt x="45581" y="120410"/>
                      <a:pt x="23192" y="74866"/>
                      <a:pt x="0" y="29679"/>
                    </a:cubicBezTo>
                    <a:cubicBezTo>
                      <a:pt x="3479" y="27005"/>
                      <a:pt x="7047" y="24510"/>
                      <a:pt x="10615" y="22282"/>
                    </a:cubicBezTo>
                    <a:cubicBezTo>
                      <a:pt x="23727" y="13636"/>
                      <a:pt x="37820" y="6061"/>
                      <a:pt x="52538" y="0"/>
                    </a:cubicBezTo>
                    <a:cubicBezTo>
                      <a:pt x="102311" y="102763"/>
                      <a:pt x="152173" y="205525"/>
                      <a:pt x="201946" y="308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0618975" y="2946833"/>
                <a:ext cx="189280" cy="275845"/>
              </a:xfrm>
              <a:custGeom>
                <a:avLst/>
                <a:gdLst/>
                <a:ahLst/>
                <a:cxnLst/>
                <a:rect l="l" t="t" r="r" b="b"/>
                <a:pathLst>
                  <a:path w="189280" h="275845" extrusionOk="0">
                    <a:moveTo>
                      <a:pt x="189280" y="247058"/>
                    </a:moveTo>
                    <a:cubicBezTo>
                      <a:pt x="169835" y="254366"/>
                      <a:pt x="151281" y="264081"/>
                      <a:pt x="134334" y="275846"/>
                    </a:cubicBezTo>
                    <a:cubicBezTo>
                      <a:pt x="105879" y="223440"/>
                      <a:pt x="75106" y="172370"/>
                      <a:pt x="38980" y="125401"/>
                    </a:cubicBezTo>
                    <a:cubicBezTo>
                      <a:pt x="25689" y="109090"/>
                      <a:pt x="14093" y="90196"/>
                      <a:pt x="0" y="74064"/>
                    </a:cubicBezTo>
                    <a:cubicBezTo>
                      <a:pt x="13647" y="47861"/>
                      <a:pt x="34698" y="24688"/>
                      <a:pt x="57623" y="7397"/>
                    </a:cubicBezTo>
                    <a:cubicBezTo>
                      <a:pt x="61280" y="4813"/>
                      <a:pt x="65026" y="2317"/>
                      <a:pt x="68951" y="0"/>
                    </a:cubicBezTo>
                    <a:cubicBezTo>
                      <a:pt x="109090" y="82264"/>
                      <a:pt x="149230" y="164616"/>
                      <a:pt x="189280" y="247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0625576" y="2829364"/>
                <a:ext cx="38979" cy="94919"/>
              </a:xfrm>
              <a:custGeom>
                <a:avLst/>
                <a:gdLst/>
                <a:ahLst/>
                <a:cxnLst/>
                <a:rect l="l" t="t" r="r" b="b"/>
                <a:pathLst>
                  <a:path w="38979" h="94919" extrusionOk="0">
                    <a:moveTo>
                      <a:pt x="6779" y="0"/>
                    </a:moveTo>
                    <a:cubicBezTo>
                      <a:pt x="16680" y="23797"/>
                      <a:pt x="27562" y="47504"/>
                      <a:pt x="38980" y="70321"/>
                    </a:cubicBezTo>
                    <a:cubicBezTo>
                      <a:pt x="25154" y="76916"/>
                      <a:pt x="12131" y="85205"/>
                      <a:pt x="0" y="94919"/>
                    </a:cubicBezTo>
                    <a:cubicBezTo>
                      <a:pt x="535" y="88502"/>
                      <a:pt x="714" y="82709"/>
                      <a:pt x="714" y="78253"/>
                    </a:cubicBezTo>
                    <a:cubicBezTo>
                      <a:pt x="1249" y="52941"/>
                      <a:pt x="5709" y="26203"/>
                      <a:pt x="67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1946166" y="4939875"/>
                <a:ext cx="2515817" cy="1110424"/>
              </a:xfrm>
              <a:custGeom>
                <a:avLst/>
                <a:gdLst/>
                <a:ahLst/>
                <a:cxnLst/>
                <a:rect l="l" t="t" r="r" b="b"/>
                <a:pathLst>
                  <a:path w="2515817" h="1110424" extrusionOk="0">
                    <a:moveTo>
                      <a:pt x="2512913" y="0"/>
                    </a:moveTo>
                    <a:cubicBezTo>
                      <a:pt x="2514786" y="32798"/>
                      <a:pt x="2517373" y="65686"/>
                      <a:pt x="2514608" y="98395"/>
                    </a:cubicBezTo>
                    <a:cubicBezTo>
                      <a:pt x="2303652" y="182442"/>
                      <a:pt x="2098049" y="279144"/>
                      <a:pt x="1887628" y="364526"/>
                    </a:cubicBezTo>
                    <a:cubicBezTo>
                      <a:pt x="1568207" y="497325"/>
                      <a:pt x="1250213" y="633421"/>
                      <a:pt x="931059" y="767021"/>
                    </a:cubicBezTo>
                    <a:cubicBezTo>
                      <a:pt x="689062" y="853295"/>
                      <a:pt x="460177" y="971387"/>
                      <a:pt x="232631" y="1089658"/>
                    </a:cubicBezTo>
                    <a:cubicBezTo>
                      <a:pt x="218805" y="1096699"/>
                      <a:pt x="204801" y="1103383"/>
                      <a:pt x="190975" y="1110424"/>
                    </a:cubicBezTo>
                    <a:cubicBezTo>
                      <a:pt x="178309" y="1085291"/>
                      <a:pt x="166713" y="1059622"/>
                      <a:pt x="154493" y="1034221"/>
                    </a:cubicBezTo>
                    <a:cubicBezTo>
                      <a:pt x="106593" y="937163"/>
                      <a:pt x="61993" y="838500"/>
                      <a:pt x="14807" y="741174"/>
                    </a:cubicBezTo>
                    <a:cubicBezTo>
                      <a:pt x="9812" y="730568"/>
                      <a:pt x="4906" y="719962"/>
                      <a:pt x="0" y="709356"/>
                    </a:cubicBezTo>
                    <a:cubicBezTo>
                      <a:pt x="9990" y="697681"/>
                      <a:pt x="22032" y="687431"/>
                      <a:pt x="35680" y="679231"/>
                    </a:cubicBezTo>
                    <a:cubicBezTo>
                      <a:pt x="78852" y="775221"/>
                      <a:pt x="118902" y="872814"/>
                      <a:pt x="168319" y="965416"/>
                    </a:cubicBezTo>
                    <a:cubicBezTo>
                      <a:pt x="217378" y="1017733"/>
                      <a:pt x="305596" y="956681"/>
                      <a:pt x="359472" y="936806"/>
                    </a:cubicBezTo>
                    <a:cubicBezTo>
                      <a:pt x="602450" y="814258"/>
                      <a:pt x="851136" y="703919"/>
                      <a:pt x="1100537" y="595096"/>
                    </a:cubicBezTo>
                    <a:cubicBezTo>
                      <a:pt x="1314436" y="496612"/>
                      <a:pt x="1531189" y="405257"/>
                      <a:pt x="1753473" y="327094"/>
                    </a:cubicBezTo>
                    <a:cubicBezTo>
                      <a:pt x="1961842" y="247058"/>
                      <a:pt x="2165929" y="156328"/>
                      <a:pt x="2370819" y="67914"/>
                    </a:cubicBezTo>
                    <a:cubicBezTo>
                      <a:pt x="2418273" y="48128"/>
                      <a:pt x="2463854" y="24332"/>
                      <a:pt x="2509880" y="1515"/>
                    </a:cubicBezTo>
                    <a:cubicBezTo>
                      <a:pt x="2510861" y="980"/>
                      <a:pt x="2511932" y="535"/>
                      <a:pt x="2512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1779186" y="5267859"/>
                <a:ext cx="179735" cy="325132"/>
              </a:xfrm>
              <a:custGeom>
                <a:avLst/>
                <a:gdLst/>
                <a:ahLst/>
                <a:cxnLst/>
                <a:rect l="l" t="t" r="r" b="b"/>
                <a:pathLst>
                  <a:path w="179735" h="325132" extrusionOk="0">
                    <a:moveTo>
                      <a:pt x="158150" y="256060"/>
                    </a:moveTo>
                    <a:cubicBezTo>
                      <a:pt x="165464" y="270944"/>
                      <a:pt x="172689" y="285917"/>
                      <a:pt x="179736" y="300980"/>
                    </a:cubicBezTo>
                    <a:cubicBezTo>
                      <a:pt x="165910" y="307486"/>
                      <a:pt x="152887" y="315596"/>
                      <a:pt x="141113" y="325133"/>
                    </a:cubicBezTo>
                    <a:cubicBezTo>
                      <a:pt x="93927" y="222192"/>
                      <a:pt x="47721" y="118805"/>
                      <a:pt x="0" y="16043"/>
                    </a:cubicBezTo>
                    <a:cubicBezTo>
                      <a:pt x="9723" y="9358"/>
                      <a:pt x="20783" y="4011"/>
                      <a:pt x="33004" y="0"/>
                    </a:cubicBezTo>
                    <a:cubicBezTo>
                      <a:pt x="74481" y="85472"/>
                      <a:pt x="116226" y="170855"/>
                      <a:pt x="158150" y="2560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85535" y="4864830"/>
                <a:ext cx="202124" cy="365061"/>
              </a:xfrm>
              <a:custGeom>
                <a:avLst/>
                <a:gdLst/>
                <a:ahLst/>
                <a:cxnLst/>
                <a:rect l="l" t="t" r="r" b="b"/>
                <a:pathLst>
                  <a:path w="202124" h="365061" extrusionOk="0">
                    <a:moveTo>
                      <a:pt x="202125" y="352940"/>
                    </a:moveTo>
                    <a:cubicBezTo>
                      <a:pt x="198646" y="353742"/>
                      <a:pt x="195256" y="354723"/>
                      <a:pt x="191867" y="355703"/>
                    </a:cubicBezTo>
                    <a:cubicBezTo>
                      <a:pt x="183571" y="358110"/>
                      <a:pt x="175722" y="361229"/>
                      <a:pt x="168318" y="365061"/>
                    </a:cubicBezTo>
                    <a:cubicBezTo>
                      <a:pt x="143967" y="313457"/>
                      <a:pt x="119170" y="262210"/>
                      <a:pt x="93391" y="211319"/>
                    </a:cubicBezTo>
                    <a:cubicBezTo>
                      <a:pt x="63153" y="145989"/>
                      <a:pt x="31755" y="81283"/>
                      <a:pt x="0" y="16756"/>
                    </a:cubicBezTo>
                    <a:cubicBezTo>
                      <a:pt x="9634" y="10339"/>
                      <a:pt x="19802" y="4724"/>
                      <a:pt x="30506" y="0"/>
                    </a:cubicBezTo>
                    <a:cubicBezTo>
                      <a:pt x="87593" y="117647"/>
                      <a:pt x="144770" y="235383"/>
                      <a:pt x="202125" y="3529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1406869" y="4499502"/>
                <a:ext cx="184998" cy="330480"/>
              </a:xfrm>
              <a:custGeom>
                <a:avLst/>
                <a:gdLst/>
                <a:ahLst/>
                <a:cxnLst/>
                <a:rect l="l" t="t" r="r" b="b"/>
                <a:pathLst>
                  <a:path w="184998" h="330480" extrusionOk="0">
                    <a:moveTo>
                      <a:pt x="184999" y="315240"/>
                    </a:moveTo>
                    <a:cubicBezTo>
                      <a:pt x="174116" y="319518"/>
                      <a:pt x="163502" y="324687"/>
                      <a:pt x="153244" y="330480"/>
                    </a:cubicBezTo>
                    <a:cubicBezTo>
                      <a:pt x="101598" y="226203"/>
                      <a:pt x="49505" y="122014"/>
                      <a:pt x="0" y="16667"/>
                    </a:cubicBezTo>
                    <a:cubicBezTo>
                      <a:pt x="10258" y="10071"/>
                      <a:pt x="21140" y="4546"/>
                      <a:pt x="32468" y="0"/>
                    </a:cubicBezTo>
                    <a:cubicBezTo>
                      <a:pt x="83223" y="105080"/>
                      <a:pt x="134066" y="210160"/>
                      <a:pt x="184999" y="3152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1167459" y="4010911"/>
                <a:ext cx="247616" cy="453741"/>
              </a:xfrm>
              <a:custGeom>
                <a:avLst/>
                <a:gdLst/>
                <a:ahLst/>
                <a:cxnLst/>
                <a:rect l="l" t="t" r="r" b="b"/>
                <a:pathLst>
                  <a:path w="247616" h="453741" extrusionOk="0">
                    <a:moveTo>
                      <a:pt x="36126" y="0"/>
                    </a:moveTo>
                    <a:cubicBezTo>
                      <a:pt x="106593" y="146167"/>
                      <a:pt x="177060" y="292245"/>
                      <a:pt x="247616" y="438323"/>
                    </a:cubicBezTo>
                    <a:cubicBezTo>
                      <a:pt x="236288" y="442512"/>
                      <a:pt x="225406" y="447681"/>
                      <a:pt x="214880" y="453742"/>
                    </a:cubicBezTo>
                    <a:cubicBezTo>
                      <a:pt x="145305" y="311496"/>
                      <a:pt x="70913" y="171390"/>
                      <a:pt x="0" y="28966"/>
                    </a:cubicBezTo>
                    <a:cubicBezTo>
                      <a:pt x="10525" y="17825"/>
                      <a:pt x="22746" y="8021"/>
                      <a:pt x="36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" name="Google Shape;81;p2"/>
              <p:cNvGrpSpPr/>
              <p:nvPr/>
            </p:nvGrpSpPr>
            <p:grpSpPr>
              <a:xfrm>
                <a:off x="10543248" y="1649561"/>
                <a:ext cx="3979198" cy="4456128"/>
                <a:chOff x="10543248" y="1649561"/>
                <a:chExt cx="3979198" cy="4456128"/>
              </a:xfrm>
            </p:grpSpPr>
            <p:sp>
              <p:nvSpPr>
                <p:cNvPr id="82" name="Google Shape;82;p2"/>
                <p:cNvSpPr/>
                <p:nvPr/>
              </p:nvSpPr>
              <p:spPr>
                <a:xfrm>
                  <a:off x="10543248" y="1649561"/>
                  <a:ext cx="3979198" cy="445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9198" h="4456128" extrusionOk="0">
                      <a:moveTo>
                        <a:pt x="3974524" y="3237016"/>
                      </a:moveTo>
                      <a:cubicBezTo>
                        <a:pt x="3974256" y="3234699"/>
                        <a:pt x="3973721" y="3232559"/>
                        <a:pt x="3972918" y="3230510"/>
                      </a:cubicBezTo>
                      <a:cubicBezTo>
                        <a:pt x="3973096" y="3221151"/>
                        <a:pt x="3971580" y="3211615"/>
                        <a:pt x="3969350" y="3202524"/>
                      </a:cubicBezTo>
                      <a:cubicBezTo>
                        <a:pt x="3957219" y="3155020"/>
                        <a:pt x="3934027" y="3111437"/>
                        <a:pt x="3911549" y="3068211"/>
                      </a:cubicBezTo>
                      <a:cubicBezTo>
                        <a:pt x="3884879" y="3015715"/>
                        <a:pt x="3861063" y="2961794"/>
                        <a:pt x="3835641" y="2908675"/>
                      </a:cubicBezTo>
                      <a:cubicBezTo>
                        <a:pt x="3753667" y="2735324"/>
                        <a:pt x="3665985" y="2565271"/>
                        <a:pt x="3571969" y="2398070"/>
                      </a:cubicBezTo>
                      <a:cubicBezTo>
                        <a:pt x="3488657" y="2238267"/>
                        <a:pt x="3408735" y="2075344"/>
                        <a:pt x="3326939" y="1914560"/>
                      </a:cubicBezTo>
                      <a:cubicBezTo>
                        <a:pt x="3153448" y="1588536"/>
                        <a:pt x="2996011" y="1252441"/>
                        <a:pt x="2813064" y="931141"/>
                      </a:cubicBezTo>
                      <a:cubicBezTo>
                        <a:pt x="2706918" y="725170"/>
                        <a:pt x="2607282" y="515990"/>
                        <a:pt x="2492305" y="314654"/>
                      </a:cubicBezTo>
                      <a:cubicBezTo>
                        <a:pt x="2440302" y="220448"/>
                        <a:pt x="2390886" y="125083"/>
                        <a:pt x="2347446" y="26509"/>
                      </a:cubicBezTo>
                      <a:cubicBezTo>
                        <a:pt x="2314799" y="-35434"/>
                        <a:pt x="2244867" y="27578"/>
                        <a:pt x="2204817" y="50216"/>
                      </a:cubicBezTo>
                      <a:cubicBezTo>
                        <a:pt x="2066112" y="133104"/>
                        <a:pt x="1917507" y="197899"/>
                        <a:pt x="1771756" y="267239"/>
                      </a:cubicBezTo>
                      <a:cubicBezTo>
                        <a:pt x="1462414" y="433192"/>
                        <a:pt x="1136124" y="564921"/>
                        <a:pt x="814740" y="705740"/>
                      </a:cubicBezTo>
                      <a:cubicBezTo>
                        <a:pt x="684599" y="756007"/>
                        <a:pt x="560969" y="819555"/>
                        <a:pt x="436358" y="881676"/>
                      </a:cubicBezTo>
                      <a:cubicBezTo>
                        <a:pt x="323789" y="923565"/>
                        <a:pt x="232182" y="1001461"/>
                        <a:pt x="134331" y="1068752"/>
                      </a:cubicBezTo>
                      <a:cubicBezTo>
                        <a:pt x="120148" y="1079714"/>
                        <a:pt x="96153" y="1094687"/>
                        <a:pt x="79741" y="1104759"/>
                      </a:cubicBezTo>
                      <a:cubicBezTo>
                        <a:pt x="66183" y="1112245"/>
                        <a:pt x="62793" y="1129268"/>
                        <a:pt x="68145" y="1142548"/>
                      </a:cubicBezTo>
                      <a:cubicBezTo>
                        <a:pt x="65558" y="1181853"/>
                        <a:pt x="60474" y="1219732"/>
                        <a:pt x="49413" y="1258591"/>
                      </a:cubicBezTo>
                      <a:cubicBezTo>
                        <a:pt x="43972" y="1276951"/>
                        <a:pt x="26846" y="1307788"/>
                        <a:pt x="34785" y="1326950"/>
                      </a:cubicBezTo>
                      <a:cubicBezTo>
                        <a:pt x="16053" y="1355204"/>
                        <a:pt x="3654" y="1387289"/>
                        <a:pt x="265" y="1419820"/>
                      </a:cubicBezTo>
                      <a:cubicBezTo>
                        <a:pt x="-4106" y="1508144"/>
                        <a:pt x="45756" y="1591745"/>
                        <a:pt x="144142" y="1573919"/>
                      </a:cubicBezTo>
                      <a:cubicBezTo>
                        <a:pt x="147978" y="1573563"/>
                        <a:pt x="151457" y="1572315"/>
                        <a:pt x="154490" y="1570622"/>
                      </a:cubicBezTo>
                      <a:cubicBezTo>
                        <a:pt x="160377" y="1582386"/>
                        <a:pt x="166264" y="1594062"/>
                        <a:pt x="171973" y="1605916"/>
                      </a:cubicBezTo>
                      <a:cubicBezTo>
                        <a:pt x="160377" y="1618304"/>
                        <a:pt x="150030" y="1632030"/>
                        <a:pt x="141467" y="1647003"/>
                      </a:cubicBezTo>
                      <a:cubicBezTo>
                        <a:pt x="106679" y="1704489"/>
                        <a:pt x="103825" y="1792101"/>
                        <a:pt x="160287" y="1837020"/>
                      </a:cubicBezTo>
                      <a:cubicBezTo>
                        <a:pt x="198911" y="1868838"/>
                        <a:pt x="253679" y="1887733"/>
                        <a:pt x="303273" y="1875434"/>
                      </a:cubicBezTo>
                      <a:cubicBezTo>
                        <a:pt x="304611" y="1878018"/>
                        <a:pt x="305949" y="1880692"/>
                        <a:pt x="307377" y="1883366"/>
                      </a:cubicBezTo>
                      <a:cubicBezTo>
                        <a:pt x="324770" y="1916164"/>
                        <a:pt x="341807" y="1949230"/>
                        <a:pt x="358577" y="1982296"/>
                      </a:cubicBezTo>
                      <a:cubicBezTo>
                        <a:pt x="304879" y="2080691"/>
                        <a:pt x="331193" y="2220263"/>
                        <a:pt x="482652" y="2234345"/>
                      </a:cubicBezTo>
                      <a:cubicBezTo>
                        <a:pt x="506647" y="2283989"/>
                        <a:pt x="530552" y="2333721"/>
                        <a:pt x="554725" y="2383275"/>
                      </a:cubicBezTo>
                      <a:cubicBezTo>
                        <a:pt x="469986" y="2504131"/>
                        <a:pt x="516370" y="2694682"/>
                        <a:pt x="703063" y="2697534"/>
                      </a:cubicBezTo>
                      <a:cubicBezTo>
                        <a:pt x="706185" y="2697624"/>
                        <a:pt x="709218" y="2696910"/>
                        <a:pt x="712072" y="2695930"/>
                      </a:cubicBezTo>
                      <a:cubicBezTo>
                        <a:pt x="738564" y="2747534"/>
                        <a:pt x="764789" y="2799317"/>
                        <a:pt x="789675" y="2851634"/>
                      </a:cubicBezTo>
                      <a:cubicBezTo>
                        <a:pt x="788427" y="2852793"/>
                        <a:pt x="787089" y="2853951"/>
                        <a:pt x="785840" y="2855199"/>
                      </a:cubicBezTo>
                      <a:cubicBezTo>
                        <a:pt x="724203" y="2924539"/>
                        <a:pt x="707523" y="3055020"/>
                        <a:pt x="792530" y="3113041"/>
                      </a:cubicBezTo>
                      <a:cubicBezTo>
                        <a:pt x="832580" y="3139690"/>
                        <a:pt x="882621" y="3154307"/>
                        <a:pt x="930074" y="3142453"/>
                      </a:cubicBezTo>
                      <a:cubicBezTo>
                        <a:pt x="942384" y="3167676"/>
                        <a:pt x="954693" y="3192898"/>
                        <a:pt x="967003" y="3218121"/>
                      </a:cubicBezTo>
                      <a:cubicBezTo>
                        <a:pt x="938905" y="3245750"/>
                        <a:pt x="918033" y="3280153"/>
                        <a:pt x="909648" y="3318566"/>
                      </a:cubicBezTo>
                      <a:cubicBezTo>
                        <a:pt x="886099" y="3430776"/>
                        <a:pt x="970838" y="3542362"/>
                        <a:pt x="1089741" y="3527389"/>
                      </a:cubicBezTo>
                      <a:cubicBezTo>
                        <a:pt x="1099909" y="3525874"/>
                        <a:pt x="1106778" y="3520526"/>
                        <a:pt x="1110792" y="3513575"/>
                      </a:cubicBezTo>
                      <a:cubicBezTo>
                        <a:pt x="1128185" y="3549582"/>
                        <a:pt x="1145490" y="3585589"/>
                        <a:pt x="1162705" y="3621685"/>
                      </a:cubicBezTo>
                      <a:cubicBezTo>
                        <a:pt x="1150217" y="3638797"/>
                        <a:pt x="1141298" y="3658672"/>
                        <a:pt x="1136392" y="3679617"/>
                      </a:cubicBezTo>
                      <a:cubicBezTo>
                        <a:pt x="1114003" y="3771239"/>
                        <a:pt x="1173855" y="3904661"/>
                        <a:pt x="1278575" y="3905552"/>
                      </a:cubicBezTo>
                      <a:cubicBezTo>
                        <a:pt x="1283391" y="3905017"/>
                        <a:pt x="1287495" y="3903235"/>
                        <a:pt x="1290973" y="3900739"/>
                      </a:cubicBezTo>
                      <a:cubicBezTo>
                        <a:pt x="1305245" y="3932023"/>
                        <a:pt x="1319517" y="3963217"/>
                        <a:pt x="1333789" y="3994500"/>
                      </a:cubicBezTo>
                      <a:cubicBezTo>
                        <a:pt x="1328169" y="4004839"/>
                        <a:pt x="1323620" y="4015801"/>
                        <a:pt x="1320320" y="4027477"/>
                      </a:cubicBezTo>
                      <a:cubicBezTo>
                        <a:pt x="1280626" y="4120792"/>
                        <a:pt x="1340211" y="4264107"/>
                        <a:pt x="1453672" y="4251095"/>
                      </a:cubicBezTo>
                      <a:cubicBezTo>
                        <a:pt x="1484803" y="4316157"/>
                        <a:pt x="1516558" y="4380863"/>
                        <a:pt x="1549204" y="4445212"/>
                      </a:cubicBezTo>
                      <a:cubicBezTo>
                        <a:pt x="1560979" y="4461255"/>
                        <a:pt x="1585508" y="4458492"/>
                        <a:pt x="1596658" y="4444231"/>
                      </a:cubicBezTo>
                      <a:cubicBezTo>
                        <a:pt x="1681219" y="4413839"/>
                        <a:pt x="1760249" y="4369633"/>
                        <a:pt x="1841242" y="4331219"/>
                      </a:cubicBezTo>
                      <a:cubicBezTo>
                        <a:pt x="1996805" y="4260453"/>
                        <a:pt x="2150138" y="4183894"/>
                        <a:pt x="2311499" y="4127120"/>
                      </a:cubicBezTo>
                      <a:cubicBezTo>
                        <a:pt x="2416397" y="4090667"/>
                        <a:pt x="2522276" y="4040935"/>
                        <a:pt x="2625300" y="3997619"/>
                      </a:cubicBezTo>
                      <a:cubicBezTo>
                        <a:pt x="2731358" y="3954928"/>
                        <a:pt x="2837148" y="3911702"/>
                        <a:pt x="2941600" y="3865356"/>
                      </a:cubicBezTo>
                      <a:cubicBezTo>
                        <a:pt x="3274044" y="3730508"/>
                        <a:pt x="3602207" y="3585143"/>
                        <a:pt x="3933581" y="3447799"/>
                      </a:cubicBezTo>
                      <a:cubicBezTo>
                        <a:pt x="3965069" y="3438976"/>
                        <a:pt x="3977735" y="3416427"/>
                        <a:pt x="3978716" y="3384965"/>
                      </a:cubicBezTo>
                      <a:cubicBezTo>
                        <a:pt x="3980768" y="3335589"/>
                        <a:pt x="3975683" y="3286303"/>
                        <a:pt x="3974524" y="3237016"/>
                      </a:cubicBezTo>
                      <a:close/>
                      <a:moveTo>
                        <a:pt x="193291" y="1101104"/>
                      </a:moveTo>
                      <a:cubicBezTo>
                        <a:pt x="252252" y="1062691"/>
                        <a:pt x="312193" y="1012156"/>
                        <a:pt x="374543" y="976684"/>
                      </a:cubicBezTo>
                      <a:cubicBezTo>
                        <a:pt x="481314" y="931319"/>
                        <a:pt x="577025" y="876328"/>
                        <a:pt x="683261" y="827487"/>
                      </a:cubicBezTo>
                      <a:cubicBezTo>
                        <a:pt x="839716" y="761355"/>
                        <a:pt x="995279" y="692995"/>
                        <a:pt x="1151645" y="626774"/>
                      </a:cubicBezTo>
                      <a:cubicBezTo>
                        <a:pt x="1382938" y="526864"/>
                        <a:pt x="1609592" y="422140"/>
                        <a:pt x="1832857" y="304850"/>
                      </a:cubicBezTo>
                      <a:cubicBezTo>
                        <a:pt x="1992345" y="233371"/>
                        <a:pt x="2149781" y="156812"/>
                        <a:pt x="2298476" y="64833"/>
                      </a:cubicBezTo>
                      <a:cubicBezTo>
                        <a:pt x="2377417" y="242818"/>
                        <a:pt x="2477141" y="410554"/>
                        <a:pt x="2569730" y="581587"/>
                      </a:cubicBezTo>
                      <a:cubicBezTo>
                        <a:pt x="2624498" y="692193"/>
                        <a:pt x="2678106" y="803512"/>
                        <a:pt x="2735372" y="912870"/>
                      </a:cubicBezTo>
                      <a:cubicBezTo>
                        <a:pt x="2848565" y="1125258"/>
                        <a:pt x="2964703" y="1329090"/>
                        <a:pt x="3069244" y="1547449"/>
                      </a:cubicBezTo>
                      <a:cubicBezTo>
                        <a:pt x="3163616" y="1734971"/>
                        <a:pt x="3261557" y="1917145"/>
                        <a:pt x="3355126" y="2105736"/>
                      </a:cubicBezTo>
                      <a:cubicBezTo>
                        <a:pt x="3501234" y="2404576"/>
                        <a:pt x="3670801" y="2691296"/>
                        <a:pt x="3808792" y="2994236"/>
                      </a:cubicBezTo>
                      <a:cubicBezTo>
                        <a:pt x="3840636" y="3072400"/>
                        <a:pt x="3892282" y="3143344"/>
                        <a:pt x="3911995" y="3225964"/>
                      </a:cubicBezTo>
                      <a:cubicBezTo>
                        <a:pt x="3557786" y="3395928"/>
                        <a:pt x="3192249" y="3540936"/>
                        <a:pt x="2824125" y="3677567"/>
                      </a:cubicBezTo>
                      <a:cubicBezTo>
                        <a:pt x="2575438" y="3785588"/>
                        <a:pt x="2327822" y="3896372"/>
                        <a:pt x="2080295" y="4006978"/>
                      </a:cubicBezTo>
                      <a:cubicBezTo>
                        <a:pt x="2010184" y="4039776"/>
                        <a:pt x="1939360" y="4070881"/>
                        <a:pt x="1870410" y="4106086"/>
                      </a:cubicBezTo>
                      <a:cubicBezTo>
                        <a:pt x="1787990" y="4145302"/>
                        <a:pt x="1707354" y="4196549"/>
                        <a:pt x="1617531" y="4215979"/>
                      </a:cubicBezTo>
                      <a:cubicBezTo>
                        <a:pt x="1576767" y="4127031"/>
                        <a:pt x="1535289" y="4038350"/>
                        <a:pt x="1493455" y="3949848"/>
                      </a:cubicBezTo>
                      <a:cubicBezTo>
                        <a:pt x="1505675" y="3947976"/>
                        <a:pt x="1518431" y="3947530"/>
                        <a:pt x="1531543" y="3948778"/>
                      </a:cubicBezTo>
                      <a:cubicBezTo>
                        <a:pt x="1543852" y="3947798"/>
                        <a:pt x="1556875" y="3952433"/>
                        <a:pt x="1569452" y="3954750"/>
                      </a:cubicBezTo>
                      <a:cubicBezTo>
                        <a:pt x="1572574" y="3962682"/>
                        <a:pt x="1578194" y="3970258"/>
                        <a:pt x="1586757" y="3976586"/>
                      </a:cubicBezTo>
                      <a:cubicBezTo>
                        <a:pt x="1639474" y="4011434"/>
                        <a:pt x="1686125" y="3934607"/>
                        <a:pt x="1635549" y="3899581"/>
                      </a:cubicBezTo>
                      <a:cubicBezTo>
                        <a:pt x="1609057" y="3883003"/>
                        <a:pt x="1584170" y="3894411"/>
                        <a:pt x="1572842" y="3914197"/>
                      </a:cubicBezTo>
                      <a:cubicBezTo>
                        <a:pt x="1540820" y="3900561"/>
                        <a:pt x="1505318" y="3896996"/>
                        <a:pt x="1471066" y="3902343"/>
                      </a:cubicBezTo>
                      <a:cubicBezTo>
                        <a:pt x="1424861" y="3804750"/>
                        <a:pt x="1378299" y="3707246"/>
                        <a:pt x="1331202" y="3610009"/>
                      </a:cubicBezTo>
                      <a:cubicBezTo>
                        <a:pt x="1347080" y="3610455"/>
                        <a:pt x="1363671" y="3612683"/>
                        <a:pt x="1380886" y="3616783"/>
                      </a:cubicBezTo>
                      <a:cubicBezTo>
                        <a:pt x="1388557" y="3618655"/>
                        <a:pt x="1397566" y="3623913"/>
                        <a:pt x="1406397" y="3626765"/>
                      </a:cubicBezTo>
                      <a:cubicBezTo>
                        <a:pt x="1412284" y="3639599"/>
                        <a:pt x="1425129" y="3648779"/>
                        <a:pt x="1445020" y="3646016"/>
                      </a:cubicBezTo>
                      <a:cubicBezTo>
                        <a:pt x="1492563" y="3644947"/>
                        <a:pt x="1489887" y="3566159"/>
                        <a:pt x="1441630" y="3569902"/>
                      </a:cubicBezTo>
                      <a:cubicBezTo>
                        <a:pt x="1427448" y="3569902"/>
                        <a:pt x="1417190" y="3575874"/>
                        <a:pt x="1410768" y="3584430"/>
                      </a:cubicBezTo>
                      <a:cubicBezTo>
                        <a:pt x="1379816" y="3564911"/>
                        <a:pt x="1343155" y="3558049"/>
                        <a:pt x="1306494" y="3559207"/>
                      </a:cubicBezTo>
                      <a:cubicBezTo>
                        <a:pt x="1248158" y="3439065"/>
                        <a:pt x="1189554" y="3319012"/>
                        <a:pt x="1130683" y="3199048"/>
                      </a:cubicBezTo>
                      <a:cubicBezTo>
                        <a:pt x="1147898" y="3197087"/>
                        <a:pt x="1165381" y="3197533"/>
                        <a:pt x="1182329" y="3200920"/>
                      </a:cubicBezTo>
                      <a:cubicBezTo>
                        <a:pt x="1186521" y="3201544"/>
                        <a:pt x="1190892" y="3202702"/>
                        <a:pt x="1195263" y="3203861"/>
                      </a:cubicBezTo>
                      <a:cubicBezTo>
                        <a:pt x="1196601" y="3206267"/>
                        <a:pt x="1198117" y="3208496"/>
                        <a:pt x="1199990" y="3210724"/>
                      </a:cubicBezTo>
                      <a:cubicBezTo>
                        <a:pt x="1203737" y="3225340"/>
                        <a:pt x="1214441" y="3239155"/>
                        <a:pt x="1228712" y="3244859"/>
                      </a:cubicBezTo>
                      <a:cubicBezTo>
                        <a:pt x="1268941" y="3262417"/>
                        <a:pt x="1305334" y="3214021"/>
                        <a:pt x="1289189" y="3177301"/>
                      </a:cubicBezTo>
                      <a:cubicBezTo>
                        <a:pt x="1285354" y="3167676"/>
                        <a:pt x="1278664" y="3158585"/>
                        <a:pt x="1269030" y="3154128"/>
                      </a:cubicBezTo>
                      <a:cubicBezTo>
                        <a:pt x="1261003" y="3143879"/>
                        <a:pt x="1250031" y="3136214"/>
                        <a:pt x="1236919" y="3134699"/>
                      </a:cubicBezTo>
                      <a:cubicBezTo>
                        <a:pt x="1217027" y="3132025"/>
                        <a:pt x="1201685" y="3143612"/>
                        <a:pt x="1194193" y="3159476"/>
                      </a:cubicBezTo>
                      <a:cubicBezTo>
                        <a:pt x="1166095" y="3149494"/>
                        <a:pt x="1136213" y="3146909"/>
                        <a:pt x="1106599" y="3150385"/>
                      </a:cubicBezTo>
                      <a:cubicBezTo>
                        <a:pt x="1055131" y="3045483"/>
                        <a:pt x="1003574" y="2940671"/>
                        <a:pt x="952196" y="2835769"/>
                      </a:cubicBezTo>
                      <a:cubicBezTo>
                        <a:pt x="963702" y="2834433"/>
                        <a:pt x="975209" y="2833898"/>
                        <a:pt x="986627" y="2834254"/>
                      </a:cubicBezTo>
                      <a:cubicBezTo>
                        <a:pt x="995368" y="2834611"/>
                        <a:pt x="1003931" y="2836037"/>
                        <a:pt x="1012316" y="2838087"/>
                      </a:cubicBezTo>
                      <a:cubicBezTo>
                        <a:pt x="1015884" y="2861349"/>
                        <a:pt x="1032564" y="2881847"/>
                        <a:pt x="1062000" y="2877748"/>
                      </a:cubicBezTo>
                      <a:cubicBezTo>
                        <a:pt x="1119890" y="2865181"/>
                        <a:pt x="1116411" y="2788978"/>
                        <a:pt x="1056915" y="2779620"/>
                      </a:cubicBezTo>
                      <a:cubicBezTo>
                        <a:pt x="1041841" y="2779174"/>
                        <a:pt x="1030691" y="2785056"/>
                        <a:pt x="1023109" y="2794058"/>
                      </a:cubicBezTo>
                      <a:cubicBezTo>
                        <a:pt x="993049" y="2782828"/>
                        <a:pt x="959956" y="2781224"/>
                        <a:pt x="927755" y="2785680"/>
                      </a:cubicBezTo>
                      <a:cubicBezTo>
                        <a:pt x="897071" y="2722935"/>
                        <a:pt x="866386" y="2660190"/>
                        <a:pt x="835880" y="2597357"/>
                      </a:cubicBezTo>
                      <a:cubicBezTo>
                        <a:pt x="793689" y="2512241"/>
                        <a:pt x="751677" y="2426947"/>
                        <a:pt x="709575" y="2341742"/>
                      </a:cubicBezTo>
                      <a:cubicBezTo>
                        <a:pt x="734907" y="2336127"/>
                        <a:pt x="761399" y="2336930"/>
                        <a:pt x="785929" y="2346288"/>
                      </a:cubicBezTo>
                      <a:cubicBezTo>
                        <a:pt x="787624" y="2347090"/>
                        <a:pt x="789140" y="2347981"/>
                        <a:pt x="790746" y="2348872"/>
                      </a:cubicBezTo>
                      <a:cubicBezTo>
                        <a:pt x="780042" y="2374719"/>
                        <a:pt x="789229" y="2409657"/>
                        <a:pt x="825890" y="2415361"/>
                      </a:cubicBezTo>
                      <a:cubicBezTo>
                        <a:pt x="878339" y="2422223"/>
                        <a:pt x="898141" y="2335414"/>
                        <a:pt x="845068" y="2322313"/>
                      </a:cubicBezTo>
                      <a:cubicBezTo>
                        <a:pt x="834632" y="2319550"/>
                        <a:pt x="825355" y="2320085"/>
                        <a:pt x="817416" y="2322759"/>
                      </a:cubicBezTo>
                      <a:cubicBezTo>
                        <a:pt x="783431" y="2293079"/>
                        <a:pt x="733034" y="2286751"/>
                        <a:pt x="686918" y="2295664"/>
                      </a:cubicBezTo>
                      <a:cubicBezTo>
                        <a:pt x="627779" y="2175968"/>
                        <a:pt x="568640" y="2056360"/>
                        <a:pt x="508966" y="1936931"/>
                      </a:cubicBezTo>
                      <a:cubicBezTo>
                        <a:pt x="523595" y="1933990"/>
                        <a:pt x="538580" y="1932653"/>
                        <a:pt x="553476" y="1932920"/>
                      </a:cubicBezTo>
                      <a:cubicBezTo>
                        <a:pt x="562040" y="1951993"/>
                        <a:pt x="580058" y="1966253"/>
                        <a:pt x="602803" y="1963312"/>
                      </a:cubicBezTo>
                      <a:cubicBezTo>
                        <a:pt x="635540" y="1959123"/>
                        <a:pt x="650525" y="1923651"/>
                        <a:pt x="646511" y="1894061"/>
                      </a:cubicBezTo>
                      <a:cubicBezTo>
                        <a:pt x="644370" y="1875434"/>
                        <a:pt x="628136" y="1864025"/>
                        <a:pt x="613507" y="1854845"/>
                      </a:cubicBezTo>
                      <a:cubicBezTo>
                        <a:pt x="590226" y="1842546"/>
                        <a:pt x="566500" y="1860995"/>
                        <a:pt x="555617" y="1881138"/>
                      </a:cubicBezTo>
                      <a:cubicBezTo>
                        <a:pt x="554101" y="1883455"/>
                        <a:pt x="552941" y="1885861"/>
                        <a:pt x="551871" y="1888357"/>
                      </a:cubicBezTo>
                      <a:cubicBezTo>
                        <a:pt x="527698" y="1883901"/>
                        <a:pt x="504952" y="1883990"/>
                        <a:pt x="484080" y="1887822"/>
                      </a:cubicBezTo>
                      <a:cubicBezTo>
                        <a:pt x="460710" y="1841120"/>
                        <a:pt x="437339" y="1794507"/>
                        <a:pt x="413791" y="1747894"/>
                      </a:cubicBezTo>
                      <a:cubicBezTo>
                        <a:pt x="385426" y="1692903"/>
                        <a:pt x="357596" y="1637734"/>
                        <a:pt x="329587" y="1582565"/>
                      </a:cubicBezTo>
                      <a:cubicBezTo>
                        <a:pt x="353046" y="1578376"/>
                        <a:pt x="376952" y="1579000"/>
                        <a:pt x="399965" y="1586041"/>
                      </a:cubicBezTo>
                      <a:cubicBezTo>
                        <a:pt x="407101" y="1605292"/>
                        <a:pt x="423514" y="1620978"/>
                        <a:pt x="445546" y="1619196"/>
                      </a:cubicBezTo>
                      <a:cubicBezTo>
                        <a:pt x="462583" y="1619106"/>
                        <a:pt x="475338" y="1607163"/>
                        <a:pt x="483544" y="1593260"/>
                      </a:cubicBezTo>
                      <a:cubicBezTo>
                        <a:pt x="513069" y="1549677"/>
                        <a:pt x="471592" y="1511442"/>
                        <a:pt x="425833" y="1522761"/>
                      </a:cubicBezTo>
                      <a:cubicBezTo>
                        <a:pt x="415040" y="1525702"/>
                        <a:pt x="407547" y="1531763"/>
                        <a:pt x="402641" y="1539517"/>
                      </a:cubicBezTo>
                      <a:cubicBezTo>
                        <a:pt x="377219" y="1530158"/>
                        <a:pt x="347605" y="1525702"/>
                        <a:pt x="335385" y="1528287"/>
                      </a:cubicBezTo>
                      <a:cubicBezTo>
                        <a:pt x="324860" y="1529178"/>
                        <a:pt x="314423" y="1530693"/>
                        <a:pt x="304165" y="1532832"/>
                      </a:cubicBezTo>
                      <a:cubicBezTo>
                        <a:pt x="261439" y="1449232"/>
                        <a:pt x="217999" y="1365988"/>
                        <a:pt x="171705" y="1284348"/>
                      </a:cubicBezTo>
                      <a:cubicBezTo>
                        <a:pt x="182052" y="1280961"/>
                        <a:pt x="192845" y="1279001"/>
                        <a:pt x="203995" y="1279714"/>
                      </a:cubicBezTo>
                      <a:cubicBezTo>
                        <a:pt x="206403" y="1279803"/>
                        <a:pt x="209169" y="1280159"/>
                        <a:pt x="211934" y="1280694"/>
                      </a:cubicBezTo>
                      <a:cubicBezTo>
                        <a:pt x="215323" y="1291567"/>
                        <a:pt x="223440" y="1301282"/>
                        <a:pt x="237534" y="1306541"/>
                      </a:cubicBezTo>
                      <a:cubicBezTo>
                        <a:pt x="283204" y="1324633"/>
                        <a:pt x="318259" y="1250926"/>
                        <a:pt x="266523" y="1236131"/>
                      </a:cubicBezTo>
                      <a:cubicBezTo>
                        <a:pt x="246632" y="1223742"/>
                        <a:pt x="229952" y="1228733"/>
                        <a:pt x="219962" y="1240498"/>
                      </a:cubicBezTo>
                      <a:cubicBezTo>
                        <a:pt x="208009" y="1235061"/>
                        <a:pt x="193559" y="1232922"/>
                        <a:pt x="182587" y="1233368"/>
                      </a:cubicBezTo>
                      <a:cubicBezTo>
                        <a:pt x="170189" y="1234259"/>
                        <a:pt x="158147" y="1236666"/>
                        <a:pt x="146372" y="1240231"/>
                      </a:cubicBezTo>
                      <a:cubicBezTo>
                        <a:pt x="130673" y="1213493"/>
                        <a:pt x="114707" y="1186844"/>
                        <a:pt x="98294" y="1160552"/>
                      </a:cubicBezTo>
                      <a:cubicBezTo>
                        <a:pt x="134331" y="1149678"/>
                        <a:pt x="161625" y="1121158"/>
                        <a:pt x="193291" y="1101104"/>
                      </a:cubicBezTo>
                      <a:close/>
                      <a:moveTo>
                        <a:pt x="1235848" y="3634430"/>
                      </a:moveTo>
                      <a:cubicBezTo>
                        <a:pt x="1245571" y="3627745"/>
                        <a:pt x="1256721" y="3622398"/>
                        <a:pt x="1268941" y="3618387"/>
                      </a:cubicBezTo>
                      <a:cubicBezTo>
                        <a:pt x="1310597" y="3703770"/>
                        <a:pt x="1352253" y="3789064"/>
                        <a:pt x="1394087" y="3874358"/>
                      </a:cubicBezTo>
                      <a:cubicBezTo>
                        <a:pt x="1401402" y="3889242"/>
                        <a:pt x="1408627" y="3904304"/>
                        <a:pt x="1415584" y="3919367"/>
                      </a:cubicBezTo>
                      <a:cubicBezTo>
                        <a:pt x="1401759" y="3925873"/>
                        <a:pt x="1388735" y="3933894"/>
                        <a:pt x="1376961" y="3943431"/>
                      </a:cubicBezTo>
                      <a:cubicBezTo>
                        <a:pt x="1329775" y="3840490"/>
                        <a:pt x="1283570" y="3737103"/>
                        <a:pt x="1235848" y="3634430"/>
                      </a:cubicBezTo>
                      <a:close/>
                      <a:moveTo>
                        <a:pt x="522168" y="2179087"/>
                      </a:moveTo>
                      <a:cubicBezTo>
                        <a:pt x="490413" y="2113846"/>
                        <a:pt x="457766" y="2049408"/>
                        <a:pt x="424495" y="1985148"/>
                      </a:cubicBezTo>
                      <a:cubicBezTo>
                        <a:pt x="435377" y="1971779"/>
                        <a:pt x="448578" y="1961262"/>
                        <a:pt x="463207" y="1953330"/>
                      </a:cubicBezTo>
                      <a:cubicBezTo>
                        <a:pt x="521097" y="2073116"/>
                        <a:pt x="578987" y="2192901"/>
                        <a:pt x="636788" y="2312687"/>
                      </a:cubicBezTo>
                      <a:cubicBezTo>
                        <a:pt x="622695" y="2319728"/>
                        <a:pt x="609850" y="2328106"/>
                        <a:pt x="598165" y="2337375"/>
                      </a:cubicBezTo>
                      <a:cubicBezTo>
                        <a:pt x="588442" y="2317589"/>
                        <a:pt x="578809" y="2297714"/>
                        <a:pt x="569354" y="2277750"/>
                      </a:cubicBezTo>
                      <a:cubicBezTo>
                        <a:pt x="558472" y="2254399"/>
                        <a:pt x="547411" y="2231137"/>
                        <a:pt x="536261" y="2208053"/>
                      </a:cubicBezTo>
                      <a:cubicBezTo>
                        <a:pt x="537331" y="2196734"/>
                        <a:pt x="532782" y="2185058"/>
                        <a:pt x="522168" y="2179087"/>
                      </a:cubicBezTo>
                      <a:close/>
                      <a:moveTo>
                        <a:pt x="305682" y="1759213"/>
                      </a:moveTo>
                      <a:cubicBezTo>
                        <a:pt x="282490" y="1715006"/>
                        <a:pt x="260190" y="1669463"/>
                        <a:pt x="236999" y="1624276"/>
                      </a:cubicBezTo>
                      <a:cubicBezTo>
                        <a:pt x="240477" y="1621602"/>
                        <a:pt x="243956" y="1619106"/>
                        <a:pt x="247613" y="1616789"/>
                      </a:cubicBezTo>
                      <a:cubicBezTo>
                        <a:pt x="260636" y="1608144"/>
                        <a:pt x="274819" y="1600568"/>
                        <a:pt x="289537" y="1594508"/>
                      </a:cubicBezTo>
                      <a:cubicBezTo>
                        <a:pt x="339488" y="1697270"/>
                        <a:pt x="389261" y="1800122"/>
                        <a:pt x="439034" y="1902974"/>
                      </a:cubicBezTo>
                      <a:cubicBezTo>
                        <a:pt x="423603" y="1910728"/>
                        <a:pt x="409509" y="1920621"/>
                        <a:pt x="397111" y="1932207"/>
                      </a:cubicBezTo>
                      <a:cubicBezTo>
                        <a:pt x="366961" y="1874810"/>
                        <a:pt x="336455" y="1817234"/>
                        <a:pt x="305682" y="1759213"/>
                      </a:cubicBezTo>
                      <a:close/>
                      <a:moveTo>
                        <a:pt x="114618" y="1422672"/>
                      </a:moveTo>
                      <a:cubicBezTo>
                        <a:pt x="101327" y="1406362"/>
                        <a:pt x="89731" y="1387467"/>
                        <a:pt x="75638" y="1371335"/>
                      </a:cubicBezTo>
                      <a:cubicBezTo>
                        <a:pt x="89285" y="1345132"/>
                        <a:pt x="110336" y="1321959"/>
                        <a:pt x="133171" y="1304669"/>
                      </a:cubicBezTo>
                      <a:cubicBezTo>
                        <a:pt x="136828" y="1302084"/>
                        <a:pt x="140664" y="1299678"/>
                        <a:pt x="144499" y="1297361"/>
                      </a:cubicBezTo>
                      <a:cubicBezTo>
                        <a:pt x="184728" y="1379713"/>
                        <a:pt x="224778" y="1462066"/>
                        <a:pt x="264829" y="1544419"/>
                      </a:cubicBezTo>
                      <a:cubicBezTo>
                        <a:pt x="245383" y="1551727"/>
                        <a:pt x="226830" y="1561442"/>
                        <a:pt x="209882" y="1573295"/>
                      </a:cubicBezTo>
                      <a:cubicBezTo>
                        <a:pt x="181517" y="1520711"/>
                        <a:pt x="150743" y="1469642"/>
                        <a:pt x="114618" y="1422672"/>
                      </a:cubicBezTo>
                      <a:close/>
                      <a:moveTo>
                        <a:pt x="83041" y="1258056"/>
                      </a:moveTo>
                      <a:cubicBezTo>
                        <a:pt x="83576" y="1232655"/>
                        <a:pt x="88036" y="1205917"/>
                        <a:pt x="89107" y="1179625"/>
                      </a:cubicBezTo>
                      <a:cubicBezTo>
                        <a:pt x="99008" y="1203511"/>
                        <a:pt x="109979" y="1227218"/>
                        <a:pt x="121486" y="1250213"/>
                      </a:cubicBezTo>
                      <a:cubicBezTo>
                        <a:pt x="107660" y="1256808"/>
                        <a:pt x="94459" y="1265097"/>
                        <a:pt x="82328" y="1274901"/>
                      </a:cubicBezTo>
                      <a:cubicBezTo>
                        <a:pt x="82774" y="1268484"/>
                        <a:pt x="82952" y="1262601"/>
                        <a:pt x="83041" y="1258056"/>
                      </a:cubicBezTo>
                      <a:close/>
                      <a:moveTo>
                        <a:pt x="98383" y="1512511"/>
                      </a:moveTo>
                      <a:cubicBezTo>
                        <a:pt x="76173" y="1504668"/>
                        <a:pt x="68502" y="1479356"/>
                        <a:pt x="63417" y="1458590"/>
                      </a:cubicBezTo>
                      <a:cubicBezTo>
                        <a:pt x="58779" y="1440586"/>
                        <a:pt x="59047" y="1422761"/>
                        <a:pt x="62971" y="1405560"/>
                      </a:cubicBezTo>
                      <a:cubicBezTo>
                        <a:pt x="63417" y="1406451"/>
                        <a:pt x="63953" y="1407342"/>
                        <a:pt x="64488" y="1408234"/>
                      </a:cubicBezTo>
                      <a:cubicBezTo>
                        <a:pt x="86252" y="1442904"/>
                        <a:pt x="106322" y="1478287"/>
                        <a:pt x="125500" y="1514294"/>
                      </a:cubicBezTo>
                      <a:cubicBezTo>
                        <a:pt x="116312" y="1515007"/>
                        <a:pt x="107036" y="1515720"/>
                        <a:pt x="98383" y="1512511"/>
                      </a:cubicBezTo>
                      <a:close/>
                      <a:moveTo>
                        <a:pt x="229149" y="1808856"/>
                      </a:moveTo>
                      <a:cubicBezTo>
                        <a:pt x="162428" y="1783901"/>
                        <a:pt x="168137" y="1715808"/>
                        <a:pt x="200605" y="1664828"/>
                      </a:cubicBezTo>
                      <a:cubicBezTo>
                        <a:pt x="224957" y="1715898"/>
                        <a:pt x="248951" y="1767145"/>
                        <a:pt x="274105" y="1817858"/>
                      </a:cubicBezTo>
                      <a:cubicBezTo>
                        <a:pt x="258674" y="1817591"/>
                        <a:pt x="243332" y="1816165"/>
                        <a:pt x="229149" y="1808856"/>
                      </a:cubicBezTo>
                      <a:close/>
                      <a:moveTo>
                        <a:pt x="425833" y="2154399"/>
                      </a:moveTo>
                      <a:cubicBezTo>
                        <a:pt x="397378" y="2129800"/>
                        <a:pt x="390064" y="2092011"/>
                        <a:pt x="395594" y="2055647"/>
                      </a:cubicBezTo>
                      <a:cubicBezTo>
                        <a:pt x="413791" y="2092278"/>
                        <a:pt x="431809" y="2128998"/>
                        <a:pt x="449649" y="2165807"/>
                      </a:cubicBezTo>
                      <a:cubicBezTo>
                        <a:pt x="441264" y="2162955"/>
                        <a:pt x="433147" y="2159390"/>
                        <a:pt x="425833" y="2154399"/>
                      </a:cubicBezTo>
                      <a:close/>
                      <a:moveTo>
                        <a:pt x="654093" y="2628729"/>
                      </a:moveTo>
                      <a:cubicBezTo>
                        <a:pt x="574706" y="2602080"/>
                        <a:pt x="558115" y="2516430"/>
                        <a:pt x="586480" y="2447446"/>
                      </a:cubicBezTo>
                      <a:cubicBezTo>
                        <a:pt x="590137" y="2454755"/>
                        <a:pt x="593705" y="2462063"/>
                        <a:pt x="597273" y="2469371"/>
                      </a:cubicBezTo>
                      <a:cubicBezTo>
                        <a:pt x="624211" y="2524808"/>
                        <a:pt x="652309" y="2579621"/>
                        <a:pt x="680585" y="2634344"/>
                      </a:cubicBezTo>
                      <a:cubicBezTo>
                        <a:pt x="670951" y="2633274"/>
                        <a:pt x="661586" y="2632027"/>
                        <a:pt x="654093" y="2628729"/>
                      </a:cubicBezTo>
                      <a:close/>
                      <a:moveTo>
                        <a:pt x="624390" y="2390227"/>
                      </a:moveTo>
                      <a:cubicBezTo>
                        <a:pt x="634826" y="2379086"/>
                        <a:pt x="647046" y="2369371"/>
                        <a:pt x="660426" y="2361350"/>
                      </a:cubicBezTo>
                      <a:cubicBezTo>
                        <a:pt x="730893" y="2507428"/>
                        <a:pt x="801450" y="2653595"/>
                        <a:pt x="872006" y="2799673"/>
                      </a:cubicBezTo>
                      <a:cubicBezTo>
                        <a:pt x="860678" y="2803951"/>
                        <a:pt x="849795" y="2809121"/>
                        <a:pt x="839270" y="2815092"/>
                      </a:cubicBezTo>
                      <a:cubicBezTo>
                        <a:pt x="769516" y="2672936"/>
                        <a:pt x="695303" y="2532740"/>
                        <a:pt x="624390" y="2390227"/>
                      </a:cubicBezTo>
                      <a:close/>
                      <a:moveTo>
                        <a:pt x="810013" y="3046910"/>
                      </a:moveTo>
                      <a:cubicBezTo>
                        <a:pt x="781915" y="3005733"/>
                        <a:pt x="794760" y="2951099"/>
                        <a:pt x="817951" y="2910190"/>
                      </a:cubicBezTo>
                      <a:cubicBezTo>
                        <a:pt x="845960" y="2968657"/>
                        <a:pt x="874147" y="3027034"/>
                        <a:pt x="902423" y="3085323"/>
                      </a:cubicBezTo>
                      <a:cubicBezTo>
                        <a:pt x="868349" y="3087284"/>
                        <a:pt x="831688" y="3072845"/>
                        <a:pt x="810013" y="3046910"/>
                      </a:cubicBezTo>
                      <a:close/>
                      <a:moveTo>
                        <a:pt x="863710" y="2866518"/>
                      </a:moveTo>
                      <a:cubicBezTo>
                        <a:pt x="873968" y="2860012"/>
                        <a:pt x="884851" y="2854486"/>
                        <a:pt x="896179" y="2849940"/>
                      </a:cubicBezTo>
                      <a:cubicBezTo>
                        <a:pt x="946933" y="2955020"/>
                        <a:pt x="997776" y="3060100"/>
                        <a:pt x="1048620" y="3165180"/>
                      </a:cubicBezTo>
                      <a:cubicBezTo>
                        <a:pt x="1037738" y="3169547"/>
                        <a:pt x="1027123" y="3174627"/>
                        <a:pt x="1016865" y="3180510"/>
                      </a:cubicBezTo>
                      <a:cubicBezTo>
                        <a:pt x="965219" y="3076143"/>
                        <a:pt x="913216" y="2971954"/>
                        <a:pt x="863710" y="2866518"/>
                      </a:cubicBezTo>
                      <a:close/>
                      <a:moveTo>
                        <a:pt x="1085191" y="3467407"/>
                      </a:moveTo>
                      <a:cubicBezTo>
                        <a:pt x="1053169" y="3469011"/>
                        <a:pt x="1018917" y="3461792"/>
                        <a:pt x="996171" y="3437550"/>
                      </a:cubicBezTo>
                      <a:cubicBezTo>
                        <a:pt x="951661" y="3381311"/>
                        <a:pt x="960402" y="3321418"/>
                        <a:pt x="995279" y="3275518"/>
                      </a:cubicBezTo>
                      <a:cubicBezTo>
                        <a:pt x="1026588" y="3339600"/>
                        <a:pt x="1057897" y="3403682"/>
                        <a:pt x="1089027" y="3467853"/>
                      </a:cubicBezTo>
                      <a:cubicBezTo>
                        <a:pt x="1087778" y="3467675"/>
                        <a:pt x="1086529" y="3467407"/>
                        <a:pt x="1085191" y="3467407"/>
                      </a:cubicBezTo>
                      <a:close/>
                      <a:moveTo>
                        <a:pt x="1042197" y="3231936"/>
                      </a:moveTo>
                      <a:cubicBezTo>
                        <a:pt x="1051831" y="3225519"/>
                        <a:pt x="1062089" y="3219904"/>
                        <a:pt x="1072793" y="3215180"/>
                      </a:cubicBezTo>
                      <a:cubicBezTo>
                        <a:pt x="1129880" y="3332916"/>
                        <a:pt x="1187057" y="3450563"/>
                        <a:pt x="1244322" y="3568209"/>
                      </a:cubicBezTo>
                      <a:cubicBezTo>
                        <a:pt x="1240844" y="3569100"/>
                        <a:pt x="1237454" y="3569992"/>
                        <a:pt x="1234064" y="3570972"/>
                      </a:cubicBezTo>
                      <a:cubicBezTo>
                        <a:pt x="1225769" y="3573289"/>
                        <a:pt x="1217919" y="3576587"/>
                        <a:pt x="1210516" y="3580419"/>
                      </a:cubicBezTo>
                      <a:cubicBezTo>
                        <a:pt x="1186165" y="3528904"/>
                        <a:pt x="1161278" y="3477568"/>
                        <a:pt x="1135589" y="3426588"/>
                      </a:cubicBezTo>
                      <a:cubicBezTo>
                        <a:pt x="1105440" y="3361258"/>
                        <a:pt x="1073952" y="3296463"/>
                        <a:pt x="1042197" y="3231936"/>
                      </a:cubicBezTo>
                      <a:close/>
                      <a:moveTo>
                        <a:pt x="1220328" y="3808048"/>
                      </a:moveTo>
                      <a:cubicBezTo>
                        <a:pt x="1192855" y="3762505"/>
                        <a:pt x="1186432" y="3722219"/>
                        <a:pt x="1195263" y="3690134"/>
                      </a:cubicBezTo>
                      <a:cubicBezTo>
                        <a:pt x="1218544" y="3741114"/>
                        <a:pt x="1241825" y="3792094"/>
                        <a:pt x="1265017" y="3843164"/>
                      </a:cubicBezTo>
                      <a:cubicBezTo>
                        <a:pt x="1247444" y="3835231"/>
                        <a:pt x="1231032" y="3825695"/>
                        <a:pt x="1220328" y="3808048"/>
                      </a:cubicBezTo>
                      <a:close/>
                      <a:moveTo>
                        <a:pt x="1397209" y="4172218"/>
                      </a:moveTo>
                      <a:cubicBezTo>
                        <a:pt x="1372769" y="4140133"/>
                        <a:pt x="1364919" y="4104749"/>
                        <a:pt x="1369647" y="4071683"/>
                      </a:cubicBezTo>
                      <a:cubicBezTo>
                        <a:pt x="1387665" y="4110543"/>
                        <a:pt x="1405772" y="4149313"/>
                        <a:pt x="1424058" y="4188083"/>
                      </a:cubicBezTo>
                      <a:cubicBezTo>
                        <a:pt x="1413979" y="4185676"/>
                        <a:pt x="1404613" y="4181309"/>
                        <a:pt x="1397209" y="4172218"/>
                      </a:cubicBezTo>
                      <a:close/>
                      <a:moveTo>
                        <a:pt x="3917526" y="3388798"/>
                      </a:moveTo>
                      <a:cubicBezTo>
                        <a:pt x="3706570" y="3472844"/>
                        <a:pt x="3501056" y="3569546"/>
                        <a:pt x="3290546" y="3654929"/>
                      </a:cubicBezTo>
                      <a:cubicBezTo>
                        <a:pt x="2971125" y="3787727"/>
                        <a:pt x="2653131" y="3923823"/>
                        <a:pt x="2334066" y="4057423"/>
                      </a:cubicBezTo>
                      <a:cubicBezTo>
                        <a:pt x="2092069" y="4143698"/>
                        <a:pt x="1863185" y="4261879"/>
                        <a:pt x="1635638" y="4380060"/>
                      </a:cubicBezTo>
                      <a:cubicBezTo>
                        <a:pt x="1621901" y="4387191"/>
                        <a:pt x="1607808" y="4393875"/>
                        <a:pt x="1593982" y="4400827"/>
                      </a:cubicBezTo>
                      <a:cubicBezTo>
                        <a:pt x="1581227" y="4375693"/>
                        <a:pt x="1569720" y="4350025"/>
                        <a:pt x="1557500" y="4324624"/>
                      </a:cubicBezTo>
                      <a:cubicBezTo>
                        <a:pt x="1509600" y="4227566"/>
                        <a:pt x="1465001" y="4128992"/>
                        <a:pt x="1417814" y="4031577"/>
                      </a:cubicBezTo>
                      <a:cubicBezTo>
                        <a:pt x="1412819" y="4020971"/>
                        <a:pt x="1407913" y="4010275"/>
                        <a:pt x="1403007" y="3999669"/>
                      </a:cubicBezTo>
                      <a:cubicBezTo>
                        <a:pt x="1413087" y="3987994"/>
                        <a:pt x="1425039" y="3977744"/>
                        <a:pt x="1438598" y="3969545"/>
                      </a:cubicBezTo>
                      <a:cubicBezTo>
                        <a:pt x="1481681" y="4065534"/>
                        <a:pt x="1521820" y="4163127"/>
                        <a:pt x="1571147" y="4255729"/>
                      </a:cubicBezTo>
                      <a:cubicBezTo>
                        <a:pt x="1620207" y="4308047"/>
                        <a:pt x="1708424" y="4246995"/>
                        <a:pt x="1762301" y="4227120"/>
                      </a:cubicBezTo>
                      <a:cubicBezTo>
                        <a:pt x="2005278" y="4104571"/>
                        <a:pt x="2253965" y="3994233"/>
                        <a:pt x="2503455" y="3885409"/>
                      </a:cubicBezTo>
                      <a:cubicBezTo>
                        <a:pt x="2717354" y="3786925"/>
                        <a:pt x="2934107" y="3695571"/>
                        <a:pt x="3156391" y="3617407"/>
                      </a:cubicBezTo>
                      <a:cubicBezTo>
                        <a:pt x="3364849" y="3537371"/>
                        <a:pt x="3568847" y="3446641"/>
                        <a:pt x="3773826" y="3358228"/>
                      </a:cubicBezTo>
                      <a:cubicBezTo>
                        <a:pt x="3821280" y="3338352"/>
                        <a:pt x="3866861" y="3314645"/>
                        <a:pt x="3912887" y="3291828"/>
                      </a:cubicBezTo>
                      <a:cubicBezTo>
                        <a:pt x="3913869" y="3291294"/>
                        <a:pt x="3914939" y="3290848"/>
                        <a:pt x="3915920" y="3290403"/>
                      </a:cubicBezTo>
                      <a:cubicBezTo>
                        <a:pt x="3917793" y="3323290"/>
                        <a:pt x="3920291" y="3356089"/>
                        <a:pt x="3917526" y="3388798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11068775" y="2008374"/>
                  <a:ext cx="3053554" cy="35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554" h="3512263" extrusionOk="0">
                      <a:moveTo>
                        <a:pt x="346479" y="1476604"/>
                      </a:moveTo>
                      <a:cubicBezTo>
                        <a:pt x="517384" y="1787298"/>
                        <a:pt x="686951" y="2098705"/>
                        <a:pt x="854021" y="2411449"/>
                      </a:cubicBezTo>
                      <a:cubicBezTo>
                        <a:pt x="987641" y="2665459"/>
                        <a:pt x="1109665" y="2928025"/>
                        <a:pt x="1229370" y="3189076"/>
                      </a:cubicBezTo>
                      <a:cubicBezTo>
                        <a:pt x="1268172" y="3268042"/>
                        <a:pt x="1306527" y="3347364"/>
                        <a:pt x="1348540" y="3424815"/>
                      </a:cubicBezTo>
                      <a:cubicBezTo>
                        <a:pt x="1357371" y="3442016"/>
                        <a:pt x="1368164" y="3461981"/>
                        <a:pt x="1377619" y="3479984"/>
                      </a:cubicBezTo>
                      <a:cubicBezTo>
                        <a:pt x="1384041" y="3492729"/>
                        <a:pt x="1390374" y="3507613"/>
                        <a:pt x="1405717" y="3511178"/>
                      </a:cubicBezTo>
                      <a:cubicBezTo>
                        <a:pt x="1420167" y="3515367"/>
                        <a:pt x="1433814" y="3506900"/>
                        <a:pt x="1439880" y="3494779"/>
                      </a:cubicBezTo>
                      <a:cubicBezTo>
                        <a:pt x="1445142" y="3495314"/>
                        <a:pt x="1450673" y="3494868"/>
                        <a:pt x="1455490" y="3493888"/>
                      </a:cubicBezTo>
                      <a:cubicBezTo>
                        <a:pt x="1539247" y="3474815"/>
                        <a:pt x="1618456" y="3439788"/>
                        <a:pt x="1697843" y="3407613"/>
                      </a:cubicBezTo>
                      <a:cubicBezTo>
                        <a:pt x="1810055" y="3367774"/>
                        <a:pt x="1921108" y="3323924"/>
                        <a:pt x="2031358" y="3278826"/>
                      </a:cubicBezTo>
                      <a:cubicBezTo>
                        <a:pt x="2315457" y="3186135"/>
                        <a:pt x="2585105" y="3050574"/>
                        <a:pt x="2862424" y="2939612"/>
                      </a:cubicBezTo>
                      <a:cubicBezTo>
                        <a:pt x="2862424" y="2939612"/>
                        <a:pt x="2860641" y="2940324"/>
                        <a:pt x="2859481" y="2940681"/>
                      </a:cubicBezTo>
                      <a:cubicBezTo>
                        <a:pt x="2922277" y="2916884"/>
                        <a:pt x="2989265" y="2895405"/>
                        <a:pt x="3043231" y="2855031"/>
                      </a:cubicBezTo>
                      <a:cubicBezTo>
                        <a:pt x="3068653" y="2823034"/>
                        <a:pt x="3041001" y="2783106"/>
                        <a:pt x="3025748" y="2752803"/>
                      </a:cubicBezTo>
                      <a:cubicBezTo>
                        <a:pt x="3006659" y="2722054"/>
                        <a:pt x="2987035" y="2689969"/>
                        <a:pt x="2962863" y="2662340"/>
                      </a:cubicBezTo>
                      <a:cubicBezTo>
                        <a:pt x="2946004" y="2626511"/>
                        <a:pt x="2927272" y="2591663"/>
                        <a:pt x="2910503" y="2555745"/>
                      </a:cubicBezTo>
                      <a:cubicBezTo>
                        <a:pt x="2838787" y="2398972"/>
                        <a:pt x="2766090" y="2242644"/>
                        <a:pt x="2696425" y="2084891"/>
                      </a:cubicBezTo>
                      <a:cubicBezTo>
                        <a:pt x="2543360" y="1736050"/>
                        <a:pt x="2392881" y="1386140"/>
                        <a:pt x="2225098" y="1043985"/>
                      </a:cubicBezTo>
                      <a:cubicBezTo>
                        <a:pt x="2093708" y="754859"/>
                        <a:pt x="1950811" y="471259"/>
                        <a:pt x="1808896" y="187214"/>
                      </a:cubicBezTo>
                      <a:cubicBezTo>
                        <a:pt x="1781690" y="134540"/>
                        <a:pt x="1761353" y="76519"/>
                        <a:pt x="1725852" y="28925"/>
                      </a:cubicBezTo>
                      <a:cubicBezTo>
                        <a:pt x="1724959" y="12704"/>
                        <a:pt x="1710420" y="-2714"/>
                        <a:pt x="1692223" y="405"/>
                      </a:cubicBezTo>
                      <a:cubicBezTo>
                        <a:pt x="1632193" y="20993"/>
                        <a:pt x="1573232" y="47374"/>
                        <a:pt x="1514539" y="72062"/>
                      </a:cubicBezTo>
                      <a:cubicBezTo>
                        <a:pt x="1367807" y="134629"/>
                        <a:pt x="1223394" y="202454"/>
                        <a:pt x="1074610" y="260030"/>
                      </a:cubicBezTo>
                      <a:cubicBezTo>
                        <a:pt x="962308" y="305306"/>
                        <a:pt x="847688" y="345056"/>
                        <a:pt x="737616" y="395769"/>
                      </a:cubicBezTo>
                      <a:cubicBezTo>
                        <a:pt x="558505" y="468853"/>
                        <a:pt x="401693" y="584004"/>
                        <a:pt x="226150" y="664307"/>
                      </a:cubicBezTo>
                      <a:cubicBezTo>
                        <a:pt x="172363" y="689619"/>
                        <a:pt x="119824" y="717515"/>
                        <a:pt x="66216" y="743362"/>
                      </a:cubicBezTo>
                      <a:cubicBezTo>
                        <a:pt x="49625" y="752720"/>
                        <a:pt x="28306" y="756909"/>
                        <a:pt x="15462" y="771526"/>
                      </a:cubicBezTo>
                      <a:cubicBezTo>
                        <a:pt x="15283" y="772506"/>
                        <a:pt x="15283" y="773308"/>
                        <a:pt x="15283" y="774288"/>
                      </a:cubicBezTo>
                      <a:cubicBezTo>
                        <a:pt x="15194" y="774199"/>
                        <a:pt x="15105" y="774199"/>
                        <a:pt x="15016" y="774110"/>
                      </a:cubicBezTo>
                      <a:cubicBezTo>
                        <a:pt x="9575" y="772060"/>
                        <a:pt x="2795" y="774556"/>
                        <a:pt x="655" y="780438"/>
                      </a:cubicBezTo>
                      <a:cubicBezTo>
                        <a:pt x="-3092" y="801115"/>
                        <a:pt x="10199" y="821080"/>
                        <a:pt x="16264" y="840688"/>
                      </a:cubicBezTo>
                      <a:cubicBezTo>
                        <a:pt x="104928" y="1062968"/>
                        <a:pt x="236764" y="1264483"/>
                        <a:pt x="346479" y="1476604"/>
                      </a:cubicBezTo>
                      <a:close/>
                      <a:moveTo>
                        <a:pt x="225971" y="718050"/>
                      </a:moveTo>
                      <a:cubicBezTo>
                        <a:pt x="399998" y="648442"/>
                        <a:pt x="552261" y="535965"/>
                        <a:pt x="725039" y="463683"/>
                      </a:cubicBezTo>
                      <a:cubicBezTo>
                        <a:pt x="908700" y="379994"/>
                        <a:pt x="1101459" y="318853"/>
                        <a:pt x="1286012" y="237213"/>
                      </a:cubicBezTo>
                      <a:cubicBezTo>
                        <a:pt x="1395459" y="189977"/>
                        <a:pt x="1504460" y="140957"/>
                        <a:pt x="1614620" y="95324"/>
                      </a:cubicBezTo>
                      <a:cubicBezTo>
                        <a:pt x="1644234" y="80975"/>
                        <a:pt x="1678576" y="74291"/>
                        <a:pt x="1706674" y="57357"/>
                      </a:cubicBezTo>
                      <a:cubicBezTo>
                        <a:pt x="1710955" y="73221"/>
                        <a:pt x="1718448" y="91225"/>
                        <a:pt x="1722640" y="102455"/>
                      </a:cubicBezTo>
                      <a:cubicBezTo>
                        <a:pt x="1748330" y="168408"/>
                        <a:pt x="1776427" y="233292"/>
                        <a:pt x="1806755" y="297285"/>
                      </a:cubicBezTo>
                      <a:cubicBezTo>
                        <a:pt x="1947243" y="582667"/>
                        <a:pt x="2081934" y="870812"/>
                        <a:pt x="2214573" y="1159938"/>
                      </a:cubicBezTo>
                      <a:cubicBezTo>
                        <a:pt x="2410454" y="1557798"/>
                        <a:pt x="2573152" y="1970720"/>
                        <a:pt x="2760024" y="2372768"/>
                      </a:cubicBezTo>
                      <a:cubicBezTo>
                        <a:pt x="2799450" y="2456814"/>
                        <a:pt x="2835932" y="2542465"/>
                        <a:pt x="2877142" y="2625709"/>
                      </a:cubicBezTo>
                      <a:cubicBezTo>
                        <a:pt x="2889095" y="2649862"/>
                        <a:pt x="2900958" y="2674104"/>
                        <a:pt x="2912733" y="2698347"/>
                      </a:cubicBezTo>
                      <a:cubicBezTo>
                        <a:pt x="2915676" y="2704318"/>
                        <a:pt x="2919958" y="2709131"/>
                        <a:pt x="2925577" y="2712340"/>
                      </a:cubicBezTo>
                      <a:cubicBezTo>
                        <a:pt x="2937441" y="2752001"/>
                        <a:pt x="2953497" y="2791216"/>
                        <a:pt x="2969820" y="2829184"/>
                      </a:cubicBezTo>
                      <a:cubicBezTo>
                        <a:pt x="2906756" y="2862250"/>
                        <a:pt x="2841552" y="2880877"/>
                        <a:pt x="2773939" y="2909576"/>
                      </a:cubicBezTo>
                      <a:cubicBezTo>
                        <a:pt x="2591527" y="2989968"/>
                        <a:pt x="2408669" y="3069023"/>
                        <a:pt x="2224741" y="3145761"/>
                      </a:cubicBezTo>
                      <a:cubicBezTo>
                        <a:pt x="2147495" y="3180698"/>
                        <a:pt x="2066145" y="3204584"/>
                        <a:pt x="1987026" y="3234798"/>
                      </a:cubicBezTo>
                      <a:cubicBezTo>
                        <a:pt x="1894794" y="3273300"/>
                        <a:pt x="1803187" y="3313051"/>
                        <a:pt x="1708904" y="3346473"/>
                      </a:cubicBezTo>
                      <a:cubicBezTo>
                        <a:pt x="1618010" y="3384976"/>
                        <a:pt x="1527741" y="3424726"/>
                        <a:pt x="1435331" y="3459574"/>
                      </a:cubicBezTo>
                      <a:cubicBezTo>
                        <a:pt x="1415350" y="3420715"/>
                        <a:pt x="1394567" y="3382213"/>
                        <a:pt x="1374051" y="3343621"/>
                      </a:cubicBezTo>
                      <a:cubicBezTo>
                        <a:pt x="1307419" y="3213051"/>
                        <a:pt x="1242304" y="3077044"/>
                        <a:pt x="1182541" y="2942642"/>
                      </a:cubicBezTo>
                      <a:cubicBezTo>
                        <a:pt x="940633" y="2414569"/>
                        <a:pt x="651361" y="1909757"/>
                        <a:pt x="371365" y="1401292"/>
                      </a:cubicBezTo>
                      <a:cubicBezTo>
                        <a:pt x="270481" y="1209136"/>
                        <a:pt x="147119" y="1029546"/>
                        <a:pt x="52658" y="834003"/>
                      </a:cubicBezTo>
                      <a:cubicBezTo>
                        <a:pt x="44362" y="820189"/>
                        <a:pt x="38653" y="802631"/>
                        <a:pt x="29287" y="788905"/>
                      </a:cubicBezTo>
                      <a:cubicBezTo>
                        <a:pt x="72727" y="793540"/>
                        <a:pt x="202333" y="726428"/>
                        <a:pt x="225971" y="718050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11219893" y="2208217"/>
                  <a:ext cx="2686288" cy="3126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6288" h="3126028" extrusionOk="0">
                      <a:moveTo>
                        <a:pt x="354136" y="1309648"/>
                      </a:moveTo>
                      <a:cubicBezTo>
                        <a:pt x="473841" y="1508132"/>
                        <a:pt x="601127" y="1702249"/>
                        <a:pt x="711467" y="1906170"/>
                      </a:cubicBezTo>
                      <a:cubicBezTo>
                        <a:pt x="811280" y="2106258"/>
                        <a:pt x="921976" y="2296454"/>
                        <a:pt x="1019114" y="2498592"/>
                      </a:cubicBezTo>
                      <a:cubicBezTo>
                        <a:pt x="1067727" y="2605544"/>
                        <a:pt x="1118035" y="2711961"/>
                        <a:pt x="1165043" y="2819714"/>
                      </a:cubicBezTo>
                      <a:cubicBezTo>
                        <a:pt x="1202774" y="2905632"/>
                        <a:pt x="1239792" y="2991906"/>
                        <a:pt x="1281894" y="3075774"/>
                      </a:cubicBezTo>
                      <a:cubicBezTo>
                        <a:pt x="1290368" y="3090926"/>
                        <a:pt x="1293757" y="3110355"/>
                        <a:pt x="1308654" y="3120694"/>
                      </a:cubicBezTo>
                      <a:cubicBezTo>
                        <a:pt x="1317573" y="3127467"/>
                        <a:pt x="1329080" y="3127378"/>
                        <a:pt x="1338178" y="3122744"/>
                      </a:cubicBezTo>
                      <a:cubicBezTo>
                        <a:pt x="1345403" y="3125239"/>
                        <a:pt x="1355483" y="3124437"/>
                        <a:pt x="1364938" y="3119268"/>
                      </a:cubicBezTo>
                      <a:lnTo>
                        <a:pt x="1362440" y="3120159"/>
                      </a:lnTo>
                      <a:cubicBezTo>
                        <a:pt x="1471174" y="3076309"/>
                        <a:pt x="1572058" y="3015436"/>
                        <a:pt x="1678383" y="2966327"/>
                      </a:cubicBezTo>
                      <a:cubicBezTo>
                        <a:pt x="2005387" y="2819269"/>
                        <a:pt x="2336493" y="2681123"/>
                        <a:pt x="2664656" y="2536560"/>
                      </a:cubicBezTo>
                      <a:cubicBezTo>
                        <a:pt x="2694181" y="2527202"/>
                        <a:pt x="2690791" y="2492264"/>
                        <a:pt x="2670632" y="2480856"/>
                      </a:cubicBezTo>
                      <a:cubicBezTo>
                        <a:pt x="2668670" y="2477558"/>
                        <a:pt x="2666975" y="2474706"/>
                        <a:pt x="2666172" y="2472924"/>
                      </a:cubicBezTo>
                      <a:cubicBezTo>
                        <a:pt x="2657074" y="2459822"/>
                        <a:pt x="2651365" y="2444047"/>
                        <a:pt x="2642802" y="2430946"/>
                      </a:cubicBezTo>
                      <a:cubicBezTo>
                        <a:pt x="2620235" y="2368735"/>
                        <a:pt x="2592137" y="2308130"/>
                        <a:pt x="2558331" y="2251088"/>
                      </a:cubicBezTo>
                      <a:cubicBezTo>
                        <a:pt x="2509628" y="2149128"/>
                        <a:pt x="2465296" y="2045118"/>
                        <a:pt x="2417575" y="1942622"/>
                      </a:cubicBezTo>
                      <a:cubicBezTo>
                        <a:pt x="2304649" y="1683354"/>
                        <a:pt x="2180930" y="1428809"/>
                        <a:pt x="2062028" y="1172304"/>
                      </a:cubicBezTo>
                      <a:cubicBezTo>
                        <a:pt x="1990579" y="1014550"/>
                        <a:pt x="1923948" y="854391"/>
                        <a:pt x="1844204" y="700559"/>
                      </a:cubicBezTo>
                      <a:cubicBezTo>
                        <a:pt x="1760803" y="528278"/>
                        <a:pt x="1670088" y="359383"/>
                        <a:pt x="1592752" y="184161"/>
                      </a:cubicBezTo>
                      <a:cubicBezTo>
                        <a:pt x="1587668" y="176585"/>
                        <a:pt x="1545477" y="66336"/>
                        <a:pt x="1521839" y="37637"/>
                      </a:cubicBezTo>
                      <a:cubicBezTo>
                        <a:pt x="1526299" y="16603"/>
                        <a:pt x="1506229" y="-8174"/>
                        <a:pt x="1480094" y="2611"/>
                      </a:cubicBezTo>
                      <a:cubicBezTo>
                        <a:pt x="1372431" y="48332"/>
                        <a:pt x="1262805" y="89331"/>
                        <a:pt x="1154339" y="132913"/>
                      </a:cubicBezTo>
                      <a:cubicBezTo>
                        <a:pt x="1087619" y="159651"/>
                        <a:pt x="1019471" y="182111"/>
                        <a:pt x="952660" y="208938"/>
                      </a:cubicBezTo>
                      <a:cubicBezTo>
                        <a:pt x="867119" y="244410"/>
                        <a:pt x="786394" y="290221"/>
                        <a:pt x="703171" y="330506"/>
                      </a:cubicBezTo>
                      <a:cubicBezTo>
                        <a:pt x="568481" y="393875"/>
                        <a:pt x="432185" y="454035"/>
                        <a:pt x="300438" y="523554"/>
                      </a:cubicBezTo>
                      <a:cubicBezTo>
                        <a:pt x="210614" y="572306"/>
                        <a:pt x="111068" y="601539"/>
                        <a:pt x="21156" y="648865"/>
                      </a:cubicBezTo>
                      <a:cubicBezTo>
                        <a:pt x="18748" y="650470"/>
                        <a:pt x="15447" y="653233"/>
                        <a:pt x="12325" y="656352"/>
                      </a:cubicBezTo>
                      <a:cubicBezTo>
                        <a:pt x="-10688" y="637992"/>
                        <a:pt x="-252" y="685318"/>
                        <a:pt x="33465" y="744409"/>
                      </a:cubicBezTo>
                      <a:cubicBezTo>
                        <a:pt x="138809" y="933713"/>
                        <a:pt x="244510" y="1122750"/>
                        <a:pt x="354136" y="1309648"/>
                      </a:cubicBezTo>
                      <a:close/>
                      <a:moveTo>
                        <a:pt x="415861" y="524356"/>
                      </a:moveTo>
                      <a:cubicBezTo>
                        <a:pt x="516299" y="476406"/>
                        <a:pt x="618789" y="432823"/>
                        <a:pt x="719673" y="385943"/>
                      </a:cubicBezTo>
                      <a:cubicBezTo>
                        <a:pt x="802449" y="346906"/>
                        <a:pt x="882550" y="301986"/>
                        <a:pt x="966932" y="266514"/>
                      </a:cubicBezTo>
                      <a:cubicBezTo>
                        <a:pt x="1146579" y="198867"/>
                        <a:pt x="1327296" y="131933"/>
                        <a:pt x="1504802" y="58047"/>
                      </a:cubicBezTo>
                      <a:cubicBezTo>
                        <a:pt x="1506318" y="57334"/>
                        <a:pt x="1507567" y="56443"/>
                        <a:pt x="1508905" y="55641"/>
                      </a:cubicBezTo>
                      <a:cubicBezTo>
                        <a:pt x="1546012" y="203858"/>
                        <a:pt x="1610057" y="344945"/>
                        <a:pt x="1677759" y="481486"/>
                      </a:cubicBezTo>
                      <a:cubicBezTo>
                        <a:pt x="1748850" y="640755"/>
                        <a:pt x="1831092" y="795032"/>
                        <a:pt x="1900578" y="955103"/>
                      </a:cubicBezTo>
                      <a:cubicBezTo>
                        <a:pt x="2035714" y="1268649"/>
                        <a:pt x="2188066" y="1574264"/>
                        <a:pt x="2326413" y="1886295"/>
                      </a:cubicBezTo>
                      <a:cubicBezTo>
                        <a:pt x="2384036" y="2014726"/>
                        <a:pt x="2441123" y="2143602"/>
                        <a:pt x="2500708" y="2271142"/>
                      </a:cubicBezTo>
                      <a:cubicBezTo>
                        <a:pt x="2533177" y="2329431"/>
                        <a:pt x="2564664" y="2387808"/>
                        <a:pt x="2585893" y="2452157"/>
                      </a:cubicBezTo>
                      <a:cubicBezTo>
                        <a:pt x="2590799" y="2464101"/>
                        <a:pt x="2594724" y="2483530"/>
                        <a:pt x="2604625" y="2496008"/>
                      </a:cubicBezTo>
                      <a:cubicBezTo>
                        <a:pt x="2470024" y="2552068"/>
                        <a:pt x="2338277" y="2615437"/>
                        <a:pt x="2204479" y="2673458"/>
                      </a:cubicBezTo>
                      <a:cubicBezTo>
                        <a:pt x="2000035" y="2763832"/>
                        <a:pt x="1792825" y="2848769"/>
                        <a:pt x="1593823" y="2950641"/>
                      </a:cubicBezTo>
                      <a:cubicBezTo>
                        <a:pt x="1513633" y="2995204"/>
                        <a:pt x="1429964" y="3034954"/>
                        <a:pt x="1352183" y="3083706"/>
                      </a:cubicBezTo>
                      <a:cubicBezTo>
                        <a:pt x="1349507" y="3075239"/>
                        <a:pt x="1344779" y="3067218"/>
                        <a:pt x="1341300" y="3059018"/>
                      </a:cubicBezTo>
                      <a:cubicBezTo>
                        <a:pt x="1325423" y="3025952"/>
                        <a:pt x="1308921" y="2993243"/>
                        <a:pt x="1293668" y="2959910"/>
                      </a:cubicBezTo>
                      <a:cubicBezTo>
                        <a:pt x="1236046" y="2831301"/>
                        <a:pt x="1180475" y="2701622"/>
                        <a:pt x="1120444" y="2574171"/>
                      </a:cubicBezTo>
                      <a:cubicBezTo>
                        <a:pt x="1049798" y="2410536"/>
                        <a:pt x="962472" y="2255188"/>
                        <a:pt x="878982" y="2097970"/>
                      </a:cubicBezTo>
                      <a:cubicBezTo>
                        <a:pt x="769267" y="1876847"/>
                        <a:pt x="645638" y="1663746"/>
                        <a:pt x="514426" y="1454745"/>
                      </a:cubicBezTo>
                      <a:cubicBezTo>
                        <a:pt x="357704" y="1212500"/>
                        <a:pt x="223102" y="956975"/>
                        <a:pt x="60225" y="718651"/>
                      </a:cubicBezTo>
                      <a:cubicBezTo>
                        <a:pt x="48272" y="699935"/>
                        <a:pt x="38282" y="685675"/>
                        <a:pt x="30076" y="675247"/>
                      </a:cubicBezTo>
                      <a:cubicBezTo>
                        <a:pt x="57103" y="669186"/>
                        <a:pt x="83863" y="659293"/>
                        <a:pt x="110622" y="652341"/>
                      </a:cubicBezTo>
                      <a:cubicBezTo>
                        <a:pt x="215877" y="618830"/>
                        <a:pt x="316226" y="571860"/>
                        <a:pt x="415861" y="524356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12534938" y="4134018"/>
                  <a:ext cx="833043" cy="37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043" h="375821" extrusionOk="0">
                      <a:moveTo>
                        <a:pt x="16443" y="375822"/>
                      </a:moveTo>
                      <a:cubicBezTo>
                        <a:pt x="61042" y="370385"/>
                        <a:pt x="100825" y="344717"/>
                        <a:pt x="142035" y="327961"/>
                      </a:cubicBezTo>
                      <a:cubicBezTo>
                        <a:pt x="329442" y="240439"/>
                        <a:pt x="527642" y="182774"/>
                        <a:pt x="718082" y="102471"/>
                      </a:cubicBezTo>
                      <a:cubicBezTo>
                        <a:pt x="750818" y="88479"/>
                        <a:pt x="782573" y="72347"/>
                        <a:pt x="815041" y="57908"/>
                      </a:cubicBezTo>
                      <a:cubicBezTo>
                        <a:pt x="830116" y="51135"/>
                        <a:pt x="837252" y="33131"/>
                        <a:pt x="830472" y="17980"/>
                      </a:cubicBezTo>
                      <a:cubicBezTo>
                        <a:pt x="823426" y="1759"/>
                        <a:pt x="803088" y="-4747"/>
                        <a:pt x="787746" y="3720"/>
                      </a:cubicBezTo>
                      <a:cubicBezTo>
                        <a:pt x="755902" y="18069"/>
                        <a:pt x="724772" y="34023"/>
                        <a:pt x="692749" y="47837"/>
                      </a:cubicBezTo>
                      <a:cubicBezTo>
                        <a:pt x="467700" y="141509"/>
                        <a:pt x="231323" y="214236"/>
                        <a:pt x="19743" y="338567"/>
                      </a:cubicBezTo>
                      <a:cubicBezTo>
                        <a:pt x="2260" y="347301"/>
                        <a:pt x="-12636" y="373237"/>
                        <a:pt x="16443" y="375822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12648882" y="4382547"/>
                  <a:ext cx="815765" cy="388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765" h="388310" extrusionOk="0">
                      <a:moveTo>
                        <a:pt x="514849" y="106081"/>
                      </a:moveTo>
                      <a:cubicBezTo>
                        <a:pt x="349920" y="181393"/>
                        <a:pt x="192306" y="272213"/>
                        <a:pt x="29964" y="352782"/>
                      </a:cubicBezTo>
                      <a:cubicBezTo>
                        <a:pt x="20420" y="357685"/>
                        <a:pt x="10162" y="362497"/>
                        <a:pt x="2847" y="370608"/>
                      </a:cubicBezTo>
                      <a:cubicBezTo>
                        <a:pt x="-7054" y="385314"/>
                        <a:pt x="11143" y="390929"/>
                        <a:pt x="22650" y="387185"/>
                      </a:cubicBezTo>
                      <a:cubicBezTo>
                        <a:pt x="85535" y="372123"/>
                        <a:pt x="143871" y="342355"/>
                        <a:pt x="202296" y="315439"/>
                      </a:cubicBezTo>
                      <a:cubicBezTo>
                        <a:pt x="301842" y="268113"/>
                        <a:pt x="402013" y="222034"/>
                        <a:pt x="501023" y="173728"/>
                      </a:cubicBezTo>
                      <a:cubicBezTo>
                        <a:pt x="599321" y="133264"/>
                        <a:pt x="699759" y="98327"/>
                        <a:pt x="797788" y="57240"/>
                      </a:cubicBezTo>
                      <a:cubicBezTo>
                        <a:pt x="812952" y="50734"/>
                        <a:pt x="819910" y="32374"/>
                        <a:pt x="813220" y="17400"/>
                      </a:cubicBezTo>
                      <a:cubicBezTo>
                        <a:pt x="790831" y="-23241"/>
                        <a:pt x="745161" y="19094"/>
                        <a:pt x="713941" y="26224"/>
                      </a:cubicBezTo>
                      <a:cubicBezTo>
                        <a:pt x="647934" y="53407"/>
                        <a:pt x="581302" y="79610"/>
                        <a:pt x="514849" y="106081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7" name="Google Shape;87;p2"/>
          <p:cNvGrpSpPr/>
          <p:nvPr/>
        </p:nvGrpSpPr>
        <p:grpSpPr>
          <a:xfrm rot="442594">
            <a:off x="5848148" y="-146505"/>
            <a:ext cx="2074631" cy="843150"/>
            <a:chOff x="11695530" y="-292357"/>
            <a:chExt cx="4148943" cy="1686170"/>
          </a:xfrm>
        </p:grpSpPr>
        <p:sp>
          <p:nvSpPr>
            <p:cNvPr id="88" name="Google Shape;88;p2"/>
            <p:cNvSpPr/>
            <p:nvPr/>
          </p:nvSpPr>
          <p:spPr>
            <a:xfrm>
              <a:off x="11695530" y="302010"/>
              <a:ext cx="770047" cy="898729"/>
            </a:xfrm>
            <a:custGeom>
              <a:avLst/>
              <a:gdLst/>
              <a:ahLst/>
              <a:cxnLst/>
              <a:rect l="l" t="t" r="r" b="b"/>
              <a:pathLst>
                <a:path w="770047" h="898729" extrusionOk="0">
                  <a:moveTo>
                    <a:pt x="99253" y="898729"/>
                  </a:moveTo>
                  <a:cubicBezTo>
                    <a:pt x="79255" y="894503"/>
                    <a:pt x="63738" y="878841"/>
                    <a:pt x="47639" y="867074"/>
                  </a:cubicBezTo>
                  <a:cubicBezTo>
                    <a:pt x="34031" y="856218"/>
                    <a:pt x="21003" y="844368"/>
                    <a:pt x="11875" y="829285"/>
                  </a:cubicBezTo>
                  <a:cubicBezTo>
                    <a:pt x="-20155" y="779813"/>
                    <a:pt x="19592" y="728849"/>
                    <a:pt x="48801" y="689072"/>
                  </a:cubicBezTo>
                  <a:cubicBezTo>
                    <a:pt x="78757" y="640014"/>
                    <a:pt x="113941" y="594767"/>
                    <a:pt x="151448" y="551261"/>
                  </a:cubicBezTo>
                  <a:cubicBezTo>
                    <a:pt x="187793" y="508584"/>
                    <a:pt x="233183" y="467564"/>
                    <a:pt x="251605" y="414860"/>
                  </a:cubicBezTo>
                  <a:cubicBezTo>
                    <a:pt x="217915" y="372762"/>
                    <a:pt x="186631" y="328759"/>
                    <a:pt x="151365" y="287905"/>
                  </a:cubicBezTo>
                  <a:cubicBezTo>
                    <a:pt x="115351" y="248957"/>
                    <a:pt x="81744" y="207439"/>
                    <a:pt x="56933" y="160370"/>
                  </a:cubicBezTo>
                  <a:cubicBezTo>
                    <a:pt x="34363" y="119764"/>
                    <a:pt x="13369" y="46011"/>
                    <a:pt x="67057" y="21316"/>
                  </a:cubicBezTo>
                  <a:cubicBezTo>
                    <a:pt x="92532" y="7063"/>
                    <a:pt x="121575" y="-5616"/>
                    <a:pt x="151116" y="2588"/>
                  </a:cubicBezTo>
                  <a:cubicBezTo>
                    <a:pt x="181818" y="6732"/>
                    <a:pt x="198663" y="33332"/>
                    <a:pt x="215176" y="56453"/>
                  </a:cubicBezTo>
                  <a:cubicBezTo>
                    <a:pt x="239821" y="92998"/>
                    <a:pt x="262641" y="130786"/>
                    <a:pt x="284880" y="168823"/>
                  </a:cubicBezTo>
                  <a:cubicBezTo>
                    <a:pt x="317159" y="230063"/>
                    <a:pt x="361719" y="282850"/>
                    <a:pt x="385534" y="348150"/>
                  </a:cubicBezTo>
                  <a:cubicBezTo>
                    <a:pt x="425614" y="304479"/>
                    <a:pt x="466689" y="261470"/>
                    <a:pt x="506685" y="217715"/>
                  </a:cubicBezTo>
                  <a:cubicBezTo>
                    <a:pt x="553735" y="158133"/>
                    <a:pt x="602776" y="100373"/>
                    <a:pt x="655718" y="45846"/>
                  </a:cubicBezTo>
                  <a:cubicBezTo>
                    <a:pt x="669741" y="28940"/>
                    <a:pt x="697042" y="13693"/>
                    <a:pt x="714385" y="34824"/>
                  </a:cubicBezTo>
                  <a:cubicBezTo>
                    <a:pt x="722766" y="46260"/>
                    <a:pt x="729653" y="58110"/>
                    <a:pt x="738366" y="69049"/>
                  </a:cubicBezTo>
                  <a:cubicBezTo>
                    <a:pt x="757534" y="91838"/>
                    <a:pt x="781765" y="123079"/>
                    <a:pt x="763675" y="153243"/>
                  </a:cubicBezTo>
                  <a:cubicBezTo>
                    <a:pt x="737619" y="205036"/>
                    <a:pt x="703929" y="252520"/>
                    <a:pt x="676878" y="303733"/>
                  </a:cubicBezTo>
                  <a:cubicBezTo>
                    <a:pt x="662273" y="330251"/>
                    <a:pt x="647669" y="356686"/>
                    <a:pt x="631073" y="382044"/>
                  </a:cubicBezTo>
                  <a:cubicBezTo>
                    <a:pt x="611655" y="415523"/>
                    <a:pt x="579791" y="444361"/>
                    <a:pt x="571327" y="482895"/>
                  </a:cubicBezTo>
                  <a:cubicBezTo>
                    <a:pt x="590329" y="520683"/>
                    <a:pt x="612817" y="558305"/>
                    <a:pt x="634060" y="595430"/>
                  </a:cubicBezTo>
                  <a:cubicBezTo>
                    <a:pt x="669161" y="658742"/>
                    <a:pt x="758198" y="790006"/>
                    <a:pt x="722019" y="859698"/>
                  </a:cubicBezTo>
                  <a:cubicBezTo>
                    <a:pt x="704261" y="885056"/>
                    <a:pt x="669907" y="895746"/>
                    <a:pt x="640118" y="897652"/>
                  </a:cubicBezTo>
                  <a:cubicBezTo>
                    <a:pt x="613481" y="899061"/>
                    <a:pt x="590744" y="883150"/>
                    <a:pt x="576140" y="862019"/>
                  </a:cubicBezTo>
                  <a:cubicBezTo>
                    <a:pt x="537969" y="816524"/>
                    <a:pt x="513324" y="762162"/>
                    <a:pt x="480796" y="712855"/>
                  </a:cubicBezTo>
                  <a:cubicBezTo>
                    <a:pt x="449263" y="661974"/>
                    <a:pt x="424618" y="606120"/>
                    <a:pt x="383709" y="561620"/>
                  </a:cubicBezTo>
                  <a:cubicBezTo>
                    <a:pt x="330021" y="625926"/>
                    <a:pt x="279569" y="692718"/>
                    <a:pt x="229864" y="760090"/>
                  </a:cubicBezTo>
                  <a:cubicBezTo>
                    <a:pt x="211940" y="783542"/>
                    <a:pt x="194680" y="807657"/>
                    <a:pt x="177420" y="831606"/>
                  </a:cubicBezTo>
                  <a:cubicBezTo>
                    <a:pt x="156841" y="857627"/>
                    <a:pt x="137009" y="898729"/>
                    <a:pt x="99253" y="898729"/>
                  </a:cubicBezTo>
                  <a:close/>
                  <a:moveTo>
                    <a:pt x="103319" y="860361"/>
                  </a:moveTo>
                  <a:cubicBezTo>
                    <a:pt x="141241" y="827794"/>
                    <a:pt x="164061" y="780393"/>
                    <a:pt x="196008" y="742025"/>
                  </a:cubicBezTo>
                  <a:cubicBezTo>
                    <a:pt x="252932" y="668272"/>
                    <a:pt x="305791" y="590044"/>
                    <a:pt x="369519" y="522257"/>
                  </a:cubicBezTo>
                  <a:cubicBezTo>
                    <a:pt x="418395" y="495076"/>
                    <a:pt x="491998" y="666697"/>
                    <a:pt x="517971" y="700591"/>
                  </a:cubicBezTo>
                  <a:cubicBezTo>
                    <a:pt x="545603" y="742108"/>
                    <a:pt x="566265" y="788100"/>
                    <a:pt x="597383" y="827297"/>
                  </a:cubicBezTo>
                  <a:cubicBezTo>
                    <a:pt x="614975" y="853483"/>
                    <a:pt x="630326" y="867819"/>
                    <a:pt x="663269" y="855306"/>
                  </a:cubicBezTo>
                  <a:cubicBezTo>
                    <a:pt x="689906" y="846688"/>
                    <a:pt x="697623" y="834009"/>
                    <a:pt x="691648" y="806414"/>
                  </a:cubicBezTo>
                  <a:cubicBezTo>
                    <a:pt x="684014" y="767300"/>
                    <a:pt x="666422" y="731666"/>
                    <a:pt x="647586" y="696944"/>
                  </a:cubicBezTo>
                  <a:cubicBezTo>
                    <a:pt x="614477" y="632887"/>
                    <a:pt x="575725" y="572061"/>
                    <a:pt x="541288" y="508750"/>
                  </a:cubicBezTo>
                  <a:cubicBezTo>
                    <a:pt x="518137" y="471956"/>
                    <a:pt x="551744" y="431599"/>
                    <a:pt x="571742" y="401352"/>
                  </a:cubicBezTo>
                  <a:cubicBezTo>
                    <a:pt x="615638" y="342515"/>
                    <a:pt x="645926" y="277629"/>
                    <a:pt x="683931" y="215395"/>
                  </a:cubicBezTo>
                  <a:cubicBezTo>
                    <a:pt x="700942" y="187219"/>
                    <a:pt x="718783" y="160121"/>
                    <a:pt x="732060" y="130952"/>
                  </a:cubicBezTo>
                  <a:cubicBezTo>
                    <a:pt x="726251" y="105511"/>
                    <a:pt x="701606" y="88606"/>
                    <a:pt x="689740" y="65651"/>
                  </a:cubicBezTo>
                  <a:cubicBezTo>
                    <a:pt x="658871" y="95650"/>
                    <a:pt x="631488" y="129046"/>
                    <a:pt x="601781" y="160204"/>
                  </a:cubicBezTo>
                  <a:cubicBezTo>
                    <a:pt x="564689" y="205119"/>
                    <a:pt x="530086" y="252188"/>
                    <a:pt x="488347" y="293043"/>
                  </a:cubicBezTo>
                  <a:cubicBezTo>
                    <a:pt x="462955" y="319478"/>
                    <a:pt x="438891" y="347073"/>
                    <a:pt x="413499" y="373508"/>
                  </a:cubicBezTo>
                  <a:cubicBezTo>
                    <a:pt x="400886" y="387181"/>
                    <a:pt x="375660" y="379723"/>
                    <a:pt x="379228" y="359420"/>
                  </a:cubicBezTo>
                  <a:cubicBezTo>
                    <a:pt x="371096" y="361741"/>
                    <a:pt x="365785" y="352791"/>
                    <a:pt x="361802" y="346907"/>
                  </a:cubicBezTo>
                  <a:cubicBezTo>
                    <a:pt x="339812" y="302158"/>
                    <a:pt x="309027" y="263459"/>
                    <a:pt x="280648" y="222853"/>
                  </a:cubicBezTo>
                  <a:cubicBezTo>
                    <a:pt x="243390" y="163602"/>
                    <a:pt x="208704" y="103605"/>
                    <a:pt x="164144" y="49906"/>
                  </a:cubicBezTo>
                  <a:cubicBezTo>
                    <a:pt x="139084" y="24051"/>
                    <a:pt x="100913" y="43940"/>
                    <a:pt x="75604" y="59602"/>
                  </a:cubicBezTo>
                  <a:cubicBezTo>
                    <a:pt x="64982" y="83219"/>
                    <a:pt x="75604" y="111229"/>
                    <a:pt x="85478" y="133521"/>
                  </a:cubicBezTo>
                  <a:cubicBezTo>
                    <a:pt x="116347" y="197909"/>
                    <a:pt x="168127" y="247299"/>
                    <a:pt x="212023" y="302158"/>
                  </a:cubicBezTo>
                  <a:cubicBezTo>
                    <a:pt x="230196" y="325610"/>
                    <a:pt x="248119" y="349228"/>
                    <a:pt x="266458" y="372597"/>
                  </a:cubicBezTo>
                  <a:cubicBezTo>
                    <a:pt x="284299" y="393314"/>
                    <a:pt x="297161" y="410136"/>
                    <a:pt x="284216" y="438063"/>
                  </a:cubicBezTo>
                  <a:cubicBezTo>
                    <a:pt x="263886" y="480823"/>
                    <a:pt x="232519" y="517948"/>
                    <a:pt x="200987" y="552919"/>
                  </a:cubicBezTo>
                  <a:cubicBezTo>
                    <a:pt x="144975" y="610678"/>
                    <a:pt x="101245" y="677967"/>
                    <a:pt x="56186" y="744097"/>
                  </a:cubicBezTo>
                  <a:cubicBezTo>
                    <a:pt x="12788" y="800613"/>
                    <a:pt x="57099" y="829534"/>
                    <a:pt x="103319" y="860361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596866" y="487004"/>
              <a:ext cx="430131" cy="167622"/>
            </a:xfrm>
            <a:custGeom>
              <a:avLst/>
              <a:gdLst/>
              <a:ahLst/>
              <a:cxnLst/>
              <a:rect l="l" t="t" r="r" b="b"/>
              <a:pathLst>
                <a:path w="430131" h="167622" extrusionOk="0">
                  <a:moveTo>
                    <a:pt x="171855" y="166886"/>
                  </a:moveTo>
                  <a:cubicBezTo>
                    <a:pt x="136754" y="166306"/>
                    <a:pt x="101737" y="164731"/>
                    <a:pt x="66802" y="160836"/>
                  </a:cubicBezTo>
                  <a:cubicBezTo>
                    <a:pt x="47136" y="157936"/>
                    <a:pt x="23984" y="158765"/>
                    <a:pt x="8052" y="145257"/>
                  </a:cubicBezTo>
                  <a:cubicBezTo>
                    <a:pt x="-1159" y="136805"/>
                    <a:pt x="-80" y="123380"/>
                    <a:pt x="169" y="111944"/>
                  </a:cubicBezTo>
                  <a:cubicBezTo>
                    <a:pt x="1746" y="84266"/>
                    <a:pt x="4069" y="56091"/>
                    <a:pt x="10790" y="29158"/>
                  </a:cubicBezTo>
                  <a:cubicBezTo>
                    <a:pt x="-412" y="-13022"/>
                    <a:pt x="67051" y="3386"/>
                    <a:pt x="90451" y="2060"/>
                  </a:cubicBezTo>
                  <a:cubicBezTo>
                    <a:pt x="134099" y="4878"/>
                    <a:pt x="177829" y="5209"/>
                    <a:pt x="221477" y="6618"/>
                  </a:cubicBezTo>
                  <a:cubicBezTo>
                    <a:pt x="271597" y="12999"/>
                    <a:pt x="396399" y="-5066"/>
                    <a:pt x="425193" y="36865"/>
                  </a:cubicBezTo>
                  <a:cubicBezTo>
                    <a:pt x="434155" y="52444"/>
                    <a:pt x="428346" y="71587"/>
                    <a:pt x="427517" y="88492"/>
                  </a:cubicBezTo>
                  <a:cubicBezTo>
                    <a:pt x="422704" y="113104"/>
                    <a:pt x="421625" y="149401"/>
                    <a:pt x="394573" y="159925"/>
                  </a:cubicBezTo>
                  <a:cubicBezTo>
                    <a:pt x="320804" y="168295"/>
                    <a:pt x="246205" y="168378"/>
                    <a:pt x="171855" y="166886"/>
                  </a:cubicBezTo>
                  <a:close/>
                  <a:moveTo>
                    <a:pt x="221726" y="131667"/>
                  </a:moveTo>
                  <a:cubicBezTo>
                    <a:pt x="276991" y="131998"/>
                    <a:pt x="327525" y="128849"/>
                    <a:pt x="380799" y="123877"/>
                  </a:cubicBezTo>
                  <a:cubicBezTo>
                    <a:pt x="389014" y="102580"/>
                    <a:pt x="391088" y="77968"/>
                    <a:pt x="392167" y="56588"/>
                  </a:cubicBezTo>
                  <a:cubicBezTo>
                    <a:pt x="336155" y="38357"/>
                    <a:pt x="274335" y="49958"/>
                    <a:pt x="216166" y="44323"/>
                  </a:cubicBezTo>
                  <a:cubicBezTo>
                    <a:pt x="155342" y="44240"/>
                    <a:pt x="94517" y="38108"/>
                    <a:pt x="33776" y="38854"/>
                  </a:cubicBezTo>
                  <a:cubicBezTo>
                    <a:pt x="28216" y="40428"/>
                    <a:pt x="22076" y="40014"/>
                    <a:pt x="17263" y="36699"/>
                  </a:cubicBezTo>
                  <a:cubicBezTo>
                    <a:pt x="18756" y="65206"/>
                    <a:pt x="16516" y="95205"/>
                    <a:pt x="26889" y="122303"/>
                  </a:cubicBezTo>
                  <a:cubicBezTo>
                    <a:pt x="90783" y="133987"/>
                    <a:pt x="157001" y="130838"/>
                    <a:pt x="221726" y="131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590754" y="740641"/>
              <a:ext cx="438591" cy="165832"/>
            </a:xfrm>
            <a:custGeom>
              <a:avLst/>
              <a:gdLst/>
              <a:ahLst/>
              <a:cxnLst/>
              <a:rect l="l" t="t" r="r" b="b"/>
              <a:pathLst>
                <a:path w="438591" h="165832" extrusionOk="0">
                  <a:moveTo>
                    <a:pt x="94986" y="165832"/>
                  </a:moveTo>
                  <a:cubicBezTo>
                    <a:pt x="-26" y="165584"/>
                    <a:pt x="-5088" y="128707"/>
                    <a:pt x="5202" y="44430"/>
                  </a:cubicBezTo>
                  <a:cubicBezTo>
                    <a:pt x="-3345" y="36143"/>
                    <a:pt x="-441" y="22884"/>
                    <a:pt x="7276" y="15011"/>
                  </a:cubicBezTo>
                  <a:cubicBezTo>
                    <a:pt x="25117" y="-485"/>
                    <a:pt x="51090" y="5316"/>
                    <a:pt x="72831" y="4156"/>
                  </a:cubicBezTo>
                  <a:cubicBezTo>
                    <a:pt x="137057" y="3576"/>
                    <a:pt x="204188" y="5564"/>
                    <a:pt x="267751" y="2498"/>
                  </a:cubicBezTo>
                  <a:cubicBezTo>
                    <a:pt x="313722" y="-402"/>
                    <a:pt x="361352" y="-3054"/>
                    <a:pt x="406411" y="8465"/>
                  </a:cubicBezTo>
                  <a:cubicBezTo>
                    <a:pt x="429313" y="13520"/>
                    <a:pt x="441428" y="32911"/>
                    <a:pt x="438026" y="55700"/>
                  </a:cubicBezTo>
                  <a:cubicBezTo>
                    <a:pt x="435703" y="91831"/>
                    <a:pt x="433379" y="148016"/>
                    <a:pt x="388736" y="155474"/>
                  </a:cubicBezTo>
                  <a:cubicBezTo>
                    <a:pt x="291732" y="169396"/>
                    <a:pt x="192737" y="163926"/>
                    <a:pt x="94986" y="165832"/>
                  </a:cubicBezTo>
                  <a:close/>
                  <a:moveTo>
                    <a:pt x="112578" y="129950"/>
                  </a:moveTo>
                  <a:cubicBezTo>
                    <a:pt x="203441" y="126055"/>
                    <a:pt x="298371" y="133431"/>
                    <a:pt x="387408" y="116608"/>
                  </a:cubicBezTo>
                  <a:cubicBezTo>
                    <a:pt x="398777" y="95394"/>
                    <a:pt x="399938" y="70119"/>
                    <a:pt x="400270" y="46584"/>
                  </a:cubicBezTo>
                  <a:cubicBezTo>
                    <a:pt x="341271" y="29348"/>
                    <a:pt x="278538" y="42938"/>
                    <a:pt x="218129" y="41944"/>
                  </a:cubicBezTo>
                  <a:cubicBezTo>
                    <a:pt x="156309" y="43767"/>
                    <a:pt x="93576" y="39209"/>
                    <a:pt x="32087" y="43684"/>
                  </a:cubicBezTo>
                  <a:cubicBezTo>
                    <a:pt x="29847" y="46501"/>
                    <a:pt x="26694" y="48325"/>
                    <a:pt x="23208" y="49236"/>
                  </a:cubicBezTo>
                  <a:cubicBezTo>
                    <a:pt x="30345" y="128541"/>
                    <a:pt x="32336" y="131773"/>
                    <a:pt x="112578" y="1299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3267888" y="575786"/>
              <a:ext cx="2576585" cy="172849"/>
            </a:xfrm>
            <a:custGeom>
              <a:avLst/>
              <a:gdLst/>
              <a:ahLst/>
              <a:cxnLst/>
              <a:rect l="l" t="t" r="r" b="b"/>
              <a:pathLst>
                <a:path w="2576585" h="172849" extrusionOk="0">
                  <a:moveTo>
                    <a:pt x="2516331" y="172574"/>
                  </a:moveTo>
                  <a:cubicBezTo>
                    <a:pt x="2390782" y="168099"/>
                    <a:pt x="2265067" y="169425"/>
                    <a:pt x="2139518" y="162132"/>
                  </a:cubicBezTo>
                  <a:cubicBezTo>
                    <a:pt x="1980363" y="157492"/>
                    <a:pt x="1821124" y="162215"/>
                    <a:pt x="1661968" y="159729"/>
                  </a:cubicBezTo>
                  <a:cubicBezTo>
                    <a:pt x="1339839" y="148459"/>
                    <a:pt x="1017627" y="130311"/>
                    <a:pt x="695166" y="129814"/>
                  </a:cubicBezTo>
                  <a:cubicBezTo>
                    <a:pt x="522319" y="128571"/>
                    <a:pt x="349471" y="142658"/>
                    <a:pt x="177204" y="152271"/>
                  </a:cubicBezTo>
                  <a:cubicBezTo>
                    <a:pt x="132146" y="151774"/>
                    <a:pt x="25185" y="179452"/>
                    <a:pt x="1453" y="133377"/>
                  </a:cubicBezTo>
                  <a:cubicBezTo>
                    <a:pt x="-3692" y="101970"/>
                    <a:pt x="6348" y="69320"/>
                    <a:pt x="8091" y="37664"/>
                  </a:cubicBezTo>
                  <a:cubicBezTo>
                    <a:pt x="9916" y="26394"/>
                    <a:pt x="8838" y="14212"/>
                    <a:pt x="13070" y="3605"/>
                  </a:cubicBezTo>
                  <a:cubicBezTo>
                    <a:pt x="15808" y="-1202"/>
                    <a:pt x="23193" y="-1202"/>
                    <a:pt x="25932" y="3605"/>
                  </a:cubicBezTo>
                  <a:cubicBezTo>
                    <a:pt x="33732" y="40896"/>
                    <a:pt x="27591" y="81004"/>
                    <a:pt x="32072" y="119124"/>
                  </a:cubicBezTo>
                  <a:cubicBezTo>
                    <a:pt x="79786" y="131637"/>
                    <a:pt x="131399" y="116555"/>
                    <a:pt x="179694" y="115560"/>
                  </a:cubicBezTo>
                  <a:cubicBezTo>
                    <a:pt x="280183" y="110091"/>
                    <a:pt x="376025" y="102218"/>
                    <a:pt x="475518" y="97163"/>
                  </a:cubicBezTo>
                  <a:cubicBezTo>
                    <a:pt x="638159" y="90865"/>
                    <a:pt x="801049" y="89871"/>
                    <a:pt x="963607" y="96832"/>
                  </a:cubicBezTo>
                  <a:cubicBezTo>
                    <a:pt x="1232961" y="100975"/>
                    <a:pt x="1501733" y="121030"/>
                    <a:pt x="1771087" y="122438"/>
                  </a:cubicBezTo>
                  <a:cubicBezTo>
                    <a:pt x="1904021" y="123516"/>
                    <a:pt x="2037121" y="119621"/>
                    <a:pt x="2169889" y="125422"/>
                  </a:cubicBezTo>
                  <a:cubicBezTo>
                    <a:pt x="2288302" y="132714"/>
                    <a:pt x="2406963" y="129979"/>
                    <a:pt x="2525459" y="134869"/>
                  </a:cubicBezTo>
                  <a:cubicBezTo>
                    <a:pt x="2537740" y="99152"/>
                    <a:pt x="2536080" y="60618"/>
                    <a:pt x="2538653" y="23410"/>
                  </a:cubicBezTo>
                  <a:cubicBezTo>
                    <a:pt x="2538985" y="18273"/>
                    <a:pt x="2540561" y="13715"/>
                    <a:pt x="2544212" y="9986"/>
                  </a:cubicBezTo>
                  <a:cubicBezTo>
                    <a:pt x="2555332" y="-1865"/>
                    <a:pt x="2577156" y="7002"/>
                    <a:pt x="2576575" y="23410"/>
                  </a:cubicBezTo>
                  <a:cubicBezTo>
                    <a:pt x="2575413" y="47028"/>
                    <a:pt x="2574666" y="70645"/>
                    <a:pt x="2572426" y="94180"/>
                  </a:cubicBezTo>
                  <a:cubicBezTo>
                    <a:pt x="2568277" y="119207"/>
                    <a:pt x="2567447" y="149536"/>
                    <a:pt x="2548029" y="168099"/>
                  </a:cubicBezTo>
                  <a:cubicBezTo>
                    <a:pt x="2538902" y="174894"/>
                    <a:pt x="2527035" y="172325"/>
                    <a:pt x="2516331" y="172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3280384" y="509651"/>
              <a:ext cx="2554271" cy="113831"/>
            </a:xfrm>
            <a:custGeom>
              <a:avLst/>
              <a:gdLst/>
              <a:ahLst/>
              <a:cxnLst/>
              <a:rect l="l" t="t" r="r" b="b"/>
              <a:pathLst>
                <a:path w="2554271" h="113831" extrusionOk="0">
                  <a:moveTo>
                    <a:pt x="2525656" y="111174"/>
                  </a:moveTo>
                  <a:cubicBezTo>
                    <a:pt x="2517441" y="107113"/>
                    <a:pt x="2517275" y="97169"/>
                    <a:pt x="2512629" y="90374"/>
                  </a:cubicBezTo>
                  <a:cubicBezTo>
                    <a:pt x="2495866" y="79767"/>
                    <a:pt x="2474292" y="84905"/>
                    <a:pt x="2455538" y="83579"/>
                  </a:cubicBezTo>
                  <a:cubicBezTo>
                    <a:pt x="2342768" y="84159"/>
                    <a:pt x="2229998" y="83662"/>
                    <a:pt x="2117228" y="79767"/>
                  </a:cubicBezTo>
                  <a:cubicBezTo>
                    <a:pt x="1922557" y="82087"/>
                    <a:pt x="1728715" y="65099"/>
                    <a:pt x="1534376" y="60375"/>
                  </a:cubicBezTo>
                  <a:cubicBezTo>
                    <a:pt x="1398371" y="56729"/>
                    <a:pt x="1262533" y="68082"/>
                    <a:pt x="1126528" y="65265"/>
                  </a:cubicBezTo>
                  <a:cubicBezTo>
                    <a:pt x="1017908" y="65348"/>
                    <a:pt x="909120" y="64767"/>
                    <a:pt x="800583" y="59630"/>
                  </a:cubicBezTo>
                  <a:cubicBezTo>
                    <a:pt x="711296" y="57806"/>
                    <a:pt x="623669" y="34272"/>
                    <a:pt x="534382" y="34272"/>
                  </a:cubicBezTo>
                  <a:cubicBezTo>
                    <a:pt x="439453" y="38664"/>
                    <a:pt x="344275" y="53000"/>
                    <a:pt x="249678" y="57724"/>
                  </a:cubicBezTo>
                  <a:cubicBezTo>
                    <a:pt x="168274" y="66922"/>
                    <a:pt x="84879" y="82336"/>
                    <a:pt x="3476" y="65845"/>
                  </a:cubicBezTo>
                  <a:cubicBezTo>
                    <a:pt x="-1337" y="67254"/>
                    <a:pt x="-673" y="58884"/>
                    <a:pt x="2563" y="57061"/>
                  </a:cubicBezTo>
                  <a:cubicBezTo>
                    <a:pt x="12603" y="50514"/>
                    <a:pt x="25548" y="50928"/>
                    <a:pt x="37082" y="49520"/>
                  </a:cubicBezTo>
                  <a:cubicBezTo>
                    <a:pt x="62889" y="47531"/>
                    <a:pt x="88862" y="47448"/>
                    <a:pt x="114669" y="45791"/>
                  </a:cubicBezTo>
                  <a:cubicBezTo>
                    <a:pt x="154084" y="42476"/>
                    <a:pt x="192670" y="33775"/>
                    <a:pt x="231920" y="29051"/>
                  </a:cubicBezTo>
                  <a:cubicBezTo>
                    <a:pt x="301457" y="20764"/>
                    <a:pt x="371409" y="17367"/>
                    <a:pt x="440698" y="7257"/>
                  </a:cubicBezTo>
                  <a:cubicBezTo>
                    <a:pt x="520359" y="-5008"/>
                    <a:pt x="600351" y="-616"/>
                    <a:pt x="679598" y="12146"/>
                  </a:cubicBezTo>
                  <a:cubicBezTo>
                    <a:pt x="764403" y="23830"/>
                    <a:pt x="850039" y="25156"/>
                    <a:pt x="935508" y="26814"/>
                  </a:cubicBezTo>
                  <a:cubicBezTo>
                    <a:pt x="1099643" y="29217"/>
                    <a:pt x="1263778" y="28554"/>
                    <a:pt x="1427912" y="22007"/>
                  </a:cubicBezTo>
                  <a:cubicBezTo>
                    <a:pt x="1555204" y="20350"/>
                    <a:pt x="1684902" y="26979"/>
                    <a:pt x="1811529" y="34686"/>
                  </a:cubicBezTo>
                  <a:cubicBezTo>
                    <a:pt x="1917744" y="41481"/>
                    <a:pt x="2024290" y="40487"/>
                    <a:pt x="2130671" y="41813"/>
                  </a:cubicBezTo>
                  <a:cubicBezTo>
                    <a:pt x="2241035" y="46536"/>
                    <a:pt x="2351398" y="45625"/>
                    <a:pt x="2461845" y="45542"/>
                  </a:cubicBezTo>
                  <a:cubicBezTo>
                    <a:pt x="2491303" y="45791"/>
                    <a:pt x="2527814" y="43636"/>
                    <a:pt x="2545821" y="71563"/>
                  </a:cubicBezTo>
                  <a:cubicBezTo>
                    <a:pt x="2549140" y="77281"/>
                    <a:pt x="2551380" y="83496"/>
                    <a:pt x="2553455" y="89711"/>
                  </a:cubicBezTo>
                  <a:cubicBezTo>
                    <a:pt x="2558433" y="105456"/>
                    <a:pt x="2539597" y="119958"/>
                    <a:pt x="2525656" y="111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3272180" y="205583"/>
              <a:ext cx="255291" cy="123936"/>
            </a:xfrm>
            <a:custGeom>
              <a:avLst/>
              <a:gdLst/>
              <a:ahLst/>
              <a:cxnLst/>
              <a:rect l="l" t="t" r="r" b="b"/>
              <a:pathLst>
                <a:path w="255291" h="123936" extrusionOk="0">
                  <a:moveTo>
                    <a:pt x="72173" y="123544"/>
                  </a:moveTo>
                  <a:cubicBezTo>
                    <a:pt x="47445" y="121472"/>
                    <a:pt x="-5579" y="127522"/>
                    <a:pt x="478" y="89319"/>
                  </a:cubicBezTo>
                  <a:cubicBezTo>
                    <a:pt x="2719" y="71337"/>
                    <a:pt x="3383" y="53271"/>
                    <a:pt x="6038" y="35372"/>
                  </a:cubicBezTo>
                  <a:cubicBezTo>
                    <a:pt x="7200" y="29240"/>
                    <a:pt x="8776" y="19047"/>
                    <a:pt x="15830" y="17555"/>
                  </a:cubicBezTo>
                  <a:cubicBezTo>
                    <a:pt x="19730" y="2804"/>
                    <a:pt x="37321" y="2722"/>
                    <a:pt x="49935" y="2639"/>
                  </a:cubicBezTo>
                  <a:cubicBezTo>
                    <a:pt x="65037" y="1976"/>
                    <a:pt x="80139" y="1396"/>
                    <a:pt x="95159" y="1230"/>
                  </a:cubicBezTo>
                  <a:cubicBezTo>
                    <a:pt x="117231" y="1064"/>
                    <a:pt x="139221" y="1230"/>
                    <a:pt x="161294" y="816"/>
                  </a:cubicBezTo>
                  <a:cubicBezTo>
                    <a:pt x="186188" y="1230"/>
                    <a:pt x="212990" y="-3908"/>
                    <a:pt x="236142" y="7362"/>
                  </a:cubicBezTo>
                  <a:cubicBezTo>
                    <a:pt x="263027" y="18881"/>
                    <a:pt x="261036" y="97109"/>
                    <a:pt x="233735" y="107302"/>
                  </a:cubicBezTo>
                  <a:cubicBezTo>
                    <a:pt x="213654" y="112854"/>
                    <a:pt x="190752" y="116003"/>
                    <a:pt x="170173" y="117163"/>
                  </a:cubicBezTo>
                  <a:cubicBezTo>
                    <a:pt x="137644" y="120892"/>
                    <a:pt x="105033" y="125284"/>
                    <a:pt x="72173" y="123544"/>
                  </a:cubicBezTo>
                  <a:close/>
                  <a:moveTo>
                    <a:pt x="105697" y="87911"/>
                  </a:moveTo>
                  <a:cubicBezTo>
                    <a:pt x="142291" y="83850"/>
                    <a:pt x="178803" y="79375"/>
                    <a:pt x="215065" y="72911"/>
                  </a:cubicBezTo>
                  <a:cubicBezTo>
                    <a:pt x="216973" y="61973"/>
                    <a:pt x="217139" y="50702"/>
                    <a:pt x="215729" y="39681"/>
                  </a:cubicBezTo>
                  <a:cubicBezTo>
                    <a:pt x="169758" y="35703"/>
                    <a:pt x="122791" y="40095"/>
                    <a:pt x="76571" y="39515"/>
                  </a:cubicBezTo>
                  <a:cubicBezTo>
                    <a:pt x="59311" y="38438"/>
                    <a:pt x="40226" y="44819"/>
                    <a:pt x="24045" y="37941"/>
                  </a:cubicBezTo>
                  <a:cubicBezTo>
                    <a:pt x="24874" y="54349"/>
                    <a:pt x="25621" y="70757"/>
                    <a:pt x="27115" y="87165"/>
                  </a:cubicBezTo>
                  <a:cubicBezTo>
                    <a:pt x="53420" y="89899"/>
                    <a:pt x="79392" y="89071"/>
                    <a:pt x="105697" y="879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3593633" y="-82861"/>
              <a:ext cx="272391" cy="525164"/>
            </a:xfrm>
            <a:custGeom>
              <a:avLst/>
              <a:gdLst/>
              <a:ahLst/>
              <a:cxnLst/>
              <a:rect l="l" t="t" r="r" b="b"/>
              <a:pathLst>
                <a:path w="272391" h="525164" extrusionOk="0">
                  <a:moveTo>
                    <a:pt x="74260" y="522951"/>
                  </a:moveTo>
                  <a:cubicBezTo>
                    <a:pt x="40404" y="520050"/>
                    <a:pt x="-5235" y="501156"/>
                    <a:pt x="490" y="460219"/>
                  </a:cubicBezTo>
                  <a:cubicBezTo>
                    <a:pt x="1569" y="424171"/>
                    <a:pt x="5884" y="388372"/>
                    <a:pt x="8456" y="352407"/>
                  </a:cubicBezTo>
                  <a:cubicBezTo>
                    <a:pt x="16754" y="245092"/>
                    <a:pt x="32437" y="138772"/>
                    <a:pt x="43723" y="31788"/>
                  </a:cubicBezTo>
                  <a:cubicBezTo>
                    <a:pt x="37499" y="22176"/>
                    <a:pt x="44968" y="11734"/>
                    <a:pt x="53349" y="6431"/>
                  </a:cubicBezTo>
                  <a:cubicBezTo>
                    <a:pt x="74840" y="-6414"/>
                    <a:pt x="103137" y="2867"/>
                    <a:pt x="125624" y="9414"/>
                  </a:cubicBezTo>
                  <a:cubicBezTo>
                    <a:pt x="144212" y="15712"/>
                    <a:pt x="154169" y="34109"/>
                    <a:pt x="151265" y="53169"/>
                  </a:cubicBezTo>
                  <a:cubicBezTo>
                    <a:pt x="152676" y="103221"/>
                    <a:pt x="135084" y="153771"/>
                    <a:pt x="143963" y="203409"/>
                  </a:cubicBezTo>
                  <a:cubicBezTo>
                    <a:pt x="231258" y="233739"/>
                    <a:pt x="286440" y="297797"/>
                    <a:pt x="269263" y="393759"/>
                  </a:cubicBezTo>
                  <a:cubicBezTo>
                    <a:pt x="260882" y="486820"/>
                    <a:pt x="159729" y="536541"/>
                    <a:pt x="74260" y="522951"/>
                  </a:cubicBezTo>
                  <a:close/>
                  <a:moveTo>
                    <a:pt x="115584" y="486820"/>
                  </a:moveTo>
                  <a:cubicBezTo>
                    <a:pt x="155082" y="482345"/>
                    <a:pt x="198979" y="465440"/>
                    <a:pt x="219060" y="429061"/>
                  </a:cubicBezTo>
                  <a:cubicBezTo>
                    <a:pt x="235739" y="392350"/>
                    <a:pt x="240635" y="347518"/>
                    <a:pt x="223458" y="310144"/>
                  </a:cubicBezTo>
                  <a:cubicBezTo>
                    <a:pt x="205451" y="268876"/>
                    <a:pt x="162218" y="252550"/>
                    <a:pt x="123799" y="235728"/>
                  </a:cubicBezTo>
                  <a:cubicBezTo>
                    <a:pt x="81811" y="212028"/>
                    <a:pt x="116247" y="89299"/>
                    <a:pt x="116081" y="44882"/>
                  </a:cubicBezTo>
                  <a:cubicBezTo>
                    <a:pt x="99817" y="39578"/>
                    <a:pt x="74840" y="32120"/>
                    <a:pt x="58991" y="38915"/>
                  </a:cubicBezTo>
                  <a:cubicBezTo>
                    <a:pt x="63804" y="100984"/>
                    <a:pt x="53846" y="164627"/>
                    <a:pt x="50693" y="225701"/>
                  </a:cubicBezTo>
                  <a:cubicBezTo>
                    <a:pt x="48287" y="268047"/>
                    <a:pt x="46212" y="314536"/>
                    <a:pt x="42810" y="355639"/>
                  </a:cubicBezTo>
                  <a:cubicBezTo>
                    <a:pt x="41482" y="384892"/>
                    <a:pt x="38661" y="414144"/>
                    <a:pt x="37582" y="443397"/>
                  </a:cubicBezTo>
                  <a:cubicBezTo>
                    <a:pt x="38578" y="452678"/>
                    <a:pt x="33765" y="464943"/>
                    <a:pt x="40072" y="472401"/>
                  </a:cubicBezTo>
                  <a:cubicBezTo>
                    <a:pt x="61398" y="487814"/>
                    <a:pt x="90358" y="486986"/>
                    <a:pt x="115584" y="486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3676816" y="197120"/>
              <a:ext cx="97408" cy="168381"/>
            </a:xfrm>
            <a:custGeom>
              <a:avLst/>
              <a:gdLst/>
              <a:ahLst/>
              <a:cxnLst/>
              <a:rect l="l" t="t" r="r" b="b"/>
              <a:pathLst>
                <a:path w="97408" h="168381" extrusionOk="0">
                  <a:moveTo>
                    <a:pt x="868" y="144189"/>
                  </a:moveTo>
                  <a:cubicBezTo>
                    <a:pt x="-4111" y="106567"/>
                    <a:pt x="13730" y="69359"/>
                    <a:pt x="18709" y="32399"/>
                  </a:cubicBezTo>
                  <a:cubicBezTo>
                    <a:pt x="3192" y="18560"/>
                    <a:pt x="20037" y="1572"/>
                    <a:pt x="36218" y="246"/>
                  </a:cubicBezTo>
                  <a:cubicBezTo>
                    <a:pt x="60448" y="-2323"/>
                    <a:pt x="83765" y="15577"/>
                    <a:pt x="93225" y="37123"/>
                  </a:cubicBezTo>
                  <a:cubicBezTo>
                    <a:pt x="107747" y="76817"/>
                    <a:pt x="83268" y="157779"/>
                    <a:pt x="38292" y="168055"/>
                  </a:cubicBezTo>
                  <a:cubicBezTo>
                    <a:pt x="22111" y="170375"/>
                    <a:pt x="5432" y="160100"/>
                    <a:pt x="868" y="144189"/>
                  </a:cubicBezTo>
                  <a:close/>
                  <a:moveTo>
                    <a:pt x="33562" y="132256"/>
                  </a:moveTo>
                  <a:cubicBezTo>
                    <a:pt x="61112" y="114108"/>
                    <a:pt x="91068" y="31570"/>
                    <a:pt x="36384" y="33891"/>
                  </a:cubicBezTo>
                  <a:cubicBezTo>
                    <a:pt x="37877" y="67370"/>
                    <a:pt x="29330" y="99688"/>
                    <a:pt x="33562" y="132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864488" y="43413"/>
              <a:ext cx="292160" cy="297663"/>
            </a:xfrm>
            <a:custGeom>
              <a:avLst/>
              <a:gdLst/>
              <a:ahLst/>
              <a:cxnLst/>
              <a:rect l="l" t="t" r="r" b="b"/>
              <a:pathLst>
                <a:path w="292160" h="297663" extrusionOk="0">
                  <a:moveTo>
                    <a:pt x="131177" y="296487"/>
                  </a:moveTo>
                  <a:cubicBezTo>
                    <a:pt x="76576" y="295410"/>
                    <a:pt x="104789" y="238065"/>
                    <a:pt x="105453" y="205001"/>
                  </a:cubicBezTo>
                  <a:cubicBezTo>
                    <a:pt x="43301" y="201271"/>
                    <a:pt x="-23000" y="207984"/>
                    <a:pt x="7785" y="121966"/>
                  </a:cubicBezTo>
                  <a:cubicBezTo>
                    <a:pt x="22722" y="84758"/>
                    <a:pt x="59731" y="107298"/>
                    <a:pt x="89355" y="103486"/>
                  </a:cubicBezTo>
                  <a:cubicBezTo>
                    <a:pt x="100889" y="101995"/>
                    <a:pt x="117651" y="103901"/>
                    <a:pt x="117319" y="88239"/>
                  </a:cubicBezTo>
                  <a:cubicBezTo>
                    <a:pt x="122132" y="64455"/>
                    <a:pt x="125534" y="40506"/>
                    <a:pt x="129600" y="16640"/>
                  </a:cubicBezTo>
                  <a:cubicBezTo>
                    <a:pt x="130015" y="14568"/>
                    <a:pt x="131260" y="13077"/>
                    <a:pt x="132919" y="12248"/>
                  </a:cubicBezTo>
                  <a:cubicBezTo>
                    <a:pt x="142213" y="-7806"/>
                    <a:pt x="177977" y="2221"/>
                    <a:pt x="195569" y="4707"/>
                  </a:cubicBezTo>
                  <a:cubicBezTo>
                    <a:pt x="211501" y="8436"/>
                    <a:pt x="221459" y="23850"/>
                    <a:pt x="217061" y="39760"/>
                  </a:cubicBezTo>
                  <a:cubicBezTo>
                    <a:pt x="214987" y="61306"/>
                    <a:pt x="208929" y="83101"/>
                    <a:pt x="211999" y="104729"/>
                  </a:cubicBezTo>
                  <a:lnTo>
                    <a:pt x="211999" y="104729"/>
                  </a:lnTo>
                  <a:cubicBezTo>
                    <a:pt x="240793" y="110613"/>
                    <a:pt x="292573" y="102078"/>
                    <a:pt x="292158" y="143678"/>
                  </a:cubicBezTo>
                  <a:cubicBezTo>
                    <a:pt x="289752" y="162323"/>
                    <a:pt x="290830" y="188427"/>
                    <a:pt x="272575" y="199283"/>
                  </a:cubicBezTo>
                  <a:cubicBezTo>
                    <a:pt x="244777" y="207238"/>
                    <a:pt x="214157" y="204586"/>
                    <a:pt x="186774" y="215359"/>
                  </a:cubicBezTo>
                  <a:cubicBezTo>
                    <a:pt x="182126" y="253893"/>
                    <a:pt x="186358" y="306183"/>
                    <a:pt x="131177" y="296487"/>
                  </a:cubicBezTo>
                  <a:close/>
                  <a:moveTo>
                    <a:pt x="152337" y="269887"/>
                  </a:moveTo>
                  <a:cubicBezTo>
                    <a:pt x="161796" y="249915"/>
                    <a:pt x="160552" y="226629"/>
                    <a:pt x="164203" y="205166"/>
                  </a:cubicBezTo>
                  <a:cubicBezTo>
                    <a:pt x="175820" y="177902"/>
                    <a:pt x="230504" y="177737"/>
                    <a:pt x="256477" y="171604"/>
                  </a:cubicBezTo>
                  <a:cubicBezTo>
                    <a:pt x="259132" y="162323"/>
                    <a:pt x="260460" y="154036"/>
                    <a:pt x="261621" y="144672"/>
                  </a:cubicBezTo>
                  <a:cubicBezTo>
                    <a:pt x="241042" y="141275"/>
                    <a:pt x="219799" y="144258"/>
                    <a:pt x="199221" y="139866"/>
                  </a:cubicBezTo>
                  <a:cubicBezTo>
                    <a:pt x="158311" y="126441"/>
                    <a:pt x="176401" y="70422"/>
                    <a:pt x="182209" y="39263"/>
                  </a:cubicBezTo>
                  <a:cubicBezTo>
                    <a:pt x="169928" y="37440"/>
                    <a:pt x="157150" y="39263"/>
                    <a:pt x="144951" y="36943"/>
                  </a:cubicBezTo>
                  <a:cubicBezTo>
                    <a:pt x="142794" y="63212"/>
                    <a:pt x="146611" y="90725"/>
                    <a:pt x="140387" y="116165"/>
                  </a:cubicBezTo>
                  <a:cubicBezTo>
                    <a:pt x="120970" y="146081"/>
                    <a:pt x="73008" y="139369"/>
                    <a:pt x="42056" y="136965"/>
                  </a:cubicBezTo>
                  <a:cubicBezTo>
                    <a:pt x="38322" y="145915"/>
                    <a:pt x="37160" y="155611"/>
                    <a:pt x="36082" y="165141"/>
                  </a:cubicBezTo>
                  <a:cubicBezTo>
                    <a:pt x="126032" y="186438"/>
                    <a:pt x="149681" y="149976"/>
                    <a:pt x="128521" y="266406"/>
                  </a:cubicBezTo>
                  <a:cubicBezTo>
                    <a:pt x="129434" y="266655"/>
                    <a:pt x="130430" y="266903"/>
                    <a:pt x="131426" y="267152"/>
                  </a:cubicBezTo>
                  <a:cubicBezTo>
                    <a:pt x="138230" y="268478"/>
                    <a:pt x="145283" y="269307"/>
                    <a:pt x="152337" y="2698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3875136" y="303922"/>
              <a:ext cx="283630" cy="113709"/>
            </a:xfrm>
            <a:custGeom>
              <a:avLst/>
              <a:gdLst/>
              <a:ahLst/>
              <a:cxnLst/>
              <a:rect l="l" t="t" r="r" b="b"/>
              <a:pathLst>
                <a:path w="283630" h="113709" extrusionOk="0">
                  <a:moveTo>
                    <a:pt x="235622" y="113709"/>
                  </a:moveTo>
                  <a:cubicBezTo>
                    <a:pt x="174134" y="108572"/>
                    <a:pt x="112314" y="115284"/>
                    <a:pt x="50991" y="107411"/>
                  </a:cubicBezTo>
                  <a:cubicBezTo>
                    <a:pt x="17716" y="102439"/>
                    <a:pt x="-3610" y="96141"/>
                    <a:pt x="7676" y="57607"/>
                  </a:cubicBezTo>
                  <a:cubicBezTo>
                    <a:pt x="-6348" y="53795"/>
                    <a:pt x="1950" y="23880"/>
                    <a:pt x="8173" y="15427"/>
                  </a:cubicBezTo>
                  <a:cubicBezTo>
                    <a:pt x="30246" y="-25427"/>
                    <a:pt x="192306" y="27692"/>
                    <a:pt x="239439" y="28520"/>
                  </a:cubicBezTo>
                  <a:cubicBezTo>
                    <a:pt x="275121" y="33161"/>
                    <a:pt x="288480" y="47912"/>
                    <a:pt x="282091" y="84208"/>
                  </a:cubicBezTo>
                  <a:cubicBezTo>
                    <a:pt x="280431" y="111969"/>
                    <a:pt x="258359" y="113627"/>
                    <a:pt x="235622" y="113709"/>
                  </a:cubicBezTo>
                  <a:close/>
                  <a:moveTo>
                    <a:pt x="184257" y="74098"/>
                  </a:moveTo>
                  <a:cubicBezTo>
                    <a:pt x="207243" y="74595"/>
                    <a:pt x="230394" y="75258"/>
                    <a:pt x="253214" y="78490"/>
                  </a:cubicBezTo>
                  <a:cubicBezTo>
                    <a:pt x="254625" y="72524"/>
                    <a:pt x="255703" y="66474"/>
                    <a:pt x="256118" y="60425"/>
                  </a:cubicBezTo>
                  <a:cubicBezTo>
                    <a:pt x="235290" y="52884"/>
                    <a:pt x="210479" y="52221"/>
                    <a:pt x="188821" y="50812"/>
                  </a:cubicBezTo>
                  <a:cubicBezTo>
                    <a:pt x="166831" y="49983"/>
                    <a:pt x="145506" y="43934"/>
                    <a:pt x="123682" y="41365"/>
                  </a:cubicBezTo>
                  <a:cubicBezTo>
                    <a:pt x="94224" y="35564"/>
                    <a:pt x="64517" y="31421"/>
                    <a:pt x="34644" y="28355"/>
                  </a:cubicBezTo>
                  <a:cubicBezTo>
                    <a:pt x="26512" y="26117"/>
                    <a:pt x="21782" y="33907"/>
                    <a:pt x="20455" y="40951"/>
                  </a:cubicBezTo>
                  <a:cubicBezTo>
                    <a:pt x="23359" y="50978"/>
                    <a:pt x="23110" y="61668"/>
                    <a:pt x="25599" y="71695"/>
                  </a:cubicBezTo>
                  <a:lnTo>
                    <a:pt x="25599" y="71695"/>
                  </a:lnTo>
                  <a:lnTo>
                    <a:pt x="25599" y="71695"/>
                  </a:lnTo>
                  <a:cubicBezTo>
                    <a:pt x="77296" y="82965"/>
                    <a:pt x="131731" y="73767"/>
                    <a:pt x="184257" y="7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236627" y="-164685"/>
              <a:ext cx="415228" cy="600001"/>
            </a:xfrm>
            <a:custGeom>
              <a:avLst/>
              <a:gdLst/>
              <a:ahLst/>
              <a:cxnLst/>
              <a:rect l="l" t="t" r="r" b="b"/>
              <a:pathLst>
                <a:path w="415228" h="600001" extrusionOk="0">
                  <a:moveTo>
                    <a:pt x="106890" y="598890"/>
                  </a:moveTo>
                  <a:cubicBezTo>
                    <a:pt x="63077" y="596404"/>
                    <a:pt x="28723" y="577759"/>
                    <a:pt x="21835" y="531518"/>
                  </a:cubicBezTo>
                  <a:cubicBezTo>
                    <a:pt x="15446" y="505332"/>
                    <a:pt x="10467" y="478979"/>
                    <a:pt x="2335" y="453290"/>
                  </a:cubicBezTo>
                  <a:cubicBezTo>
                    <a:pt x="-4386" y="436965"/>
                    <a:pt x="4161" y="421634"/>
                    <a:pt x="18267" y="439948"/>
                  </a:cubicBezTo>
                  <a:cubicBezTo>
                    <a:pt x="42996" y="471770"/>
                    <a:pt x="42581" y="515939"/>
                    <a:pt x="64570" y="548672"/>
                  </a:cubicBezTo>
                  <a:cubicBezTo>
                    <a:pt x="83241" y="562428"/>
                    <a:pt x="130125" y="571295"/>
                    <a:pt x="146057" y="550578"/>
                  </a:cubicBezTo>
                  <a:cubicBezTo>
                    <a:pt x="172030" y="511795"/>
                    <a:pt x="189870" y="467875"/>
                    <a:pt x="206632" y="424369"/>
                  </a:cubicBezTo>
                  <a:cubicBezTo>
                    <a:pt x="247210" y="308602"/>
                    <a:pt x="305462" y="200375"/>
                    <a:pt x="349690" y="86099"/>
                  </a:cubicBezTo>
                  <a:cubicBezTo>
                    <a:pt x="357075" y="67039"/>
                    <a:pt x="364295" y="48063"/>
                    <a:pt x="371680" y="28920"/>
                  </a:cubicBezTo>
                  <a:cubicBezTo>
                    <a:pt x="376327" y="14832"/>
                    <a:pt x="385454" y="-5885"/>
                    <a:pt x="403876" y="1573"/>
                  </a:cubicBezTo>
                  <a:cubicBezTo>
                    <a:pt x="411261" y="4722"/>
                    <a:pt x="416406" y="13009"/>
                    <a:pt x="414995" y="21047"/>
                  </a:cubicBezTo>
                  <a:cubicBezTo>
                    <a:pt x="374833" y="137063"/>
                    <a:pt x="319983" y="247279"/>
                    <a:pt x="271855" y="360146"/>
                  </a:cubicBezTo>
                  <a:cubicBezTo>
                    <a:pt x="248703" y="417905"/>
                    <a:pt x="230116" y="477654"/>
                    <a:pt x="200160" y="532430"/>
                  </a:cubicBezTo>
                  <a:cubicBezTo>
                    <a:pt x="181904" y="573118"/>
                    <a:pt x="156263" y="606597"/>
                    <a:pt x="106890" y="5988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4223263" y="-292357"/>
              <a:ext cx="1591915" cy="633165"/>
            </a:xfrm>
            <a:custGeom>
              <a:avLst/>
              <a:gdLst/>
              <a:ahLst/>
              <a:cxnLst/>
              <a:rect l="l" t="t" r="r" b="b"/>
              <a:pathLst>
                <a:path w="1591915" h="633165" extrusionOk="0">
                  <a:moveTo>
                    <a:pt x="112786" y="627038"/>
                  </a:moveTo>
                  <a:cubicBezTo>
                    <a:pt x="102248" y="615850"/>
                    <a:pt x="100339" y="599525"/>
                    <a:pt x="93618" y="586100"/>
                  </a:cubicBezTo>
                  <a:cubicBezTo>
                    <a:pt x="77353" y="554113"/>
                    <a:pt x="66483" y="521546"/>
                    <a:pt x="44078" y="494282"/>
                  </a:cubicBezTo>
                  <a:cubicBezTo>
                    <a:pt x="26321" y="480360"/>
                    <a:pt x="16197" y="502320"/>
                    <a:pt x="18023" y="518148"/>
                  </a:cubicBezTo>
                  <a:cubicBezTo>
                    <a:pt x="22006" y="540854"/>
                    <a:pt x="35946" y="560080"/>
                    <a:pt x="37772" y="583449"/>
                  </a:cubicBezTo>
                  <a:cubicBezTo>
                    <a:pt x="38270" y="586846"/>
                    <a:pt x="36029" y="590078"/>
                    <a:pt x="32793" y="590990"/>
                  </a:cubicBezTo>
                  <a:cubicBezTo>
                    <a:pt x="29308" y="591984"/>
                    <a:pt x="25242" y="589829"/>
                    <a:pt x="24329" y="586183"/>
                  </a:cubicBezTo>
                  <a:cubicBezTo>
                    <a:pt x="21508" y="574996"/>
                    <a:pt x="18438" y="563975"/>
                    <a:pt x="13542" y="553616"/>
                  </a:cubicBezTo>
                  <a:cubicBezTo>
                    <a:pt x="4995" y="537954"/>
                    <a:pt x="-2722" y="520303"/>
                    <a:pt x="929" y="502154"/>
                  </a:cubicBezTo>
                  <a:cubicBezTo>
                    <a:pt x="3833" y="478537"/>
                    <a:pt x="26155" y="460472"/>
                    <a:pt x="49389" y="471659"/>
                  </a:cubicBezTo>
                  <a:cubicBezTo>
                    <a:pt x="65653" y="477377"/>
                    <a:pt x="74532" y="493702"/>
                    <a:pt x="83577" y="507292"/>
                  </a:cubicBezTo>
                  <a:cubicBezTo>
                    <a:pt x="97767" y="528921"/>
                    <a:pt x="111292" y="551047"/>
                    <a:pt x="123573" y="573753"/>
                  </a:cubicBezTo>
                  <a:cubicBezTo>
                    <a:pt x="140999" y="524529"/>
                    <a:pt x="153446" y="473648"/>
                    <a:pt x="173693" y="425501"/>
                  </a:cubicBezTo>
                  <a:cubicBezTo>
                    <a:pt x="191783" y="380752"/>
                    <a:pt x="218005" y="339981"/>
                    <a:pt x="239912" y="297055"/>
                  </a:cubicBezTo>
                  <a:cubicBezTo>
                    <a:pt x="276506" y="217915"/>
                    <a:pt x="306877" y="134135"/>
                    <a:pt x="363967" y="66928"/>
                  </a:cubicBezTo>
                  <a:cubicBezTo>
                    <a:pt x="375086" y="53089"/>
                    <a:pt x="387035" y="36599"/>
                    <a:pt x="405374" y="32869"/>
                  </a:cubicBezTo>
                  <a:cubicBezTo>
                    <a:pt x="452092" y="24500"/>
                    <a:pt x="499556" y="19859"/>
                    <a:pt x="546523" y="12898"/>
                  </a:cubicBezTo>
                  <a:cubicBezTo>
                    <a:pt x="641204" y="9915"/>
                    <a:pt x="738124" y="8920"/>
                    <a:pt x="831892" y="1131"/>
                  </a:cubicBezTo>
                  <a:cubicBezTo>
                    <a:pt x="885497" y="-3758"/>
                    <a:pt x="938355" y="8755"/>
                    <a:pt x="991877" y="9335"/>
                  </a:cubicBezTo>
                  <a:cubicBezTo>
                    <a:pt x="1052785" y="12235"/>
                    <a:pt x="1113858" y="6932"/>
                    <a:pt x="1174517" y="15384"/>
                  </a:cubicBezTo>
                  <a:cubicBezTo>
                    <a:pt x="1251937" y="17290"/>
                    <a:pt x="1330270" y="35107"/>
                    <a:pt x="1406363" y="45300"/>
                  </a:cubicBezTo>
                  <a:cubicBezTo>
                    <a:pt x="1446028" y="45548"/>
                    <a:pt x="1484530" y="53172"/>
                    <a:pt x="1522535" y="64111"/>
                  </a:cubicBezTo>
                  <a:cubicBezTo>
                    <a:pt x="1548425" y="70658"/>
                    <a:pt x="1582945" y="76541"/>
                    <a:pt x="1590994" y="106291"/>
                  </a:cubicBezTo>
                  <a:cubicBezTo>
                    <a:pt x="1593649" y="132229"/>
                    <a:pt x="1592239" y="176066"/>
                    <a:pt x="1563693" y="186839"/>
                  </a:cubicBezTo>
                  <a:cubicBezTo>
                    <a:pt x="1539629" y="189077"/>
                    <a:pt x="1515980" y="178718"/>
                    <a:pt x="1491999" y="176812"/>
                  </a:cubicBezTo>
                  <a:cubicBezTo>
                    <a:pt x="1385535" y="163885"/>
                    <a:pt x="1278657" y="152946"/>
                    <a:pt x="1171363" y="151454"/>
                  </a:cubicBezTo>
                  <a:cubicBezTo>
                    <a:pt x="1125807" y="149134"/>
                    <a:pt x="1080832" y="139770"/>
                    <a:pt x="1035027" y="140764"/>
                  </a:cubicBezTo>
                  <a:cubicBezTo>
                    <a:pt x="916532" y="140019"/>
                    <a:pt x="798119" y="142505"/>
                    <a:pt x="679706" y="138610"/>
                  </a:cubicBezTo>
                  <a:cubicBezTo>
                    <a:pt x="592079" y="137450"/>
                    <a:pt x="503705" y="141759"/>
                    <a:pt x="416327" y="139273"/>
                  </a:cubicBezTo>
                  <a:cubicBezTo>
                    <a:pt x="415000" y="139521"/>
                    <a:pt x="413506" y="138858"/>
                    <a:pt x="413423" y="137201"/>
                  </a:cubicBezTo>
                  <a:cubicBezTo>
                    <a:pt x="386040" y="94855"/>
                    <a:pt x="766669" y="107037"/>
                    <a:pt x="801106" y="105545"/>
                  </a:cubicBezTo>
                  <a:cubicBezTo>
                    <a:pt x="918357" y="105628"/>
                    <a:pt x="1038014" y="96927"/>
                    <a:pt x="1154353" y="112838"/>
                  </a:cubicBezTo>
                  <a:cubicBezTo>
                    <a:pt x="1286789" y="117064"/>
                    <a:pt x="1419806" y="125268"/>
                    <a:pt x="1550334" y="148471"/>
                  </a:cubicBezTo>
                  <a:cubicBezTo>
                    <a:pt x="1553321" y="137450"/>
                    <a:pt x="1554400" y="126180"/>
                    <a:pt x="1553985" y="115158"/>
                  </a:cubicBezTo>
                  <a:cubicBezTo>
                    <a:pt x="1539546" y="104551"/>
                    <a:pt x="1520295" y="103474"/>
                    <a:pt x="1503533" y="98419"/>
                  </a:cubicBezTo>
                  <a:cubicBezTo>
                    <a:pt x="1465113" y="85408"/>
                    <a:pt x="1425034" y="84662"/>
                    <a:pt x="1385120" y="80768"/>
                  </a:cubicBezTo>
                  <a:cubicBezTo>
                    <a:pt x="1283387" y="62951"/>
                    <a:pt x="1180823" y="48780"/>
                    <a:pt x="1077679" y="47786"/>
                  </a:cubicBezTo>
                  <a:cubicBezTo>
                    <a:pt x="1004075" y="51846"/>
                    <a:pt x="930887" y="41405"/>
                    <a:pt x="857781" y="37842"/>
                  </a:cubicBezTo>
                  <a:cubicBezTo>
                    <a:pt x="802600" y="40742"/>
                    <a:pt x="747418" y="44968"/>
                    <a:pt x="692153" y="46543"/>
                  </a:cubicBezTo>
                  <a:cubicBezTo>
                    <a:pt x="645021" y="50189"/>
                    <a:pt x="597888" y="48117"/>
                    <a:pt x="550755" y="50603"/>
                  </a:cubicBezTo>
                  <a:cubicBezTo>
                    <a:pt x="506029" y="56819"/>
                    <a:pt x="461302" y="62288"/>
                    <a:pt x="416742" y="69166"/>
                  </a:cubicBezTo>
                  <a:cubicBezTo>
                    <a:pt x="399482" y="75132"/>
                    <a:pt x="391267" y="95850"/>
                    <a:pt x="379401" y="108943"/>
                  </a:cubicBezTo>
                  <a:cubicBezTo>
                    <a:pt x="368614" y="123279"/>
                    <a:pt x="356914" y="137367"/>
                    <a:pt x="348948" y="153609"/>
                  </a:cubicBezTo>
                  <a:cubicBezTo>
                    <a:pt x="317581" y="211534"/>
                    <a:pt x="293849" y="273023"/>
                    <a:pt x="264391" y="331859"/>
                  </a:cubicBezTo>
                  <a:cubicBezTo>
                    <a:pt x="237920" y="378680"/>
                    <a:pt x="211698" y="425833"/>
                    <a:pt x="194024" y="476797"/>
                  </a:cubicBezTo>
                  <a:cubicBezTo>
                    <a:pt x="184647" y="510110"/>
                    <a:pt x="173279" y="542594"/>
                    <a:pt x="162574" y="575327"/>
                  </a:cubicBezTo>
                  <a:cubicBezTo>
                    <a:pt x="154359" y="597453"/>
                    <a:pt x="146559" y="651235"/>
                    <a:pt x="112786" y="627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47603" y="-94586"/>
              <a:ext cx="269180" cy="492070"/>
            </a:xfrm>
            <a:custGeom>
              <a:avLst/>
              <a:gdLst/>
              <a:ahLst/>
              <a:cxnLst/>
              <a:rect l="l" t="t" r="r" b="b"/>
              <a:pathLst>
                <a:path w="269180" h="492070" extrusionOk="0">
                  <a:moveTo>
                    <a:pt x="52397" y="490009"/>
                  </a:moveTo>
                  <a:cubicBezTo>
                    <a:pt x="14143" y="486280"/>
                    <a:pt x="-4776" y="469872"/>
                    <a:pt x="1032" y="430095"/>
                  </a:cubicBezTo>
                  <a:cubicBezTo>
                    <a:pt x="1945" y="404157"/>
                    <a:pt x="1945" y="377142"/>
                    <a:pt x="3937" y="351453"/>
                  </a:cubicBezTo>
                  <a:cubicBezTo>
                    <a:pt x="10658" y="282257"/>
                    <a:pt x="22275" y="213228"/>
                    <a:pt x="35220" y="144944"/>
                  </a:cubicBezTo>
                  <a:cubicBezTo>
                    <a:pt x="45925" y="103510"/>
                    <a:pt x="51816" y="58346"/>
                    <a:pt x="68495" y="19315"/>
                  </a:cubicBezTo>
                  <a:cubicBezTo>
                    <a:pt x="71068" y="-2396"/>
                    <a:pt x="100359" y="-822"/>
                    <a:pt x="116872" y="918"/>
                  </a:cubicBezTo>
                  <a:cubicBezTo>
                    <a:pt x="160354" y="8542"/>
                    <a:pt x="152969" y="41358"/>
                    <a:pt x="150313" y="74589"/>
                  </a:cubicBezTo>
                  <a:cubicBezTo>
                    <a:pt x="149484" y="116603"/>
                    <a:pt x="138613" y="158783"/>
                    <a:pt x="147326" y="199720"/>
                  </a:cubicBezTo>
                  <a:cubicBezTo>
                    <a:pt x="249641" y="223421"/>
                    <a:pt x="307893" y="323195"/>
                    <a:pt x="239766" y="414019"/>
                  </a:cubicBezTo>
                  <a:cubicBezTo>
                    <a:pt x="199604" y="475341"/>
                    <a:pt x="123013" y="499705"/>
                    <a:pt x="52397" y="490009"/>
                  </a:cubicBezTo>
                  <a:close/>
                  <a:moveTo>
                    <a:pt x="94717" y="453713"/>
                  </a:moveTo>
                  <a:cubicBezTo>
                    <a:pt x="153882" y="452055"/>
                    <a:pt x="207321" y="413770"/>
                    <a:pt x="226738" y="357751"/>
                  </a:cubicBezTo>
                  <a:cubicBezTo>
                    <a:pt x="250885" y="290627"/>
                    <a:pt x="183422" y="246458"/>
                    <a:pt x="126996" y="232039"/>
                  </a:cubicBezTo>
                  <a:cubicBezTo>
                    <a:pt x="87083" y="209499"/>
                    <a:pt x="116375" y="82213"/>
                    <a:pt x="115047" y="39287"/>
                  </a:cubicBezTo>
                  <a:cubicBezTo>
                    <a:pt x="103430" y="33569"/>
                    <a:pt x="90070" y="40861"/>
                    <a:pt x="78536" y="36220"/>
                  </a:cubicBezTo>
                  <a:cubicBezTo>
                    <a:pt x="76461" y="78815"/>
                    <a:pt x="66172" y="120415"/>
                    <a:pt x="60031" y="162512"/>
                  </a:cubicBezTo>
                  <a:cubicBezTo>
                    <a:pt x="48165" y="257397"/>
                    <a:pt x="34888" y="352447"/>
                    <a:pt x="38041" y="448160"/>
                  </a:cubicBezTo>
                  <a:lnTo>
                    <a:pt x="38041" y="448160"/>
                  </a:lnTo>
                  <a:cubicBezTo>
                    <a:pt x="55965" y="454624"/>
                    <a:pt x="75797" y="454293"/>
                    <a:pt x="94717" y="45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25622" y="165071"/>
              <a:ext cx="105257" cy="144415"/>
            </a:xfrm>
            <a:custGeom>
              <a:avLst/>
              <a:gdLst/>
              <a:ahLst/>
              <a:cxnLst/>
              <a:rect l="l" t="t" r="r" b="b"/>
              <a:pathLst>
                <a:path w="105257" h="144415" extrusionOk="0">
                  <a:moveTo>
                    <a:pt x="28315" y="144334"/>
                  </a:moveTo>
                  <a:cubicBezTo>
                    <a:pt x="7072" y="143091"/>
                    <a:pt x="-2968" y="125688"/>
                    <a:pt x="766" y="105883"/>
                  </a:cubicBezTo>
                  <a:cubicBezTo>
                    <a:pt x="2674" y="80856"/>
                    <a:pt x="5081" y="55499"/>
                    <a:pt x="11719" y="31218"/>
                  </a:cubicBezTo>
                  <a:cubicBezTo>
                    <a:pt x="4583" y="24671"/>
                    <a:pt x="5330" y="12987"/>
                    <a:pt x="12881" y="7021"/>
                  </a:cubicBezTo>
                  <a:cubicBezTo>
                    <a:pt x="39600" y="-14857"/>
                    <a:pt x="96027" y="18705"/>
                    <a:pt x="103910" y="48621"/>
                  </a:cubicBezTo>
                  <a:cubicBezTo>
                    <a:pt x="113038" y="91712"/>
                    <a:pt x="74452" y="146820"/>
                    <a:pt x="28315" y="144334"/>
                  </a:cubicBezTo>
                  <a:close/>
                  <a:moveTo>
                    <a:pt x="33045" y="114335"/>
                  </a:moveTo>
                  <a:cubicBezTo>
                    <a:pt x="55615" y="111103"/>
                    <a:pt x="71880" y="87237"/>
                    <a:pt x="74618" y="65857"/>
                  </a:cubicBezTo>
                  <a:cubicBezTo>
                    <a:pt x="75614" y="44394"/>
                    <a:pt x="49309" y="35444"/>
                    <a:pt x="31800" y="32793"/>
                  </a:cubicBezTo>
                  <a:cubicBezTo>
                    <a:pt x="31053" y="33124"/>
                    <a:pt x="30307" y="33621"/>
                    <a:pt x="29560" y="33953"/>
                  </a:cubicBezTo>
                  <a:cubicBezTo>
                    <a:pt x="28896" y="60636"/>
                    <a:pt x="28813" y="87486"/>
                    <a:pt x="29394" y="114170"/>
                  </a:cubicBezTo>
                  <a:cubicBezTo>
                    <a:pt x="30639" y="114335"/>
                    <a:pt x="31883" y="114335"/>
                    <a:pt x="33045" y="114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843908" y="-94285"/>
              <a:ext cx="137328" cy="204888"/>
            </a:xfrm>
            <a:custGeom>
              <a:avLst/>
              <a:gdLst/>
              <a:ahLst/>
              <a:cxnLst/>
              <a:rect l="l" t="t" r="r" b="b"/>
              <a:pathLst>
                <a:path w="137328" h="204888" extrusionOk="0">
                  <a:moveTo>
                    <a:pt x="97979" y="204226"/>
                  </a:moveTo>
                  <a:cubicBezTo>
                    <a:pt x="78562" y="202983"/>
                    <a:pt x="59725" y="197679"/>
                    <a:pt x="40972" y="193039"/>
                  </a:cubicBezTo>
                  <a:cubicBezTo>
                    <a:pt x="28608" y="189475"/>
                    <a:pt x="14750" y="186409"/>
                    <a:pt x="5788" y="176714"/>
                  </a:cubicBezTo>
                  <a:cubicBezTo>
                    <a:pt x="-7820" y="161300"/>
                    <a:pt x="5705" y="136771"/>
                    <a:pt x="14335" y="121855"/>
                  </a:cubicBezTo>
                  <a:cubicBezTo>
                    <a:pt x="28608" y="99066"/>
                    <a:pt x="80139" y="104204"/>
                    <a:pt x="74164" y="69896"/>
                  </a:cubicBezTo>
                  <a:cubicBezTo>
                    <a:pt x="73417" y="66664"/>
                    <a:pt x="70513" y="65338"/>
                    <a:pt x="67443" y="66581"/>
                  </a:cubicBezTo>
                  <a:lnTo>
                    <a:pt x="67608" y="66664"/>
                  </a:lnTo>
                  <a:cubicBezTo>
                    <a:pt x="55908" y="71885"/>
                    <a:pt x="47112" y="81415"/>
                    <a:pt x="34416" y="84398"/>
                  </a:cubicBezTo>
                  <a:cubicBezTo>
                    <a:pt x="17903" y="89453"/>
                    <a:pt x="6037" y="73708"/>
                    <a:pt x="9854" y="58377"/>
                  </a:cubicBezTo>
                  <a:cubicBezTo>
                    <a:pt x="14501" y="22495"/>
                    <a:pt x="44125" y="-4686"/>
                    <a:pt x="81217" y="2689"/>
                  </a:cubicBezTo>
                  <a:cubicBezTo>
                    <a:pt x="100717" y="-9161"/>
                    <a:pt x="126607" y="21003"/>
                    <a:pt x="133412" y="37660"/>
                  </a:cubicBezTo>
                  <a:cubicBezTo>
                    <a:pt x="148763" y="77354"/>
                    <a:pt x="114160" y="112490"/>
                    <a:pt x="95241" y="144312"/>
                  </a:cubicBezTo>
                  <a:cubicBezTo>
                    <a:pt x="110094" y="147875"/>
                    <a:pt x="132997" y="146715"/>
                    <a:pt x="137146" y="165361"/>
                  </a:cubicBezTo>
                  <a:cubicBezTo>
                    <a:pt x="137976" y="178205"/>
                    <a:pt x="136399" y="196519"/>
                    <a:pt x="123620" y="203232"/>
                  </a:cubicBezTo>
                  <a:cubicBezTo>
                    <a:pt x="115322" y="206049"/>
                    <a:pt x="106526" y="204475"/>
                    <a:pt x="97979" y="204226"/>
                  </a:cubicBezTo>
                  <a:close/>
                  <a:moveTo>
                    <a:pt x="114575" y="182017"/>
                  </a:moveTo>
                  <a:cubicBezTo>
                    <a:pt x="116318" y="177874"/>
                    <a:pt x="117480" y="173399"/>
                    <a:pt x="118061" y="168924"/>
                  </a:cubicBezTo>
                  <a:lnTo>
                    <a:pt x="118061" y="168924"/>
                  </a:lnTo>
                  <a:cubicBezTo>
                    <a:pt x="93166" y="162460"/>
                    <a:pt x="53087" y="166521"/>
                    <a:pt x="80968" y="129396"/>
                  </a:cubicBezTo>
                  <a:cubicBezTo>
                    <a:pt x="110675" y="85972"/>
                    <a:pt x="143618" y="49179"/>
                    <a:pt x="79309" y="19097"/>
                  </a:cubicBezTo>
                  <a:cubicBezTo>
                    <a:pt x="56074" y="17274"/>
                    <a:pt x="39395" y="36003"/>
                    <a:pt x="37072" y="57880"/>
                  </a:cubicBezTo>
                  <a:cubicBezTo>
                    <a:pt x="48440" y="53156"/>
                    <a:pt x="59725" y="45947"/>
                    <a:pt x="72587" y="47439"/>
                  </a:cubicBezTo>
                  <a:cubicBezTo>
                    <a:pt x="97730" y="51582"/>
                    <a:pt x="100137" y="86801"/>
                    <a:pt x="85781" y="103375"/>
                  </a:cubicBezTo>
                  <a:cubicBezTo>
                    <a:pt x="72753" y="121109"/>
                    <a:pt x="47527" y="121357"/>
                    <a:pt x="32259" y="135445"/>
                  </a:cubicBezTo>
                  <a:cubicBezTo>
                    <a:pt x="27529" y="142903"/>
                    <a:pt x="25704" y="151770"/>
                    <a:pt x="23629" y="160223"/>
                  </a:cubicBezTo>
                  <a:cubicBezTo>
                    <a:pt x="52174" y="172073"/>
                    <a:pt x="83956" y="177957"/>
                    <a:pt x="114575" y="1820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018673" y="149385"/>
              <a:ext cx="171738" cy="103752"/>
            </a:xfrm>
            <a:custGeom>
              <a:avLst/>
              <a:gdLst/>
              <a:ahLst/>
              <a:cxnLst/>
              <a:rect l="l" t="t" r="r" b="b"/>
              <a:pathLst>
                <a:path w="171738" h="103752" extrusionOk="0">
                  <a:moveTo>
                    <a:pt x="71830" y="103752"/>
                  </a:moveTo>
                  <a:cubicBezTo>
                    <a:pt x="47102" y="102675"/>
                    <a:pt x="-2935" y="105327"/>
                    <a:pt x="135" y="69362"/>
                  </a:cubicBezTo>
                  <a:cubicBezTo>
                    <a:pt x="4367" y="51379"/>
                    <a:pt x="9097" y="33479"/>
                    <a:pt x="12997" y="15497"/>
                  </a:cubicBezTo>
                  <a:cubicBezTo>
                    <a:pt x="13827" y="11685"/>
                    <a:pt x="14159" y="6796"/>
                    <a:pt x="16316" y="3398"/>
                  </a:cubicBezTo>
                  <a:cubicBezTo>
                    <a:pt x="19470" y="-1408"/>
                    <a:pt x="26440" y="-1077"/>
                    <a:pt x="29012" y="4144"/>
                  </a:cubicBezTo>
                  <a:cubicBezTo>
                    <a:pt x="49840" y="-82"/>
                    <a:pt x="71332" y="11271"/>
                    <a:pt x="91994" y="14171"/>
                  </a:cubicBezTo>
                  <a:cubicBezTo>
                    <a:pt x="116556" y="21049"/>
                    <a:pt x="147674" y="16491"/>
                    <a:pt x="167257" y="34722"/>
                  </a:cubicBezTo>
                  <a:cubicBezTo>
                    <a:pt x="171157" y="39860"/>
                    <a:pt x="171738" y="45910"/>
                    <a:pt x="171738" y="52125"/>
                  </a:cubicBezTo>
                  <a:cubicBezTo>
                    <a:pt x="171738" y="69610"/>
                    <a:pt x="172070" y="94056"/>
                    <a:pt x="151906" y="100769"/>
                  </a:cubicBezTo>
                  <a:cubicBezTo>
                    <a:pt x="125767" y="105658"/>
                    <a:pt x="98384" y="102509"/>
                    <a:pt x="71830" y="103752"/>
                  </a:cubicBezTo>
                  <a:close/>
                  <a:moveTo>
                    <a:pt x="96475" y="67704"/>
                  </a:moveTo>
                  <a:cubicBezTo>
                    <a:pt x="105022" y="67373"/>
                    <a:pt x="113569" y="66958"/>
                    <a:pt x="122116" y="66627"/>
                  </a:cubicBezTo>
                  <a:cubicBezTo>
                    <a:pt x="128174" y="66461"/>
                    <a:pt x="134314" y="65964"/>
                    <a:pt x="140454" y="65964"/>
                  </a:cubicBezTo>
                  <a:cubicBezTo>
                    <a:pt x="141533" y="62235"/>
                    <a:pt x="142446" y="58423"/>
                    <a:pt x="142861" y="56434"/>
                  </a:cubicBezTo>
                  <a:cubicBezTo>
                    <a:pt x="143193" y="54860"/>
                    <a:pt x="143442" y="53285"/>
                    <a:pt x="143774" y="51711"/>
                  </a:cubicBezTo>
                  <a:cubicBezTo>
                    <a:pt x="105769" y="46241"/>
                    <a:pt x="67183" y="43424"/>
                    <a:pt x="29510" y="35468"/>
                  </a:cubicBezTo>
                  <a:cubicBezTo>
                    <a:pt x="29261" y="38700"/>
                    <a:pt x="28929" y="41849"/>
                    <a:pt x="28680" y="45081"/>
                  </a:cubicBezTo>
                  <a:cubicBezTo>
                    <a:pt x="28182" y="52042"/>
                    <a:pt x="27850" y="59003"/>
                    <a:pt x="27933" y="66047"/>
                  </a:cubicBezTo>
                  <a:cubicBezTo>
                    <a:pt x="50338" y="70687"/>
                    <a:pt x="73656" y="68119"/>
                    <a:pt x="96475" y="67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12022" y="-22971"/>
              <a:ext cx="217790" cy="461080"/>
            </a:xfrm>
            <a:custGeom>
              <a:avLst/>
              <a:gdLst/>
              <a:ahLst/>
              <a:cxnLst/>
              <a:rect l="l" t="t" r="r" b="b"/>
              <a:pathLst>
                <a:path w="217790" h="461080" extrusionOk="0">
                  <a:moveTo>
                    <a:pt x="103275" y="460574"/>
                  </a:moveTo>
                  <a:cubicBezTo>
                    <a:pt x="77385" y="460243"/>
                    <a:pt x="35149" y="456099"/>
                    <a:pt x="43447" y="419968"/>
                  </a:cubicBezTo>
                  <a:cubicBezTo>
                    <a:pt x="49753" y="365027"/>
                    <a:pt x="65934" y="311576"/>
                    <a:pt x="71743" y="256717"/>
                  </a:cubicBezTo>
                  <a:cubicBezTo>
                    <a:pt x="44608" y="252491"/>
                    <a:pt x="-3603" y="246939"/>
                    <a:pt x="214" y="209896"/>
                  </a:cubicBezTo>
                  <a:cubicBezTo>
                    <a:pt x="13491" y="154043"/>
                    <a:pt x="43115" y="103659"/>
                    <a:pt x="62283" y="49711"/>
                  </a:cubicBezTo>
                  <a:cubicBezTo>
                    <a:pt x="53819" y="38938"/>
                    <a:pt x="66432" y="27005"/>
                    <a:pt x="74315" y="20044"/>
                  </a:cubicBezTo>
                  <a:cubicBezTo>
                    <a:pt x="88339" y="12255"/>
                    <a:pt x="110992" y="12586"/>
                    <a:pt x="122278" y="25099"/>
                  </a:cubicBezTo>
                  <a:cubicBezTo>
                    <a:pt x="127422" y="31149"/>
                    <a:pt x="125265" y="39353"/>
                    <a:pt x="122941" y="46065"/>
                  </a:cubicBezTo>
                  <a:cubicBezTo>
                    <a:pt x="115722" y="83605"/>
                    <a:pt x="90662" y="118824"/>
                    <a:pt x="93649" y="157606"/>
                  </a:cubicBezTo>
                  <a:cubicBezTo>
                    <a:pt x="99126" y="157855"/>
                    <a:pt x="106013" y="159347"/>
                    <a:pt x="110494" y="155535"/>
                  </a:cubicBezTo>
                  <a:cubicBezTo>
                    <a:pt x="115805" y="145093"/>
                    <a:pt x="116220" y="132580"/>
                    <a:pt x="119290" y="121310"/>
                  </a:cubicBezTo>
                  <a:cubicBezTo>
                    <a:pt x="130161" y="82776"/>
                    <a:pt x="130742" y="36618"/>
                    <a:pt x="158623" y="5708"/>
                  </a:cubicBezTo>
                  <a:cubicBezTo>
                    <a:pt x="168415" y="-2910"/>
                    <a:pt x="182272" y="239"/>
                    <a:pt x="193972" y="2310"/>
                  </a:cubicBezTo>
                  <a:cubicBezTo>
                    <a:pt x="213556" y="5791"/>
                    <a:pt x="221771" y="17973"/>
                    <a:pt x="215962" y="37198"/>
                  </a:cubicBezTo>
                  <a:cubicBezTo>
                    <a:pt x="212394" y="59324"/>
                    <a:pt x="208660" y="81450"/>
                    <a:pt x="205175" y="103659"/>
                  </a:cubicBezTo>
                  <a:cubicBezTo>
                    <a:pt x="197789" y="148574"/>
                    <a:pt x="189990" y="193406"/>
                    <a:pt x="185592" y="238818"/>
                  </a:cubicBezTo>
                  <a:cubicBezTo>
                    <a:pt x="184513" y="247519"/>
                    <a:pt x="183683" y="257546"/>
                    <a:pt x="176298" y="263430"/>
                  </a:cubicBezTo>
                  <a:cubicBezTo>
                    <a:pt x="177044" y="309256"/>
                    <a:pt x="167585" y="354336"/>
                    <a:pt x="162108" y="399583"/>
                  </a:cubicBezTo>
                  <a:cubicBezTo>
                    <a:pt x="158125" y="438448"/>
                    <a:pt x="147752" y="465132"/>
                    <a:pt x="103275" y="460574"/>
                  </a:cubicBezTo>
                  <a:close/>
                  <a:moveTo>
                    <a:pt x="118129" y="422372"/>
                  </a:moveTo>
                  <a:cubicBezTo>
                    <a:pt x="118460" y="422372"/>
                    <a:pt x="118876" y="422289"/>
                    <a:pt x="119207" y="422289"/>
                  </a:cubicBezTo>
                  <a:cubicBezTo>
                    <a:pt x="126344" y="406627"/>
                    <a:pt x="126593" y="388893"/>
                    <a:pt x="129746" y="372236"/>
                  </a:cubicBezTo>
                  <a:cubicBezTo>
                    <a:pt x="135554" y="337928"/>
                    <a:pt x="143023" y="303787"/>
                    <a:pt x="147587" y="269313"/>
                  </a:cubicBezTo>
                  <a:cubicBezTo>
                    <a:pt x="150408" y="258789"/>
                    <a:pt x="143770" y="246441"/>
                    <a:pt x="153229" y="237989"/>
                  </a:cubicBezTo>
                  <a:cubicBezTo>
                    <a:pt x="162855" y="167136"/>
                    <a:pt x="179036" y="97361"/>
                    <a:pt x="194387" y="27585"/>
                  </a:cubicBezTo>
                  <a:cubicBezTo>
                    <a:pt x="188081" y="25597"/>
                    <a:pt x="181360" y="24851"/>
                    <a:pt x="174804" y="24768"/>
                  </a:cubicBezTo>
                  <a:cubicBezTo>
                    <a:pt x="156714" y="50540"/>
                    <a:pt x="154806" y="84268"/>
                    <a:pt x="146425" y="113935"/>
                  </a:cubicBezTo>
                  <a:cubicBezTo>
                    <a:pt x="140367" y="133740"/>
                    <a:pt x="141197" y="157606"/>
                    <a:pt x="127588" y="174180"/>
                  </a:cubicBezTo>
                  <a:cubicBezTo>
                    <a:pt x="110909" y="190091"/>
                    <a:pt x="71245" y="190008"/>
                    <a:pt x="68755" y="161667"/>
                  </a:cubicBezTo>
                  <a:cubicBezTo>
                    <a:pt x="65021" y="117332"/>
                    <a:pt x="97384" y="80041"/>
                    <a:pt x="107341" y="38358"/>
                  </a:cubicBezTo>
                  <a:cubicBezTo>
                    <a:pt x="101450" y="37944"/>
                    <a:pt x="94728" y="37944"/>
                    <a:pt x="89252" y="40596"/>
                  </a:cubicBezTo>
                  <a:cubicBezTo>
                    <a:pt x="85517" y="43993"/>
                    <a:pt x="83609" y="49131"/>
                    <a:pt x="79709" y="52280"/>
                  </a:cubicBezTo>
                  <a:cubicBezTo>
                    <a:pt x="69668" y="106394"/>
                    <a:pt x="42700" y="155949"/>
                    <a:pt x="34319" y="210394"/>
                  </a:cubicBezTo>
                  <a:cubicBezTo>
                    <a:pt x="58051" y="224647"/>
                    <a:pt x="103192" y="209814"/>
                    <a:pt x="108503" y="246524"/>
                  </a:cubicBezTo>
                  <a:cubicBezTo>
                    <a:pt x="111573" y="267656"/>
                    <a:pt x="105433" y="288870"/>
                    <a:pt x="101615" y="309587"/>
                  </a:cubicBezTo>
                  <a:cubicBezTo>
                    <a:pt x="94396" y="346547"/>
                    <a:pt x="86596" y="383423"/>
                    <a:pt x="81451" y="420797"/>
                  </a:cubicBezTo>
                  <a:cubicBezTo>
                    <a:pt x="93649" y="422620"/>
                    <a:pt x="105931" y="423035"/>
                    <a:pt x="118129" y="422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396444" y="146457"/>
              <a:ext cx="223805" cy="268908"/>
            </a:xfrm>
            <a:custGeom>
              <a:avLst/>
              <a:gdLst/>
              <a:ahLst/>
              <a:cxnLst/>
              <a:rect l="l" t="t" r="r" b="b"/>
              <a:pathLst>
                <a:path w="223805" h="268908" extrusionOk="0">
                  <a:moveTo>
                    <a:pt x="157587" y="267279"/>
                  </a:moveTo>
                  <a:cubicBezTo>
                    <a:pt x="146302" y="264959"/>
                    <a:pt x="136095" y="256920"/>
                    <a:pt x="132859" y="245567"/>
                  </a:cubicBezTo>
                  <a:cubicBezTo>
                    <a:pt x="132444" y="244076"/>
                    <a:pt x="132112" y="242584"/>
                    <a:pt x="131863" y="241175"/>
                  </a:cubicBezTo>
                  <a:cubicBezTo>
                    <a:pt x="92199" y="268025"/>
                    <a:pt x="28719" y="249959"/>
                    <a:pt x="8223" y="206951"/>
                  </a:cubicBezTo>
                  <a:cubicBezTo>
                    <a:pt x="-11941" y="152340"/>
                    <a:pt x="6646" y="74444"/>
                    <a:pt x="45813" y="31932"/>
                  </a:cubicBezTo>
                  <a:cubicBezTo>
                    <a:pt x="71952" y="3591"/>
                    <a:pt x="118918" y="-11657"/>
                    <a:pt x="153189" y="10801"/>
                  </a:cubicBezTo>
                  <a:cubicBezTo>
                    <a:pt x="166881" y="-7762"/>
                    <a:pt x="208869" y="27457"/>
                    <a:pt x="217167" y="41131"/>
                  </a:cubicBezTo>
                  <a:cubicBezTo>
                    <a:pt x="223141" y="49749"/>
                    <a:pt x="224552" y="60107"/>
                    <a:pt x="223473" y="70300"/>
                  </a:cubicBezTo>
                  <a:cubicBezTo>
                    <a:pt x="222312" y="90106"/>
                    <a:pt x="220901" y="109994"/>
                    <a:pt x="219656" y="129800"/>
                  </a:cubicBezTo>
                  <a:cubicBezTo>
                    <a:pt x="216669" y="160876"/>
                    <a:pt x="213682" y="191869"/>
                    <a:pt x="211109" y="223027"/>
                  </a:cubicBezTo>
                  <a:cubicBezTo>
                    <a:pt x="210694" y="252528"/>
                    <a:pt x="187875" y="275317"/>
                    <a:pt x="157587" y="267279"/>
                  </a:cubicBezTo>
                  <a:close/>
                  <a:moveTo>
                    <a:pt x="175179" y="240927"/>
                  </a:moveTo>
                  <a:cubicBezTo>
                    <a:pt x="193102" y="238524"/>
                    <a:pt x="186796" y="184328"/>
                    <a:pt x="191111" y="168748"/>
                  </a:cubicBezTo>
                  <a:cubicBezTo>
                    <a:pt x="194513" y="137424"/>
                    <a:pt x="197583" y="106100"/>
                    <a:pt x="200239" y="74692"/>
                  </a:cubicBezTo>
                  <a:cubicBezTo>
                    <a:pt x="206379" y="49169"/>
                    <a:pt x="177751" y="38893"/>
                    <a:pt x="158998" y="30855"/>
                  </a:cubicBezTo>
                  <a:cubicBezTo>
                    <a:pt x="143148" y="16353"/>
                    <a:pt x="118835" y="16104"/>
                    <a:pt x="99667" y="23562"/>
                  </a:cubicBezTo>
                  <a:cubicBezTo>
                    <a:pt x="57928" y="40136"/>
                    <a:pt x="38676" y="86211"/>
                    <a:pt x="33947" y="128143"/>
                  </a:cubicBezTo>
                  <a:cubicBezTo>
                    <a:pt x="28055" y="166842"/>
                    <a:pt x="29963" y="212006"/>
                    <a:pt x="77013" y="219961"/>
                  </a:cubicBezTo>
                  <a:cubicBezTo>
                    <a:pt x="136842" y="231728"/>
                    <a:pt x="124312" y="165931"/>
                    <a:pt x="156259" y="171897"/>
                  </a:cubicBezTo>
                  <a:cubicBezTo>
                    <a:pt x="183062" y="182173"/>
                    <a:pt x="162234" y="217889"/>
                    <a:pt x="164723" y="238026"/>
                  </a:cubicBezTo>
                  <a:cubicBezTo>
                    <a:pt x="167877" y="239849"/>
                    <a:pt x="171528" y="240927"/>
                    <a:pt x="175179" y="2409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5462592" y="197771"/>
              <a:ext cx="93628" cy="117869"/>
            </a:xfrm>
            <a:custGeom>
              <a:avLst/>
              <a:gdLst/>
              <a:ahLst/>
              <a:cxnLst/>
              <a:rect l="l" t="t" r="r" b="b"/>
              <a:pathLst>
                <a:path w="93628" h="117869" extrusionOk="0">
                  <a:moveTo>
                    <a:pt x="37917" y="117766"/>
                  </a:moveTo>
                  <a:cubicBezTo>
                    <a:pt x="11944" y="114451"/>
                    <a:pt x="-6063" y="85447"/>
                    <a:pt x="1903" y="60669"/>
                  </a:cubicBezTo>
                  <a:cubicBezTo>
                    <a:pt x="8874" y="34234"/>
                    <a:pt x="24557" y="-571"/>
                    <a:pt x="56587" y="92"/>
                  </a:cubicBezTo>
                  <a:cubicBezTo>
                    <a:pt x="64802" y="-405"/>
                    <a:pt x="77913" y="838"/>
                    <a:pt x="79821" y="10616"/>
                  </a:cubicBezTo>
                  <a:cubicBezTo>
                    <a:pt x="116416" y="27770"/>
                    <a:pt x="72519" y="121412"/>
                    <a:pt x="37917" y="117766"/>
                  </a:cubicBezTo>
                  <a:close/>
                  <a:moveTo>
                    <a:pt x="40738" y="98209"/>
                  </a:moveTo>
                  <a:cubicBezTo>
                    <a:pt x="58993" y="90170"/>
                    <a:pt x="78992" y="49399"/>
                    <a:pt x="72187" y="30754"/>
                  </a:cubicBezTo>
                  <a:cubicBezTo>
                    <a:pt x="66545" y="26942"/>
                    <a:pt x="63060" y="19483"/>
                    <a:pt x="68121" y="13600"/>
                  </a:cubicBezTo>
                  <a:cubicBezTo>
                    <a:pt x="56006" y="13268"/>
                    <a:pt x="43725" y="18323"/>
                    <a:pt x="37585" y="29179"/>
                  </a:cubicBezTo>
                  <a:cubicBezTo>
                    <a:pt x="25470" y="48405"/>
                    <a:pt x="10284" y="88927"/>
                    <a:pt x="40904" y="98209"/>
                  </a:cubicBezTo>
                  <a:cubicBezTo>
                    <a:pt x="40904" y="98209"/>
                    <a:pt x="40738" y="98209"/>
                    <a:pt x="40738" y="982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639333" y="182006"/>
              <a:ext cx="184449" cy="257720"/>
            </a:xfrm>
            <a:custGeom>
              <a:avLst/>
              <a:gdLst/>
              <a:ahLst/>
              <a:cxnLst/>
              <a:rect l="l" t="t" r="r" b="b"/>
              <a:pathLst>
                <a:path w="184449" h="257720" extrusionOk="0">
                  <a:moveTo>
                    <a:pt x="76509" y="256426"/>
                  </a:moveTo>
                  <a:cubicBezTo>
                    <a:pt x="-39248" y="226427"/>
                    <a:pt x="-19250" y="4091"/>
                    <a:pt x="106797" y="11549"/>
                  </a:cubicBezTo>
                  <a:cubicBezTo>
                    <a:pt x="115924" y="-8340"/>
                    <a:pt x="145299" y="2267"/>
                    <a:pt x="160983" y="8068"/>
                  </a:cubicBezTo>
                  <a:cubicBezTo>
                    <a:pt x="195171" y="22239"/>
                    <a:pt x="189030" y="69142"/>
                    <a:pt x="161646" y="87125"/>
                  </a:cubicBezTo>
                  <a:cubicBezTo>
                    <a:pt x="145880" y="98146"/>
                    <a:pt x="125799" y="88451"/>
                    <a:pt x="108705" y="95329"/>
                  </a:cubicBezTo>
                  <a:cubicBezTo>
                    <a:pt x="84392" y="102621"/>
                    <a:pt x="91030" y="132703"/>
                    <a:pt x="101403" y="149193"/>
                  </a:cubicBezTo>
                  <a:cubicBezTo>
                    <a:pt x="114846" y="170739"/>
                    <a:pt x="151938" y="167673"/>
                    <a:pt x="157829" y="194854"/>
                  </a:cubicBezTo>
                  <a:cubicBezTo>
                    <a:pt x="154842" y="229825"/>
                    <a:pt x="112190" y="264961"/>
                    <a:pt x="76509" y="256426"/>
                  </a:cubicBezTo>
                  <a:close/>
                  <a:moveTo>
                    <a:pt x="96341" y="221786"/>
                  </a:moveTo>
                  <a:cubicBezTo>
                    <a:pt x="109867" y="220295"/>
                    <a:pt x="120405" y="209273"/>
                    <a:pt x="128371" y="199080"/>
                  </a:cubicBezTo>
                  <a:cubicBezTo>
                    <a:pt x="109535" y="189799"/>
                    <a:pt x="90284" y="183004"/>
                    <a:pt x="78998" y="164690"/>
                  </a:cubicBezTo>
                  <a:cubicBezTo>
                    <a:pt x="62900" y="138918"/>
                    <a:pt x="59415" y="97069"/>
                    <a:pt x="87628" y="78341"/>
                  </a:cubicBezTo>
                  <a:cubicBezTo>
                    <a:pt x="98997" y="70551"/>
                    <a:pt x="112439" y="65745"/>
                    <a:pt x="126214" y="64419"/>
                  </a:cubicBezTo>
                  <a:cubicBezTo>
                    <a:pt x="138495" y="63673"/>
                    <a:pt x="147955" y="65911"/>
                    <a:pt x="151689" y="51326"/>
                  </a:cubicBezTo>
                  <a:cubicBezTo>
                    <a:pt x="158576" y="27542"/>
                    <a:pt x="119078" y="41216"/>
                    <a:pt x="109950" y="28454"/>
                  </a:cubicBezTo>
                  <a:cubicBezTo>
                    <a:pt x="18838" y="31603"/>
                    <a:pt x="4897" y="210599"/>
                    <a:pt x="96341" y="221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4031794" y="787801"/>
              <a:ext cx="384112" cy="606012"/>
            </a:xfrm>
            <a:custGeom>
              <a:avLst/>
              <a:gdLst/>
              <a:ahLst/>
              <a:cxnLst/>
              <a:rect l="l" t="t" r="r" b="b"/>
              <a:pathLst>
                <a:path w="384112" h="606012" extrusionOk="0">
                  <a:moveTo>
                    <a:pt x="326327" y="605193"/>
                  </a:moveTo>
                  <a:cubicBezTo>
                    <a:pt x="277950" y="605691"/>
                    <a:pt x="229738" y="603288"/>
                    <a:pt x="181361" y="602873"/>
                  </a:cubicBezTo>
                  <a:cubicBezTo>
                    <a:pt x="141033" y="600304"/>
                    <a:pt x="34486" y="619778"/>
                    <a:pt x="16065" y="577433"/>
                  </a:cubicBezTo>
                  <a:cubicBezTo>
                    <a:pt x="9426" y="540887"/>
                    <a:pt x="18803" y="502188"/>
                    <a:pt x="20712" y="465146"/>
                  </a:cubicBezTo>
                  <a:cubicBezTo>
                    <a:pt x="24861" y="422551"/>
                    <a:pt x="25358" y="366200"/>
                    <a:pt x="70914" y="346561"/>
                  </a:cubicBezTo>
                  <a:cubicBezTo>
                    <a:pt x="113151" y="323606"/>
                    <a:pt x="152567" y="295762"/>
                    <a:pt x="185261" y="260211"/>
                  </a:cubicBezTo>
                  <a:cubicBezTo>
                    <a:pt x="206919" y="234522"/>
                    <a:pt x="230236" y="205104"/>
                    <a:pt x="226917" y="169470"/>
                  </a:cubicBezTo>
                  <a:cubicBezTo>
                    <a:pt x="225755" y="155300"/>
                    <a:pt x="221192" y="137069"/>
                    <a:pt x="205591" y="132842"/>
                  </a:cubicBezTo>
                  <a:cubicBezTo>
                    <a:pt x="156550" y="133008"/>
                    <a:pt x="136220" y="186707"/>
                    <a:pt x="108753" y="218446"/>
                  </a:cubicBezTo>
                  <a:cubicBezTo>
                    <a:pt x="89834" y="240489"/>
                    <a:pt x="66268" y="234605"/>
                    <a:pt x="43697" y="222340"/>
                  </a:cubicBezTo>
                  <a:cubicBezTo>
                    <a:pt x="28263" y="215131"/>
                    <a:pt x="11750" y="206595"/>
                    <a:pt x="3286" y="191182"/>
                  </a:cubicBezTo>
                  <a:cubicBezTo>
                    <a:pt x="-10738" y="161432"/>
                    <a:pt x="23699" y="116269"/>
                    <a:pt x="39465" y="91242"/>
                  </a:cubicBezTo>
                  <a:cubicBezTo>
                    <a:pt x="122777" y="-22039"/>
                    <a:pt x="156799" y="-9360"/>
                    <a:pt x="284920" y="21135"/>
                  </a:cubicBezTo>
                  <a:cubicBezTo>
                    <a:pt x="418767" y="27599"/>
                    <a:pt x="353213" y="193585"/>
                    <a:pt x="315291" y="266261"/>
                  </a:cubicBezTo>
                  <a:cubicBezTo>
                    <a:pt x="283925" y="335456"/>
                    <a:pt x="221274" y="385923"/>
                    <a:pt x="194140" y="456859"/>
                  </a:cubicBezTo>
                  <a:cubicBezTo>
                    <a:pt x="244260" y="470201"/>
                    <a:pt x="338442" y="458433"/>
                    <a:pt x="375452" y="493487"/>
                  </a:cubicBezTo>
                  <a:cubicBezTo>
                    <a:pt x="386571" y="507906"/>
                    <a:pt x="384247" y="527380"/>
                    <a:pt x="383086" y="544368"/>
                  </a:cubicBezTo>
                  <a:cubicBezTo>
                    <a:pt x="381094" y="579670"/>
                    <a:pt x="367568" y="611574"/>
                    <a:pt x="326327" y="605193"/>
                  </a:cubicBezTo>
                  <a:close/>
                  <a:moveTo>
                    <a:pt x="341679" y="567820"/>
                  </a:moveTo>
                  <a:cubicBezTo>
                    <a:pt x="348566" y="552406"/>
                    <a:pt x="351885" y="533264"/>
                    <a:pt x="349562" y="516607"/>
                  </a:cubicBezTo>
                  <a:cubicBezTo>
                    <a:pt x="254549" y="478902"/>
                    <a:pt x="77553" y="544782"/>
                    <a:pt x="193642" y="378382"/>
                  </a:cubicBezTo>
                  <a:cubicBezTo>
                    <a:pt x="240194" y="317391"/>
                    <a:pt x="288156" y="253582"/>
                    <a:pt x="311391" y="179663"/>
                  </a:cubicBezTo>
                  <a:cubicBezTo>
                    <a:pt x="320353" y="147593"/>
                    <a:pt x="339189" y="102098"/>
                    <a:pt x="319108" y="72514"/>
                  </a:cubicBezTo>
                  <a:cubicBezTo>
                    <a:pt x="306578" y="54863"/>
                    <a:pt x="267909" y="65719"/>
                    <a:pt x="270980" y="36632"/>
                  </a:cubicBezTo>
                  <a:cubicBezTo>
                    <a:pt x="226087" y="34726"/>
                    <a:pt x="174805" y="18649"/>
                    <a:pt x="133398" y="42101"/>
                  </a:cubicBezTo>
                  <a:cubicBezTo>
                    <a:pt x="90498" y="76740"/>
                    <a:pt x="54899" y="123561"/>
                    <a:pt x="36146" y="175603"/>
                  </a:cubicBezTo>
                  <a:cubicBezTo>
                    <a:pt x="47680" y="186541"/>
                    <a:pt x="63778" y="191596"/>
                    <a:pt x="78134" y="197894"/>
                  </a:cubicBezTo>
                  <a:cubicBezTo>
                    <a:pt x="104355" y="172619"/>
                    <a:pt x="116802" y="135991"/>
                    <a:pt x="151405" y="117843"/>
                  </a:cubicBezTo>
                  <a:cubicBezTo>
                    <a:pt x="217706" y="76326"/>
                    <a:pt x="266001" y="126379"/>
                    <a:pt x="257205" y="196154"/>
                  </a:cubicBezTo>
                  <a:cubicBezTo>
                    <a:pt x="251562" y="239494"/>
                    <a:pt x="220860" y="275128"/>
                    <a:pt x="191070" y="305209"/>
                  </a:cubicBezTo>
                  <a:cubicBezTo>
                    <a:pt x="165761" y="330567"/>
                    <a:pt x="136884" y="351781"/>
                    <a:pt x="105849" y="369598"/>
                  </a:cubicBezTo>
                  <a:cubicBezTo>
                    <a:pt x="95974" y="375813"/>
                    <a:pt x="85270" y="380951"/>
                    <a:pt x="75893" y="387746"/>
                  </a:cubicBezTo>
                  <a:cubicBezTo>
                    <a:pt x="69255" y="396447"/>
                    <a:pt x="67014" y="407635"/>
                    <a:pt x="64359" y="418076"/>
                  </a:cubicBezTo>
                  <a:cubicBezTo>
                    <a:pt x="57638" y="465891"/>
                    <a:pt x="53323" y="514369"/>
                    <a:pt x="51580" y="562599"/>
                  </a:cubicBezTo>
                  <a:cubicBezTo>
                    <a:pt x="100041" y="572543"/>
                    <a:pt x="150243" y="563759"/>
                    <a:pt x="199368" y="565251"/>
                  </a:cubicBezTo>
                  <a:cubicBezTo>
                    <a:pt x="246749" y="567488"/>
                    <a:pt x="294214" y="566660"/>
                    <a:pt x="341679" y="567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4443250" y="956453"/>
              <a:ext cx="357410" cy="407128"/>
            </a:xfrm>
            <a:custGeom>
              <a:avLst/>
              <a:gdLst/>
              <a:ahLst/>
              <a:cxnLst/>
              <a:rect l="l" t="t" r="r" b="b"/>
              <a:pathLst>
                <a:path w="357410" h="407128" extrusionOk="0">
                  <a:moveTo>
                    <a:pt x="121907" y="406709"/>
                  </a:moveTo>
                  <a:cubicBezTo>
                    <a:pt x="43906" y="403394"/>
                    <a:pt x="1918" y="321271"/>
                    <a:pt x="92" y="251330"/>
                  </a:cubicBezTo>
                  <a:cubicBezTo>
                    <a:pt x="-489" y="199123"/>
                    <a:pt x="839" y="143269"/>
                    <a:pt x="29384" y="97609"/>
                  </a:cubicBezTo>
                  <a:cubicBezTo>
                    <a:pt x="68634" y="28828"/>
                    <a:pt x="170948" y="-4568"/>
                    <a:pt x="245879" y="13746"/>
                  </a:cubicBezTo>
                  <a:cubicBezTo>
                    <a:pt x="256252" y="-12772"/>
                    <a:pt x="296912" y="6122"/>
                    <a:pt x="316163" y="12420"/>
                  </a:cubicBezTo>
                  <a:cubicBezTo>
                    <a:pt x="361387" y="25679"/>
                    <a:pt x="349687" y="58661"/>
                    <a:pt x="351264" y="95454"/>
                  </a:cubicBezTo>
                  <a:cubicBezTo>
                    <a:pt x="352011" y="141281"/>
                    <a:pt x="350517" y="187521"/>
                    <a:pt x="353173" y="233182"/>
                  </a:cubicBezTo>
                  <a:cubicBezTo>
                    <a:pt x="357570" y="270141"/>
                    <a:pt x="356575" y="307349"/>
                    <a:pt x="357405" y="344474"/>
                  </a:cubicBezTo>
                  <a:cubicBezTo>
                    <a:pt x="356243" y="361711"/>
                    <a:pt x="361387" y="384003"/>
                    <a:pt x="347281" y="396930"/>
                  </a:cubicBezTo>
                  <a:cubicBezTo>
                    <a:pt x="337157" y="404471"/>
                    <a:pt x="323797" y="401239"/>
                    <a:pt x="312180" y="400079"/>
                  </a:cubicBezTo>
                  <a:cubicBezTo>
                    <a:pt x="276997" y="394941"/>
                    <a:pt x="243639" y="367180"/>
                    <a:pt x="247705" y="329144"/>
                  </a:cubicBezTo>
                  <a:cubicBezTo>
                    <a:pt x="226877" y="377042"/>
                    <a:pt x="174682" y="411349"/>
                    <a:pt x="121907" y="406709"/>
                  </a:cubicBezTo>
                  <a:close/>
                  <a:moveTo>
                    <a:pt x="136843" y="369335"/>
                  </a:moveTo>
                  <a:cubicBezTo>
                    <a:pt x="204721" y="364529"/>
                    <a:pt x="221815" y="292267"/>
                    <a:pt x="243058" y="239977"/>
                  </a:cubicBezTo>
                  <a:cubicBezTo>
                    <a:pt x="249447" y="225641"/>
                    <a:pt x="254509" y="200697"/>
                    <a:pt x="275420" y="205918"/>
                  </a:cubicBezTo>
                  <a:cubicBezTo>
                    <a:pt x="291850" y="210310"/>
                    <a:pt x="289610" y="228790"/>
                    <a:pt x="288199" y="241883"/>
                  </a:cubicBezTo>
                  <a:cubicBezTo>
                    <a:pt x="286871" y="273290"/>
                    <a:pt x="284465" y="304780"/>
                    <a:pt x="285212" y="336188"/>
                  </a:cubicBezTo>
                  <a:cubicBezTo>
                    <a:pt x="285212" y="356822"/>
                    <a:pt x="308446" y="364280"/>
                    <a:pt x="325291" y="367761"/>
                  </a:cubicBezTo>
                  <a:cubicBezTo>
                    <a:pt x="333921" y="283400"/>
                    <a:pt x="320146" y="199289"/>
                    <a:pt x="323300" y="114763"/>
                  </a:cubicBezTo>
                  <a:cubicBezTo>
                    <a:pt x="323383" y="94377"/>
                    <a:pt x="324046" y="73908"/>
                    <a:pt x="323632" y="53523"/>
                  </a:cubicBezTo>
                  <a:cubicBezTo>
                    <a:pt x="323715" y="51119"/>
                    <a:pt x="321972" y="49131"/>
                    <a:pt x="319815" y="48219"/>
                  </a:cubicBezTo>
                  <a:cubicBezTo>
                    <a:pt x="298987" y="39104"/>
                    <a:pt x="275254" y="40595"/>
                    <a:pt x="254094" y="34463"/>
                  </a:cubicBezTo>
                  <a:cubicBezTo>
                    <a:pt x="180242" y="20955"/>
                    <a:pt x="77678" y="57749"/>
                    <a:pt x="50129" y="132331"/>
                  </a:cubicBezTo>
                  <a:cubicBezTo>
                    <a:pt x="34031" y="172522"/>
                    <a:pt x="35774" y="217520"/>
                    <a:pt x="37101" y="260031"/>
                  </a:cubicBezTo>
                  <a:cubicBezTo>
                    <a:pt x="43242" y="312901"/>
                    <a:pt x="75106" y="374970"/>
                    <a:pt x="136843" y="369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507845" y="1028623"/>
              <a:ext cx="174680" cy="229979"/>
            </a:xfrm>
            <a:custGeom>
              <a:avLst/>
              <a:gdLst/>
              <a:ahLst/>
              <a:cxnLst/>
              <a:rect l="l" t="t" r="r" b="b"/>
              <a:pathLst>
                <a:path w="174680" h="229979" extrusionOk="0">
                  <a:moveTo>
                    <a:pt x="49429" y="229130"/>
                  </a:moveTo>
                  <a:cubicBezTo>
                    <a:pt x="-1770" y="218357"/>
                    <a:pt x="-5006" y="154465"/>
                    <a:pt x="3790" y="112534"/>
                  </a:cubicBezTo>
                  <a:cubicBezTo>
                    <a:pt x="13249" y="44996"/>
                    <a:pt x="74572" y="-18316"/>
                    <a:pt x="146267" y="4888"/>
                  </a:cubicBezTo>
                  <a:cubicBezTo>
                    <a:pt x="196304" y="19638"/>
                    <a:pt x="167841" y="101015"/>
                    <a:pt x="154067" y="134826"/>
                  </a:cubicBezTo>
                  <a:cubicBezTo>
                    <a:pt x="135728" y="176591"/>
                    <a:pt x="103615" y="237914"/>
                    <a:pt x="49429" y="229130"/>
                  </a:cubicBezTo>
                  <a:close/>
                  <a:moveTo>
                    <a:pt x="62208" y="197640"/>
                  </a:moveTo>
                  <a:cubicBezTo>
                    <a:pt x="103117" y="186536"/>
                    <a:pt x="137553" y="92397"/>
                    <a:pt x="139628" y="53283"/>
                  </a:cubicBezTo>
                  <a:cubicBezTo>
                    <a:pt x="139545" y="47648"/>
                    <a:pt x="141537" y="40935"/>
                    <a:pt x="137802" y="36129"/>
                  </a:cubicBezTo>
                  <a:cubicBezTo>
                    <a:pt x="133820" y="32649"/>
                    <a:pt x="130832" y="28091"/>
                    <a:pt x="130915" y="22704"/>
                  </a:cubicBezTo>
                  <a:cubicBezTo>
                    <a:pt x="89259" y="24279"/>
                    <a:pt x="55154" y="55106"/>
                    <a:pt x="42624" y="93806"/>
                  </a:cubicBezTo>
                  <a:cubicBezTo>
                    <a:pt x="33330" y="120738"/>
                    <a:pt x="18394" y="196397"/>
                    <a:pt x="62208" y="1976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501641" y="951715"/>
              <a:ext cx="248815" cy="79176"/>
            </a:xfrm>
            <a:custGeom>
              <a:avLst/>
              <a:gdLst/>
              <a:ahLst/>
              <a:cxnLst/>
              <a:rect l="l" t="t" r="r" b="b"/>
              <a:pathLst>
                <a:path w="248815" h="79176" extrusionOk="0">
                  <a:moveTo>
                    <a:pt x="2444" y="77983"/>
                  </a:moveTo>
                  <a:cubicBezTo>
                    <a:pt x="-8095" y="68370"/>
                    <a:pt x="18459" y="50719"/>
                    <a:pt x="25097" y="44504"/>
                  </a:cubicBezTo>
                  <a:cubicBezTo>
                    <a:pt x="67085" y="10280"/>
                    <a:pt x="121852" y="-5548"/>
                    <a:pt x="175540" y="1744"/>
                  </a:cubicBezTo>
                  <a:cubicBezTo>
                    <a:pt x="199937" y="2904"/>
                    <a:pt x="223918" y="4644"/>
                    <a:pt x="244829" y="17489"/>
                  </a:cubicBezTo>
                  <a:cubicBezTo>
                    <a:pt x="250720" y="21467"/>
                    <a:pt x="250305" y="26522"/>
                    <a:pt x="242090" y="25279"/>
                  </a:cubicBezTo>
                  <a:cubicBezTo>
                    <a:pt x="204417" y="21881"/>
                    <a:pt x="165251" y="23953"/>
                    <a:pt x="127744" y="24367"/>
                  </a:cubicBezTo>
                  <a:cubicBezTo>
                    <a:pt x="92311" y="28179"/>
                    <a:pt x="58040" y="42350"/>
                    <a:pt x="28749" y="61658"/>
                  </a:cubicBezTo>
                  <a:cubicBezTo>
                    <a:pt x="19704" y="65304"/>
                    <a:pt x="12899" y="84033"/>
                    <a:pt x="2444" y="779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734129" y="339437"/>
              <a:ext cx="693708" cy="822934"/>
            </a:xfrm>
            <a:custGeom>
              <a:avLst/>
              <a:gdLst/>
              <a:ahLst/>
              <a:cxnLst/>
              <a:rect l="l" t="t" r="r" b="b"/>
              <a:pathLst>
                <a:path w="693708" h="822934" extrusionOk="0">
                  <a:moveTo>
                    <a:pt x="653048" y="769070"/>
                  </a:moveTo>
                  <a:cubicBezTo>
                    <a:pt x="659023" y="796665"/>
                    <a:pt x="651306" y="809344"/>
                    <a:pt x="624669" y="817963"/>
                  </a:cubicBezTo>
                  <a:cubicBezTo>
                    <a:pt x="591726" y="830476"/>
                    <a:pt x="576375" y="816057"/>
                    <a:pt x="558783" y="789870"/>
                  </a:cubicBezTo>
                  <a:cubicBezTo>
                    <a:pt x="527583" y="750673"/>
                    <a:pt x="507003" y="704681"/>
                    <a:pt x="479371" y="663164"/>
                  </a:cubicBezTo>
                  <a:cubicBezTo>
                    <a:pt x="453398" y="629271"/>
                    <a:pt x="379795" y="457567"/>
                    <a:pt x="330920" y="484831"/>
                  </a:cubicBezTo>
                  <a:cubicBezTo>
                    <a:pt x="267108" y="552617"/>
                    <a:pt x="214333" y="630845"/>
                    <a:pt x="157408" y="704598"/>
                  </a:cubicBezTo>
                  <a:cubicBezTo>
                    <a:pt x="125461" y="742884"/>
                    <a:pt x="102724" y="790367"/>
                    <a:pt x="64719" y="822935"/>
                  </a:cubicBezTo>
                  <a:cubicBezTo>
                    <a:pt x="18582" y="792025"/>
                    <a:pt x="-25812" y="763186"/>
                    <a:pt x="17919" y="706670"/>
                  </a:cubicBezTo>
                  <a:cubicBezTo>
                    <a:pt x="62977" y="640624"/>
                    <a:pt x="106707" y="573252"/>
                    <a:pt x="162719" y="515492"/>
                  </a:cubicBezTo>
                  <a:cubicBezTo>
                    <a:pt x="194251" y="480522"/>
                    <a:pt x="225618" y="443396"/>
                    <a:pt x="245948" y="400636"/>
                  </a:cubicBezTo>
                  <a:cubicBezTo>
                    <a:pt x="258810" y="372709"/>
                    <a:pt x="245948" y="355887"/>
                    <a:pt x="228190" y="335170"/>
                  </a:cubicBezTo>
                  <a:cubicBezTo>
                    <a:pt x="209852" y="311801"/>
                    <a:pt x="191928" y="288183"/>
                    <a:pt x="173755" y="264732"/>
                  </a:cubicBezTo>
                  <a:cubicBezTo>
                    <a:pt x="129859" y="209873"/>
                    <a:pt x="77996" y="160483"/>
                    <a:pt x="47128" y="96094"/>
                  </a:cubicBezTo>
                  <a:cubicBezTo>
                    <a:pt x="37170" y="73802"/>
                    <a:pt x="26549" y="45793"/>
                    <a:pt x="37253" y="22175"/>
                  </a:cubicBezTo>
                  <a:cubicBezTo>
                    <a:pt x="62562" y="6513"/>
                    <a:pt x="100650" y="-13375"/>
                    <a:pt x="125793" y="12480"/>
                  </a:cubicBezTo>
                  <a:cubicBezTo>
                    <a:pt x="170353" y="66178"/>
                    <a:pt x="205039" y="126092"/>
                    <a:pt x="242380" y="185426"/>
                  </a:cubicBezTo>
                  <a:cubicBezTo>
                    <a:pt x="270759" y="226032"/>
                    <a:pt x="301545" y="264732"/>
                    <a:pt x="323534" y="309481"/>
                  </a:cubicBezTo>
                  <a:cubicBezTo>
                    <a:pt x="327434" y="315447"/>
                    <a:pt x="332745" y="324314"/>
                    <a:pt x="340960" y="321994"/>
                  </a:cubicBezTo>
                  <a:cubicBezTo>
                    <a:pt x="337309" y="342297"/>
                    <a:pt x="362535" y="349755"/>
                    <a:pt x="375231" y="336082"/>
                  </a:cubicBezTo>
                  <a:cubicBezTo>
                    <a:pt x="400540" y="309646"/>
                    <a:pt x="424604" y="281968"/>
                    <a:pt x="450079" y="255616"/>
                  </a:cubicBezTo>
                  <a:cubicBezTo>
                    <a:pt x="491818" y="214762"/>
                    <a:pt x="526338" y="167692"/>
                    <a:pt x="563513" y="122778"/>
                  </a:cubicBezTo>
                  <a:cubicBezTo>
                    <a:pt x="593137" y="91619"/>
                    <a:pt x="620603" y="58223"/>
                    <a:pt x="651389" y="28225"/>
                  </a:cubicBezTo>
                  <a:cubicBezTo>
                    <a:pt x="663255" y="51179"/>
                    <a:pt x="687900" y="68167"/>
                    <a:pt x="693709" y="93525"/>
                  </a:cubicBezTo>
                  <a:cubicBezTo>
                    <a:pt x="680432" y="122695"/>
                    <a:pt x="662674" y="149793"/>
                    <a:pt x="645663" y="177968"/>
                  </a:cubicBezTo>
                  <a:cubicBezTo>
                    <a:pt x="607658" y="240120"/>
                    <a:pt x="577371" y="305089"/>
                    <a:pt x="533474" y="363925"/>
                  </a:cubicBezTo>
                  <a:cubicBezTo>
                    <a:pt x="513393" y="394172"/>
                    <a:pt x="479786" y="434529"/>
                    <a:pt x="503020" y="471323"/>
                  </a:cubicBezTo>
                  <a:cubicBezTo>
                    <a:pt x="537457" y="534635"/>
                    <a:pt x="576209" y="595460"/>
                    <a:pt x="609318" y="659518"/>
                  </a:cubicBezTo>
                  <a:cubicBezTo>
                    <a:pt x="627822" y="694323"/>
                    <a:pt x="645414" y="729956"/>
                    <a:pt x="653048" y="7690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14294" y="523703"/>
              <a:ext cx="374821" cy="94991"/>
            </a:xfrm>
            <a:custGeom>
              <a:avLst/>
              <a:gdLst/>
              <a:ahLst/>
              <a:cxnLst/>
              <a:rect l="l" t="t" r="r" b="b"/>
              <a:pathLst>
                <a:path w="374821" h="94991" extrusionOk="0">
                  <a:moveTo>
                    <a:pt x="374821" y="19888"/>
                  </a:moveTo>
                  <a:cubicBezTo>
                    <a:pt x="373742" y="41269"/>
                    <a:pt x="371668" y="65798"/>
                    <a:pt x="363453" y="87178"/>
                  </a:cubicBezTo>
                  <a:cubicBezTo>
                    <a:pt x="310097" y="92150"/>
                    <a:pt x="259645" y="95299"/>
                    <a:pt x="204380" y="94967"/>
                  </a:cubicBezTo>
                  <a:cubicBezTo>
                    <a:pt x="139656" y="94056"/>
                    <a:pt x="73437" y="97288"/>
                    <a:pt x="9626" y="85603"/>
                  </a:cubicBezTo>
                  <a:cubicBezTo>
                    <a:pt x="-747" y="58505"/>
                    <a:pt x="1577" y="28507"/>
                    <a:pt x="0" y="0"/>
                  </a:cubicBezTo>
                  <a:cubicBezTo>
                    <a:pt x="4896" y="3315"/>
                    <a:pt x="10953" y="3729"/>
                    <a:pt x="16513" y="2155"/>
                  </a:cubicBezTo>
                  <a:cubicBezTo>
                    <a:pt x="77254" y="1492"/>
                    <a:pt x="138079" y="7541"/>
                    <a:pt x="198903" y="7624"/>
                  </a:cubicBezTo>
                  <a:cubicBezTo>
                    <a:pt x="256989" y="13342"/>
                    <a:pt x="318810" y="1657"/>
                    <a:pt x="374821" y="198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613962" y="778435"/>
              <a:ext cx="376978" cy="92480"/>
            </a:xfrm>
            <a:custGeom>
              <a:avLst/>
              <a:gdLst/>
              <a:ahLst/>
              <a:cxnLst/>
              <a:rect l="l" t="t" r="r" b="b"/>
              <a:pathLst>
                <a:path w="376978" h="92480" extrusionOk="0">
                  <a:moveTo>
                    <a:pt x="376979" y="8790"/>
                  </a:moveTo>
                  <a:cubicBezTo>
                    <a:pt x="376647" y="32324"/>
                    <a:pt x="375485" y="57599"/>
                    <a:pt x="364117" y="78814"/>
                  </a:cubicBezTo>
                  <a:cubicBezTo>
                    <a:pt x="275079" y="95636"/>
                    <a:pt x="180233" y="88261"/>
                    <a:pt x="89287" y="92156"/>
                  </a:cubicBezTo>
                  <a:cubicBezTo>
                    <a:pt x="9045" y="93979"/>
                    <a:pt x="7136" y="90747"/>
                    <a:pt x="0" y="11524"/>
                  </a:cubicBezTo>
                  <a:cubicBezTo>
                    <a:pt x="3402" y="10613"/>
                    <a:pt x="6555" y="8707"/>
                    <a:pt x="8796" y="5972"/>
                  </a:cubicBezTo>
                  <a:cubicBezTo>
                    <a:pt x="70284" y="1415"/>
                    <a:pt x="133017" y="6055"/>
                    <a:pt x="194837" y="4232"/>
                  </a:cubicBezTo>
                  <a:cubicBezTo>
                    <a:pt x="255247" y="5144"/>
                    <a:pt x="318063" y="-8447"/>
                    <a:pt x="376979" y="87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291744" y="543923"/>
              <a:ext cx="2513799" cy="166648"/>
            </a:xfrm>
            <a:custGeom>
              <a:avLst/>
              <a:gdLst/>
              <a:ahLst/>
              <a:cxnLst/>
              <a:rect l="l" t="t" r="r" b="b"/>
              <a:pathLst>
                <a:path w="2513799" h="166648" extrusionOk="0">
                  <a:moveTo>
                    <a:pt x="2513800" y="76654"/>
                  </a:moveTo>
                  <a:cubicBezTo>
                    <a:pt x="2512472" y="107066"/>
                    <a:pt x="2511725" y="137811"/>
                    <a:pt x="2501768" y="166649"/>
                  </a:cubicBezTo>
                  <a:cubicBezTo>
                    <a:pt x="2383272" y="161760"/>
                    <a:pt x="2264610" y="164494"/>
                    <a:pt x="2146198" y="157202"/>
                  </a:cubicBezTo>
                  <a:cubicBezTo>
                    <a:pt x="2013347" y="151401"/>
                    <a:pt x="1880330" y="155296"/>
                    <a:pt x="1747395" y="154219"/>
                  </a:cubicBezTo>
                  <a:cubicBezTo>
                    <a:pt x="1478042" y="152810"/>
                    <a:pt x="1209269" y="132756"/>
                    <a:pt x="939916" y="128612"/>
                  </a:cubicBezTo>
                  <a:cubicBezTo>
                    <a:pt x="777275" y="121651"/>
                    <a:pt x="614385" y="122563"/>
                    <a:pt x="451827" y="128944"/>
                  </a:cubicBezTo>
                  <a:cubicBezTo>
                    <a:pt x="352334" y="133916"/>
                    <a:pt x="256492" y="141788"/>
                    <a:pt x="156003" y="147341"/>
                  </a:cubicBezTo>
                  <a:cubicBezTo>
                    <a:pt x="107625" y="148252"/>
                    <a:pt x="56012" y="163417"/>
                    <a:pt x="8298" y="150821"/>
                  </a:cubicBezTo>
                  <a:cubicBezTo>
                    <a:pt x="3817" y="112619"/>
                    <a:pt x="9958" y="72593"/>
                    <a:pt x="2157" y="35302"/>
                  </a:cubicBezTo>
                  <a:cubicBezTo>
                    <a:pt x="1577" y="34308"/>
                    <a:pt x="830" y="33562"/>
                    <a:pt x="0" y="32982"/>
                  </a:cubicBezTo>
                  <a:cubicBezTo>
                    <a:pt x="78914" y="47070"/>
                    <a:pt x="159571" y="32319"/>
                    <a:pt x="238485" y="23452"/>
                  </a:cubicBezTo>
                  <a:cubicBezTo>
                    <a:pt x="333165" y="18728"/>
                    <a:pt x="428260" y="4309"/>
                    <a:pt x="523190" y="0"/>
                  </a:cubicBezTo>
                  <a:cubicBezTo>
                    <a:pt x="612393" y="-83"/>
                    <a:pt x="700020" y="23535"/>
                    <a:pt x="789390" y="25358"/>
                  </a:cubicBezTo>
                  <a:cubicBezTo>
                    <a:pt x="897928" y="30496"/>
                    <a:pt x="1006632" y="31076"/>
                    <a:pt x="1115336" y="30993"/>
                  </a:cubicBezTo>
                  <a:cubicBezTo>
                    <a:pt x="1251340" y="33893"/>
                    <a:pt x="1387179" y="22540"/>
                    <a:pt x="1523183" y="26104"/>
                  </a:cubicBezTo>
                  <a:cubicBezTo>
                    <a:pt x="1717523" y="30827"/>
                    <a:pt x="1911364" y="47815"/>
                    <a:pt x="2106036" y="45495"/>
                  </a:cubicBezTo>
                  <a:cubicBezTo>
                    <a:pt x="2218806" y="49307"/>
                    <a:pt x="2331576" y="49887"/>
                    <a:pt x="2444345" y="49307"/>
                  </a:cubicBezTo>
                  <a:cubicBezTo>
                    <a:pt x="2463182" y="50633"/>
                    <a:pt x="2484674" y="45495"/>
                    <a:pt x="2501436" y="56102"/>
                  </a:cubicBezTo>
                  <a:cubicBezTo>
                    <a:pt x="2505834" y="62732"/>
                    <a:pt x="2506083" y="72427"/>
                    <a:pt x="2513800" y="766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296142" y="243524"/>
              <a:ext cx="192726" cy="51058"/>
            </a:xfrm>
            <a:custGeom>
              <a:avLst/>
              <a:gdLst/>
              <a:ahLst/>
              <a:cxnLst/>
              <a:rect l="l" t="t" r="r" b="b"/>
              <a:pathLst>
                <a:path w="192726" h="51058" extrusionOk="0">
                  <a:moveTo>
                    <a:pt x="191767" y="1740"/>
                  </a:moveTo>
                  <a:cubicBezTo>
                    <a:pt x="193178" y="12762"/>
                    <a:pt x="193095" y="24032"/>
                    <a:pt x="191103" y="35053"/>
                  </a:cubicBezTo>
                  <a:cubicBezTo>
                    <a:pt x="154924" y="41517"/>
                    <a:pt x="118330" y="45992"/>
                    <a:pt x="81735" y="49970"/>
                  </a:cubicBezTo>
                  <a:cubicBezTo>
                    <a:pt x="55431" y="51047"/>
                    <a:pt x="29458" y="52041"/>
                    <a:pt x="3070" y="49224"/>
                  </a:cubicBezTo>
                  <a:cubicBezTo>
                    <a:pt x="1577" y="32899"/>
                    <a:pt x="830" y="16408"/>
                    <a:pt x="0" y="0"/>
                  </a:cubicBezTo>
                  <a:cubicBezTo>
                    <a:pt x="16181" y="6961"/>
                    <a:pt x="35267" y="497"/>
                    <a:pt x="52526" y="1657"/>
                  </a:cubicBezTo>
                  <a:cubicBezTo>
                    <a:pt x="98829" y="2155"/>
                    <a:pt x="145796" y="-2237"/>
                    <a:pt x="191767" y="1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630423" y="-46792"/>
              <a:ext cx="197426" cy="450730"/>
            </a:xfrm>
            <a:custGeom>
              <a:avLst/>
              <a:gdLst/>
              <a:ahLst/>
              <a:cxnLst/>
              <a:rect l="l" t="t" r="r" b="b"/>
              <a:pathLst>
                <a:path w="197426" h="450730" extrusionOk="0">
                  <a:moveTo>
                    <a:pt x="84601" y="411886"/>
                  </a:moveTo>
                  <a:cubicBezTo>
                    <a:pt x="129577" y="401610"/>
                    <a:pt x="154056" y="320647"/>
                    <a:pt x="139534" y="280953"/>
                  </a:cubicBezTo>
                  <a:cubicBezTo>
                    <a:pt x="130075" y="259490"/>
                    <a:pt x="106757" y="241508"/>
                    <a:pt x="82527" y="244077"/>
                  </a:cubicBezTo>
                  <a:cubicBezTo>
                    <a:pt x="66346" y="245485"/>
                    <a:pt x="49584" y="262391"/>
                    <a:pt x="65101" y="276230"/>
                  </a:cubicBezTo>
                  <a:cubicBezTo>
                    <a:pt x="60039" y="313189"/>
                    <a:pt x="42199" y="350397"/>
                    <a:pt x="47260" y="388019"/>
                  </a:cubicBezTo>
                  <a:cubicBezTo>
                    <a:pt x="51824" y="403930"/>
                    <a:pt x="68503" y="414289"/>
                    <a:pt x="84601" y="411886"/>
                  </a:cubicBezTo>
                  <a:close/>
                  <a:moveTo>
                    <a:pt x="186667" y="274075"/>
                  </a:moveTo>
                  <a:cubicBezTo>
                    <a:pt x="203844" y="311532"/>
                    <a:pt x="199031" y="356281"/>
                    <a:pt x="182269" y="392992"/>
                  </a:cubicBezTo>
                  <a:cubicBezTo>
                    <a:pt x="162188" y="429371"/>
                    <a:pt x="118291" y="446193"/>
                    <a:pt x="78793" y="450668"/>
                  </a:cubicBezTo>
                  <a:cubicBezTo>
                    <a:pt x="53484" y="450834"/>
                    <a:pt x="24607" y="451663"/>
                    <a:pt x="3281" y="436166"/>
                  </a:cubicBezTo>
                  <a:cubicBezTo>
                    <a:pt x="-2942" y="428708"/>
                    <a:pt x="1787" y="416443"/>
                    <a:pt x="792" y="407162"/>
                  </a:cubicBezTo>
                  <a:cubicBezTo>
                    <a:pt x="1870" y="377909"/>
                    <a:pt x="4692" y="348740"/>
                    <a:pt x="6019" y="319404"/>
                  </a:cubicBezTo>
                  <a:cubicBezTo>
                    <a:pt x="9422" y="278301"/>
                    <a:pt x="11496" y="231812"/>
                    <a:pt x="13903" y="189466"/>
                  </a:cubicBezTo>
                  <a:cubicBezTo>
                    <a:pt x="17056" y="128392"/>
                    <a:pt x="27096" y="64749"/>
                    <a:pt x="22201" y="2680"/>
                  </a:cubicBezTo>
                  <a:cubicBezTo>
                    <a:pt x="38050" y="-4032"/>
                    <a:pt x="63027" y="3343"/>
                    <a:pt x="79291" y="8647"/>
                  </a:cubicBezTo>
                  <a:cubicBezTo>
                    <a:pt x="79457" y="53064"/>
                    <a:pt x="45020" y="175793"/>
                    <a:pt x="87008" y="199493"/>
                  </a:cubicBezTo>
                  <a:cubicBezTo>
                    <a:pt x="125428" y="216481"/>
                    <a:pt x="168660" y="232889"/>
                    <a:pt x="186667" y="2740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3900486" y="80273"/>
              <a:ext cx="225539" cy="232943"/>
            </a:xfrm>
            <a:custGeom>
              <a:avLst/>
              <a:gdLst/>
              <a:ahLst/>
              <a:cxnLst/>
              <a:rect l="l" t="t" r="r" b="b"/>
              <a:pathLst>
                <a:path w="225539" h="232943" extrusionOk="0">
                  <a:moveTo>
                    <a:pt x="225540" y="107812"/>
                  </a:moveTo>
                  <a:cubicBezTo>
                    <a:pt x="224461" y="117176"/>
                    <a:pt x="223051" y="125380"/>
                    <a:pt x="220395" y="134744"/>
                  </a:cubicBezTo>
                  <a:cubicBezTo>
                    <a:pt x="194422" y="140877"/>
                    <a:pt x="139738" y="141042"/>
                    <a:pt x="128204" y="168306"/>
                  </a:cubicBezTo>
                  <a:cubicBezTo>
                    <a:pt x="124470" y="189686"/>
                    <a:pt x="125715" y="212972"/>
                    <a:pt x="116255" y="232944"/>
                  </a:cubicBezTo>
                  <a:cubicBezTo>
                    <a:pt x="109285" y="232364"/>
                    <a:pt x="102149" y="231618"/>
                    <a:pt x="95261" y="230292"/>
                  </a:cubicBezTo>
                  <a:cubicBezTo>
                    <a:pt x="94265" y="230043"/>
                    <a:pt x="93353" y="229795"/>
                    <a:pt x="92440" y="229546"/>
                  </a:cubicBezTo>
                  <a:cubicBezTo>
                    <a:pt x="113600" y="113116"/>
                    <a:pt x="89950" y="149578"/>
                    <a:pt x="0" y="128281"/>
                  </a:cubicBezTo>
                  <a:cubicBezTo>
                    <a:pt x="1079" y="118751"/>
                    <a:pt x="2240" y="108972"/>
                    <a:pt x="5975" y="100105"/>
                  </a:cubicBezTo>
                  <a:cubicBezTo>
                    <a:pt x="36926" y="102509"/>
                    <a:pt x="84972" y="109138"/>
                    <a:pt x="104306" y="79222"/>
                  </a:cubicBezTo>
                  <a:cubicBezTo>
                    <a:pt x="110530" y="53699"/>
                    <a:pt x="106712" y="26186"/>
                    <a:pt x="108870" y="0"/>
                  </a:cubicBezTo>
                  <a:cubicBezTo>
                    <a:pt x="121068" y="2320"/>
                    <a:pt x="133847" y="497"/>
                    <a:pt x="146128" y="2320"/>
                  </a:cubicBezTo>
                  <a:cubicBezTo>
                    <a:pt x="140319" y="33562"/>
                    <a:pt x="122230" y="89498"/>
                    <a:pt x="163139" y="102923"/>
                  </a:cubicBezTo>
                  <a:cubicBezTo>
                    <a:pt x="183718" y="107481"/>
                    <a:pt x="204961" y="104414"/>
                    <a:pt x="225540" y="1078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3895591" y="331862"/>
              <a:ext cx="235663" cy="50549"/>
            </a:xfrm>
            <a:custGeom>
              <a:avLst/>
              <a:gdLst/>
              <a:ahLst/>
              <a:cxnLst/>
              <a:rect l="l" t="t" r="r" b="b"/>
              <a:pathLst>
                <a:path w="235663" h="50549" extrusionOk="0">
                  <a:moveTo>
                    <a:pt x="235663" y="32484"/>
                  </a:moveTo>
                  <a:cubicBezTo>
                    <a:pt x="235332" y="38534"/>
                    <a:pt x="234170" y="44583"/>
                    <a:pt x="232759" y="50550"/>
                  </a:cubicBezTo>
                  <a:cubicBezTo>
                    <a:pt x="209940" y="47318"/>
                    <a:pt x="186788" y="46655"/>
                    <a:pt x="163803" y="46075"/>
                  </a:cubicBezTo>
                  <a:cubicBezTo>
                    <a:pt x="131357" y="45826"/>
                    <a:pt x="98248" y="49307"/>
                    <a:pt x="65554" y="49307"/>
                  </a:cubicBezTo>
                  <a:cubicBezTo>
                    <a:pt x="45141" y="49307"/>
                    <a:pt x="24977" y="47981"/>
                    <a:pt x="5145" y="43672"/>
                  </a:cubicBezTo>
                  <a:lnTo>
                    <a:pt x="5145" y="43672"/>
                  </a:lnTo>
                  <a:cubicBezTo>
                    <a:pt x="2738" y="33645"/>
                    <a:pt x="2904" y="22954"/>
                    <a:pt x="0" y="12927"/>
                  </a:cubicBezTo>
                  <a:cubicBezTo>
                    <a:pt x="1328" y="5966"/>
                    <a:pt x="6057" y="-1906"/>
                    <a:pt x="14190" y="414"/>
                  </a:cubicBezTo>
                  <a:cubicBezTo>
                    <a:pt x="44062" y="3480"/>
                    <a:pt x="73769" y="7624"/>
                    <a:pt x="103227" y="13425"/>
                  </a:cubicBezTo>
                  <a:cubicBezTo>
                    <a:pt x="125051" y="16076"/>
                    <a:pt x="146377" y="22043"/>
                    <a:pt x="168367" y="22872"/>
                  </a:cubicBezTo>
                  <a:cubicBezTo>
                    <a:pt x="190024" y="24280"/>
                    <a:pt x="214835" y="24943"/>
                    <a:pt x="235663" y="324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240994" y="-254515"/>
              <a:ext cx="1536564" cy="652722"/>
            </a:xfrm>
            <a:custGeom>
              <a:avLst/>
              <a:gdLst/>
              <a:ahLst/>
              <a:cxnLst/>
              <a:rect l="l" t="t" r="r" b="b"/>
              <a:pathLst>
                <a:path w="1536564" h="652722" extrusionOk="0">
                  <a:moveTo>
                    <a:pt x="1536504" y="77399"/>
                  </a:moveTo>
                  <a:cubicBezTo>
                    <a:pt x="1536836" y="88421"/>
                    <a:pt x="1535840" y="99608"/>
                    <a:pt x="1532853" y="110712"/>
                  </a:cubicBezTo>
                  <a:cubicBezTo>
                    <a:pt x="1402325" y="87509"/>
                    <a:pt x="1269391" y="79388"/>
                    <a:pt x="1136872" y="75162"/>
                  </a:cubicBezTo>
                  <a:cubicBezTo>
                    <a:pt x="1020533" y="59168"/>
                    <a:pt x="900876" y="67869"/>
                    <a:pt x="783625" y="67869"/>
                  </a:cubicBezTo>
                  <a:cubicBezTo>
                    <a:pt x="751844" y="69278"/>
                    <a:pt x="425566" y="59002"/>
                    <a:pt x="396606" y="90575"/>
                  </a:cubicBezTo>
                  <a:cubicBezTo>
                    <a:pt x="380093" y="86266"/>
                    <a:pt x="371629" y="105492"/>
                    <a:pt x="367314" y="118834"/>
                  </a:cubicBezTo>
                  <a:cubicBezTo>
                    <a:pt x="359929" y="137893"/>
                    <a:pt x="352709" y="156953"/>
                    <a:pt x="345324" y="176013"/>
                  </a:cubicBezTo>
                  <a:cubicBezTo>
                    <a:pt x="301096" y="290289"/>
                    <a:pt x="242844" y="398515"/>
                    <a:pt x="202266" y="514283"/>
                  </a:cubicBezTo>
                  <a:cubicBezTo>
                    <a:pt x="185421" y="557706"/>
                    <a:pt x="167664" y="601626"/>
                    <a:pt x="141691" y="640409"/>
                  </a:cubicBezTo>
                  <a:cubicBezTo>
                    <a:pt x="125759" y="661209"/>
                    <a:pt x="78875" y="652259"/>
                    <a:pt x="60204" y="638503"/>
                  </a:cubicBezTo>
                  <a:cubicBezTo>
                    <a:pt x="39708" y="608007"/>
                    <a:pt x="38630" y="567567"/>
                    <a:pt x="18631" y="536409"/>
                  </a:cubicBezTo>
                  <a:cubicBezTo>
                    <a:pt x="14565" y="517017"/>
                    <a:pt x="3695" y="499946"/>
                    <a:pt x="210" y="480389"/>
                  </a:cubicBezTo>
                  <a:cubicBezTo>
                    <a:pt x="-1616" y="464479"/>
                    <a:pt x="8591" y="442601"/>
                    <a:pt x="26348" y="456523"/>
                  </a:cubicBezTo>
                  <a:cubicBezTo>
                    <a:pt x="48753" y="483787"/>
                    <a:pt x="59624" y="516354"/>
                    <a:pt x="75888" y="548342"/>
                  </a:cubicBezTo>
                  <a:cubicBezTo>
                    <a:pt x="82609" y="561766"/>
                    <a:pt x="84518" y="578009"/>
                    <a:pt x="95056" y="589279"/>
                  </a:cubicBezTo>
                  <a:cubicBezTo>
                    <a:pt x="128829" y="613476"/>
                    <a:pt x="136629" y="559695"/>
                    <a:pt x="145176" y="537569"/>
                  </a:cubicBezTo>
                  <a:cubicBezTo>
                    <a:pt x="155881" y="504753"/>
                    <a:pt x="167166" y="472268"/>
                    <a:pt x="176542" y="438955"/>
                  </a:cubicBezTo>
                  <a:cubicBezTo>
                    <a:pt x="194217" y="387991"/>
                    <a:pt x="220439" y="340839"/>
                    <a:pt x="246910" y="294018"/>
                  </a:cubicBezTo>
                  <a:cubicBezTo>
                    <a:pt x="276368" y="235264"/>
                    <a:pt x="300100" y="173693"/>
                    <a:pt x="331467" y="115767"/>
                  </a:cubicBezTo>
                  <a:cubicBezTo>
                    <a:pt x="339349" y="99442"/>
                    <a:pt x="351050" y="85438"/>
                    <a:pt x="361920" y="71101"/>
                  </a:cubicBezTo>
                  <a:cubicBezTo>
                    <a:pt x="373786" y="58008"/>
                    <a:pt x="382001" y="37291"/>
                    <a:pt x="399261" y="31324"/>
                  </a:cubicBezTo>
                  <a:cubicBezTo>
                    <a:pt x="443821" y="24446"/>
                    <a:pt x="488548" y="19060"/>
                    <a:pt x="533274" y="12762"/>
                  </a:cubicBezTo>
                  <a:cubicBezTo>
                    <a:pt x="580407" y="10276"/>
                    <a:pt x="627623" y="12347"/>
                    <a:pt x="674672" y="8701"/>
                  </a:cubicBezTo>
                  <a:cubicBezTo>
                    <a:pt x="729937" y="7210"/>
                    <a:pt x="785036" y="2900"/>
                    <a:pt x="840300" y="0"/>
                  </a:cubicBezTo>
                  <a:cubicBezTo>
                    <a:pt x="913406" y="3563"/>
                    <a:pt x="986594" y="13922"/>
                    <a:pt x="1060198" y="9944"/>
                  </a:cubicBezTo>
                  <a:cubicBezTo>
                    <a:pt x="1163259" y="10939"/>
                    <a:pt x="1265906" y="25192"/>
                    <a:pt x="1367639" y="42926"/>
                  </a:cubicBezTo>
                  <a:cubicBezTo>
                    <a:pt x="1407470" y="46821"/>
                    <a:pt x="1447632" y="47567"/>
                    <a:pt x="1486052" y="60577"/>
                  </a:cubicBezTo>
                  <a:cubicBezTo>
                    <a:pt x="1502814" y="65715"/>
                    <a:pt x="1522065" y="66709"/>
                    <a:pt x="1536504" y="773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4685091" y="-58365"/>
              <a:ext cx="194290" cy="417740"/>
            </a:xfrm>
            <a:custGeom>
              <a:avLst/>
              <a:gdLst/>
              <a:ahLst/>
              <a:cxnLst/>
              <a:rect l="l" t="t" r="r" b="b"/>
              <a:pathLst>
                <a:path w="194290" h="417740" extrusionOk="0">
                  <a:moveTo>
                    <a:pt x="68847" y="367854"/>
                  </a:moveTo>
                  <a:cubicBezTo>
                    <a:pt x="114984" y="370340"/>
                    <a:pt x="153569" y="315232"/>
                    <a:pt x="144442" y="272141"/>
                  </a:cubicBezTo>
                  <a:cubicBezTo>
                    <a:pt x="136559" y="242225"/>
                    <a:pt x="80049" y="208663"/>
                    <a:pt x="53412" y="230541"/>
                  </a:cubicBezTo>
                  <a:cubicBezTo>
                    <a:pt x="45861" y="236424"/>
                    <a:pt x="45032" y="248192"/>
                    <a:pt x="52251" y="254738"/>
                  </a:cubicBezTo>
                  <a:cubicBezTo>
                    <a:pt x="45612" y="279019"/>
                    <a:pt x="43206" y="304376"/>
                    <a:pt x="41297" y="329403"/>
                  </a:cubicBezTo>
                  <a:cubicBezTo>
                    <a:pt x="37563" y="349126"/>
                    <a:pt x="47521" y="366528"/>
                    <a:pt x="68847" y="367854"/>
                  </a:cubicBezTo>
                  <a:close/>
                  <a:moveTo>
                    <a:pt x="89509" y="195736"/>
                  </a:moveTo>
                  <a:cubicBezTo>
                    <a:pt x="145935" y="210155"/>
                    <a:pt x="213398" y="254324"/>
                    <a:pt x="189251" y="321447"/>
                  </a:cubicBezTo>
                  <a:cubicBezTo>
                    <a:pt x="169751" y="377467"/>
                    <a:pt x="116311" y="415752"/>
                    <a:pt x="57147" y="417409"/>
                  </a:cubicBezTo>
                  <a:cubicBezTo>
                    <a:pt x="52085" y="417575"/>
                    <a:pt x="47023" y="417741"/>
                    <a:pt x="41878" y="417741"/>
                  </a:cubicBezTo>
                  <a:cubicBezTo>
                    <a:pt x="27855" y="417741"/>
                    <a:pt x="13665" y="416663"/>
                    <a:pt x="471" y="411940"/>
                  </a:cubicBezTo>
                  <a:cubicBezTo>
                    <a:pt x="-2682" y="316144"/>
                    <a:pt x="10595" y="221093"/>
                    <a:pt x="22461" y="126292"/>
                  </a:cubicBezTo>
                  <a:cubicBezTo>
                    <a:pt x="28601" y="84195"/>
                    <a:pt x="38891" y="42594"/>
                    <a:pt x="40965" y="0"/>
                  </a:cubicBezTo>
                  <a:cubicBezTo>
                    <a:pt x="52417" y="4558"/>
                    <a:pt x="65859" y="-2652"/>
                    <a:pt x="77477" y="3066"/>
                  </a:cubicBezTo>
                  <a:cubicBezTo>
                    <a:pt x="78887" y="45909"/>
                    <a:pt x="49595" y="173278"/>
                    <a:pt x="89509" y="195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867538" y="-75393"/>
              <a:ext cx="94493" cy="163124"/>
            </a:xfrm>
            <a:custGeom>
              <a:avLst/>
              <a:gdLst/>
              <a:ahLst/>
              <a:cxnLst/>
              <a:rect l="l" t="t" r="r" b="b"/>
              <a:pathLst>
                <a:path w="94493" h="163124" extrusionOk="0">
                  <a:moveTo>
                    <a:pt x="94431" y="150032"/>
                  </a:moveTo>
                  <a:cubicBezTo>
                    <a:pt x="94514" y="150032"/>
                    <a:pt x="94514" y="150032"/>
                    <a:pt x="94431" y="150032"/>
                  </a:cubicBezTo>
                  <a:cubicBezTo>
                    <a:pt x="93850" y="154507"/>
                    <a:pt x="92689" y="158982"/>
                    <a:pt x="90946" y="163125"/>
                  </a:cubicBezTo>
                  <a:cubicBezTo>
                    <a:pt x="60243" y="159064"/>
                    <a:pt x="28545" y="153264"/>
                    <a:pt x="0" y="141248"/>
                  </a:cubicBezTo>
                  <a:cubicBezTo>
                    <a:pt x="2075" y="132795"/>
                    <a:pt x="3900" y="123845"/>
                    <a:pt x="8630" y="116470"/>
                  </a:cubicBezTo>
                  <a:cubicBezTo>
                    <a:pt x="23981" y="102299"/>
                    <a:pt x="49124" y="102134"/>
                    <a:pt x="62152" y="84400"/>
                  </a:cubicBezTo>
                  <a:cubicBezTo>
                    <a:pt x="76508" y="67826"/>
                    <a:pt x="74101" y="32607"/>
                    <a:pt x="48958" y="28463"/>
                  </a:cubicBezTo>
                  <a:cubicBezTo>
                    <a:pt x="36096" y="27055"/>
                    <a:pt x="24811" y="34264"/>
                    <a:pt x="13443" y="38905"/>
                  </a:cubicBezTo>
                  <a:cubicBezTo>
                    <a:pt x="15766" y="17110"/>
                    <a:pt x="32445" y="-1701"/>
                    <a:pt x="55680" y="122"/>
                  </a:cubicBezTo>
                  <a:cubicBezTo>
                    <a:pt x="120072" y="30287"/>
                    <a:pt x="87129" y="66997"/>
                    <a:pt x="57422" y="110421"/>
                  </a:cubicBezTo>
                  <a:cubicBezTo>
                    <a:pt x="29458" y="147546"/>
                    <a:pt x="69620" y="143568"/>
                    <a:pt x="94431" y="1500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5046513" y="184770"/>
              <a:ext cx="115853" cy="33317"/>
            </a:xfrm>
            <a:custGeom>
              <a:avLst/>
              <a:gdLst/>
              <a:ahLst/>
              <a:cxnLst/>
              <a:rect l="l" t="t" r="r" b="b"/>
              <a:pathLst>
                <a:path w="115853" h="33317" extrusionOk="0">
                  <a:moveTo>
                    <a:pt x="115853" y="16325"/>
                  </a:moveTo>
                  <a:cubicBezTo>
                    <a:pt x="115604" y="17900"/>
                    <a:pt x="115272" y="19474"/>
                    <a:pt x="114940" y="21049"/>
                  </a:cubicBezTo>
                  <a:cubicBezTo>
                    <a:pt x="114609" y="22955"/>
                    <a:pt x="113696" y="26767"/>
                    <a:pt x="112534" y="30496"/>
                  </a:cubicBezTo>
                  <a:cubicBezTo>
                    <a:pt x="106476" y="30579"/>
                    <a:pt x="100336" y="30993"/>
                    <a:pt x="94195" y="31159"/>
                  </a:cubicBezTo>
                  <a:cubicBezTo>
                    <a:pt x="85648" y="31490"/>
                    <a:pt x="77101" y="31822"/>
                    <a:pt x="68554" y="32236"/>
                  </a:cubicBezTo>
                  <a:cubicBezTo>
                    <a:pt x="45818" y="32650"/>
                    <a:pt x="22501" y="35219"/>
                    <a:pt x="13" y="30579"/>
                  </a:cubicBezTo>
                  <a:cubicBezTo>
                    <a:pt x="-70" y="23618"/>
                    <a:pt x="262" y="16574"/>
                    <a:pt x="677" y="9613"/>
                  </a:cubicBezTo>
                  <a:cubicBezTo>
                    <a:pt x="926" y="6381"/>
                    <a:pt x="1258" y="3232"/>
                    <a:pt x="1507" y="0"/>
                  </a:cubicBezTo>
                  <a:cubicBezTo>
                    <a:pt x="39262" y="8121"/>
                    <a:pt x="77848" y="10856"/>
                    <a:pt x="115853" y="163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5246506" y="1796"/>
              <a:ext cx="159985" cy="397896"/>
            </a:xfrm>
            <a:custGeom>
              <a:avLst/>
              <a:gdLst/>
              <a:ahLst/>
              <a:cxnLst/>
              <a:rect l="l" t="t" r="r" b="b"/>
              <a:pathLst>
                <a:path w="159985" h="397896" extrusionOk="0">
                  <a:moveTo>
                    <a:pt x="140402" y="0"/>
                  </a:moveTo>
                  <a:cubicBezTo>
                    <a:pt x="147041" y="0"/>
                    <a:pt x="153679" y="829"/>
                    <a:pt x="159986" y="2818"/>
                  </a:cubicBezTo>
                  <a:cubicBezTo>
                    <a:pt x="144634" y="72593"/>
                    <a:pt x="128453" y="142451"/>
                    <a:pt x="118828" y="213221"/>
                  </a:cubicBezTo>
                  <a:cubicBezTo>
                    <a:pt x="109368" y="221674"/>
                    <a:pt x="116006" y="234021"/>
                    <a:pt x="113185" y="244545"/>
                  </a:cubicBezTo>
                  <a:cubicBezTo>
                    <a:pt x="108621" y="279102"/>
                    <a:pt x="101070" y="313161"/>
                    <a:pt x="95344" y="347468"/>
                  </a:cubicBezTo>
                  <a:cubicBezTo>
                    <a:pt x="92108" y="364125"/>
                    <a:pt x="91859" y="381859"/>
                    <a:pt x="84723" y="397521"/>
                  </a:cubicBezTo>
                  <a:cubicBezTo>
                    <a:pt x="84391" y="397521"/>
                    <a:pt x="84059" y="397521"/>
                    <a:pt x="83644" y="397604"/>
                  </a:cubicBezTo>
                  <a:cubicBezTo>
                    <a:pt x="71446" y="398267"/>
                    <a:pt x="59248" y="397852"/>
                    <a:pt x="47133" y="395863"/>
                  </a:cubicBezTo>
                  <a:cubicBezTo>
                    <a:pt x="52360" y="358490"/>
                    <a:pt x="60078" y="321613"/>
                    <a:pt x="67297" y="284654"/>
                  </a:cubicBezTo>
                  <a:cubicBezTo>
                    <a:pt x="71114" y="263937"/>
                    <a:pt x="77254" y="242722"/>
                    <a:pt x="74184" y="221591"/>
                  </a:cubicBezTo>
                  <a:cubicBezTo>
                    <a:pt x="68874" y="184880"/>
                    <a:pt x="23732" y="199713"/>
                    <a:pt x="0" y="185460"/>
                  </a:cubicBezTo>
                  <a:cubicBezTo>
                    <a:pt x="8298" y="131098"/>
                    <a:pt x="35350" y="81543"/>
                    <a:pt x="45390" y="27347"/>
                  </a:cubicBezTo>
                  <a:cubicBezTo>
                    <a:pt x="49290" y="24198"/>
                    <a:pt x="51199" y="19060"/>
                    <a:pt x="54933" y="15662"/>
                  </a:cubicBezTo>
                  <a:cubicBezTo>
                    <a:pt x="60327" y="13010"/>
                    <a:pt x="67131" y="12927"/>
                    <a:pt x="73023" y="13425"/>
                  </a:cubicBezTo>
                  <a:cubicBezTo>
                    <a:pt x="63065" y="55108"/>
                    <a:pt x="30786" y="92398"/>
                    <a:pt x="34437" y="136733"/>
                  </a:cubicBezTo>
                  <a:cubicBezTo>
                    <a:pt x="36843" y="165074"/>
                    <a:pt x="76508" y="165240"/>
                    <a:pt x="93270" y="149246"/>
                  </a:cubicBezTo>
                  <a:cubicBezTo>
                    <a:pt x="106795" y="132673"/>
                    <a:pt x="106049" y="108889"/>
                    <a:pt x="112023" y="89001"/>
                  </a:cubicBezTo>
                  <a:cubicBezTo>
                    <a:pt x="120321" y="59500"/>
                    <a:pt x="122230" y="25772"/>
                    <a:pt x="140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5427978" y="165231"/>
              <a:ext cx="169553" cy="222235"/>
            </a:xfrm>
            <a:custGeom>
              <a:avLst/>
              <a:gdLst/>
              <a:ahLst/>
              <a:cxnLst/>
              <a:rect l="l" t="t" r="r" b="b"/>
              <a:pathLst>
                <a:path w="169553" h="222235" extrusionOk="0">
                  <a:moveTo>
                    <a:pt x="72531" y="150306"/>
                  </a:moveTo>
                  <a:cubicBezTo>
                    <a:pt x="107050" y="154035"/>
                    <a:pt x="151030" y="60310"/>
                    <a:pt x="114353" y="43157"/>
                  </a:cubicBezTo>
                  <a:cubicBezTo>
                    <a:pt x="112444" y="33378"/>
                    <a:pt x="99333" y="32135"/>
                    <a:pt x="91118" y="32632"/>
                  </a:cubicBezTo>
                  <a:cubicBezTo>
                    <a:pt x="59171" y="31969"/>
                    <a:pt x="43405" y="66774"/>
                    <a:pt x="36517" y="93209"/>
                  </a:cubicBezTo>
                  <a:cubicBezTo>
                    <a:pt x="28551" y="117987"/>
                    <a:pt x="46641" y="146991"/>
                    <a:pt x="72531" y="150306"/>
                  </a:cubicBezTo>
                  <a:close/>
                  <a:moveTo>
                    <a:pt x="127464" y="12164"/>
                  </a:moveTo>
                  <a:cubicBezTo>
                    <a:pt x="146300" y="20202"/>
                    <a:pt x="174845" y="30478"/>
                    <a:pt x="168705" y="56001"/>
                  </a:cubicBezTo>
                  <a:cubicBezTo>
                    <a:pt x="165966" y="87326"/>
                    <a:pt x="162896" y="118733"/>
                    <a:pt x="159577" y="150057"/>
                  </a:cubicBezTo>
                  <a:cubicBezTo>
                    <a:pt x="155179" y="165636"/>
                    <a:pt x="161568" y="219833"/>
                    <a:pt x="143644" y="222236"/>
                  </a:cubicBezTo>
                  <a:cubicBezTo>
                    <a:pt x="139994" y="222236"/>
                    <a:pt x="136342" y="221076"/>
                    <a:pt x="133189" y="219335"/>
                  </a:cubicBezTo>
                  <a:cubicBezTo>
                    <a:pt x="130617" y="199198"/>
                    <a:pt x="151445" y="163482"/>
                    <a:pt x="124725" y="153206"/>
                  </a:cubicBezTo>
                  <a:cubicBezTo>
                    <a:pt x="92778" y="147240"/>
                    <a:pt x="105308" y="213037"/>
                    <a:pt x="45479" y="201270"/>
                  </a:cubicBezTo>
                  <a:cubicBezTo>
                    <a:pt x="-1571" y="193315"/>
                    <a:pt x="-3562" y="148151"/>
                    <a:pt x="2412" y="109452"/>
                  </a:cubicBezTo>
                  <a:cubicBezTo>
                    <a:pt x="7142" y="67520"/>
                    <a:pt x="26394" y="21445"/>
                    <a:pt x="68133" y="4871"/>
                  </a:cubicBezTo>
                  <a:cubicBezTo>
                    <a:pt x="87384" y="-2670"/>
                    <a:pt x="111697" y="-2338"/>
                    <a:pt x="127464" y="12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5673603" y="210459"/>
              <a:ext cx="118220" cy="193332"/>
            </a:xfrm>
            <a:custGeom>
              <a:avLst/>
              <a:gdLst/>
              <a:ahLst/>
              <a:cxnLst/>
              <a:rect l="l" t="t" r="r" b="b"/>
              <a:pathLst>
                <a:path w="118220" h="193332" extrusionOk="0">
                  <a:moveTo>
                    <a:pt x="75680" y="0"/>
                  </a:moveTo>
                  <a:cubicBezTo>
                    <a:pt x="84808" y="12762"/>
                    <a:pt x="124306" y="-912"/>
                    <a:pt x="117419" y="22872"/>
                  </a:cubicBezTo>
                  <a:cubicBezTo>
                    <a:pt x="113685" y="37457"/>
                    <a:pt x="104225" y="35302"/>
                    <a:pt x="91944" y="36048"/>
                  </a:cubicBezTo>
                  <a:cubicBezTo>
                    <a:pt x="78169" y="37374"/>
                    <a:pt x="64809" y="42097"/>
                    <a:pt x="53358" y="49970"/>
                  </a:cubicBezTo>
                  <a:cubicBezTo>
                    <a:pt x="25145" y="68698"/>
                    <a:pt x="28630" y="110547"/>
                    <a:pt x="44728" y="136319"/>
                  </a:cubicBezTo>
                  <a:cubicBezTo>
                    <a:pt x="56014" y="154633"/>
                    <a:pt x="75265" y="161428"/>
                    <a:pt x="94101" y="170627"/>
                  </a:cubicBezTo>
                  <a:cubicBezTo>
                    <a:pt x="86135" y="180819"/>
                    <a:pt x="75597" y="191841"/>
                    <a:pt x="62071" y="193333"/>
                  </a:cubicBezTo>
                  <a:cubicBezTo>
                    <a:pt x="-29373" y="182145"/>
                    <a:pt x="-15515" y="3149"/>
                    <a:pt x="75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479703" y="987999"/>
              <a:ext cx="291808" cy="338064"/>
            </a:xfrm>
            <a:custGeom>
              <a:avLst/>
              <a:gdLst/>
              <a:ahLst/>
              <a:cxnLst/>
              <a:rect l="l" t="t" r="r" b="b"/>
              <a:pathLst>
                <a:path w="291808" h="338064" extrusionOk="0">
                  <a:moveTo>
                    <a:pt x="182209" y="175367"/>
                  </a:moveTo>
                  <a:cubicBezTo>
                    <a:pt x="195984" y="141556"/>
                    <a:pt x="224446" y="60179"/>
                    <a:pt x="174409" y="45429"/>
                  </a:cubicBezTo>
                  <a:cubicBezTo>
                    <a:pt x="102714" y="22226"/>
                    <a:pt x="41392" y="85537"/>
                    <a:pt x="31932" y="153075"/>
                  </a:cubicBezTo>
                  <a:cubicBezTo>
                    <a:pt x="23219" y="195007"/>
                    <a:pt x="26373" y="258898"/>
                    <a:pt x="77571" y="269671"/>
                  </a:cubicBezTo>
                  <a:cubicBezTo>
                    <a:pt x="131757" y="278538"/>
                    <a:pt x="163871" y="217216"/>
                    <a:pt x="182209" y="175367"/>
                  </a:cubicBezTo>
                  <a:close/>
                  <a:moveTo>
                    <a:pt x="286930" y="83134"/>
                  </a:moveTo>
                  <a:cubicBezTo>
                    <a:pt x="283777" y="167577"/>
                    <a:pt x="297552" y="251689"/>
                    <a:pt x="288922" y="336132"/>
                  </a:cubicBezTo>
                  <a:cubicBezTo>
                    <a:pt x="272077" y="332651"/>
                    <a:pt x="248842" y="325193"/>
                    <a:pt x="248842" y="304559"/>
                  </a:cubicBezTo>
                  <a:cubicBezTo>
                    <a:pt x="248096" y="273152"/>
                    <a:pt x="250502" y="241662"/>
                    <a:pt x="251830" y="210254"/>
                  </a:cubicBezTo>
                  <a:cubicBezTo>
                    <a:pt x="253240" y="197161"/>
                    <a:pt x="255398" y="178599"/>
                    <a:pt x="239051" y="174290"/>
                  </a:cubicBezTo>
                  <a:cubicBezTo>
                    <a:pt x="218140" y="169069"/>
                    <a:pt x="213078" y="194095"/>
                    <a:pt x="206688" y="208349"/>
                  </a:cubicBezTo>
                  <a:cubicBezTo>
                    <a:pt x="185445" y="260722"/>
                    <a:pt x="168435" y="332900"/>
                    <a:pt x="100474" y="337706"/>
                  </a:cubicBezTo>
                  <a:cubicBezTo>
                    <a:pt x="38737" y="343341"/>
                    <a:pt x="6872" y="281356"/>
                    <a:pt x="815" y="228320"/>
                  </a:cubicBezTo>
                  <a:cubicBezTo>
                    <a:pt x="-513" y="185891"/>
                    <a:pt x="-2256" y="140811"/>
                    <a:pt x="13843" y="100619"/>
                  </a:cubicBezTo>
                  <a:cubicBezTo>
                    <a:pt x="41309" y="26038"/>
                    <a:pt x="143872" y="-10756"/>
                    <a:pt x="217808" y="2752"/>
                  </a:cubicBezTo>
                  <a:cubicBezTo>
                    <a:pt x="239051" y="8884"/>
                    <a:pt x="262783" y="7309"/>
                    <a:pt x="283611" y="16425"/>
                  </a:cubicBezTo>
                  <a:cubicBezTo>
                    <a:pt x="285768" y="17336"/>
                    <a:pt x="287428" y="19325"/>
                    <a:pt x="287428" y="21728"/>
                  </a:cubicBezTo>
                  <a:cubicBezTo>
                    <a:pt x="287677" y="42280"/>
                    <a:pt x="287013" y="62748"/>
                    <a:pt x="286930" y="831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067941" y="817232"/>
              <a:ext cx="314176" cy="538389"/>
            </a:xfrm>
            <a:custGeom>
              <a:avLst/>
              <a:gdLst/>
              <a:ahLst/>
              <a:cxnLst/>
              <a:rect l="l" t="t" r="r" b="b"/>
              <a:pathLst>
                <a:path w="314176" h="538389" extrusionOk="0">
                  <a:moveTo>
                    <a:pt x="313416" y="487094"/>
                  </a:moveTo>
                  <a:cubicBezTo>
                    <a:pt x="315822" y="503833"/>
                    <a:pt x="312337" y="522893"/>
                    <a:pt x="305533" y="538389"/>
                  </a:cubicBezTo>
                  <a:cubicBezTo>
                    <a:pt x="258068" y="537229"/>
                    <a:pt x="210604" y="538058"/>
                    <a:pt x="163222" y="535655"/>
                  </a:cubicBezTo>
                  <a:cubicBezTo>
                    <a:pt x="114181" y="534246"/>
                    <a:pt x="63895" y="542947"/>
                    <a:pt x="15434" y="533003"/>
                  </a:cubicBezTo>
                  <a:cubicBezTo>
                    <a:pt x="17177" y="484691"/>
                    <a:pt x="21409" y="436295"/>
                    <a:pt x="28213" y="388480"/>
                  </a:cubicBezTo>
                  <a:cubicBezTo>
                    <a:pt x="30869" y="378039"/>
                    <a:pt x="33109" y="366934"/>
                    <a:pt x="39748" y="358150"/>
                  </a:cubicBezTo>
                  <a:cubicBezTo>
                    <a:pt x="49124" y="351355"/>
                    <a:pt x="59912" y="346217"/>
                    <a:pt x="69703" y="340002"/>
                  </a:cubicBezTo>
                  <a:cubicBezTo>
                    <a:pt x="100655" y="322185"/>
                    <a:pt x="129532" y="300888"/>
                    <a:pt x="154924" y="275613"/>
                  </a:cubicBezTo>
                  <a:cubicBezTo>
                    <a:pt x="184714" y="245615"/>
                    <a:pt x="215416" y="209898"/>
                    <a:pt x="221059" y="166558"/>
                  </a:cubicBezTo>
                  <a:cubicBezTo>
                    <a:pt x="229772" y="96783"/>
                    <a:pt x="181561" y="46730"/>
                    <a:pt x="115260" y="88247"/>
                  </a:cubicBezTo>
                  <a:cubicBezTo>
                    <a:pt x="80657" y="106395"/>
                    <a:pt x="68210" y="143106"/>
                    <a:pt x="41988" y="168298"/>
                  </a:cubicBezTo>
                  <a:cubicBezTo>
                    <a:pt x="27633" y="162083"/>
                    <a:pt x="11534" y="157028"/>
                    <a:pt x="0" y="146089"/>
                  </a:cubicBezTo>
                  <a:cubicBezTo>
                    <a:pt x="18754" y="93965"/>
                    <a:pt x="54269" y="47227"/>
                    <a:pt x="97253" y="12588"/>
                  </a:cubicBezTo>
                  <a:cubicBezTo>
                    <a:pt x="138660" y="-10864"/>
                    <a:pt x="189942" y="5296"/>
                    <a:pt x="234834" y="7119"/>
                  </a:cubicBezTo>
                  <a:cubicBezTo>
                    <a:pt x="232676" y="27256"/>
                    <a:pt x="250517" y="28250"/>
                    <a:pt x="265785" y="32808"/>
                  </a:cubicBezTo>
                  <a:cubicBezTo>
                    <a:pt x="265951" y="33057"/>
                    <a:pt x="266117" y="33305"/>
                    <a:pt x="266283" y="33554"/>
                  </a:cubicBezTo>
                  <a:cubicBezTo>
                    <a:pt x="266366" y="36123"/>
                    <a:pt x="269852" y="36454"/>
                    <a:pt x="270847" y="34548"/>
                  </a:cubicBezTo>
                  <a:cubicBezTo>
                    <a:pt x="275743" y="36454"/>
                    <a:pt x="279975" y="39023"/>
                    <a:pt x="282879" y="43084"/>
                  </a:cubicBezTo>
                  <a:cubicBezTo>
                    <a:pt x="302961" y="72668"/>
                    <a:pt x="284124" y="118163"/>
                    <a:pt x="275162" y="150233"/>
                  </a:cubicBezTo>
                  <a:cubicBezTo>
                    <a:pt x="251845" y="224152"/>
                    <a:pt x="203965" y="287960"/>
                    <a:pt x="157413" y="348952"/>
                  </a:cubicBezTo>
                  <a:cubicBezTo>
                    <a:pt x="41407" y="515269"/>
                    <a:pt x="218321" y="449388"/>
                    <a:pt x="313416" y="487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647315">
            <a:off x="8386523" y="2432634"/>
            <a:ext cx="488631" cy="499437"/>
            <a:chOff x="16770803" y="4863689"/>
            <a:chExt cx="977186" cy="998760"/>
          </a:xfrm>
        </p:grpSpPr>
        <p:sp>
          <p:nvSpPr>
            <p:cNvPr id="130" name="Google Shape;130;p2"/>
            <p:cNvSpPr/>
            <p:nvPr/>
          </p:nvSpPr>
          <p:spPr>
            <a:xfrm>
              <a:off x="16770803" y="5255435"/>
              <a:ext cx="977186" cy="222157"/>
            </a:xfrm>
            <a:custGeom>
              <a:avLst/>
              <a:gdLst/>
              <a:ahLst/>
              <a:cxnLst/>
              <a:rect l="l" t="t" r="r" b="b"/>
              <a:pathLst>
                <a:path w="977186" h="222157" extrusionOk="0">
                  <a:moveTo>
                    <a:pt x="976300" y="18743"/>
                  </a:moveTo>
                  <a:cubicBezTo>
                    <a:pt x="972224" y="8336"/>
                    <a:pt x="959778" y="7976"/>
                    <a:pt x="950188" y="7976"/>
                  </a:cubicBezTo>
                  <a:cubicBezTo>
                    <a:pt x="935203" y="8196"/>
                    <a:pt x="920179" y="9095"/>
                    <a:pt x="905175" y="9075"/>
                  </a:cubicBezTo>
                  <a:cubicBezTo>
                    <a:pt x="874967" y="9634"/>
                    <a:pt x="844819" y="8076"/>
                    <a:pt x="814651" y="6518"/>
                  </a:cubicBezTo>
                  <a:cubicBezTo>
                    <a:pt x="763545" y="5340"/>
                    <a:pt x="712459" y="5120"/>
                    <a:pt x="661353" y="4561"/>
                  </a:cubicBezTo>
                  <a:cubicBezTo>
                    <a:pt x="537524" y="-533"/>
                    <a:pt x="413576" y="-1272"/>
                    <a:pt x="289687" y="1904"/>
                  </a:cubicBezTo>
                  <a:cubicBezTo>
                    <a:pt x="247971" y="1704"/>
                    <a:pt x="206275" y="1724"/>
                    <a:pt x="164719" y="5799"/>
                  </a:cubicBezTo>
                  <a:cubicBezTo>
                    <a:pt x="137688" y="6938"/>
                    <a:pt x="109018" y="9335"/>
                    <a:pt x="81927" y="12591"/>
                  </a:cubicBezTo>
                  <a:cubicBezTo>
                    <a:pt x="63786" y="13549"/>
                    <a:pt x="45605" y="13370"/>
                    <a:pt x="27464" y="14468"/>
                  </a:cubicBezTo>
                  <a:cubicBezTo>
                    <a:pt x="21870" y="15008"/>
                    <a:pt x="15697" y="14408"/>
                    <a:pt x="10522" y="16825"/>
                  </a:cubicBezTo>
                  <a:cubicBezTo>
                    <a:pt x="4469" y="20681"/>
                    <a:pt x="-3863" y="34044"/>
                    <a:pt x="1991" y="40975"/>
                  </a:cubicBezTo>
                  <a:cubicBezTo>
                    <a:pt x="-1425" y="94728"/>
                    <a:pt x="1691" y="148621"/>
                    <a:pt x="892" y="202434"/>
                  </a:cubicBezTo>
                  <a:cubicBezTo>
                    <a:pt x="153" y="216117"/>
                    <a:pt x="15657" y="219074"/>
                    <a:pt x="26305" y="219953"/>
                  </a:cubicBezTo>
                  <a:cubicBezTo>
                    <a:pt x="42368" y="221650"/>
                    <a:pt x="58531" y="221930"/>
                    <a:pt x="74674" y="222150"/>
                  </a:cubicBezTo>
                  <a:cubicBezTo>
                    <a:pt x="199702" y="222450"/>
                    <a:pt x="324530" y="213441"/>
                    <a:pt x="449537" y="216557"/>
                  </a:cubicBezTo>
                  <a:cubicBezTo>
                    <a:pt x="554906" y="217476"/>
                    <a:pt x="660215" y="216976"/>
                    <a:pt x="765583" y="217096"/>
                  </a:cubicBezTo>
                  <a:cubicBezTo>
                    <a:pt x="806859" y="217156"/>
                    <a:pt x="848136" y="217576"/>
                    <a:pt x="889412" y="216876"/>
                  </a:cubicBezTo>
                  <a:cubicBezTo>
                    <a:pt x="904416" y="216617"/>
                    <a:pt x="919400" y="216757"/>
                    <a:pt x="934404" y="216337"/>
                  </a:cubicBezTo>
                  <a:cubicBezTo>
                    <a:pt x="939299" y="215958"/>
                    <a:pt x="944614" y="216797"/>
                    <a:pt x="949109" y="214459"/>
                  </a:cubicBezTo>
                  <a:cubicBezTo>
                    <a:pt x="972644" y="199338"/>
                    <a:pt x="967649" y="103857"/>
                    <a:pt x="972364" y="73755"/>
                  </a:cubicBezTo>
                  <a:cubicBezTo>
                    <a:pt x="973803" y="59013"/>
                    <a:pt x="975641" y="44331"/>
                    <a:pt x="976779" y="29550"/>
                  </a:cubicBezTo>
                  <a:cubicBezTo>
                    <a:pt x="977059" y="26014"/>
                    <a:pt x="977738" y="22099"/>
                    <a:pt x="976300" y="18743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7156748" y="4863689"/>
              <a:ext cx="228686" cy="243304"/>
            </a:xfrm>
            <a:custGeom>
              <a:avLst/>
              <a:gdLst/>
              <a:ahLst/>
              <a:cxnLst/>
              <a:rect l="l" t="t" r="r" b="b"/>
              <a:pathLst>
                <a:path w="228686" h="243304" extrusionOk="0">
                  <a:moveTo>
                    <a:pt x="19878" y="181873"/>
                  </a:moveTo>
                  <a:cubicBezTo>
                    <a:pt x="39497" y="222702"/>
                    <a:pt x="85129" y="242897"/>
                    <a:pt x="128802" y="243256"/>
                  </a:cubicBezTo>
                  <a:cubicBezTo>
                    <a:pt x="176912" y="244894"/>
                    <a:pt x="217069" y="204165"/>
                    <a:pt x="225440" y="158562"/>
                  </a:cubicBezTo>
                  <a:cubicBezTo>
                    <a:pt x="230475" y="123086"/>
                    <a:pt x="231893" y="84054"/>
                    <a:pt x="212774" y="52274"/>
                  </a:cubicBezTo>
                  <a:cubicBezTo>
                    <a:pt x="194153" y="19814"/>
                    <a:pt x="156773" y="-720"/>
                    <a:pt x="119452" y="79"/>
                  </a:cubicBezTo>
                  <a:cubicBezTo>
                    <a:pt x="112560" y="-241"/>
                    <a:pt x="105687" y="379"/>
                    <a:pt x="99094" y="2516"/>
                  </a:cubicBezTo>
                  <a:cubicBezTo>
                    <a:pt x="94918" y="3874"/>
                    <a:pt x="89584" y="3834"/>
                    <a:pt x="86727" y="7610"/>
                  </a:cubicBezTo>
                  <a:cubicBezTo>
                    <a:pt x="28109" y="17238"/>
                    <a:pt x="-3557" y="67535"/>
                    <a:pt x="318" y="124744"/>
                  </a:cubicBezTo>
                  <a:cubicBezTo>
                    <a:pt x="2176" y="145039"/>
                    <a:pt x="10787" y="163895"/>
                    <a:pt x="19878" y="181873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7157156" y="5616641"/>
              <a:ext cx="240208" cy="245808"/>
            </a:xfrm>
            <a:custGeom>
              <a:avLst/>
              <a:gdLst/>
              <a:ahLst/>
              <a:cxnLst/>
              <a:rect l="l" t="t" r="r" b="b"/>
              <a:pathLst>
                <a:path w="240208" h="245808" extrusionOk="0">
                  <a:moveTo>
                    <a:pt x="218200" y="50747"/>
                  </a:moveTo>
                  <a:cubicBezTo>
                    <a:pt x="207811" y="29554"/>
                    <a:pt x="187213" y="17289"/>
                    <a:pt x="165936" y="8979"/>
                  </a:cubicBezTo>
                  <a:cubicBezTo>
                    <a:pt x="160062" y="6243"/>
                    <a:pt x="153968" y="4145"/>
                    <a:pt x="148095" y="1409"/>
                  </a:cubicBezTo>
                  <a:cubicBezTo>
                    <a:pt x="144898" y="-69"/>
                    <a:pt x="141062" y="1129"/>
                    <a:pt x="138924" y="3766"/>
                  </a:cubicBezTo>
                  <a:cubicBezTo>
                    <a:pt x="121323" y="530"/>
                    <a:pt x="102643" y="-2127"/>
                    <a:pt x="85081" y="2448"/>
                  </a:cubicBezTo>
                  <a:cubicBezTo>
                    <a:pt x="56472" y="10737"/>
                    <a:pt x="32217" y="30572"/>
                    <a:pt x="16933" y="55961"/>
                  </a:cubicBezTo>
                  <a:cubicBezTo>
                    <a:pt x="5825" y="71781"/>
                    <a:pt x="111" y="90298"/>
                    <a:pt x="431" y="109614"/>
                  </a:cubicBezTo>
                  <a:cubicBezTo>
                    <a:pt x="-328" y="124056"/>
                    <a:pt x="-468" y="138798"/>
                    <a:pt x="3308" y="152840"/>
                  </a:cubicBezTo>
                  <a:cubicBezTo>
                    <a:pt x="10420" y="175392"/>
                    <a:pt x="22128" y="197804"/>
                    <a:pt x="40169" y="213485"/>
                  </a:cubicBezTo>
                  <a:cubicBezTo>
                    <a:pt x="59688" y="229006"/>
                    <a:pt x="82444" y="242768"/>
                    <a:pt x="107697" y="245465"/>
                  </a:cubicBezTo>
                  <a:cubicBezTo>
                    <a:pt x="145897" y="247882"/>
                    <a:pt x="187633" y="237815"/>
                    <a:pt x="211887" y="206254"/>
                  </a:cubicBezTo>
                  <a:cubicBezTo>
                    <a:pt x="236221" y="177310"/>
                    <a:pt x="243254" y="137200"/>
                    <a:pt x="239078" y="100406"/>
                  </a:cubicBezTo>
                  <a:cubicBezTo>
                    <a:pt x="235762" y="82628"/>
                    <a:pt x="227351" y="66188"/>
                    <a:pt x="218200" y="50747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2"/>
          <p:cNvGrpSpPr/>
          <p:nvPr/>
        </p:nvGrpSpPr>
        <p:grpSpPr>
          <a:xfrm>
            <a:off x="8379645" y="2424710"/>
            <a:ext cx="502369" cy="511991"/>
            <a:chOff x="8379645" y="2424710"/>
            <a:chExt cx="502369" cy="511991"/>
          </a:xfrm>
        </p:grpSpPr>
        <p:sp>
          <p:nvSpPr>
            <p:cNvPr id="134" name="Google Shape;134;p2"/>
            <p:cNvSpPr/>
            <p:nvPr/>
          </p:nvSpPr>
          <p:spPr>
            <a:xfrm rot="-638233">
              <a:off x="8385990" y="2628206"/>
              <a:ext cx="489679" cy="111429"/>
            </a:xfrm>
            <a:custGeom>
              <a:avLst/>
              <a:gdLst/>
              <a:ahLst/>
              <a:cxnLst/>
              <a:rect l="l" t="t" r="r" b="b"/>
              <a:pathLst>
                <a:path w="977186" h="222157" extrusionOk="0">
                  <a:moveTo>
                    <a:pt x="74674" y="222150"/>
                  </a:moveTo>
                  <a:cubicBezTo>
                    <a:pt x="58531" y="221930"/>
                    <a:pt x="42368" y="221650"/>
                    <a:pt x="26305" y="219953"/>
                  </a:cubicBezTo>
                  <a:cubicBezTo>
                    <a:pt x="15657" y="219074"/>
                    <a:pt x="153" y="216117"/>
                    <a:pt x="892" y="202434"/>
                  </a:cubicBezTo>
                  <a:cubicBezTo>
                    <a:pt x="1691" y="148621"/>
                    <a:pt x="-1425" y="94728"/>
                    <a:pt x="1991" y="40975"/>
                  </a:cubicBezTo>
                  <a:cubicBezTo>
                    <a:pt x="-3863" y="34044"/>
                    <a:pt x="4469" y="20681"/>
                    <a:pt x="10522" y="16825"/>
                  </a:cubicBezTo>
                  <a:cubicBezTo>
                    <a:pt x="15697" y="14408"/>
                    <a:pt x="21870" y="15008"/>
                    <a:pt x="27464" y="14468"/>
                  </a:cubicBezTo>
                  <a:cubicBezTo>
                    <a:pt x="45605" y="13370"/>
                    <a:pt x="63786" y="13549"/>
                    <a:pt x="81927" y="12591"/>
                  </a:cubicBezTo>
                  <a:cubicBezTo>
                    <a:pt x="109018" y="9335"/>
                    <a:pt x="137688" y="6938"/>
                    <a:pt x="164719" y="5799"/>
                  </a:cubicBezTo>
                  <a:cubicBezTo>
                    <a:pt x="206275" y="1724"/>
                    <a:pt x="247971" y="1704"/>
                    <a:pt x="289687" y="1904"/>
                  </a:cubicBezTo>
                  <a:cubicBezTo>
                    <a:pt x="413576" y="-1272"/>
                    <a:pt x="537524" y="-533"/>
                    <a:pt x="661353" y="4561"/>
                  </a:cubicBezTo>
                  <a:cubicBezTo>
                    <a:pt x="712459" y="5120"/>
                    <a:pt x="763545" y="5340"/>
                    <a:pt x="814651" y="6518"/>
                  </a:cubicBezTo>
                  <a:cubicBezTo>
                    <a:pt x="844819" y="8076"/>
                    <a:pt x="874967" y="9634"/>
                    <a:pt x="905175" y="9075"/>
                  </a:cubicBezTo>
                  <a:cubicBezTo>
                    <a:pt x="920179" y="9095"/>
                    <a:pt x="935203" y="8196"/>
                    <a:pt x="950188" y="7976"/>
                  </a:cubicBezTo>
                  <a:cubicBezTo>
                    <a:pt x="959778" y="7976"/>
                    <a:pt x="972224" y="8336"/>
                    <a:pt x="976300" y="18743"/>
                  </a:cubicBezTo>
                  <a:cubicBezTo>
                    <a:pt x="977738" y="22099"/>
                    <a:pt x="977059" y="26014"/>
                    <a:pt x="976779" y="29550"/>
                  </a:cubicBezTo>
                  <a:cubicBezTo>
                    <a:pt x="975641" y="44331"/>
                    <a:pt x="973803" y="59013"/>
                    <a:pt x="972364" y="73755"/>
                  </a:cubicBezTo>
                  <a:cubicBezTo>
                    <a:pt x="967649" y="103857"/>
                    <a:pt x="972644" y="199338"/>
                    <a:pt x="949109" y="214459"/>
                  </a:cubicBezTo>
                  <a:cubicBezTo>
                    <a:pt x="944614" y="216797"/>
                    <a:pt x="939299" y="215958"/>
                    <a:pt x="934404" y="216337"/>
                  </a:cubicBezTo>
                  <a:cubicBezTo>
                    <a:pt x="919400" y="216757"/>
                    <a:pt x="904416" y="216617"/>
                    <a:pt x="889412" y="216876"/>
                  </a:cubicBezTo>
                  <a:cubicBezTo>
                    <a:pt x="848136" y="217576"/>
                    <a:pt x="806859" y="217156"/>
                    <a:pt x="765583" y="217096"/>
                  </a:cubicBezTo>
                  <a:cubicBezTo>
                    <a:pt x="660215" y="216976"/>
                    <a:pt x="554906" y="217476"/>
                    <a:pt x="449537" y="216557"/>
                  </a:cubicBezTo>
                  <a:cubicBezTo>
                    <a:pt x="324530" y="213441"/>
                    <a:pt x="199702" y="222450"/>
                    <a:pt x="74674" y="222150"/>
                  </a:cubicBezTo>
                  <a:close/>
                  <a:moveTo>
                    <a:pt x="101766" y="206749"/>
                  </a:moveTo>
                  <a:cubicBezTo>
                    <a:pt x="163860" y="206449"/>
                    <a:pt x="225914" y="203453"/>
                    <a:pt x="287949" y="201396"/>
                  </a:cubicBezTo>
                  <a:cubicBezTo>
                    <a:pt x="505898" y="199039"/>
                    <a:pt x="723907" y="203973"/>
                    <a:pt x="941836" y="200397"/>
                  </a:cubicBezTo>
                  <a:cubicBezTo>
                    <a:pt x="953184" y="175528"/>
                    <a:pt x="950987" y="146584"/>
                    <a:pt x="953864" y="120017"/>
                  </a:cubicBezTo>
                  <a:cubicBezTo>
                    <a:pt x="954843" y="88097"/>
                    <a:pt x="958539" y="56416"/>
                    <a:pt x="961516" y="24656"/>
                  </a:cubicBezTo>
                  <a:cubicBezTo>
                    <a:pt x="940218" y="22079"/>
                    <a:pt x="918421" y="25694"/>
                    <a:pt x="896944" y="24815"/>
                  </a:cubicBezTo>
                  <a:cubicBezTo>
                    <a:pt x="866256" y="25215"/>
                    <a:pt x="835629" y="22938"/>
                    <a:pt x="804981" y="21899"/>
                  </a:cubicBezTo>
                  <a:cubicBezTo>
                    <a:pt x="692660" y="21380"/>
                    <a:pt x="580399" y="17185"/>
                    <a:pt x="468098" y="15527"/>
                  </a:cubicBezTo>
                  <a:cubicBezTo>
                    <a:pt x="405744" y="14588"/>
                    <a:pt x="343430" y="17225"/>
                    <a:pt x="281056" y="17604"/>
                  </a:cubicBezTo>
                  <a:cubicBezTo>
                    <a:pt x="253905" y="17864"/>
                    <a:pt x="226673" y="16965"/>
                    <a:pt x="199562" y="18883"/>
                  </a:cubicBezTo>
                  <a:cubicBezTo>
                    <a:pt x="166597" y="22059"/>
                    <a:pt x="133212" y="21979"/>
                    <a:pt x="100367" y="26453"/>
                  </a:cubicBezTo>
                  <a:cubicBezTo>
                    <a:pt x="73076" y="30209"/>
                    <a:pt x="45365" y="28131"/>
                    <a:pt x="18014" y="30908"/>
                  </a:cubicBezTo>
                  <a:cubicBezTo>
                    <a:pt x="15617" y="34543"/>
                    <a:pt x="15177" y="39517"/>
                    <a:pt x="11341" y="42054"/>
                  </a:cubicBezTo>
                  <a:cubicBezTo>
                    <a:pt x="13879" y="95428"/>
                    <a:pt x="14758" y="148861"/>
                    <a:pt x="15996" y="202275"/>
                  </a:cubicBezTo>
                  <a:cubicBezTo>
                    <a:pt x="43927" y="208527"/>
                    <a:pt x="73276" y="205910"/>
                    <a:pt x="101766" y="206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638233">
              <a:off x="8543095" y="2434183"/>
              <a:ext cx="114597" cy="122036"/>
            </a:xfrm>
            <a:custGeom>
              <a:avLst/>
              <a:gdLst/>
              <a:ahLst/>
              <a:cxnLst/>
              <a:rect l="l" t="t" r="r" b="b"/>
              <a:pathLst>
                <a:path w="228686" h="243304" extrusionOk="0">
                  <a:moveTo>
                    <a:pt x="128802" y="243256"/>
                  </a:moveTo>
                  <a:cubicBezTo>
                    <a:pt x="85129" y="242897"/>
                    <a:pt x="39497" y="222702"/>
                    <a:pt x="19878" y="181873"/>
                  </a:cubicBezTo>
                  <a:cubicBezTo>
                    <a:pt x="10787" y="163895"/>
                    <a:pt x="2176" y="145039"/>
                    <a:pt x="318" y="124744"/>
                  </a:cubicBezTo>
                  <a:cubicBezTo>
                    <a:pt x="-3557" y="67535"/>
                    <a:pt x="28109" y="17238"/>
                    <a:pt x="86727" y="7610"/>
                  </a:cubicBezTo>
                  <a:cubicBezTo>
                    <a:pt x="89584" y="3834"/>
                    <a:pt x="94918" y="3874"/>
                    <a:pt x="99094" y="2516"/>
                  </a:cubicBezTo>
                  <a:cubicBezTo>
                    <a:pt x="105687" y="379"/>
                    <a:pt x="112560" y="-241"/>
                    <a:pt x="119452" y="79"/>
                  </a:cubicBezTo>
                  <a:cubicBezTo>
                    <a:pt x="156773" y="-720"/>
                    <a:pt x="194153" y="19814"/>
                    <a:pt x="212774" y="52274"/>
                  </a:cubicBezTo>
                  <a:cubicBezTo>
                    <a:pt x="231893" y="84054"/>
                    <a:pt x="230475" y="123086"/>
                    <a:pt x="225440" y="158562"/>
                  </a:cubicBezTo>
                  <a:cubicBezTo>
                    <a:pt x="217069" y="204165"/>
                    <a:pt x="176912" y="244894"/>
                    <a:pt x="128802" y="243256"/>
                  </a:cubicBezTo>
                  <a:close/>
                  <a:moveTo>
                    <a:pt x="130880" y="227716"/>
                  </a:moveTo>
                  <a:cubicBezTo>
                    <a:pt x="167941" y="227816"/>
                    <a:pt x="198369" y="198112"/>
                    <a:pt x="208079" y="163835"/>
                  </a:cubicBezTo>
                  <a:cubicBezTo>
                    <a:pt x="213173" y="144779"/>
                    <a:pt x="212913" y="125263"/>
                    <a:pt x="212574" y="105727"/>
                  </a:cubicBezTo>
                  <a:cubicBezTo>
                    <a:pt x="211415" y="65398"/>
                    <a:pt x="183085" y="28444"/>
                    <a:pt x="143747" y="18476"/>
                  </a:cubicBezTo>
                  <a:cubicBezTo>
                    <a:pt x="142868" y="19335"/>
                    <a:pt x="141509" y="19275"/>
                    <a:pt x="141529" y="17937"/>
                  </a:cubicBezTo>
                  <a:cubicBezTo>
                    <a:pt x="128882" y="16379"/>
                    <a:pt x="115457" y="15959"/>
                    <a:pt x="102870" y="17737"/>
                  </a:cubicBezTo>
                  <a:cubicBezTo>
                    <a:pt x="98594" y="18396"/>
                    <a:pt x="93979" y="21332"/>
                    <a:pt x="89764" y="19295"/>
                  </a:cubicBezTo>
                  <a:cubicBezTo>
                    <a:pt x="38718" y="29223"/>
                    <a:pt x="12366" y="71969"/>
                    <a:pt x="15203" y="122147"/>
                  </a:cubicBezTo>
                  <a:cubicBezTo>
                    <a:pt x="18060" y="146577"/>
                    <a:pt x="29368" y="169987"/>
                    <a:pt x="43253" y="190063"/>
                  </a:cubicBezTo>
                  <a:cubicBezTo>
                    <a:pt x="63691" y="216729"/>
                    <a:pt x="98375" y="227356"/>
                    <a:pt x="130880" y="227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638233">
              <a:off x="8613866" y="2803416"/>
              <a:ext cx="120371" cy="123292"/>
            </a:xfrm>
            <a:custGeom>
              <a:avLst/>
              <a:gdLst/>
              <a:ahLst/>
              <a:cxnLst/>
              <a:rect l="l" t="t" r="r" b="b"/>
              <a:pathLst>
                <a:path w="240208" h="245808" extrusionOk="0">
                  <a:moveTo>
                    <a:pt x="107697" y="245465"/>
                  </a:moveTo>
                  <a:cubicBezTo>
                    <a:pt x="82444" y="242768"/>
                    <a:pt x="59688" y="229006"/>
                    <a:pt x="40169" y="213485"/>
                  </a:cubicBezTo>
                  <a:cubicBezTo>
                    <a:pt x="22128" y="197804"/>
                    <a:pt x="10420" y="175392"/>
                    <a:pt x="3308" y="152840"/>
                  </a:cubicBezTo>
                  <a:cubicBezTo>
                    <a:pt x="-468" y="138798"/>
                    <a:pt x="-328" y="124056"/>
                    <a:pt x="431" y="109614"/>
                  </a:cubicBezTo>
                  <a:cubicBezTo>
                    <a:pt x="111" y="90298"/>
                    <a:pt x="5825" y="71781"/>
                    <a:pt x="16933" y="55961"/>
                  </a:cubicBezTo>
                  <a:cubicBezTo>
                    <a:pt x="32217" y="30572"/>
                    <a:pt x="56472" y="10737"/>
                    <a:pt x="85081" y="2448"/>
                  </a:cubicBezTo>
                  <a:cubicBezTo>
                    <a:pt x="102643" y="-2127"/>
                    <a:pt x="121323" y="530"/>
                    <a:pt x="138924" y="3766"/>
                  </a:cubicBezTo>
                  <a:cubicBezTo>
                    <a:pt x="141062" y="1129"/>
                    <a:pt x="144898" y="-69"/>
                    <a:pt x="148095" y="1409"/>
                  </a:cubicBezTo>
                  <a:cubicBezTo>
                    <a:pt x="153968" y="4145"/>
                    <a:pt x="160062" y="6243"/>
                    <a:pt x="165936" y="8979"/>
                  </a:cubicBezTo>
                  <a:cubicBezTo>
                    <a:pt x="187213" y="17289"/>
                    <a:pt x="207811" y="29554"/>
                    <a:pt x="218200" y="50747"/>
                  </a:cubicBezTo>
                  <a:cubicBezTo>
                    <a:pt x="227351" y="66188"/>
                    <a:pt x="235762" y="82628"/>
                    <a:pt x="239078" y="100406"/>
                  </a:cubicBezTo>
                  <a:cubicBezTo>
                    <a:pt x="243254" y="137200"/>
                    <a:pt x="236221" y="177310"/>
                    <a:pt x="211887" y="206254"/>
                  </a:cubicBezTo>
                  <a:cubicBezTo>
                    <a:pt x="187633" y="237815"/>
                    <a:pt x="145897" y="247882"/>
                    <a:pt x="107697" y="245465"/>
                  </a:cubicBezTo>
                  <a:close/>
                  <a:moveTo>
                    <a:pt x="117986" y="230324"/>
                  </a:moveTo>
                  <a:cubicBezTo>
                    <a:pt x="148154" y="229944"/>
                    <a:pt x="180241" y="221595"/>
                    <a:pt x="199240" y="196965"/>
                  </a:cubicBezTo>
                  <a:cubicBezTo>
                    <a:pt x="225992" y="164506"/>
                    <a:pt x="233324" y="112211"/>
                    <a:pt x="213565" y="74698"/>
                  </a:cubicBezTo>
                  <a:cubicBezTo>
                    <a:pt x="195684" y="36545"/>
                    <a:pt x="181140" y="31871"/>
                    <a:pt x="144119" y="16810"/>
                  </a:cubicBezTo>
                  <a:cubicBezTo>
                    <a:pt x="94112" y="2967"/>
                    <a:pt x="53115" y="22463"/>
                    <a:pt x="27562" y="66608"/>
                  </a:cubicBezTo>
                  <a:cubicBezTo>
                    <a:pt x="20250" y="77654"/>
                    <a:pt x="15675" y="91716"/>
                    <a:pt x="15795" y="104640"/>
                  </a:cubicBezTo>
                  <a:cubicBezTo>
                    <a:pt x="15155" y="121240"/>
                    <a:pt x="13976" y="138398"/>
                    <a:pt x="19810" y="154279"/>
                  </a:cubicBezTo>
                  <a:cubicBezTo>
                    <a:pt x="27482" y="173195"/>
                    <a:pt x="37372" y="192551"/>
                    <a:pt x="54254" y="204816"/>
                  </a:cubicBezTo>
                  <a:cubicBezTo>
                    <a:pt x="72774" y="218459"/>
                    <a:pt x="94311" y="230743"/>
                    <a:pt x="117986" y="230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638233">
              <a:off x="8550620" y="2442504"/>
              <a:ext cx="99081" cy="105897"/>
            </a:xfrm>
            <a:custGeom>
              <a:avLst/>
              <a:gdLst/>
              <a:ahLst/>
              <a:cxnLst/>
              <a:rect l="l" t="t" r="r" b="b"/>
              <a:pathLst>
                <a:path w="197722" h="211128" extrusionOk="0">
                  <a:moveTo>
                    <a:pt x="197576" y="89160"/>
                  </a:moveTo>
                  <a:cubicBezTo>
                    <a:pt x="197895" y="108676"/>
                    <a:pt x="198155" y="128212"/>
                    <a:pt x="193081" y="147248"/>
                  </a:cubicBezTo>
                  <a:cubicBezTo>
                    <a:pt x="183391" y="181545"/>
                    <a:pt x="152943" y="211248"/>
                    <a:pt x="115882" y="211129"/>
                  </a:cubicBezTo>
                  <a:cubicBezTo>
                    <a:pt x="83377" y="210769"/>
                    <a:pt x="48713" y="200142"/>
                    <a:pt x="28255" y="173475"/>
                  </a:cubicBezTo>
                  <a:cubicBezTo>
                    <a:pt x="14350" y="153400"/>
                    <a:pt x="3062" y="130010"/>
                    <a:pt x="205" y="105580"/>
                  </a:cubicBezTo>
                  <a:cubicBezTo>
                    <a:pt x="-2612" y="55382"/>
                    <a:pt x="23720" y="12656"/>
                    <a:pt x="74786" y="2728"/>
                  </a:cubicBezTo>
                  <a:cubicBezTo>
                    <a:pt x="79001" y="4765"/>
                    <a:pt x="83616" y="1849"/>
                    <a:pt x="87892" y="1170"/>
                  </a:cubicBezTo>
                  <a:cubicBezTo>
                    <a:pt x="100479" y="-628"/>
                    <a:pt x="113924" y="-188"/>
                    <a:pt x="126571" y="1370"/>
                  </a:cubicBezTo>
                  <a:cubicBezTo>
                    <a:pt x="126531" y="2708"/>
                    <a:pt x="127910" y="2768"/>
                    <a:pt x="128769" y="1909"/>
                  </a:cubicBezTo>
                  <a:cubicBezTo>
                    <a:pt x="168087" y="11857"/>
                    <a:pt x="196417" y="48811"/>
                    <a:pt x="197576" y="89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638233">
              <a:off x="8391662" y="2636069"/>
              <a:ext cx="476133" cy="96003"/>
            </a:xfrm>
            <a:custGeom>
              <a:avLst/>
              <a:gdLst/>
              <a:ahLst/>
              <a:cxnLst/>
              <a:rect l="l" t="t" r="r" b="b"/>
              <a:pathLst>
                <a:path w="950154" h="191402" extrusionOk="0">
                  <a:moveTo>
                    <a:pt x="950154" y="9310"/>
                  </a:moveTo>
                  <a:cubicBezTo>
                    <a:pt x="947198" y="41070"/>
                    <a:pt x="943481" y="72751"/>
                    <a:pt x="942502" y="104671"/>
                  </a:cubicBezTo>
                  <a:cubicBezTo>
                    <a:pt x="939646" y="131258"/>
                    <a:pt x="941843" y="160182"/>
                    <a:pt x="930495" y="185051"/>
                  </a:cubicBezTo>
                  <a:cubicBezTo>
                    <a:pt x="712546" y="188626"/>
                    <a:pt x="494537" y="183672"/>
                    <a:pt x="276607" y="186050"/>
                  </a:cubicBezTo>
                  <a:cubicBezTo>
                    <a:pt x="214573" y="188107"/>
                    <a:pt x="152499" y="191083"/>
                    <a:pt x="90424" y="191403"/>
                  </a:cubicBezTo>
                  <a:cubicBezTo>
                    <a:pt x="61934" y="190564"/>
                    <a:pt x="32586" y="193181"/>
                    <a:pt x="4655" y="186928"/>
                  </a:cubicBezTo>
                  <a:cubicBezTo>
                    <a:pt x="3396" y="133515"/>
                    <a:pt x="2517" y="80081"/>
                    <a:pt x="0" y="26708"/>
                  </a:cubicBezTo>
                  <a:cubicBezTo>
                    <a:pt x="3856" y="24171"/>
                    <a:pt x="4295" y="19197"/>
                    <a:pt x="6673" y="15562"/>
                  </a:cubicBezTo>
                  <a:cubicBezTo>
                    <a:pt x="34044" y="12785"/>
                    <a:pt x="61735" y="14863"/>
                    <a:pt x="89026" y="11127"/>
                  </a:cubicBezTo>
                  <a:cubicBezTo>
                    <a:pt x="121871" y="6653"/>
                    <a:pt x="155236" y="6753"/>
                    <a:pt x="188221" y="3557"/>
                  </a:cubicBezTo>
                  <a:cubicBezTo>
                    <a:pt x="215332" y="1619"/>
                    <a:pt x="242563" y="2538"/>
                    <a:pt x="269715" y="2278"/>
                  </a:cubicBezTo>
                  <a:cubicBezTo>
                    <a:pt x="332069" y="1899"/>
                    <a:pt x="394383" y="-738"/>
                    <a:pt x="456757" y="201"/>
                  </a:cubicBezTo>
                  <a:cubicBezTo>
                    <a:pt x="569058" y="1839"/>
                    <a:pt x="681299" y="6054"/>
                    <a:pt x="793640" y="6573"/>
                  </a:cubicBezTo>
                  <a:cubicBezTo>
                    <a:pt x="824308" y="7592"/>
                    <a:pt x="854915" y="9889"/>
                    <a:pt x="885603" y="9489"/>
                  </a:cubicBezTo>
                  <a:cubicBezTo>
                    <a:pt x="907060" y="10328"/>
                    <a:pt x="928837" y="6733"/>
                    <a:pt x="950154" y="9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638233">
              <a:off x="8621324" y="2809629"/>
              <a:ext cx="105002" cy="109306"/>
            </a:xfrm>
            <a:custGeom>
              <a:avLst/>
              <a:gdLst/>
              <a:ahLst/>
              <a:cxnLst/>
              <a:rect l="l" t="t" r="r" b="b"/>
              <a:pathLst>
                <a:path w="209538" h="217924" extrusionOk="0">
                  <a:moveTo>
                    <a:pt x="198319" y="62288"/>
                  </a:moveTo>
                  <a:cubicBezTo>
                    <a:pt x="218078" y="99801"/>
                    <a:pt x="210766" y="152096"/>
                    <a:pt x="184014" y="184556"/>
                  </a:cubicBezTo>
                  <a:cubicBezTo>
                    <a:pt x="165015" y="209185"/>
                    <a:pt x="132909" y="217535"/>
                    <a:pt x="102760" y="217914"/>
                  </a:cubicBezTo>
                  <a:cubicBezTo>
                    <a:pt x="79086" y="218334"/>
                    <a:pt x="57548" y="206049"/>
                    <a:pt x="39008" y="192386"/>
                  </a:cubicBezTo>
                  <a:cubicBezTo>
                    <a:pt x="22126" y="180121"/>
                    <a:pt x="12216" y="160765"/>
                    <a:pt x="4564" y="141849"/>
                  </a:cubicBezTo>
                  <a:cubicBezTo>
                    <a:pt x="-1269" y="125969"/>
                    <a:pt x="-91" y="108810"/>
                    <a:pt x="549" y="92231"/>
                  </a:cubicBezTo>
                  <a:cubicBezTo>
                    <a:pt x="429" y="79307"/>
                    <a:pt x="5004" y="65244"/>
                    <a:pt x="12316" y="54198"/>
                  </a:cubicBezTo>
                  <a:cubicBezTo>
                    <a:pt x="37869" y="10053"/>
                    <a:pt x="78866" y="-9463"/>
                    <a:pt x="128873" y="4400"/>
                  </a:cubicBezTo>
                  <a:cubicBezTo>
                    <a:pt x="165894" y="19441"/>
                    <a:pt x="180438" y="24115"/>
                    <a:pt x="198319" y="62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668150" y="1566900"/>
            <a:ext cx="4603500" cy="200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3"/>
          <p:cNvGrpSpPr/>
          <p:nvPr/>
        </p:nvGrpSpPr>
        <p:grpSpPr>
          <a:xfrm>
            <a:off x="152564" y="2653973"/>
            <a:ext cx="1390544" cy="517058"/>
            <a:chOff x="152564" y="2653973"/>
            <a:chExt cx="1390544" cy="517058"/>
          </a:xfrm>
        </p:grpSpPr>
        <p:grpSp>
          <p:nvGrpSpPr>
            <p:cNvPr id="143" name="Google Shape;143;p3"/>
            <p:cNvGrpSpPr/>
            <p:nvPr/>
          </p:nvGrpSpPr>
          <p:grpSpPr>
            <a:xfrm>
              <a:off x="152564" y="2653973"/>
              <a:ext cx="1390544" cy="517058"/>
              <a:chOff x="305128" y="5307947"/>
              <a:chExt cx="2781089" cy="1034117"/>
            </a:xfrm>
          </p:grpSpPr>
          <p:sp>
            <p:nvSpPr>
              <p:cNvPr id="144" name="Google Shape;144;p3"/>
              <p:cNvSpPr/>
              <p:nvPr/>
            </p:nvSpPr>
            <p:spPr>
              <a:xfrm>
                <a:off x="305128" y="5734897"/>
                <a:ext cx="533086" cy="581361"/>
              </a:xfrm>
              <a:custGeom>
                <a:avLst/>
                <a:gdLst/>
                <a:ahLst/>
                <a:cxnLst/>
                <a:rect l="l" t="t" r="r" b="b"/>
                <a:pathLst>
                  <a:path w="533086" h="581361" extrusionOk="0">
                    <a:moveTo>
                      <a:pt x="514441" y="510752"/>
                    </a:moveTo>
                    <a:cubicBezTo>
                      <a:pt x="506765" y="501445"/>
                      <a:pt x="502816" y="489852"/>
                      <a:pt x="500035" y="478316"/>
                    </a:cubicBezTo>
                    <a:cubicBezTo>
                      <a:pt x="490190" y="414726"/>
                      <a:pt x="498644" y="349687"/>
                      <a:pt x="502927" y="285875"/>
                    </a:cubicBezTo>
                    <a:cubicBezTo>
                      <a:pt x="506710" y="228471"/>
                      <a:pt x="512161" y="171346"/>
                      <a:pt x="521227" y="114556"/>
                    </a:cubicBezTo>
                    <a:cubicBezTo>
                      <a:pt x="524231" y="94994"/>
                      <a:pt x="528180" y="75599"/>
                      <a:pt x="529571" y="55815"/>
                    </a:cubicBezTo>
                    <a:cubicBezTo>
                      <a:pt x="530294" y="47343"/>
                      <a:pt x="530794" y="38036"/>
                      <a:pt x="526067" y="30568"/>
                    </a:cubicBezTo>
                    <a:cubicBezTo>
                      <a:pt x="513551" y="13013"/>
                      <a:pt x="491469" y="5377"/>
                      <a:pt x="471167" y="1086"/>
                    </a:cubicBezTo>
                    <a:cubicBezTo>
                      <a:pt x="437626" y="-7106"/>
                      <a:pt x="426390" y="33912"/>
                      <a:pt x="418993" y="58713"/>
                    </a:cubicBezTo>
                    <a:cubicBezTo>
                      <a:pt x="405810" y="24772"/>
                      <a:pt x="371713" y="7495"/>
                      <a:pt x="337171" y="3538"/>
                    </a:cubicBezTo>
                    <a:cubicBezTo>
                      <a:pt x="304910" y="-1255"/>
                      <a:pt x="271648" y="-1756"/>
                      <a:pt x="239665" y="5656"/>
                    </a:cubicBezTo>
                    <a:cubicBezTo>
                      <a:pt x="191606" y="16301"/>
                      <a:pt x="149389" y="46786"/>
                      <a:pt x="114569" y="80727"/>
                    </a:cubicBezTo>
                    <a:cubicBezTo>
                      <a:pt x="86702" y="111379"/>
                      <a:pt x="64786" y="146769"/>
                      <a:pt x="42815" y="181879"/>
                    </a:cubicBezTo>
                    <a:cubicBezTo>
                      <a:pt x="10053" y="237555"/>
                      <a:pt x="-737" y="303597"/>
                      <a:pt x="153" y="367521"/>
                    </a:cubicBezTo>
                    <a:cubicBezTo>
                      <a:pt x="-1516" y="409041"/>
                      <a:pt x="10554" y="449893"/>
                      <a:pt x="33860" y="484223"/>
                    </a:cubicBezTo>
                    <a:cubicBezTo>
                      <a:pt x="69848" y="539063"/>
                      <a:pt x="104390" y="579803"/>
                      <a:pt x="174864" y="580583"/>
                    </a:cubicBezTo>
                    <a:cubicBezTo>
                      <a:pt x="239943" y="585711"/>
                      <a:pt x="290059" y="565369"/>
                      <a:pt x="338951" y="523570"/>
                    </a:cubicBezTo>
                    <a:cubicBezTo>
                      <a:pt x="362369" y="506293"/>
                      <a:pt x="381781" y="483165"/>
                      <a:pt x="395242" y="457305"/>
                    </a:cubicBezTo>
                    <a:cubicBezTo>
                      <a:pt x="392516" y="497209"/>
                      <a:pt x="396465" y="538562"/>
                      <a:pt x="430340" y="564979"/>
                    </a:cubicBezTo>
                    <a:cubicBezTo>
                      <a:pt x="464325" y="590504"/>
                      <a:pt x="479121" y="581642"/>
                      <a:pt x="510937" y="559907"/>
                    </a:cubicBezTo>
                    <a:cubicBezTo>
                      <a:pt x="520226" y="553442"/>
                      <a:pt x="536468" y="547423"/>
                      <a:pt x="532463" y="533267"/>
                    </a:cubicBezTo>
                    <a:cubicBezTo>
                      <a:pt x="529793" y="523570"/>
                      <a:pt x="520727" y="517997"/>
                      <a:pt x="514441" y="510752"/>
                    </a:cubicBezTo>
                    <a:close/>
                    <a:moveTo>
                      <a:pt x="369878" y="272388"/>
                    </a:moveTo>
                    <a:cubicBezTo>
                      <a:pt x="356695" y="326726"/>
                      <a:pt x="340286" y="383182"/>
                      <a:pt x="300961" y="424758"/>
                    </a:cubicBezTo>
                    <a:cubicBezTo>
                      <a:pt x="275263" y="457194"/>
                      <a:pt x="242112" y="477591"/>
                      <a:pt x="200117" y="480991"/>
                    </a:cubicBezTo>
                    <a:cubicBezTo>
                      <a:pt x="100385" y="485784"/>
                      <a:pt x="117461" y="351025"/>
                      <a:pt x="127918" y="284927"/>
                    </a:cubicBezTo>
                    <a:cubicBezTo>
                      <a:pt x="134426" y="249036"/>
                      <a:pt x="151614" y="216656"/>
                      <a:pt x="171972" y="186840"/>
                    </a:cubicBezTo>
                    <a:cubicBezTo>
                      <a:pt x="209350" y="126426"/>
                      <a:pt x="265418" y="81451"/>
                      <a:pt x="339619" y="105527"/>
                    </a:cubicBezTo>
                    <a:cubicBezTo>
                      <a:pt x="366373" y="122302"/>
                      <a:pt x="372103" y="133337"/>
                      <a:pt x="374439" y="164937"/>
                    </a:cubicBezTo>
                    <a:cubicBezTo>
                      <a:pt x="380057" y="200661"/>
                      <a:pt x="377109" y="237109"/>
                      <a:pt x="369878" y="272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860287" y="5583098"/>
                <a:ext cx="182196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182196" h="273054" extrusionOk="0">
                    <a:moveTo>
                      <a:pt x="166199" y="238434"/>
                    </a:moveTo>
                    <a:cubicBezTo>
                      <a:pt x="173819" y="210066"/>
                      <a:pt x="135829" y="208506"/>
                      <a:pt x="117084" y="203991"/>
                    </a:cubicBezTo>
                    <a:cubicBezTo>
                      <a:pt x="131379" y="183036"/>
                      <a:pt x="149624" y="164868"/>
                      <a:pt x="161582" y="142241"/>
                    </a:cubicBezTo>
                    <a:cubicBezTo>
                      <a:pt x="175377" y="116103"/>
                      <a:pt x="183609" y="86286"/>
                      <a:pt x="181996" y="56581"/>
                    </a:cubicBezTo>
                    <a:cubicBezTo>
                      <a:pt x="180494" y="23644"/>
                      <a:pt x="144395" y="-7956"/>
                      <a:pt x="111578" y="1797"/>
                    </a:cubicBezTo>
                    <a:cubicBezTo>
                      <a:pt x="107295" y="2912"/>
                      <a:pt x="101565" y="1630"/>
                      <a:pt x="98506" y="5420"/>
                    </a:cubicBezTo>
                    <a:cubicBezTo>
                      <a:pt x="61739" y="7928"/>
                      <a:pt x="27698" y="31112"/>
                      <a:pt x="8508" y="62099"/>
                    </a:cubicBezTo>
                    <a:cubicBezTo>
                      <a:pt x="4114" y="71183"/>
                      <a:pt x="-2894" y="81493"/>
                      <a:pt x="1277" y="91859"/>
                    </a:cubicBezTo>
                    <a:cubicBezTo>
                      <a:pt x="9398" y="107687"/>
                      <a:pt x="28811" y="117552"/>
                      <a:pt x="46221" y="117385"/>
                    </a:cubicBezTo>
                    <a:cubicBezTo>
                      <a:pt x="65744" y="113372"/>
                      <a:pt x="72141" y="89965"/>
                      <a:pt x="88717" y="80880"/>
                    </a:cubicBezTo>
                    <a:cubicBezTo>
                      <a:pt x="96559" y="75530"/>
                      <a:pt x="107128" y="78985"/>
                      <a:pt x="109964" y="88125"/>
                    </a:cubicBezTo>
                    <a:cubicBezTo>
                      <a:pt x="112801" y="97711"/>
                      <a:pt x="108574" y="107687"/>
                      <a:pt x="104680" y="116381"/>
                    </a:cubicBezTo>
                    <a:cubicBezTo>
                      <a:pt x="89384" y="148650"/>
                      <a:pt x="49947" y="156285"/>
                      <a:pt x="27531" y="181643"/>
                    </a:cubicBezTo>
                    <a:cubicBezTo>
                      <a:pt x="19244" y="193180"/>
                      <a:pt x="20189" y="208450"/>
                      <a:pt x="18576" y="221993"/>
                    </a:cubicBezTo>
                    <a:cubicBezTo>
                      <a:pt x="17464" y="233919"/>
                      <a:pt x="15183" y="248577"/>
                      <a:pt x="27587" y="255376"/>
                    </a:cubicBezTo>
                    <a:cubicBezTo>
                      <a:pt x="42883" y="264126"/>
                      <a:pt x="61183" y="265631"/>
                      <a:pt x="78426" y="267247"/>
                    </a:cubicBezTo>
                    <a:cubicBezTo>
                      <a:pt x="98784" y="269922"/>
                      <a:pt x="118642" y="271371"/>
                      <a:pt x="139222" y="272987"/>
                    </a:cubicBezTo>
                    <a:cubicBezTo>
                      <a:pt x="157911" y="274436"/>
                      <a:pt x="161916" y="252255"/>
                      <a:pt x="166199" y="2384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983937" y="5797354"/>
                <a:ext cx="389935" cy="426569"/>
              </a:xfrm>
              <a:custGeom>
                <a:avLst/>
                <a:gdLst/>
                <a:ahLst/>
                <a:cxnLst/>
                <a:rect l="l" t="t" r="r" b="b"/>
                <a:pathLst>
                  <a:path w="389935" h="426569" extrusionOk="0">
                    <a:moveTo>
                      <a:pt x="381126" y="182957"/>
                    </a:moveTo>
                    <a:cubicBezTo>
                      <a:pt x="375285" y="179334"/>
                      <a:pt x="368221" y="179055"/>
                      <a:pt x="361546" y="178164"/>
                    </a:cubicBezTo>
                    <a:cubicBezTo>
                      <a:pt x="337629" y="175266"/>
                      <a:pt x="313599" y="173092"/>
                      <a:pt x="290015" y="167798"/>
                    </a:cubicBezTo>
                    <a:cubicBezTo>
                      <a:pt x="284564" y="127392"/>
                      <a:pt x="292240" y="87488"/>
                      <a:pt x="294632" y="46526"/>
                    </a:cubicBezTo>
                    <a:cubicBezTo>
                      <a:pt x="294743" y="36828"/>
                      <a:pt x="298359" y="25961"/>
                      <a:pt x="293130" y="17099"/>
                    </a:cubicBezTo>
                    <a:cubicBezTo>
                      <a:pt x="280893" y="-3967"/>
                      <a:pt x="218373" y="-289"/>
                      <a:pt x="195735" y="1272"/>
                    </a:cubicBezTo>
                    <a:cubicBezTo>
                      <a:pt x="184666" y="3724"/>
                      <a:pt x="183664" y="20610"/>
                      <a:pt x="194122" y="24623"/>
                    </a:cubicBezTo>
                    <a:cubicBezTo>
                      <a:pt x="185055" y="70379"/>
                      <a:pt x="181829" y="116970"/>
                      <a:pt x="176044" y="163172"/>
                    </a:cubicBezTo>
                    <a:cubicBezTo>
                      <a:pt x="170704" y="169470"/>
                      <a:pt x="159747" y="167909"/>
                      <a:pt x="152126" y="169247"/>
                    </a:cubicBezTo>
                    <a:cubicBezTo>
                      <a:pt x="140112" y="169860"/>
                      <a:pt x="128097" y="170194"/>
                      <a:pt x="116083" y="169470"/>
                    </a:cubicBezTo>
                    <a:cubicBezTo>
                      <a:pt x="92165" y="167853"/>
                      <a:pt x="67858" y="167352"/>
                      <a:pt x="42939" y="164900"/>
                    </a:cubicBezTo>
                    <a:cubicBezTo>
                      <a:pt x="21301" y="161834"/>
                      <a:pt x="8508" y="166237"/>
                      <a:pt x="3947" y="189366"/>
                    </a:cubicBezTo>
                    <a:cubicBezTo>
                      <a:pt x="1277" y="202909"/>
                      <a:pt x="665" y="216730"/>
                      <a:pt x="220" y="230551"/>
                    </a:cubicBezTo>
                    <a:cubicBezTo>
                      <a:pt x="-558" y="239023"/>
                      <a:pt x="498" y="248330"/>
                      <a:pt x="7118" y="254405"/>
                    </a:cubicBezTo>
                    <a:cubicBezTo>
                      <a:pt x="37321" y="279651"/>
                      <a:pt x="117251" y="271403"/>
                      <a:pt x="157355" y="274134"/>
                    </a:cubicBezTo>
                    <a:cubicBezTo>
                      <a:pt x="161360" y="314037"/>
                      <a:pt x="152627" y="355112"/>
                      <a:pt x="154574" y="395851"/>
                    </a:cubicBezTo>
                    <a:cubicBezTo>
                      <a:pt x="151125" y="419036"/>
                      <a:pt x="173541" y="424274"/>
                      <a:pt x="191785" y="425501"/>
                    </a:cubicBezTo>
                    <a:cubicBezTo>
                      <a:pt x="212866" y="426114"/>
                      <a:pt x="235727" y="428789"/>
                      <a:pt x="255974" y="422324"/>
                    </a:cubicBezTo>
                    <a:cubicBezTo>
                      <a:pt x="275108" y="407555"/>
                      <a:pt x="270881" y="371720"/>
                      <a:pt x="273217" y="349650"/>
                    </a:cubicBezTo>
                    <a:cubicBezTo>
                      <a:pt x="274274" y="329865"/>
                      <a:pt x="275164" y="310136"/>
                      <a:pt x="277945" y="289961"/>
                    </a:cubicBezTo>
                    <a:cubicBezTo>
                      <a:pt x="307759" y="285614"/>
                      <a:pt x="338129" y="284332"/>
                      <a:pt x="368110" y="281490"/>
                    </a:cubicBezTo>
                    <a:cubicBezTo>
                      <a:pt x="387578" y="278815"/>
                      <a:pt x="387355" y="255185"/>
                      <a:pt x="388357" y="239914"/>
                    </a:cubicBezTo>
                    <a:cubicBezTo>
                      <a:pt x="389135" y="228991"/>
                      <a:pt x="389525" y="218068"/>
                      <a:pt x="389803" y="207144"/>
                    </a:cubicBezTo>
                    <a:cubicBezTo>
                      <a:pt x="390359" y="198283"/>
                      <a:pt x="389469" y="187972"/>
                      <a:pt x="381126" y="1829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1474681" y="5307947"/>
                <a:ext cx="441179" cy="1034117"/>
              </a:xfrm>
              <a:custGeom>
                <a:avLst/>
                <a:gdLst/>
                <a:ahLst/>
                <a:cxnLst/>
                <a:rect l="l" t="t" r="r" b="b"/>
                <a:pathLst>
                  <a:path w="441179" h="1034117" extrusionOk="0">
                    <a:moveTo>
                      <a:pt x="215107" y="517819"/>
                    </a:moveTo>
                    <a:cubicBezTo>
                      <a:pt x="196974" y="512859"/>
                      <a:pt x="178841" y="507955"/>
                      <a:pt x="160708" y="503162"/>
                    </a:cubicBezTo>
                    <a:cubicBezTo>
                      <a:pt x="154590" y="498313"/>
                      <a:pt x="156258" y="487836"/>
                      <a:pt x="154868" y="480758"/>
                    </a:cubicBezTo>
                    <a:cubicBezTo>
                      <a:pt x="154756" y="420679"/>
                      <a:pt x="177673" y="363164"/>
                      <a:pt x="180510" y="303197"/>
                    </a:cubicBezTo>
                    <a:cubicBezTo>
                      <a:pt x="187351" y="231248"/>
                      <a:pt x="189354" y="160914"/>
                      <a:pt x="196418" y="88575"/>
                    </a:cubicBezTo>
                    <a:cubicBezTo>
                      <a:pt x="197864" y="64944"/>
                      <a:pt x="210657" y="33066"/>
                      <a:pt x="187518" y="16402"/>
                    </a:cubicBezTo>
                    <a:cubicBezTo>
                      <a:pt x="161097" y="-1766"/>
                      <a:pt x="108812" y="-9011"/>
                      <a:pt x="85228" y="16737"/>
                    </a:cubicBezTo>
                    <a:cubicBezTo>
                      <a:pt x="82002" y="23759"/>
                      <a:pt x="77051" y="36633"/>
                      <a:pt x="86173" y="41036"/>
                    </a:cubicBezTo>
                    <a:cubicBezTo>
                      <a:pt x="62089" y="181702"/>
                      <a:pt x="53356" y="324431"/>
                      <a:pt x="43956" y="466658"/>
                    </a:cubicBezTo>
                    <a:cubicBezTo>
                      <a:pt x="37281" y="531474"/>
                      <a:pt x="28548" y="596067"/>
                      <a:pt x="23375" y="661050"/>
                    </a:cubicBezTo>
                    <a:cubicBezTo>
                      <a:pt x="15922" y="747155"/>
                      <a:pt x="5910" y="833149"/>
                      <a:pt x="459" y="919422"/>
                    </a:cubicBezTo>
                    <a:cubicBezTo>
                      <a:pt x="-42" y="935472"/>
                      <a:pt x="-209" y="951523"/>
                      <a:pt x="347" y="967574"/>
                    </a:cubicBezTo>
                    <a:cubicBezTo>
                      <a:pt x="570" y="978497"/>
                      <a:pt x="848" y="990256"/>
                      <a:pt x="8580" y="998783"/>
                    </a:cubicBezTo>
                    <a:cubicBezTo>
                      <a:pt x="37170" y="1026148"/>
                      <a:pt x="79999" y="1031888"/>
                      <a:pt x="117990" y="1034117"/>
                    </a:cubicBezTo>
                    <a:cubicBezTo>
                      <a:pt x="212549" y="1033783"/>
                      <a:pt x="321959" y="998672"/>
                      <a:pt x="379417" y="919477"/>
                    </a:cubicBezTo>
                    <a:cubicBezTo>
                      <a:pt x="404002" y="884088"/>
                      <a:pt x="421857" y="844351"/>
                      <a:pt x="429978" y="801939"/>
                    </a:cubicBezTo>
                    <a:cubicBezTo>
                      <a:pt x="448779" y="735786"/>
                      <a:pt x="446776" y="657984"/>
                      <a:pt x="401722" y="602754"/>
                    </a:cubicBezTo>
                    <a:cubicBezTo>
                      <a:pt x="357836" y="544403"/>
                      <a:pt x="280742" y="536155"/>
                      <a:pt x="215107" y="517819"/>
                    </a:cubicBezTo>
                    <a:close/>
                    <a:moveTo>
                      <a:pt x="160541" y="636472"/>
                    </a:moveTo>
                    <a:cubicBezTo>
                      <a:pt x="165047" y="636751"/>
                      <a:pt x="169663" y="634521"/>
                      <a:pt x="171944" y="630453"/>
                    </a:cubicBezTo>
                    <a:cubicBezTo>
                      <a:pt x="172166" y="630007"/>
                      <a:pt x="172389" y="629617"/>
                      <a:pt x="172611" y="629227"/>
                    </a:cubicBezTo>
                    <a:cubicBezTo>
                      <a:pt x="225119" y="627499"/>
                      <a:pt x="277460" y="651631"/>
                      <a:pt x="310389" y="692817"/>
                    </a:cubicBezTo>
                    <a:cubicBezTo>
                      <a:pt x="330135" y="721407"/>
                      <a:pt x="343207" y="753063"/>
                      <a:pt x="334808" y="788508"/>
                    </a:cubicBezTo>
                    <a:cubicBezTo>
                      <a:pt x="329635" y="815148"/>
                      <a:pt x="312725" y="836604"/>
                      <a:pt x="292145" y="853324"/>
                    </a:cubicBezTo>
                    <a:cubicBezTo>
                      <a:pt x="267615" y="876620"/>
                      <a:pt x="237635" y="895680"/>
                      <a:pt x="203148" y="898132"/>
                    </a:cubicBezTo>
                    <a:cubicBezTo>
                      <a:pt x="184181" y="897185"/>
                      <a:pt x="162822" y="897240"/>
                      <a:pt x="146413" y="886763"/>
                    </a:cubicBezTo>
                    <a:cubicBezTo>
                      <a:pt x="139683" y="879350"/>
                      <a:pt x="143187" y="867368"/>
                      <a:pt x="142742" y="858172"/>
                    </a:cubicBezTo>
                    <a:cubicBezTo>
                      <a:pt x="144188" y="826573"/>
                      <a:pt x="147748" y="795251"/>
                      <a:pt x="149584" y="763262"/>
                    </a:cubicBezTo>
                    <a:cubicBezTo>
                      <a:pt x="149584" y="763373"/>
                      <a:pt x="149584" y="763429"/>
                      <a:pt x="149584" y="763540"/>
                    </a:cubicBezTo>
                    <a:cubicBezTo>
                      <a:pt x="149584" y="763819"/>
                      <a:pt x="149528" y="764042"/>
                      <a:pt x="149528" y="764320"/>
                    </a:cubicBezTo>
                    <a:cubicBezTo>
                      <a:pt x="153978" y="721797"/>
                      <a:pt x="159318" y="679330"/>
                      <a:pt x="160541" y="6364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1836937" y="5569648"/>
                <a:ext cx="177561" cy="261912"/>
              </a:xfrm>
              <a:custGeom>
                <a:avLst/>
                <a:gdLst/>
                <a:ahLst/>
                <a:cxnLst/>
                <a:rect l="l" t="t" r="r" b="b"/>
                <a:pathLst>
                  <a:path w="177561" h="261912" extrusionOk="0">
                    <a:moveTo>
                      <a:pt x="107270" y="2429"/>
                    </a:moveTo>
                    <a:cubicBezTo>
                      <a:pt x="62494" y="-8383"/>
                      <a:pt x="22668" y="28567"/>
                      <a:pt x="10598" y="69530"/>
                    </a:cubicBezTo>
                    <a:cubicBezTo>
                      <a:pt x="6593" y="81457"/>
                      <a:pt x="-3085" y="93439"/>
                      <a:pt x="975" y="106536"/>
                    </a:cubicBezTo>
                    <a:cubicBezTo>
                      <a:pt x="8150" y="125819"/>
                      <a:pt x="38465" y="130277"/>
                      <a:pt x="54429" y="119967"/>
                    </a:cubicBezTo>
                    <a:cubicBezTo>
                      <a:pt x="72117" y="108876"/>
                      <a:pt x="78680" y="88869"/>
                      <a:pt x="92197" y="73654"/>
                    </a:cubicBezTo>
                    <a:cubicBezTo>
                      <a:pt x="101208" y="78614"/>
                      <a:pt x="98593" y="92380"/>
                      <a:pt x="95868" y="100628"/>
                    </a:cubicBezTo>
                    <a:cubicBezTo>
                      <a:pt x="82685" y="151288"/>
                      <a:pt x="17718" y="176423"/>
                      <a:pt x="16216" y="230650"/>
                    </a:cubicBezTo>
                    <a:cubicBezTo>
                      <a:pt x="20221" y="248763"/>
                      <a:pt x="42692" y="251159"/>
                      <a:pt x="58100" y="251995"/>
                    </a:cubicBezTo>
                    <a:cubicBezTo>
                      <a:pt x="86912" y="253723"/>
                      <a:pt x="115336" y="259017"/>
                      <a:pt x="143982" y="261860"/>
                    </a:cubicBezTo>
                    <a:cubicBezTo>
                      <a:pt x="167621" y="263364"/>
                      <a:pt x="173795" y="232322"/>
                      <a:pt x="173462" y="213875"/>
                    </a:cubicBezTo>
                    <a:cubicBezTo>
                      <a:pt x="168734" y="191526"/>
                      <a:pt x="139699" y="194480"/>
                      <a:pt x="122678" y="187960"/>
                    </a:cubicBezTo>
                    <a:cubicBezTo>
                      <a:pt x="125682" y="173469"/>
                      <a:pt x="134637" y="161208"/>
                      <a:pt x="141924" y="148613"/>
                    </a:cubicBezTo>
                    <a:cubicBezTo>
                      <a:pt x="157442" y="122308"/>
                      <a:pt x="173017" y="94609"/>
                      <a:pt x="176743" y="63845"/>
                    </a:cubicBezTo>
                    <a:cubicBezTo>
                      <a:pt x="183808" y="25725"/>
                      <a:pt x="143815" y="-9720"/>
                      <a:pt x="107270" y="24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2085747" y="5867347"/>
                <a:ext cx="328050" cy="119679"/>
              </a:xfrm>
              <a:custGeom>
                <a:avLst/>
                <a:gdLst/>
                <a:ahLst/>
                <a:cxnLst/>
                <a:rect l="l" t="t" r="r" b="b"/>
                <a:pathLst>
                  <a:path w="328050" h="119679" extrusionOk="0">
                    <a:moveTo>
                      <a:pt x="54308" y="116754"/>
                    </a:moveTo>
                    <a:cubicBezTo>
                      <a:pt x="99807" y="119317"/>
                      <a:pt x="145196" y="115082"/>
                      <a:pt x="190639" y="115249"/>
                    </a:cubicBezTo>
                    <a:cubicBezTo>
                      <a:pt x="225849" y="118871"/>
                      <a:pt x="261503" y="117590"/>
                      <a:pt x="296823" y="119652"/>
                    </a:cubicBezTo>
                    <a:cubicBezTo>
                      <a:pt x="324746" y="120878"/>
                      <a:pt x="322410" y="81921"/>
                      <a:pt x="325803" y="62527"/>
                    </a:cubicBezTo>
                    <a:cubicBezTo>
                      <a:pt x="325747" y="48092"/>
                      <a:pt x="334647" y="26468"/>
                      <a:pt x="317404" y="19000"/>
                    </a:cubicBezTo>
                    <a:cubicBezTo>
                      <a:pt x="297880" y="11421"/>
                      <a:pt x="275965" y="14765"/>
                      <a:pt x="255496" y="12424"/>
                    </a:cubicBezTo>
                    <a:cubicBezTo>
                      <a:pt x="219063" y="8802"/>
                      <a:pt x="183909" y="9637"/>
                      <a:pt x="147254" y="6684"/>
                    </a:cubicBezTo>
                    <a:cubicBezTo>
                      <a:pt x="112712" y="3563"/>
                      <a:pt x="78115" y="-506"/>
                      <a:pt x="43350" y="52"/>
                    </a:cubicBezTo>
                    <a:cubicBezTo>
                      <a:pt x="35007" y="107"/>
                      <a:pt x="26775" y="609"/>
                      <a:pt x="18654" y="2671"/>
                    </a:cubicBezTo>
                    <a:cubicBezTo>
                      <a:pt x="10032" y="4733"/>
                      <a:pt x="6750" y="16437"/>
                      <a:pt x="12869" y="22734"/>
                    </a:cubicBezTo>
                    <a:cubicBezTo>
                      <a:pt x="8085" y="26524"/>
                      <a:pt x="8864" y="34215"/>
                      <a:pt x="7696" y="39788"/>
                    </a:cubicBezTo>
                    <a:cubicBezTo>
                      <a:pt x="5749" y="55895"/>
                      <a:pt x="3413" y="72001"/>
                      <a:pt x="521" y="87996"/>
                    </a:cubicBezTo>
                    <a:cubicBezTo>
                      <a:pt x="-4986" y="117924"/>
                      <a:pt x="34562" y="115695"/>
                      <a:pt x="54308" y="1167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2069677" y="6047592"/>
                <a:ext cx="369217" cy="115412"/>
              </a:xfrm>
              <a:custGeom>
                <a:avLst/>
                <a:gdLst/>
                <a:ahLst/>
                <a:cxnLst/>
                <a:rect l="l" t="t" r="r" b="b"/>
                <a:pathLst>
                  <a:path w="369217" h="115412" extrusionOk="0">
                    <a:moveTo>
                      <a:pt x="300601" y="7009"/>
                    </a:moveTo>
                    <a:cubicBezTo>
                      <a:pt x="238470" y="5058"/>
                      <a:pt x="176284" y="7511"/>
                      <a:pt x="114153" y="5783"/>
                    </a:cubicBezTo>
                    <a:cubicBezTo>
                      <a:pt x="93350" y="3721"/>
                      <a:pt x="68598" y="2160"/>
                      <a:pt x="46850" y="1157"/>
                    </a:cubicBezTo>
                    <a:cubicBezTo>
                      <a:pt x="39786" y="990"/>
                      <a:pt x="31498" y="-1964"/>
                      <a:pt x="25212" y="2272"/>
                    </a:cubicBezTo>
                    <a:cubicBezTo>
                      <a:pt x="15478" y="-4082"/>
                      <a:pt x="3075" y="7399"/>
                      <a:pt x="8303" y="17654"/>
                    </a:cubicBezTo>
                    <a:cubicBezTo>
                      <a:pt x="5355" y="38776"/>
                      <a:pt x="2351" y="59954"/>
                      <a:pt x="683" y="81243"/>
                    </a:cubicBezTo>
                    <a:cubicBezTo>
                      <a:pt x="-2710" y="96012"/>
                      <a:pt x="6913" y="108050"/>
                      <a:pt x="21374" y="110670"/>
                    </a:cubicBezTo>
                    <a:cubicBezTo>
                      <a:pt x="84562" y="119085"/>
                      <a:pt x="149029" y="113345"/>
                      <a:pt x="212661" y="115184"/>
                    </a:cubicBezTo>
                    <a:cubicBezTo>
                      <a:pt x="253767" y="115073"/>
                      <a:pt x="294928" y="114515"/>
                      <a:pt x="336144" y="114850"/>
                    </a:cubicBezTo>
                    <a:cubicBezTo>
                      <a:pt x="357225" y="117748"/>
                      <a:pt x="365346" y="94508"/>
                      <a:pt x="367182" y="77509"/>
                    </a:cubicBezTo>
                    <a:cubicBezTo>
                      <a:pt x="374691" y="10855"/>
                      <a:pt x="363344" y="10297"/>
                      <a:pt x="300601" y="7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2540677" y="5766862"/>
                <a:ext cx="366536" cy="503619"/>
              </a:xfrm>
              <a:custGeom>
                <a:avLst/>
                <a:gdLst/>
                <a:ahLst/>
                <a:cxnLst/>
                <a:rect l="l" t="t" r="r" b="b"/>
                <a:pathLst>
                  <a:path w="366536" h="503619" extrusionOk="0">
                    <a:moveTo>
                      <a:pt x="305900" y="286569"/>
                    </a:moveTo>
                    <a:cubicBezTo>
                      <a:pt x="260011" y="278766"/>
                      <a:pt x="260845" y="341297"/>
                      <a:pt x="241655" y="367825"/>
                    </a:cubicBezTo>
                    <a:cubicBezTo>
                      <a:pt x="223578" y="383319"/>
                      <a:pt x="184253" y="384823"/>
                      <a:pt x="168122" y="365485"/>
                    </a:cubicBezTo>
                    <a:cubicBezTo>
                      <a:pt x="147486" y="338399"/>
                      <a:pt x="131745" y="305629"/>
                      <a:pt x="127963" y="271577"/>
                    </a:cubicBezTo>
                    <a:cubicBezTo>
                      <a:pt x="126461" y="228329"/>
                      <a:pt x="137307" y="183799"/>
                      <a:pt x="157887" y="145846"/>
                    </a:cubicBezTo>
                    <a:cubicBezTo>
                      <a:pt x="171905" y="120767"/>
                      <a:pt x="193820" y="114414"/>
                      <a:pt x="220463" y="123498"/>
                    </a:cubicBezTo>
                    <a:cubicBezTo>
                      <a:pt x="239764" y="129294"/>
                      <a:pt x="255172" y="146404"/>
                      <a:pt x="276531" y="144230"/>
                    </a:cubicBezTo>
                    <a:cubicBezTo>
                      <a:pt x="292717" y="143394"/>
                      <a:pt x="308069" y="137431"/>
                      <a:pt x="322809" y="131077"/>
                    </a:cubicBezTo>
                    <a:cubicBezTo>
                      <a:pt x="332098" y="127065"/>
                      <a:pt x="343000" y="123331"/>
                      <a:pt x="349286" y="114915"/>
                    </a:cubicBezTo>
                    <a:cubicBezTo>
                      <a:pt x="367474" y="84876"/>
                      <a:pt x="344113" y="42241"/>
                      <a:pt x="311017" y="35330"/>
                    </a:cubicBezTo>
                    <a:cubicBezTo>
                      <a:pt x="292439" y="18499"/>
                      <a:pt x="268188" y="9137"/>
                      <a:pt x="243992" y="3898"/>
                    </a:cubicBezTo>
                    <a:cubicBezTo>
                      <a:pt x="98816" y="-28817"/>
                      <a:pt x="809" y="151587"/>
                      <a:pt x="85" y="276091"/>
                    </a:cubicBezTo>
                    <a:cubicBezTo>
                      <a:pt x="-1305" y="326194"/>
                      <a:pt x="14269" y="375628"/>
                      <a:pt x="46975" y="413860"/>
                    </a:cubicBezTo>
                    <a:cubicBezTo>
                      <a:pt x="82296" y="470037"/>
                      <a:pt x="147097" y="501581"/>
                      <a:pt x="212398" y="503587"/>
                    </a:cubicBezTo>
                    <a:cubicBezTo>
                      <a:pt x="255561" y="504646"/>
                      <a:pt x="294775" y="479679"/>
                      <a:pt x="322420" y="448190"/>
                    </a:cubicBezTo>
                    <a:cubicBezTo>
                      <a:pt x="342222" y="424393"/>
                      <a:pt x="353179" y="394465"/>
                      <a:pt x="360410" y="364649"/>
                    </a:cubicBezTo>
                    <a:cubicBezTo>
                      <a:pt x="376763" y="305629"/>
                      <a:pt x="360967" y="297771"/>
                      <a:pt x="305900" y="286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2880727" y="5554001"/>
                <a:ext cx="205490" cy="258044"/>
              </a:xfrm>
              <a:custGeom>
                <a:avLst/>
                <a:gdLst/>
                <a:ahLst/>
                <a:cxnLst/>
                <a:rect l="l" t="t" r="r" b="b"/>
                <a:pathLst>
                  <a:path w="205490" h="258044" extrusionOk="0">
                    <a:moveTo>
                      <a:pt x="204916" y="206337"/>
                    </a:moveTo>
                    <a:cubicBezTo>
                      <a:pt x="196239" y="185661"/>
                      <a:pt x="166092" y="188391"/>
                      <a:pt x="148070" y="180923"/>
                    </a:cubicBezTo>
                    <a:cubicBezTo>
                      <a:pt x="161976" y="123854"/>
                      <a:pt x="226665" y="52908"/>
                      <a:pt x="147235" y="12670"/>
                    </a:cubicBezTo>
                    <a:cubicBezTo>
                      <a:pt x="119369" y="-2991"/>
                      <a:pt x="84938" y="-3102"/>
                      <a:pt x="55124" y="6706"/>
                    </a:cubicBezTo>
                    <a:cubicBezTo>
                      <a:pt x="25700" y="18912"/>
                      <a:pt x="10848" y="49898"/>
                      <a:pt x="2727" y="78990"/>
                    </a:cubicBezTo>
                    <a:cubicBezTo>
                      <a:pt x="-4837" y="94930"/>
                      <a:pt x="4285" y="109643"/>
                      <a:pt x="18413" y="117724"/>
                    </a:cubicBezTo>
                    <a:cubicBezTo>
                      <a:pt x="27424" y="123464"/>
                      <a:pt x="37380" y="129650"/>
                      <a:pt x="48505" y="128870"/>
                    </a:cubicBezTo>
                    <a:cubicBezTo>
                      <a:pt x="79320" y="125471"/>
                      <a:pt x="81378" y="84675"/>
                      <a:pt x="106742" y="72971"/>
                    </a:cubicBezTo>
                    <a:cubicBezTo>
                      <a:pt x="118312" y="106355"/>
                      <a:pt x="90055" y="138122"/>
                      <a:pt x="71700" y="163535"/>
                    </a:cubicBezTo>
                    <a:cubicBezTo>
                      <a:pt x="58517" y="183487"/>
                      <a:pt x="40384" y="203439"/>
                      <a:pt x="45001" y="229243"/>
                    </a:cubicBezTo>
                    <a:cubicBezTo>
                      <a:pt x="44611" y="252594"/>
                      <a:pt x="64079" y="256496"/>
                      <a:pt x="83269" y="256997"/>
                    </a:cubicBezTo>
                    <a:cubicBezTo>
                      <a:pt x="108967" y="258446"/>
                      <a:pt x="134720" y="257777"/>
                      <a:pt x="160418" y="257945"/>
                    </a:cubicBezTo>
                    <a:cubicBezTo>
                      <a:pt x="172155" y="258279"/>
                      <a:pt x="185838" y="258390"/>
                      <a:pt x="193236" y="247634"/>
                    </a:cubicBezTo>
                    <a:cubicBezTo>
                      <a:pt x="200800" y="235763"/>
                      <a:pt x="207531" y="220604"/>
                      <a:pt x="204916" y="206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152564" y="2653973"/>
              <a:ext cx="1390544" cy="517058"/>
              <a:chOff x="305128" y="5307947"/>
              <a:chExt cx="2781089" cy="1034117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305128" y="5734897"/>
                <a:ext cx="533086" cy="581361"/>
              </a:xfrm>
              <a:custGeom>
                <a:avLst/>
                <a:gdLst/>
                <a:ahLst/>
                <a:cxnLst/>
                <a:rect l="l" t="t" r="r" b="b"/>
                <a:pathLst>
                  <a:path w="533086" h="581361" extrusionOk="0">
                    <a:moveTo>
                      <a:pt x="174864" y="580583"/>
                    </a:moveTo>
                    <a:cubicBezTo>
                      <a:pt x="104390" y="579803"/>
                      <a:pt x="69848" y="539063"/>
                      <a:pt x="33860" y="484223"/>
                    </a:cubicBezTo>
                    <a:cubicBezTo>
                      <a:pt x="10554" y="449893"/>
                      <a:pt x="-1516" y="409041"/>
                      <a:pt x="153" y="367521"/>
                    </a:cubicBezTo>
                    <a:cubicBezTo>
                      <a:pt x="-737" y="303597"/>
                      <a:pt x="10053" y="237555"/>
                      <a:pt x="42815" y="181879"/>
                    </a:cubicBezTo>
                    <a:cubicBezTo>
                      <a:pt x="64786" y="146769"/>
                      <a:pt x="86702" y="111379"/>
                      <a:pt x="114569" y="80727"/>
                    </a:cubicBezTo>
                    <a:cubicBezTo>
                      <a:pt x="149389" y="46786"/>
                      <a:pt x="191606" y="16301"/>
                      <a:pt x="239665" y="5656"/>
                    </a:cubicBezTo>
                    <a:cubicBezTo>
                      <a:pt x="271648" y="-1756"/>
                      <a:pt x="304910" y="-1255"/>
                      <a:pt x="337171" y="3538"/>
                    </a:cubicBezTo>
                    <a:cubicBezTo>
                      <a:pt x="371713" y="7495"/>
                      <a:pt x="405810" y="24772"/>
                      <a:pt x="418993" y="58713"/>
                    </a:cubicBezTo>
                    <a:cubicBezTo>
                      <a:pt x="426390" y="33912"/>
                      <a:pt x="437626" y="-7106"/>
                      <a:pt x="471167" y="1086"/>
                    </a:cubicBezTo>
                    <a:cubicBezTo>
                      <a:pt x="491469" y="5377"/>
                      <a:pt x="513551" y="13013"/>
                      <a:pt x="526067" y="30568"/>
                    </a:cubicBezTo>
                    <a:cubicBezTo>
                      <a:pt x="530794" y="38036"/>
                      <a:pt x="530294" y="47343"/>
                      <a:pt x="529571" y="55815"/>
                    </a:cubicBezTo>
                    <a:cubicBezTo>
                      <a:pt x="528180" y="75599"/>
                      <a:pt x="524231" y="94994"/>
                      <a:pt x="521227" y="114556"/>
                    </a:cubicBezTo>
                    <a:cubicBezTo>
                      <a:pt x="512161" y="171346"/>
                      <a:pt x="506710" y="228471"/>
                      <a:pt x="502927" y="285875"/>
                    </a:cubicBezTo>
                    <a:cubicBezTo>
                      <a:pt x="498644" y="349687"/>
                      <a:pt x="490190" y="414726"/>
                      <a:pt x="500035" y="478316"/>
                    </a:cubicBezTo>
                    <a:cubicBezTo>
                      <a:pt x="502816" y="489852"/>
                      <a:pt x="506765" y="501445"/>
                      <a:pt x="514441" y="510752"/>
                    </a:cubicBezTo>
                    <a:cubicBezTo>
                      <a:pt x="520727" y="517997"/>
                      <a:pt x="529793" y="523570"/>
                      <a:pt x="532463" y="533267"/>
                    </a:cubicBezTo>
                    <a:cubicBezTo>
                      <a:pt x="536468" y="547423"/>
                      <a:pt x="520226" y="553442"/>
                      <a:pt x="510937" y="559907"/>
                    </a:cubicBezTo>
                    <a:cubicBezTo>
                      <a:pt x="479121" y="581642"/>
                      <a:pt x="464325" y="590504"/>
                      <a:pt x="430340" y="564979"/>
                    </a:cubicBezTo>
                    <a:cubicBezTo>
                      <a:pt x="396465" y="538562"/>
                      <a:pt x="392516" y="497209"/>
                      <a:pt x="395242" y="457305"/>
                    </a:cubicBezTo>
                    <a:cubicBezTo>
                      <a:pt x="381781" y="483165"/>
                      <a:pt x="362369" y="506293"/>
                      <a:pt x="338951" y="523570"/>
                    </a:cubicBezTo>
                    <a:cubicBezTo>
                      <a:pt x="290059" y="565369"/>
                      <a:pt x="239943" y="585711"/>
                      <a:pt x="174864" y="580583"/>
                    </a:cubicBezTo>
                    <a:close/>
                    <a:moveTo>
                      <a:pt x="194054" y="556396"/>
                    </a:moveTo>
                    <a:cubicBezTo>
                      <a:pt x="227261" y="556340"/>
                      <a:pt x="261580" y="548315"/>
                      <a:pt x="289447" y="529645"/>
                    </a:cubicBezTo>
                    <a:cubicBezTo>
                      <a:pt x="309749" y="513984"/>
                      <a:pt x="332110" y="500386"/>
                      <a:pt x="349075" y="480935"/>
                    </a:cubicBezTo>
                    <a:cubicBezTo>
                      <a:pt x="373549" y="454686"/>
                      <a:pt x="385063" y="419630"/>
                      <a:pt x="400192" y="388254"/>
                    </a:cubicBezTo>
                    <a:cubicBezTo>
                      <a:pt x="406088" y="382123"/>
                      <a:pt x="417213" y="384241"/>
                      <a:pt x="420328" y="392211"/>
                    </a:cubicBezTo>
                    <a:cubicBezTo>
                      <a:pt x="422886" y="398397"/>
                      <a:pt x="421718" y="405252"/>
                      <a:pt x="421551" y="411772"/>
                    </a:cubicBezTo>
                    <a:cubicBezTo>
                      <a:pt x="420439" y="439025"/>
                      <a:pt x="419271" y="466334"/>
                      <a:pt x="419994" y="493642"/>
                    </a:cubicBezTo>
                    <a:cubicBezTo>
                      <a:pt x="420606" y="503005"/>
                      <a:pt x="422219" y="512368"/>
                      <a:pt x="426780" y="520672"/>
                    </a:cubicBezTo>
                    <a:cubicBezTo>
                      <a:pt x="434456" y="537614"/>
                      <a:pt x="448862" y="551101"/>
                      <a:pt x="466773" y="556340"/>
                    </a:cubicBezTo>
                    <a:cubicBezTo>
                      <a:pt x="480456" y="552383"/>
                      <a:pt x="491580" y="542184"/>
                      <a:pt x="503817" y="535162"/>
                    </a:cubicBezTo>
                    <a:cubicBezTo>
                      <a:pt x="458207" y="495147"/>
                      <a:pt x="472224" y="398620"/>
                      <a:pt x="473948" y="342609"/>
                    </a:cubicBezTo>
                    <a:cubicBezTo>
                      <a:pt x="478676" y="285317"/>
                      <a:pt x="481123" y="227802"/>
                      <a:pt x="488632" y="170845"/>
                    </a:cubicBezTo>
                    <a:cubicBezTo>
                      <a:pt x="492637" y="128990"/>
                      <a:pt x="502594" y="87749"/>
                      <a:pt x="505486" y="45783"/>
                    </a:cubicBezTo>
                    <a:cubicBezTo>
                      <a:pt x="499646" y="32965"/>
                      <a:pt x="481290" y="29621"/>
                      <a:pt x="468719" y="25831"/>
                    </a:cubicBezTo>
                    <a:cubicBezTo>
                      <a:pt x="456093" y="20425"/>
                      <a:pt x="452199" y="40210"/>
                      <a:pt x="448417" y="47845"/>
                    </a:cubicBezTo>
                    <a:cubicBezTo>
                      <a:pt x="442799" y="59047"/>
                      <a:pt x="442744" y="83903"/>
                      <a:pt x="428448" y="86523"/>
                    </a:cubicBezTo>
                    <a:cubicBezTo>
                      <a:pt x="426613" y="91260"/>
                      <a:pt x="422497" y="88529"/>
                      <a:pt x="421162" y="85018"/>
                    </a:cubicBezTo>
                    <a:cubicBezTo>
                      <a:pt x="417825" y="83067"/>
                      <a:pt x="415544" y="79445"/>
                      <a:pt x="415266" y="75544"/>
                    </a:cubicBezTo>
                    <a:cubicBezTo>
                      <a:pt x="406088" y="62056"/>
                      <a:pt x="397912" y="47901"/>
                      <a:pt x="384284" y="38593"/>
                    </a:cubicBezTo>
                    <a:cubicBezTo>
                      <a:pt x="339786" y="13570"/>
                      <a:pt x="269033" y="17248"/>
                      <a:pt x="221976" y="34079"/>
                    </a:cubicBezTo>
                    <a:cubicBezTo>
                      <a:pt x="189270" y="48179"/>
                      <a:pt x="158566" y="70360"/>
                      <a:pt x="133369" y="94994"/>
                    </a:cubicBezTo>
                    <a:cubicBezTo>
                      <a:pt x="105892" y="125423"/>
                      <a:pt x="84087" y="160813"/>
                      <a:pt x="62673" y="195701"/>
                    </a:cubicBezTo>
                    <a:cubicBezTo>
                      <a:pt x="23959" y="260684"/>
                      <a:pt x="5270" y="398174"/>
                      <a:pt x="49601" y="462878"/>
                    </a:cubicBezTo>
                    <a:cubicBezTo>
                      <a:pt x="89594" y="524629"/>
                      <a:pt x="114958" y="558848"/>
                      <a:pt x="194054" y="556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400098" y="5811559"/>
                <a:ext cx="307044" cy="429296"/>
              </a:xfrm>
              <a:custGeom>
                <a:avLst/>
                <a:gdLst/>
                <a:ahLst/>
                <a:cxnLst/>
                <a:rect l="l" t="t" r="r" b="b"/>
                <a:pathLst>
                  <a:path w="307044" h="429296" extrusionOk="0">
                    <a:moveTo>
                      <a:pt x="99528" y="429297"/>
                    </a:moveTo>
                    <a:cubicBezTo>
                      <a:pt x="-20673" y="428182"/>
                      <a:pt x="-6211" y="269793"/>
                      <a:pt x="12479" y="187422"/>
                    </a:cubicBezTo>
                    <a:cubicBezTo>
                      <a:pt x="22046" y="148131"/>
                      <a:pt x="44239" y="113633"/>
                      <a:pt x="67545" y="81142"/>
                    </a:cubicBezTo>
                    <a:cubicBezTo>
                      <a:pt x="105202" y="20729"/>
                      <a:pt x="180682" y="-20346"/>
                      <a:pt x="250099" y="10530"/>
                    </a:cubicBezTo>
                    <a:cubicBezTo>
                      <a:pt x="261836" y="7520"/>
                      <a:pt x="272849" y="17719"/>
                      <a:pt x="280915" y="25076"/>
                    </a:cubicBezTo>
                    <a:cubicBezTo>
                      <a:pt x="297546" y="41126"/>
                      <a:pt x="301940" y="63976"/>
                      <a:pt x="303664" y="86102"/>
                    </a:cubicBezTo>
                    <a:cubicBezTo>
                      <a:pt x="305611" y="101484"/>
                      <a:pt x="307502" y="116866"/>
                      <a:pt x="306946" y="132359"/>
                    </a:cubicBezTo>
                    <a:cubicBezTo>
                      <a:pt x="306334" y="187422"/>
                      <a:pt x="290704" y="241314"/>
                      <a:pt x="270902" y="292253"/>
                    </a:cubicBezTo>
                    <a:cubicBezTo>
                      <a:pt x="251601" y="336894"/>
                      <a:pt x="219785" y="376965"/>
                      <a:pt x="180404" y="405444"/>
                    </a:cubicBezTo>
                    <a:cubicBezTo>
                      <a:pt x="156153" y="419990"/>
                      <a:pt x="127785" y="428461"/>
                      <a:pt x="99528" y="429297"/>
                    </a:cubicBezTo>
                    <a:close/>
                    <a:moveTo>
                      <a:pt x="105146" y="404329"/>
                    </a:moveTo>
                    <a:cubicBezTo>
                      <a:pt x="147142" y="400930"/>
                      <a:pt x="180293" y="380532"/>
                      <a:pt x="205991" y="348096"/>
                    </a:cubicBezTo>
                    <a:cubicBezTo>
                      <a:pt x="245316" y="306520"/>
                      <a:pt x="261725" y="250064"/>
                      <a:pt x="274907" y="195726"/>
                    </a:cubicBezTo>
                    <a:cubicBezTo>
                      <a:pt x="282138" y="160448"/>
                      <a:pt x="285086" y="123999"/>
                      <a:pt x="279468" y="88275"/>
                    </a:cubicBezTo>
                    <a:cubicBezTo>
                      <a:pt x="277132" y="56675"/>
                      <a:pt x="271403" y="45641"/>
                      <a:pt x="244648" y="28865"/>
                    </a:cubicBezTo>
                    <a:cubicBezTo>
                      <a:pt x="170448" y="4789"/>
                      <a:pt x="114380" y="49765"/>
                      <a:pt x="77001" y="110178"/>
                    </a:cubicBezTo>
                    <a:cubicBezTo>
                      <a:pt x="56643" y="139994"/>
                      <a:pt x="39456" y="172374"/>
                      <a:pt x="32948" y="208265"/>
                    </a:cubicBezTo>
                    <a:cubicBezTo>
                      <a:pt x="22491" y="274363"/>
                      <a:pt x="5415" y="409122"/>
                      <a:pt x="105146" y="4043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860287" y="5583098"/>
                <a:ext cx="182196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182196" h="273054" extrusionOk="0">
                    <a:moveTo>
                      <a:pt x="139222" y="272987"/>
                    </a:moveTo>
                    <a:cubicBezTo>
                      <a:pt x="118642" y="271371"/>
                      <a:pt x="98784" y="269922"/>
                      <a:pt x="78426" y="267247"/>
                    </a:cubicBezTo>
                    <a:cubicBezTo>
                      <a:pt x="61183" y="265631"/>
                      <a:pt x="42883" y="264126"/>
                      <a:pt x="27587" y="255376"/>
                    </a:cubicBezTo>
                    <a:cubicBezTo>
                      <a:pt x="15183" y="248577"/>
                      <a:pt x="17464" y="233919"/>
                      <a:pt x="18576" y="221993"/>
                    </a:cubicBezTo>
                    <a:cubicBezTo>
                      <a:pt x="20189" y="208450"/>
                      <a:pt x="19244" y="193180"/>
                      <a:pt x="27531" y="181643"/>
                    </a:cubicBezTo>
                    <a:cubicBezTo>
                      <a:pt x="49947" y="156285"/>
                      <a:pt x="89384" y="148650"/>
                      <a:pt x="104680" y="116381"/>
                    </a:cubicBezTo>
                    <a:cubicBezTo>
                      <a:pt x="108574" y="107687"/>
                      <a:pt x="112801" y="97711"/>
                      <a:pt x="109964" y="88125"/>
                    </a:cubicBezTo>
                    <a:cubicBezTo>
                      <a:pt x="107128" y="78985"/>
                      <a:pt x="96559" y="75530"/>
                      <a:pt x="88717" y="80880"/>
                    </a:cubicBezTo>
                    <a:cubicBezTo>
                      <a:pt x="72141" y="89965"/>
                      <a:pt x="65744" y="113372"/>
                      <a:pt x="46221" y="117385"/>
                    </a:cubicBezTo>
                    <a:cubicBezTo>
                      <a:pt x="28811" y="117552"/>
                      <a:pt x="9398" y="107687"/>
                      <a:pt x="1277" y="91859"/>
                    </a:cubicBezTo>
                    <a:cubicBezTo>
                      <a:pt x="-2894" y="81493"/>
                      <a:pt x="4114" y="71183"/>
                      <a:pt x="8508" y="62099"/>
                    </a:cubicBezTo>
                    <a:cubicBezTo>
                      <a:pt x="27698" y="31112"/>
                      <a:pt x="61739" y="7928"/>
                      <a:pt x="98506" y="5420"/>
                    </a:cubicBezTo>
                    <a:cubicBezTo>
                      <a:pt x="101565" y="1630"/>
                      <a:pt x="107295" y="2912"/>
                      <a:pt x="111578" y="1797"/>
                    </a:cubicBezTo>
                    <a:cubicBezTo>
                      <a:pt x="144395" y="-7956"/>
                      <a:pt x="180494" y="23644"/>
                      <a:pt x="181996" y="56581"/>
                    </a:cubicBezTo>
                    <a:cubicBezTo>
                      <a:pt x="183609" y="86286"/>
                      <a:pt x="175377" y="116103"/>
                      <a:pt x="161582" y="142241"/>
                    </a:cubicBezTo>
                    <a:cubicBezTo>
                      <a:pt x="149624" y="164868"/>
                      <a:pt x="131379" y="183036"/>
                      <a:pt x="117084" y="203991"/>
                    </a:cubicBezTo>
                    <a:cubicBezTo>
                      <a:pt x="135829" y="208506"/>
                      <a:pt x="173819" y="210066"/>
                      <a:pt x="166199" y="238434"/>
                    </a:cubicBezTo>
                    <a:cubicBezTo>
                      <a:pt x="161916" y="252255"/>
                      <a:pt x="157911" y="274436"/>
                      <a:pt x="139222" y="272987"/>
                    </a:cubicBezTo>
                    <a:close/>
                    <a:moveTo>
                      <a:pt x="139000" y="248800"/>
                    </a:moveTo>
                    <a:cubicBezTo>
                      <a:pt x="141169" y="244174"/>
                      <a:pt x="143004" y="239381"/>
                      <a:pt x="144729" y="234532"/>
                    </a:cubicBezTo>
                    <a:cubicBezTo>
                      <a:pt x="144784" y="234421"/>
                      <a:pt x="144784" y="234309"/>
                      <a:pt x="144840" y="234198"/>
                    </a:cubicBezTo>
                    <a:cubicBezTo>
                      <a:pt x="133326" y="230241"/>
                      <a:pt x="120811" y="230130"/>
                      <a:pt x="109019" y="227009"/>
                    </a:cubicBezTo>
                    <a:cubicBezTo>
                      <a:pt x="69193" y="219206"/>
                      <a:pt x="100119" y="184318"/>
                      <a:pt x="115304" y="167487"/>
                    </a:cubicBezTo>
                    <a:cubicBezTo>
                      <a:pt x="126095" y="155394"/>
                      <a:pt x="136107" y="142520"/>
                      <a:pt x="143616" y="128085"/>
                    </a:cubicBezTo>
                    <a:cubicBezTo>
                      <a:pt x="156243" y="98937"/>
                      <a:pt x="173764" y="47386"/>
                      <a:pt x="137220" y="29050"/>
                    </a:cubicBezTo>
                    <a:cubicBezTo>
                      <a:pt x="130211" y="25372"/>
                      <a:pt x="122480" y="23477"/>
                      <a:pt x="115471" y="19798"/>
                    </a:cubicBezTo>
                    <a:cubicBezTo>
                      <a:pt x="111299" y="17402"/>
                      <a:pt x="106850" y="18071"/>
                      <a:pt x="102344" y="19130"/>
                    </a:cubicBezTo>
                    <a:cubicBezTo>
                      <a:pt x="69026" y="27935"/>
                      <a:pt x="36431" y="50451"/>
                      <a:pt x="24528" y="83946"/>
                    </a:cubicBezTo>
                    <a:cubicBezTo>
                      <a:pt x="29923" y="89017"/>
                      <a:pt x="36765" y="92473"/>
                      <a:pt x="43773" y="94646"/>
                    </a:cubicBezTo>
                    <a:cubicBezTo>
                      <a:pt x="60627" y="75642"/>
                      <a:pt x="87270" y="47274"/>
                      <a:pt x="113580" y="67560"/>
                    </a:cubicBezTo>
                    <a:cubicBezTo>
                      <a:pt x="138555" y="89184"/>
                      <a:pt x="121256" y="128364"/>
                      <a:pt x="102511" y="148483"/>
                    </a:cubicBezTo>
                    <a:cubicBezTo>
                      <a:pt x="86047" y="166986"/>
                      <a:pt x="61406" y="176293"/>
                      <a:pt x="45776" y="195297"/>
                    </a:cubicBezTo>
                    <a:cubicBezTo>
                      <a:pt x="41938" y="209119"/>
                      <a:pt x="42550" y="221826"/>
                      <a:pt x="41604" y="235201"/>
                    </a:cubicBezTo>
                    <a:cubicBezTo>
                      <a:pt x="72864" y="245790"/>
                      <a:pt x="106850" y="243672"/>
                      <a:pt x="139000" y="248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983937" y="5797354"/>
                <a:ext cx="389935" cy="426569"/>
              </a:xfrm>
              <a:custGeom>
                <a:avLst/>
                <a:gdLst/>
                <a:ahLst/>
                <a:cxnLst/>
                <a:rect l="l" t="t" r="r" b="b"/>
                <a:pathLst>
                  <a:path w="389935" h="426569" extrusionOk="0">
                    <a:moveTo>
                      <a:pt x="191785" y="425501"/>
                    </a:moveTo>
                    <a:cubicBezTo>
                      <a:pt x="173541" y="424274"/>
                      <a:pt x="151125" y="419036"/>
                      <a:pt x="154574" y="395851"/>
                    </a:cubicBezTo>
                    <a:cubicBezTo>
                      <a:pt x="152627" y="355112"/>
                      <a:pt x="161360" y="314037"/>
                      <a:pt x="157355" y="274134"/>
                    </a:cubicBezTo>
                    <a:cubicBezTo>
                      <a:pt x="117251" y="271403"/>
                      <a:pt x="37321" y="279651"/>
                      <a:pt x="7118" y="254405"/>
                    </a:cubicBezTo>
                    <a:cubicBezTo>
                      <a:pt x="498" y="248330"/>
                      <a:pt x="-558" y="239023"/>
                      <a:pt x="220" y="230551"/>
                    </a:cubicBezTo>
                    <a:cubicBezTo>
                      <a:pt x="665" y="216730"/>
                      <a:pt x="1277" y="202909"/>
                      <a:pt x="3947" y="189366"/>
                    </a:cubicBezTo>
                    <a:cubicBezTo>
                      <a:pt x="8508" y="166237"/>
                      <a:pt x="21301" y="161834"/>
                      <a:pt x="42939" y="164900"/>
                    </a:cubicBezTo>
                    <a:cubicBezTo>
                      <a:pt x="67858" y="167352"/>
                      <a:pt x="92165" y="167853"/>
                      <a:pt x="116083" y="169470"/>
                    </a:cubicBezTo>
                    <a:cubicBezTo>
                      <a:pt x="128097" y="170194"/>
                      <a:pt x="140112" y="169860"/>
                      <a:pt x="152126" y="169247"/>
                    </a:cubicBezTo>
                    <a:cubicBezTo>
                      <a:pt x="159747" y="167909"/>
                      <a:pt x="170704" y="169470"/>
                      <a:pt x="176044" y="163172"/>
                    </a:cubicBezTo>
                    <a:cubicBezTo>
                      <a:pt x="181829" y="116970"/>
                      <a:pt x="185055" y="70379"/>
                      <a:pt x="194122" y="24623"/>
                    </a:cubicBezTo>
                    <a:cubicBezTo>
                      <a:pt x="183664" y="20610"/>
                      <a:pt x="184666" y="3724"/>
                      <a:pt x="195735" y="1272"/>
                    </a:cubicBezTo>
                    <a:cubicBezTo>
                      <a:pt x="218373" y="-289"/>
                      <a:pt x="280893" y="-3967"/>
                      <a:pt x="293130" y="17099"/>
                    </a:cubicBezTo>
                    <a:cubicBezTo>
                      <a:pt x="298359" y="25961"/>
                      <a:pt x="294743" y="36828"/>
                      <a:pt x="294632" y="46526"/>
                    </a:cubicBezTo>
                    <a:cubicBezTo>
                      <a:pt x="292240" y="87488"/>
                      <a:pt x="284564" y="127392"/>
                      <a:pt x="290015" y="167798"/>
                    </a:cubicBezTo>
                    <a:cubicBezTo>
                      <a:pt x="313599" y="173092"/>
                      <a:pt x="337629" y="175266"/>
                      <a:pt x="361546" y="178164"/>
                    </a:cubicBezTo>
                    <a:cubicBezTo>
                      <a:pt x="368221" y="179055"/>
                      <a:pt x="375285" y="179334"/>
                      <a:pt x="381126" y="182957"/>
                    </a:cubicBezTo>
                    <a:cubicBezTo>
                      <a:pt x="389469" y="187972"/>
                      <a:pt x="390359" y="198283"/>
                      <a:pt x="389803" y="207144"/>
                    </a:cubicBezTo>
                    <a:cubicBezTo>
                      <a:pt x="389525" y="218068"/>
                      <a:pt x="389135" y="228991"/>
                      <a:pt x="388357" y="239914"/>
                    </a:cubicBezTo>
                    <a:cubicBezTo>
                      <a:pt x="387355" y="255185"/>
                      <a:pt x="387578" y="278815"/>
                      <a:pt x="368110" y="281490"/>
                    </a:cubicBezTo>
                    <a:cubicBezTo>
                      <a:pt x="338129" y="284332"/>
                      <a:pt x="307759" y="285614"/>
                      <a:pt x="277945" y="289961"/>
                    </a:cubicBezTo>
                    <a:cubicBezTo>
                      <a:pt x="275164" y="310136"/>
                      <a:pt x="274274" y="329865"/>
                      <a:pt x="273217" y="349650"/>
                    </a:cubicBezTo>
                    <a:cubicBezTo>
                      <a:pt x="270881" y="371720"/>
                      <a:pt x="275108" y="407555"/>
                      <a:pt x="255974" y="422324"/>
                    </a:cubicBezTo>
                    <a:cubicBezTo>
                      <a:pt x="235727" y="428789"/>
                      <a:pt x="212866" y="426114"/>
                      <a:pt x="191785" y="425501"/>
                    </a:cubicBezTo>
                    <a:close/>
                    <a:moveTo>
                      <a:pt x="234337" y="401090"/>
                    </a:moveTo>
                    <a:cubicBezTo>
                      <a:pt x="237174" y="400867"/>
                      <a:pt x="240010" y="400700"/>
                      <a:pt x="242847" y="400366"/>
                    </a:cubicBezTo>
                    <a:cubicBezTo>
                      <a:pt x="250912" y="367930"/>
                      <a:pt x="247519" y="333822"/>
                      <a:pt x="251802" y="300773"/>
                    </a:cubicBezTo>
                    <a:cubicBezTo>
                      <a:pt x="252859" y="288902"/>
                      <a:pt x="253360" y="274914"/>
                      <a:pt x="265152" y="268505"/>
                    </a:cubicBezTo>
                    <a:cubicBezTo>
                      <a:pt x="273551" y="263990"/>
                      <a:pt x="283619" y="264046"/>
                      <a:pt x="292908" y="262987"/>
                    </a:cubicBezTo>
                    <a:cubicBezTo>
                      <a:pt x="315936" y="261371"/>
                      <a:pt x="338852" y="258752"/>
                      <a:pt x="361880" y="257024"/>
                    </a:cubicBezTo>
                    <a:cubicBezTo>
                      <a:pt x="364327" y="238131"/>
                      <a:pt x="364661" y="222024"/>
                      <a:pt x="365106" y="203577"/>
                    </a:cubicBezTo>
                    <a:cubicBezTo>
                      <a:pt x="344081" y="200846"/>
                      <a:pt x="323000" y="199063"/>
                      <a:pt x="302086" y="195385"/>
                    </a:cubicBezTo>
                    <a:cubicBezTo>
                      <a:pt x="290182" y="192487"/>
                      <a:pt x="273718" y="193378"/>
                      <a:pt x="268044" y="180226"/>
                    </a:cubicBezTo>
                    <a:cubicBezTo>
                      <a:pt x="255863" y="131628"/>
                      <a:pt x="269491" y="79296"/>
                      <a:pt x="271048" y="29806"/>
                    </a:cubicBezTo>
                    <a:cubicBezTo>
                      <a:pt x="249244" y="23564"/>
                      <a:pt x="225938" y="25403"/>
                      <a:pt x="203466" y="25013"/>
                    </a:cubicBezTo>
                    <a:cubicBezTo>
                      <a:pt x="205190" y="69320"/>
                      <a:pt x="198405" y="113571"/>
                      <a:pt x="197570" y="157877"/>
                    </a:cubicBezTo>
                    <a:cubicBezTo>
                      <a:pt x="201074" y="195663"/>
                      <a:pt x="154462" y="192765"/>
                      <a:pt x="128487" y="193936"/>
                    </a:cubicBezTo>
                    <a:cubicBezTo>
                      <a:pt x="95780" y="193155"/>
                      <a:pt x="62295" y="190870"/>
                      <a:pt x="29867" y="188920"/>
                    </a:cubicBezTo>
                    <a:cubicBezTo>
                      <a:pt x="24750" y="204413"/>
                      <a:pt x="25306" y="221077"/>
                      <a:pt x="24861" y="237128"/>
                    </a:cubicBezTo>
                    <a:cubicBezTo>
                      <a:pt x="53006" y="250782"/>
                      <a:pt x="86158" y="246546"/>
                      <a:pt x="116361" y="248664"/>
                    </a:cubicBezTo>
                    <a:cubicBezTo>
                      <a:pt x="131657" y="249166"/>
                      <a:pt x="146898" y="249166"/>
                      <a:pt x="162194" y="249389"/>
                    </a:cubicBezTo>
                    <a:cubicBezTo>
                      <a:pt x="170426" y="249389"/>
                      <a:pt x="177379" y="255463"/>
                      <a:pt x="179826" y="263099"/>
                    </a:cubicBezTo>
                    <a:cubicBezTo>
                      <a:pt x="186668" y="286227"/>
                      <a:pt x="182274" y="310861"/>
                      <a:pt x="180995" y="334491"/>
                    </a:cubicBezTo>
                    <a:cubicBezTo>
                      <a:pt x="179660" y="355725"/>
                      <a:pt x="179270" y="377014"/>
                      <a:pt x="179270" y="398359"/>
                    </a:cubicBezTo>
                    <a:cubicBezTo>
                      <a:pt x="197348" y="402706"/>
                      <a:pt x="216259" y="401815"/>
                      <a:pt x="234671" y="401090"/>
                    </a:cubicBezTo>
                    <a:cubicBezTo>
                      <a:pt x="234615" y="401034"/>
                      <a:pt x="234337" y="401090"/>
                      <a:pt x="234337" y="401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474681" y="5307947"/>
                <a:ext cx="441179" cy="1034117"/>
              </a:xfrm>
              <a:custGeom>
                <a:avLst/>
                <a:gdLst/>
                <a:ahLst/>
                <a:cxnLst/>
                <a:rect l="l" t="t" r="r" b="b"/>
                <a:pathLst>
                  <a:path w="441179" h="1034117" extrusionOk="0">
                    <a:moveTo>
                      <a:pt x="117990" y="1034117"/>
                    </a:moveTo>
                    <a:cubicBezTo>
                      <a:pt x="79999" y="1031888"/>
                      <a:pt x="37170" y="1026148"/>
                      <a:pt x="8580" y="998783"/>
                    </a:cubicBezTo>
                    <a:cubicBezTo>
                      <a:pt x="848" y="990256"/>
                      <a:pt x="570" y="978497"/>
                      <a:pt x="347" y="967574"/>
                    </a:cubicBezTo>
                    <a:cubicBezTo>
                      <a:pt x="-209" y="951523"/>
                      <a:pt x="-42" y="935472"/>
                      <a:pt x="459" y="919422"/>
                    </a:cubicBezTo>
                    <a:cubicBezTo>
                      <a:pt x="5910" y="833149"/>
                      <a:pt x="15922" y="747155"/>
                      <a:pt x="23375" y="661050"/>
                    </a:cubicBezTo>
                    <a:cubicBezTo>
                      <a:pt x="28548" y="596067"/>
                      <a:pt x="37281" y="531474"/>
                      <a:pt x="43956" y="466658"/>
                    </a:cubicBezTo>
                    <a:cubicBezTo>
                      <a:pt x="53356" y="324431"/>
                      <a:pt x="62089" y="181702"/>
                      <a:pt x="86173" y="41036"/>
                    </a:cubicBezTo>
                    <a:cubicBezTo>
                      <a:pt x="77051" y="36633"/>
                      <a:pt x="82002" y="23759"/>
                      <a:pt x="85228" y="16737"/>
                    </a:cubicBezTo>
                    <a:cubicBezTo>
                      <a:pt x="108812" y="-9011"/>
                      <a:pt x="161097" y="-1766"/>
                      <a:pt x="187518" y="16402"/>
                    </a:cubicBezTo>
                    <a:cubicBezTo>
                      <a:pt x="210657" y="33066"/>
                      <a:pt x="197864" y="64944"/>
                      <a:pt x="196418" y="88575"/>
                    </a:cubicBezTo>
                    <a:cubicBezTo>
                      <a:pt x="189354" y="160914"/>
                      <a:pt x="187351" y="231248"/>
                      <a:pt x="180510" y="303197"/>
                    </a:cubicBezTo>
                    <a:cubicBezTo>
                      <a:pt x="177673" y="363164"/>
                      <a:pt x="154756" y="420679"/>
                      <a:pt x="154868" y="480758"/>
                    </a:cubicBezTo>
                    <a:cubicBezTo>
                      <a:pt x="156258" y="487836"/>
                      <a:pt x="154590" y="498313"/>
                      <a:pt x="160708" y="503162"/>
                    </a:cubicBezTo>
                    <a:cubicBezTo>
                      <a:pt x="178841" y="507955"/>
                      <a:pt x="196974" y="512859"/>
                      <a:pt x="215107" y="517819"/>
                    </a:cubicBezTo>
                    <a:cubicBezTo>
                      <a:pt x="280742" y="536155"/>
                      <a:pt x="357836" y="544403"/>
                      <a:pt x="401722" y="602754"/>
                    </a:cubicBezTo>
                    <a:cubicBezTo>
                      <a:pt x="446776" y="657984"/>
                      <a:pt x="448779" y="735786"/>
                      <a:pt x="429978" y="801939"/>
                    </a:cubicBezTo>
                    <a:cubicBezTo>
                      <a:pt x="421857" y="844351"/>
                      <a:pt x="404002" y="884088"/>
                      <a:pt x="379417" y="919477"/>
                    </a:cubicBezTo>
                    <a:cubicBezTo>
                      <a:pt x="321959" y="998672"/>
                      <a:pt x="212549" y="1033783"/>
                      <a:pt x="117990" y="1034117"/>
                    </a:cubicBezTo>
                    <a:close/>
                    <a:moveTo>
                      <a:pt x="124720" y="1009540"/>
                    </a:moveTo>
                    <a:cubicBezTo>
                      <a:pt x="211047" y="1006363"/>
                      <a:pt x="308109" y="976156"/>
                      <a:pt x="360394" y="903315"/>
                    </a:cubicBezTo>
                    <a:cubicBezTo>
                      <a:pt x="380029" y="873554"/>
                      <a:pt x="396549" y="841230"/>
                      <a:pt x="403391" y="806008"/>
                    </a:cubicBezTo>
                    <a:cubicBezTo>
                      <a:pt x="414738" y="763484"/>
                      <a:pt x="422803" y="717171"/>
                      <a:pt x="409732" y="674202"/>
                    </a:cubicBezTo>
                    <a:cubicBezTo>
                      <a:pt x="401944" y="638534"/>
                      <a:pt x="378527" y="608272"/>
                      <a:pt x="349325" y="587150"/>
                    </a:cubicBezTo>
                    <a:cubicBezTo>
                      <a:pt x="299320" y="559172"/>
                      <a:pt x="240972" y="551983"/>
                      <a:pt x="186628" y="535821"/>
                    </a:cubicBezTo>
                    <a:cubicBezTo>
                      <a:pt x="170887" y="529690"/>
                      <a:pt x="149917" y="531084"/>
                      <a:pt x="138960" y="516538"/>
                    </a:cubicBezTo>
                    <a:cubicBezTo>
                      <a:pt x="120660" y="482096"/>
                      <a:pt x="133453" y="440130"/>
                      <a:pt x="139293" y="403737"/>
                    </a:cubicBezTo>
                    <a:cubicBezTo>
                      <a:pt x="157426" y="326158"/>
                      <a:pt x="159763" y="246574"/>
                      <a:pt x="165659" y="167435"/>
                    </a:cubicBezTo>
                    <a:cubicBezTo>
                      <a:pt x="167105" y="125190"/>
                      <a:pt x="173390" y="83392"/>
                      <a:pt x="176060" y="41370"/>
                    </a:cubicBezTo>
                    <a:cubicBezTo>
                      <a:pt x="173223" y="31951"/>
                      <a:pt x="158038" y="29778"/>
                      <a:pt x="150529" y="27493"/>
                    </a:cubicBezTo>
                    <a:cubicBezTo>
                      <a:pt x="133008" y="22867"/>
                      <a:pt x="114930" y="25208"/>
                      <a:pt x="98800" y="33177"/>
                    </a:cubicBezTo>
                    <a:cubicBezTo>
                      <a:pt x="97966" y="34682"/>
                      <a:pt x="97521" y="36354"/>
                      <a:pt x="96631" y="37803"/>
                    </a:cubicBezTo>
                    <a:cubicBezTo>
                      <a:pt x="88120" y="160803"/>
                      <a:pt x="74938" y="283747"/>
                      <a:pt x="70154" y="407081"/>
                    </a:cubicBezTo>
                    <a:cubicBezTo>
                      <a:pt x="67762" y="494747"/>
                      <a:pt x="53300" y="581465"/>
                      <a:pt x="47015" y="668852"/>
                    </a:cubicBezTo>
                    <a:cubicBezTo>
                      <a:pt x="40118" y="747099"/>
                      <a:pt x="32164" y="825291"/>
                      <a:pt x="25934" y="903594"/>
                    </a:cubicBezTo>
                    <a:cubicBezTo>
                      <a:pt x="24543" y="927558"/>
                      <a:pt x="24154" y="951579"/>
                      <a:pt x="25433" y="975487"/>
                    </a:cubicBezTo>
                    <a:cubicBezTo>
                      <a:pt x="25044" y="980671"/>
                      <a:pt x="28214" y="984516"/>
                      <a:pt x="32553" y="987024"/>
                    </a:cubicBezTo>
                    <a:cubicBezTo>
                      <a:pt x="60198" y="1004747"/>
                      <a:pt x="93015" y="1008313"/>
                      <a:pt x="124720" y="10095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1593274" y="5912036"/>
                <a:ext cx="243423" cy="318686"/>
              </a:xfrm>
              <a:custGeom>
                <a:avLst/>
                <a:gdLst/>
                <a:ahLst/>
                <a:cxnLst/>
                <a:rect l="l" t="t" r="r" b="b"/>
                <a:pathLst>
                  <a:path w="243423" h="318686" extrusionOk="0">
                    <a:moveTo>
                      <a:pt x="78826" y="318677"/>
                    </a:moveTo>
                    <a:cubicBezTo>
                      <a:pt x="53685" y="316447"/>
                      <a:pt x="22146" y="316225"/>
                      <a:pt x="5738" y="293932"/>
                    </a:cubicBezTo>
                    <a:cubicBezTo>
                      <a:pt x="-4775" y="275262"/>
                      <a:pt x="2233" y="252468"/>
                      <a:pt x="2956" y="232181"/>
                    </a:cubicBezTo>
                    <a:cubicBezTo>
                      <a:pt x="9798" y="162684"/>
                      <a:pt x="20867" y="93800"/>
                      <a:pt x="31547" y="24804"/>
                    </a:cubicBezTo>
                    <a:cubicBezTo>
                      <a:pt x="25595" y="-14989"/>
                      <a:pt x="95124" y="3793"/>
                      <a:pt x="116371" y="8920"/>
                    </a:cubicBezTo>
                    <a:cubicBezTo>
                      <a:pt x="145240" y="17001"/>
                      <a:pt x="171160" y="33944"/>
                      <a:pt x="193075" y="53952"/>
                    </a:cubicBezTo>
                    <a:cubicBezTo>
                      <a:pt x="212988" y="70560"/>
                      <a:pt x="224725" y="94468"/>
                      <a:pt x="235571" y="117541"/>
                    </a:cubicBezTo>
                    <a:cubicBezTo>
                      <a:pt x="252481" y="161736"/>
                      <a:pt x="241467" y="216465"/>
                      <a:pt x="208427" y="250350"/>
                    </a:cubicBezTo>
                    <a:cubicBezTo>
                      <a:pt x="173719" y="285628"/>
                      <a:pt x="130667" y="319345"/>
                      <a:pt x="78826" y="318677"/>
                    </a:cubicBezTo>
                    <a:close/>
                    <a:moveTo>
                      <a:pt x="84555" y="294043"/>
                    </a:moveTo>
                    <a:cubicBezTo>
                      <a:pt x="119041" y="291591"/>
                      <a:pt x="149022" y="272531"/>
                      <a:pt x="173552" y="249235"/>
                    </a:cubicBezTo>
                    <a:cubicBezTo>
                      <a:pt x="194132" y="232516"/>
                      <a:pt x="211042" y="211059"/>
                      <a:pt x="216214" y="184419"/>
                    </a:cubicBezTo>
                    <a:cubicBezTo>
                      <a:pt x="224613" y="148974"/>
                      <a:pt x="211542" y="117318"/>
                      <a:pt x="191796" y="88728"/>
                    </a:cubicBezTo>
                    <a:cubicBezTo>
                      <a:pt x="158867" y="47542"/>
                      <a:pt x="106526" y="23411"/>
                      <a:pt x="54018" y="25138"/>
                    </a:cubicBezTo>
                    <a:cubicBezTo>
                      <a:pt x="53796" y="25528"/>
                      <a:pt x="53573" y="25919"/>
                      <a:pt x="53351" y="26364"/>
                    </a:cubicBezTo>
                    <a:cubicBezTo>
                      <a:pt x="51070" y="30433"/>
                      <a:pt x="46454" y="32662"/>
                      <a:pt x="41948" y="32383"/>
                    </a:cubicBezTo>
                    <a:cubicBezTo>
                      <a:pt x="40724" y="75241"/>
                      <a:pt x="35385" y="117708"/>
                      <a:pt x="30935" y="160232"/>
                    </a:cubicBezTo>
                    <a:cubicBezTo>
                      <a:pt x="30935" y="159953"/>
                      <a:pt x="30990" y="159730"/>
                      <a:pt x="30990" y="159451"/>
                    </a:cubicBezTo>
                    <a:cubicBezTo>
                      <a:pt x="30990" y="159340"/>
                      <a:pt x="30990" y="159284"/>
                      <a:pt x="30990" y="159173"/>
                    </a:cubicBezTo>
                    <a:cubicBezTo>
                      <a:pt x="29155" y="191163"/>
                      <a:pt x="25595" y="222484"/>
                      <a:pt x="24149" y="254084"/>
                    </a:cubicBezTo>
                    <a:cubicBezTo>
                      <a:pt x="24594" y="263279"/>
                      <a:pt x="21090" y="275262"/>
                      <a:pt x="27820" y="282674"/>
                    </a:cubicBezTo>
                    <a:cubicBezTo>
                      <a:pt x="44229" y="293152"/>
                      <a:pt x="65588" y="293096"/>
                      <a:pt x="84555" y="29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1836937" y="5569648"/>
                <a:ext cx="177561" cy="261912"/>
              </a:xfrm>
              <a:custGeom>
                <a:avLst/>
                <a:gdLst/>
                <a:ahLst/>
                <a:cxnLst/>
                <a:rect l="l" t="t" r="r" b="b"/>
                <a:pathLst>
                  <a:path w="177561" h="261912" extrusionOk="0">
                    <a:moveTo>
                      <a:pt x="143982" y="261860"/>
                    </a:moveTo>
                    <a:cubicBezTo>
                      <a:pt x="115336" y="259017"/>
                      <a:pt x="86912" y="253723"/>
                      <a:pt x="58100" y="251995"/>
                    </a:cubicBezTo>
                    <a:cubicBezTo>
                      <a:pt x="42692" y="251159"/>
                      <a:pt x="20221" y="248763"/>
                      <a:pt x="16216" y="230650"/>
                    </a:cubicBezTo>
                    <a:cubicBezTo>
                      <a:pt x="17718" y="176423"/>
                      <a:pt x="82685" y="151288"/>
                      <a:pt x="95868" y="100628"/>
                    </a:cubicBezTo>
                    <a:cubicBezTo>
                      <a:pt x="98593" y="92380"/>
                      <a:pt x="101208" y="78614"/>
                      <a:pt x="92197" y="73654"/>
                    </a:cubicBezTo>
                    <a:cubicBezTo>
                      <a:pt x="78680" y="88869"/>
                      <a:pt x="72117" y="108876"/>
                      <a:pt x="54429" y="119967"/>
                    </a:cubicBezTo>
                    <a:cubicBezTo>
                      <a:pt x="38465" y="130277"/>
                      <a:pt x="8150" y="125819"/>
                      <a:pt x="975" y="106536"/>
                    </a:cubicBezTo>
                    <a:cubicBezTo>
                      <a:pt x="-3085" y="93439"/>
                      <a:pt x="6593" y="81457"/>
                      <a:pt x="10598" y="69530"/>
                    </a:cubicBezTo>
                    <a:cubicBezTo>
                      <a:pt x="22668" y="28567"/>
                      <a:pt x="62494" y="-8383"/>
                      <a:pt x="107270" y="2429"/>
                    </a:cubicBezTo>
                    <a:cubicBezTo>
                      <a:pt x="143815" y="-9720"/>
                      <a:pt x="183808" y="25725"/>
                      <a:pt x="176743" y="63845"/>
                    </a:cubicBezTo>
                    <a:cubicBezTo>
                      <a:pt x="173017" y="94609"/>
                      <a:pt x="157442" y="122308"/>
                      <a:pt x="141924" y="148613"/>
                    </a:cubicBezTo>
                    <a:cubicBezTo>
                      <a:pt x="134637" y="161208"/>
                      <a:pt x="125682" y="173469"/>
                      <a:pt x="122678" y="187960"/>
                    </a:cubicBezTo>
                    <a:cubicBezTo>
                      <a:pt x="139699" y="194480"/>
                      <a:pt x="168734" y="191526"/>
                      <a:pt x="173462" y="213875"/>
                    </a:cubicBezTo>
                    <a:cubicBezTo>
                      <a:pt x="173795" y="232322"/>
                      <a:pt x="167621" y="263364"/>
                      <a:pt x="143982" y="261860"/>
                    </a:cubicBezTo>
                    <a:close/>
                    <a:moveTo>
                      <a:pt x="81406" y="229535"/>
                    </a:moveTo>
                    <a:cubicBezTo>
                      <a:pt x="88359" y="230204"/>
                      <a:pt x="95256" y="231040"/>
                      <a:pt x="102209" y="231932"/>
                    </a:cubicBezTo>
                    <a:cubicBezTo>
                      <a:pt x="116337" y="233715"/>
                      <a:pt x="130465" y="235666"/>
                      <a:pt x="144649" y="237338"/>
                    </a:cubicBezTo>
                    <a:cubicBezTo>
                      <a:pt x="147430" y="231709"/>
                      <a:pt x="149266" y="225578"/>
                      <a:pt x="150434" y="219392"/>
                    </a:cubicBezTo>
                    <a:cubicBezTo>
                      <a:pt x="135916" y="214321"/>
                      <a:pt x="119229" y="214989"/>
                      <a:pt x="105769" y="207187"/>
                    </a:cubicBezTo>
                    <a:cubicBezTo>
                      <a:pt x="85466" y="188127"/>
                      <a:pt x="109662" y="156304"/>
                      <a:pt x="120008" y="137522"/>
                    </a:cubicBezTo>
                    <a:cubicBezTo>
                      <a:pt x="130688" y="119911"/>
                      <a:pt x="140477" y="101687"/>
                      <a:pt x="147541" y="82292"/>
                    </a:cubicBezTo>
                    <a:cubicBezTo>
                      <a:pt x="158332" y="54594"/>
                      <a:pt x="152436" y="23997"/>
                      <a:pt x="117227" y="25056"/>
                    </a:cubicBezTo>
                    <a:cubicBezTo>
                      <a:pt x="111665" y="25000"/>
                      <a:pt x="105602" y="23774"/>
                      <a:pt x="102988" y="18313"/>
                    </a:cubicBezTo>
                    <a:cubicBezTo>
                      <a:pt x="52816" y="20653"/>
                      <a:pt x="39522" y="58105"/>
                      <a:pt x="24782" y="98845"/>
                    </a:cubicBezTo>
                    <a:cubicBezTo>
                      <a:pt x="60158" y="115676"/>
                      <a:pt x="62327" y="42890"/>
                      <a:pt x="98816" y="55987"/>
                    </a:cubicBezTo>
                    <a:cubicBezTo>
                      <a:pt x="128296" y="70756"/>
                      <a:pt x="115336" y="109991"/>
                      <a:pt x="103210" y="132730"/>
                    </a:cubicBezTo>
                    <a:cubicBezTo>
                      <a:pt x="86579" y="166336"/>
                      <a:pt x="49145" y="187068"/>
                      <a:pt x="40801" y="224854"/>
                    </a:cubicBezTo>
                    <a:cubicBezTo>
                      <a:pt x="54318" y="229535"/>
                      <a:pt x="67667" y="227418"/>
                      <a:pt x="81406" y="2295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2085747" y="5867347"/>
                <a:ext cx="328050" cy="119679"/>
              </a:xfrm>
              <a:custGeom>
                <a:avLst/>
                <a:gdLst/>
                <a:ahLst/>
                <a:cxnLst/>
                <a:rect l="l" t="t" r="r" b="b"/>
                <a:pathLst>
                  <a:path w="328050" h="119679" extrusionOk="0">
                    <a:moveTo>
                      <a:pt x="296823" y="119652"/>
                    </a:moveTo>
                    <a:cubicBezTo>
                      <a:pt x="261503" y="117590"/>
                      <a:pt x="225849" y="118871"/>
                      <a:pt x="190639" y="115249"/>
                    </a:cubicBezTo>
                    <a:cubicBezTo>
                      <a:pt x="145196" y="115082"/>
                      <a:pt x="99807" y="119317"/>
                      <a:pt x="54308" y="116754"/>
                    </a:cubicBezTo>
                    <a:cubicBezTo>
                      <a:pt x="34562" y="115695"/>
                      <a:pt x="-4986" y="117924"/>
                      <a:pt x="521" y="87996"/>
                    </a:cubicBezTo>
                    <a:cubicBezTo>
                      <a:pt x="3413" y="72001"/>
                      <a:pt x="5749" y="55895"/>
                      <a:pt x="7696" y="39788"/>
                    </a:cubicBezTo>
                    <a:cubicBezTo>
                      <a:pt x="8864" y="34215"/>
                      <a:pt x="8085" y="26524"/>
                      <a:pt x="12869" y="22734"/>
                    </a:cubicBezTo>
                    <a:cubicBezTo>
                      <a:pt x="6750" y="16437"/>
                      <a:pt x="10032" y="4733"/>
                      <a:pt x="18654" y="2671"/>
                    </a:cubicBezTo>
                    <a:cubicBezTo>
                      <a:pt x="26775" y="609"/>
                      <a:pt x="35007" y="107"/>
                      <a:pt x="43350" y="52"/>
                    </a:cubicBezTo>
                    <a:cubicBezTo>
                      <a:pt x="78115" y="-506"/>
                      <a:pt x="112712" y="3563"/>
                      <a:pt x="147254" y="6684"/>
                    </a:cubicBezTo>
                    <a:cubicBezTo>
                      <a:pt x="183909" y="9637"/>
                      <a:pt x="219063" y="8802"/>
                      <a:pt x="255496" y="12424"/>
                    </a:cubicBezTo>
                    <a:cubicBezTo>
                      <a:pt x="275965" y="14765"/>
                      <a:pt x="297880" y="11421"/>
                      <a:pt x="317404" y="19000"/>
                    </a:cubicBezTo>
                    <a:cubicBezTo>
                      <a:pt x="334647" y="26468"/>
                      <a:pt x="325747" y="48092"/>
                      <a:pt x="325803" y="62527"/>
                    </a:cubicBezTo>
                    <a:cubicBezTo>
                      <a:pt x="322410" y="81921"/>
                      <a:pt x="324746" y="120878"/>
                      <a:pt x="296823" y="119652"/>
                    </a:cubicBezTo>
                    <a:close/>
                    <a:moveTo>
                      <a:pt x="254383" y="93625"/>
                    </a:moveTo>
                    <a:cubicBezTo>
                      <a:pt x="268122" y="93681"/>
                      <a:pt x="281861" y="94182"/>
                      <a:pt x="295544" y="94795"/>
                    </a:cubicBezTo>
                    <a:cubicBezTo>
                      <a:pt x="300550" y="77073"/>
                      <a:pt x="301218" y="58458"/>
                      <a:pt x="302942" y="40178"/>
                    </a:cubicBezTo>
                    <a:cubicBezTo>
                      <a:pt x="254773" y="35999"/>
                      <a:pt x="204990" y="34550"/>
                      <a:pt x="157433" y="32097"/>
                    </a:cubicBezTo>
                    <a:cubicBezTo>
                      <a:pt x="110654" y="28475"/>
                      <a:pt x="64376" y="22344"/>
                      <a:pt x="18097" y="26078"/>
                    </a:cubicBezTo>
                    <a:cubicBezTo>
                      <a:pt x="22547" y="47089"/>
                      <a:pt x="19321" y="69382"/>
                      <a:pt x="19210" y="90783"/>
                    </a:cubicBezTo>
                    <a:cubicBezTo>
                      <a:pt x="37899" y="95910"/>
                      <a:pt x="58313" y="93123"/>
                      <a:pt x="77558" y="93959"/>
                    </a:cubicBezTo>
                    <a:cubicBezTo>
                      <a:pt x="109875" y="94461"/>
                      <a:pt x="142192" y="92399"/>
                      <a:pt x="174175" y="90894"/>
                    </a:cubicBezTo>
                    <a:cubicBezTo>
                      <a:pt x="200930" y="90616"/>
                      <a:pt x="227573" y="94294"/>
                      <a:pt x="254383" y="936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2069677" y="6047592"/>
                <a:ext cx="369217" cy="115412"/>
              </a:xfrm>
              <a:custGeom>
                <a:avLst/>
                <a:gdLst/>
                <a:ahLst/>
                <a:cxnLst/>
                <a:rect l="l" t="t" r="r" b="b"/>
                <a:pathLst>
                  <a:path w="369217" h="115412" extrusionOk="0">
                    <a:moveTo>
                      <a:pt x="212661" y="115184"/>
                    </a:moveTo>
                    <a:cubicBezTo>
                      <a:pt x="149029" y="113345"/>
                      <a:pt x="84562" y="119085"/>
                      <a:pt x="21374" y="110670"/>
                    </a:cubicBezTo>
                    <a:cubicBezTo>
                      <a:pt x="6913" y="108050"/>
                      <a:pt x="-2710" y="96012"/>
                      <a:pt x="683" y="81243"/>
                    </a:cubicBezTo>
                    <a:cubicBezTo>
                      <a:pt x="2351" y="59954"/>
                      <a:pt x="5355" y="38776"/>
                      <a:pt x="8303" y="17654"/>
                    </a:cubicBezTo>
                    <a:cubicBezTo>
                      <a:pt x="3075" y="7399"/>
                      <a:pt x="15478" y="-4082"/>
                      <a:pt x="25212" y="2272"/>
                    </a:cubicBezTo>
                    <a:cubicBezTo>
                      <a:pt x="31498" y="-1964"/>
                      <a:pt x="39786" y="990"/>
                      <a:pt x="46850" y="1157"/>
                    </a:cubicBezTo>
                    <a:cubicBezTo>
                      <a:pt x="68598" y="2160"/>
                      <a:pt x="93350" y="3721"/>
                      <a:pt x="114153" y="5783"/>
                    </a:cubicBezTo>
                    <a:cubicBezTo>
                      <a:pt x="176284" y="7511"/>
                      <a:pt x="238470" y="5058"/>
                      <a:pt x="300601" y="7009"/>
                    </a:cubicBezTo>
                    <a:cubicBezTo>
                      <a:pt x="363344" y="10297"/>
                      <a:pt x="374691" y="10855"/>
                      <a:pt x="367182" y="77509"/>
                    </a:cubicBezTo>
                    <a:cubicBezTo>
                      <a:pt x="365346" y="94508"/>
                      <a:pt x="357225" y="117748"/>
                      <a:pt x="336144" y="114850"/>
                    </a:cubicBezTo>
                    <a:cubicBezTo>
                      <a:pt x="294928" y="114515"/>
                      <a:pt x="253767" y="115073"/>
                      <a:pt x="212661" y="115184"/>
                    </a:cubicBezTo>
                    <a:close/>
                    <a:moveTo>
                      <a:pt x="101026" y="91052"/>
                    </a:moveTo>
                    <a:cubicBezTo>
                      <a:pt x="180122" y="91164"/>
                      <a:pt x="259107" y="90439"/>
                      <a:pt x="338202" y="90161"/>
                    </a:cubicBezTo>
                    <a:cubicBezTo>
                      <a:pt x="345656" y="73831"/>
                      <a:pt x="343486" y="54882"/>
                      <a:pt x="343931" y="37327"/>
                    </a:cubicBezTo>
                    <a:cubicBezTo>
                      <a:pt x="316843" y="28967"/>
                      <a:pt x="287252" y="32423"/>
                      <a:pt x="259162" y="31141"/>
                    </a:cubicBezTo>
                    <a:cubicBezTo>
                      <a:pt x="238192" y="31029"/>
                      <a:pt x="217223" y="31085"/>
                      <a:pt x="196308" y="31085"/>
                    </a:cubicBezTo>
                    <a:cubicBezTo>
                      <a:pt x="158763" y="30974"/>
                      <a:pt x="119048" y="32200"/>
                      <a:pt x="82059" y="27797"/>
                    </a:cubicBezTo>
                    <a:cubicBezTo>
                      <a:pt x="63481" y="25456"/>
                      <a:pt x="43290" y="28521"/>
                      <a:pt x="25491" y="22502"/>
                    </a:cubicBezTo>
                    <a:cubicBezTo>
                      <a:pt x="25324" y="22614"/>
                      <a:pt x="25212" y="22670"/>
                      <a:pt x="25045" y="22781"/>
                    </a:cubicBezTo>
                    <a:cubicBezTo>
                      <a:pt x="24211" y="23283"/>
                      <a:pt x="23377" y="23617"/>
                      <a:pt x="22487" y="23896"/>
                    </a:cubicBezTo>
                    <a:cubicBezTo>
                      <a:pt x="20318" y="44572"/>
                      <a:pt x="19428" y="65917"/>
                      <a:pt x="21319" y="86538"/>
                    </a:cubicBezTo>
                    <a:cubicBezTo>
                      <a:pt x="46961" y="93560"/>
                      <a:pt x="74605" y="90049"/>
                      <a:pt x="101026" y="9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2540677" y="5766862"/>
                <a:ext cx="366536" cy="503619"/>
              </a:xfrm>
              <a:custGeom>
                <a:avLst/>
                <a:gdLst/>
                <a:ahLst/>
                <a:cxnLst/>
                <a:rect l="l" t="t" r="r" b="b"/>
                <a:pathLst>
                  <a:path w="366536" h="503619" extrusionOk="0">
                    <a:moveTo>
                      <a:pt x="212398" y="503587"/>
                    </a:moveTo>
                    <a:cubicBezTo>
                      <a:pt x="147097" y="501581"/>
                      <a:pt x="82296" y="470037"/>
                      <a:pt x="46975" y="413860"/>
                    </a:cubicBezTo>
                    <a:cubicBezTo>
                      <a:pt x="14269" y="375628"/>
                      <a:pt x="-1305" y="326194"/>
                      <a:pt x="85" y="276091"/>
                    </a:cubicBezTo>
                    <a:cubicBezTo>
                      <a:pt x="809" y="151587"/>
                      <a:pt x="98816" y="-28817"/>
                      <a:pt x="243992" y="3898"/>
                    </a:cubicBezTo>
                    <a:cubicBezTo>
                      <a:pt x="268188" y="9137"/>
                      <a:pt x="292439" y="18499"/>
                      <a:pt x="311017" y="35330"/>
                    </a:cubicBezTo>
                    <a:cubicBezTo>
                      <a:pt x="344113" y="42241"/>
                      <a:pt x="367474" y="84876"/>
                      <a:pt x="349286" y="114915"/>
                    </a:cubicBezTo>
                    <a:cubicBezTo>
                      <a:pt x="343000" y="123331"/>
                      <a:pt x="332098" y="127065"/>
                      <a:pt x="322809" y="131077"/>
                    </a:cubicBezTo>
                    <a:cubicBezTo>
                      <a:pt x="308069" y="137431"/>
                      <a:pt x="292717" y="143394"/>
                      <a:pt x="276531" y="144230"/>
                    </a:cubicBezTo>
                    <a:cubicBezTo>
                      <a:pt x="255172" y="146404"/>
                      <a:pt x="239764" y="129294"/>
                      <a:pt x="220463" y="123498"/>
                    </a:cubicBezTo>
                    <a:cubicBezTo>
                      <a:pt x="193820" y="114414"/>
                      <a:pt x="171905" y="120767"/>
                      <a:pt x="157887" y="145846"/>
                    </a:cubicBezTo>
                    <a:cubicBezTo>
                      <a:pt x="137307" y="183799"/>
                      <a:pt x="126461" y="228329"/>
                      <a:pt x="127963" y="271577"/>
                    </a:cubicBezTo>
                    <a:cubicBezTo>
                      <a:pt x="131745" y="305629"/>
                      <a:pt x="147486" y="338399"/>
                      <a:pt x="168122" y="365485"/>
                    </a:cubicBezTo>
                    <a:cubicBezTo>
                      <a:pt x="184253" y="384823"/>
                      <a:pt x="223578" y="383319"/>
                      <a:pt x="241655" y="367825"/>
                    </a:cubicBezTo>
                    <a:cubicBezTo>
                      <a:pt x="260845" y="341297"/>
                      <a:pt x="260011" y="278766"/>
                      <a:pt x="305900" y="286569"/>
                    </a:cubicBezTo>
                    <a:cubicBezTo>
                      <a:pt x="360967" y="297771"/>
                      <a:pt x="376763" y="305629"/>
                      <a:pt x="360410" y="364649"/>
                    </a:cubicBezTo>
                    <a:cubicBezTo>
                      <a:pt x="353179" y="394465"/>
                      <a:pt x="342222" y="424393"/>
                      <a:pt x="322420" y="448190"/>
                    </a:cubicBezTo>
                    <a:cubicBezTo>
                      <a:pt x="294775" y="479679"/>
                      <a:pt x="255561" y="504646"/>
                      <a:pt x="212398" y="503587"/>
                    </a:cubicBezTo>
                    <a:close/>
                    <a:moveTo>
                      <a:pt x="217905" y="478731"/>
                    </a:moveTo>
                    <a:cubicBezTo>
                      <a:pt x="255172" y="476892"/>
                      <a:pt x="288768" y="452649"/>
                      <a:pt x="310350" y="423278"/>
                    </a:cubicBezTo>
                    <a:cubicBezTo>
                      <a:pt x="328594" y="393740"/>
                      <a:pt x="339997" y="358518"/>
                      <a:pt x="341665" y="323853"/>
                    </a:cubicBezTo>
                    <a:cubicBezTo>
                      <a:pt x="328538" y="315549"/>
                      <a:pt x="311685" y="312539"/>
                      <a:pt x="296667" y="310589"/>
                    </a:cubicBezTo>
                    <a:cubicBezTo>
                      <a:pt x="276142" y="329538"/>
                      <a:pt x="278978" y="363144"/>
                      <a:pt x="260512" y="383932"/>
                    </a:cubicBezTo>
                    <a:cubicBezTo>
                      <a:pt x="241155" y="404329"/>
                      <a:pt x="209172" y="406949"/>
                      <a:pt x="182918" y="402212"/>
                    </a:cubicBezTo>
                    <a:cubicBezTo>
                      <a:pt x="138030" y="390842"/>
                      <a:pt x="115503" y="327921"/>
                      <a:pt x="104990" y="287293"/>
                    </a:cubicBezTo>
                    <a:cubicBezTo>
                      <a:pt x="96424" y="234961"/>
                      <a:pt x="118840" y="125671"/>
                      <a:pt x="169958" y="100481"/>
                    </a:cubicBezTo>
                    <a:cubicBezTo>
                      <a:pt x="193319" y="90783"/>
                      <a:pt x="219963" y="94796"/>
                      <a:pt x="242212" y="105552"/>
                    </a:cubicBezTo>
                    <a:cubicBezTo>
                      <a:pt x="255672" y="112017"/>
                      <a:pt x="268076" y="123665"/>
                      <a:pt x="284040" y="118371"/>
                    </a:cubicBezTo>
                    <a:cubicBezTo>
                      <a:pt x="299225" y="114915"/>
                      <a:pt x="311184" y="109398"/>
                      <a:pt x="324923" y="103044"/>
                    </a:cubicBezTo>
                    <a:cubicBezTo>
                      <a:pt x="327315" y="101707"/>
                      <a:pt x="330207" y="100536"/>
                      <a:pt x="330430" y="97415"/>
                    </a:cubicBezTo>
                    <a:cubicBezTo>
                      <a:pt x="332265" y="81755"/>
                      <a:pt x="323532" y="65983"/>
                      <a:pt x="309070" y="59629"/>
                    </a:cubicBezTo>
                    <a:cubicBezTo>
                      <a:pt x="301728" y="55784"/>
                      <a:pt x="289658" y="53053"/>
                      <a:pt x="291660" y="42353"/>
                    </a:cubicBezTo>
                    <a:cubicBezTo>
                      <a:pt x="135082" y="-44087"/>
                      <a:pt x="18441" y="152813"/>
                      <a:pt x="24726" y="290748"/>
                    </a:cubicBezTo>
                    <a:cubicBezTo>
                      <a:pt x="26451" y="314880"/>
                      <a:pt x="31012" y="339123"/>
                      <a:pt x="41135" y="361249"/>
                    </a:cubicBezTo>
                    <a:cubicBezTo>
                      <a:pt x="48700" y="375293"/>
                      <a:pt x="58656" y="387833"/>
                      <a:pt x="67890" y="400818"/>
                    </a:cubicBezTo>
                    <a:cubicBezTo>
                      <a:pt x="99817" y="451144"/>
                      <a:pt x="159223" y="478787"/>
                      <a:pt x="217905" y="4787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2880727" y="5554001"/>
                <a:ext cx="205490" cy="258044"/>
              </a:xfrm>
              <a:custGeom>
                <a:avLst/>
                <a:gdLst/>
                <a:ahLst/>
                <a:cxnLst/>
                <a:rect l="l" t="t" r="r" b="b"/>
                <a:pathLst>
                  <a:path w="205490" h="258044" extrusionOk="0">
                    <a:moveTo>
                      <a:pt x="160418" y="257945"/>
                    </a:moveTo>
                    <a:cubicBezTo>
                      <a:pt x="134720" y="257777"/>
                      <a:pt x="108967" y="258446"/>
                      <a:pt x="83269" y="256997"/>
                    </a:cubicBezTo>
                    <a:cubicBezTo>
                      <a:pt x="64079" y="256496"/>
                      <a:pt x="44611" y="252594"/>
                      <a:pt x="45001" y="229243"/>
                    </a:cubicBezTo>
                    <a:cubicBezTo>
                      <a:pt x="40384" y="203439"/>
                      <a:pt x="58517" y="183487"/>
                      <a:pt x="71700" y="163535"/>
                    </a:cubicBezTo>
                    <a:cubicBezTo>
                      <a:pt x="90055" y="138122"/>
                      <a:pt x="118312" y="106355"/>
                      <a:pt x="106742" y="72971"/>
                    </a:cubicBezTo>
                    <a:cubicBezTo>
                      <a:pt x="81378" y="84675"/>
                      <a:pt x="79320" y="125471"/>
                      <a:pt x="48505" y="128870"/>
                    </a:cubicBezTo>
                    <a:cubicBezTo>
                      <a:pt x="37380" y="129650"/>
                      <a:pt x="27424" y="123464"/>
                      <a:pt x="18413" y="117724"/>
                    </a:cubicBezTo>
                    <a:cubicBezTo>
                      <a:pt x="4285" y="109643"/>
                      <a:pt x="-4837" y="94930"/>
                      <a:pt x="2727" y="78990"/>
                    </a:cubicBezTo>
                    <a:cubicBezTo>
                      <a:pt x="10848" y="49898"/>
                      <a:pt x="25700" y="18912"/>
                      <a:pt x="55124" y="6706"/>
                    </a:cubicBezTo>
                    <a:cubicBezTo>
                      <a:pt x="84938" y="-3102"/>
                      <a:pt x="119369" y="-2991"/>
                      <a:pt x="147235" y="12670"/>
                    </a:cubicBezTo>
                    <a:cubicBezTo>
                      <a:pt x="226665" y="52908"/>
                      <a:pt x="161976" y="123854"/>
                      <a:pt x="148070" y="180923"/>
                    </a:cubicBezTo>
                    <a:lnTo>
                      <a:pt x="148070" y="180923"/>
                    </a:lnTo>
                    <a:cubicBezTo>
                      <a:pt x="166092" y="188391"/>
                      <a:pt x="196239" y="185661"/>
                      <a:pt x="204916" y="206337"/>
                    </a:cubicBezTo>
                    <a:cubicBezTo>
                      <a:pt x="207531" y="220604"/>
                      <a:pt x="200800" y="235763"/>
                      <a:pt x="193236" y="247634"/>
                    </a:cubicBezTo>
                    <a:cubicBezTo>
                      <a:pt x="185838" y="258390"/>
                      <a:pt x="172155" y="258279"/>
                      <a:pt x="160418" y="257945"/>
                    </a:cubicBezTo>
                    <a:close/>
                    <a:moveTo>
                      <a:pt x="89610" y="232642"/>
                    </a:moveTo>
                    <a:cubicBezTo>
                      <a:pt x="117533" y="233144"/>
                      <a:pt x="145567" y="233757"/>
                      <a:pt x="173434" y="232754"/>
                    </a:cubicBezTo>
                    <a:lnTo>
                      <a:pt x="173434" y="232754"/>
                    </a:lnTo>
                    <a:cubicBezTo>
                      <a:pt x="177216" y="227682"/>
                      <a:pt x="178718" y="221273"/>
                      <a:pt x="180442" y="215310"/>
                    </a:cubicBezTo>
                    <a:cubicBezTo>
                      <a:pt x="140895" y="203439"/>
                      <a:pt x="108355" y="206894"/>
                      <a:pt x="130104" y="153671"/>
                    </a:cubicBezTo>
                    <a:cubicBezTo>
                      <a:pt x="151963" y="101339"/>
                      <a:pt x="194515" y="45997"/>
                      <a:pt x="112527" y="25934"/>
                    </a:cubicBezTo>
                    <a:cubicBezTo>
                      <a:pt x="100012" y="23816"/>
                      <a:pt x="87274" y="23705"/>
                      <a:pt x="74592" y="24596"/>
                    </a:cubicBezTo>
                    <a:cubicBezTo>
                      <a:pt x="71811" y="24763"/>
                      <a:pt x="69252" y="23649"/>
                      <a:pt x="67250" y="21810"/>
                    </a:cubicBezTo>
                    <a:cubicBezTo>
                      <a:pt x="40161" y="33625"/>
                      <a:pt x="29649" y="63999"/>
                      <a:pt x="23586" y="90805"/>
                    </a:cubicBezTo>
                    <a:cubicBezTo>
                      <a:pt x="28926" y="96713"/>
                      <a:pt x="36379" y="100614"/>
                      <a:pt x="43610" y="103791"/>
                    </a:cubicBezTo>
                    <a:cubicBezTo>
                      <a:pt x="45335" y="104515"/>
                      <a:pt x="47170" y="104738"/>
                      <a:pt x="48672" y="103456"/>
                    </a:cubicBezTo>
                    <a:cubicBezTo>
                      <a:pt x="65192" y="87127"/>
                      <a:pt x="73035" y="60320"/>
                      <a:pt x="98121" y="54078"/>
                    </a:cubicBezTo>
                    <a:cubicBezTo>
                      <a:pt x="132551" y="46499"/>
                      <a:pt x="131216" y="94317"/>
                      <a:pt x="123763" y="116108"/>
                    </a:cubicBezTo>
                    <a:cubicBezTo>
                      <a:pt x="116087" y="145422"/>
                      <a:pt x="93949" y="167325"/>
                      <a:pt x="79598" y="193240"/>
                    </a:cubicBezTo>
                    <a:cubicBezTo>
                      <a:pt x="71422" y="204219"/>
                      <a:pt x="66471" y="216759"/>
                      <a:pt x="69920" y="230525"/>
                    </a:cubicBezTo>
                    <a:cubicBezTo>
                      <a:pt x="76372" y="232029"/>
                      <a:pt x="83047" y="232197"/>
                      <a:pt x="89610" y="2326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329019" y="5755565"/>
                <a:ext cx="481594" cy="535851"/>
              </a:xfrm>
              <a:custGeom>
                <a:avLst/>
                <a:gdLst/>
                <a:ahLst/>
                <a:cxnLst/>
                <a:rect l="l" t="t" r="r" b="b"/>
                <a:pathLst>
                  <a:path w="481594" h="535851" extrusionOk="0">
                    <a:moveTo>
                      <a:pt x="378025" y="188353"/>
                    </a:moveTo>
                    <a:cubicBezTo>
                      <a:pt x="378637" y="172860"/>
                      <a:pt x="376746" y="157478"/>
                      <a:pt x="374743" y="142096"/>
                    </a:cubicBezTo>
                    <a:cubicBezTo>
                      <a:pt x="373075" y="119970"/>
                      <a:pt x="368625" y="97120"/>
                      <a:pt x="351993" y="81070"/>
                    </a:cubicBezTo>
                    <a:cubicBezTo>
                      <a:pt x="343873" y="73769"/>
                      <a:pt x="332859" y="63514"/>
                      <a:pt x="321178" y="66524"/>
                    </a:cubicBezTo>
                    <a:cubicBezTo>
                      <a:pt x="251761" y="35649"/>
                      <a:pt x="176281" y="76723"/>
                      <a:pt x="138624" y="137136"/>
                    </a:cubicBezTo>
                    <a:cubicBezTo>
                      <a:pt x="115374" y="169627"/>
                      <a:pt x="93125" y="204125"/>
                      <a:pt x="83558" y="243416"/>
                    </a:cubicBezTo>
                    <a:cubicBezTo>
                      <a:pt x="64868" y="325787"/>
                      <a:pt x="50406" y="484177"/>
                      <a:pt x="170607" y="485291"/>
                    </a:cubicBezTo>
                    <a:cubicBezTo>
                      <a:pt x="198864" y="484455"/>
                      <a:pt x="227176" y="475984"/>
                      <a:pt x="251427" y="461438"/>
                    </a:cubicBezTo>
                    <a:cubicBezTo>
                      <a:pt x="290808" y="432959"/>
                      <a:pt x="322625" y="392888"/>
                      <a:pt x="341926" y="348247"/>
                    </a:cubicBezTo>
                    <a:cubicBezTo>
                      <a:pt x="361727" y="297308"/>
                      <a:pt x="377413" y="243416"/>
                      <a:pt x="378025" y="188353"/>
                    </a:cubicBezTo>
                    <a:close/>
                    <a:moveTo>
                      <a:pt x="481595" y="25115"/>
                    </a:moveTo>
                    <a:cubicBezTo>
                      <a:pt x="478702" y="67081"/>
                      <a:pt x="468801" y="108267"/>
                      <a:pt x="464741" y="150177"/>
                    </a:cubicBezTo>
                    <a:cubicBezTo>
                      <a:pt x="457232" y="207135"/>
                      <a:pt x="454784" y="264650"/>
                      <a:pt x="450057" y="321942"/>
                    </a:cubicBezTo>
                    <a:cubicBezTo>
                      <a:pt x="448277" y="378008"/>
                      <a:pt x="434315" y="474479"/>
                      <a:pt x="479926" y="514495"/>
                    </a:cubicBezTo>
                    <a:cubicBezTo>
                      <a:pt x="467633" y="521517"/>
                      <a:pt x="456564" y="531716"/>
                      <a:pt x="442881" y="535673"/>
                    </a:cubicBezTo>
                    <a:cubicBezTo>
                      <a:pt x="424971" y="530434"/>
                      <a:pt x="410564" y="517002"/>
                      <a:pt x="402888" y="500004"/>
                    </a:cubicBezTo>
                    <a:cubicBezTo>
                      <a:pt x="398327" y="491700"/>
                      <a:pt x="396714" y="482337"/>
                      <a:pt x="396102" y="472974"/>
                    </a:cubicBezTo>
                    <a:cubicBezTo>
                      <a:pt x="395379" y="445722"/>
                      <a:pt x="396547" y="418358"/>
                      <a:pt x="397660" y="391105"/>
                    </a:cubicBezTo>
                    <a:cubicBezTo>
                      <a:pt x="397827" y="384584"/>
                      <a:pt x="398995" y="377785"/>
                      <a:pt x="396436" y="371543"/>
                    </a:cubicBezTo>
                    <a:cubicBezTo>
                      <a:pt x="393321" y="363573"/>
                      <a:pt x="382197" y="361456"/>
                      <a:pt x="376301" y="367586"/>
                    </a:cubicBezTo>
                    <a:cubicBezTo>
                      <a:pt x="361171" y="398963"/>
                      <a:pt x="349657" y="434018"/>
                      <a:pt x="325183" y="460268"/>
                    </a:cubicBezTo>
                    <a:cubicBezTo>
                      <a:pt x="308163" y="479718"/>
                      <a:pt x="285858" y="493317"/>
                      <a:pt x="265500" y="508977"/>
                    </a:cubicBezTo>
                    <a:cubicBezTo>
                      <a:pt x="237633" y="527647"/>
                      <a:pt x="203369" y="535673"/>
                      <a:pt x="170162" y="535728"/>
                    </a:cubicBezTo>
                    <a:cubicBezTo>
                      <a:pt x="91067" y="538181"/>
                      <a:pt x="65703" y="504017"/>
                      <a:pt x="25710" y="442266"/>
                    </a:cubicBezTo>
                    <a:cubicBezTo>
                      <a:pt x="-18622" y="377562"/>
                      <a:pt x="68" y="240128"/>
                      <a:pt x="38781" y="175089"/>
                    </a:cubicBezTo>
                    <a:cubicBezTo>
                      <a:pt x="60196" y="140257"/>
                      <a:pt x="82000" y="104867"/>
                      <a:pt x="109478" y="74382"/>
                    </a:cubicBezTo>
                    <a:cubicBezTo>
                      <a:pt x="134675" y="49749"/>
                      <a:pt x="165434" y="27567"/>
                      <a:pt x="198085" y="13467"/>
                    </a:cubicBezTo>
                    <a:cubicBezTo>
                      <a:pt x="245142" y="-3364"/>
                      <a:pt x="315894" y="-7098"/>
                      <a:pt x="360393" y="17926"/>
                    </a:cubicBezTo>
                    <a:cubicBezTo>
                      <a:pt x="374076" y="27233"/>
                      <a:pt x="382197" y="41389"/>
                      <a:pt x="391374" y="54876"/>
                    </a:cubicBezTo>
                    <a:cubicBezTo>
                      <a:pt x="391597" y="58777"/>
                      <a:pt x="393933" y="62400"/>
                      <a:pt x="397270" y="64406"/>
                    </a:cubicBezTo>
                    <a:cubicBezTo>
                      <a:pt x="398605" y="67861"/>
                      <a:pt x="402777" y="70648"/>
                      <a:pt x="404557" y="65911"/>
                    </a:cubicBezTo>
                    <a:cubicBezTo>
                      <a:pt x="418908" y="63347"/>
                      <a:pt x="418963" y="38435"/>
                      <a:pt x="424526" y="27233"/>
                    </a:cubicBezTo>
                    <a:cubicBezTo>
                      <a:pt x="428308" y="19542"/>
                      <a:pt x="432146" y="-187"/>
                      <a:pt x="444828" y="5219"/>
                    </a:cubicBezTo>
                    <a:cubicBezTo>
                      <a:pt x="457399" y="9009"/>
                      <a:pt x="475754" y="12353"/>
                      <a:pt x="481595" y="251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884982" y="5601412"/>
                <a:ext cx="134555" cy="230540"/>
              </a:xfrm>
              <a:custGeom>
                <a:avLst/>
                <a:gdLst/>
                <a:ahLst/>
                <a:cxnLst/>
                <a:rect l="l" t="t" r="r" b="b"/>
                <a:pathLst>
                  <a:path w="134555" h="230540" extrusionOk="0">
                    <a:moveTo>
                      <a:pt x="120145" y="215883"/>
                    </a:moveTo>
                    <a:cubicBezTo>
                      <a:pt x="120090" y="215995"/>
                      <a:pt x="120090" y="216106"/>
                      <a:pt x="120034" y="216274"/>
                    </a:cubicBezTo>
                    <a:cubicBezTo>
                      <a:pt x="118310" y="221067"/>
                      <a:pt x="116530" y="225915"/>
                      <a:pt x="114305" y="230541"/>
                    </a:cubicBezTo>
                    <a:cubicBezTo>
                      <a:pt x="82155" y="225414"/>
                      <a:pt x="48169" y="227531"/>
                      <a:pt x="17076" y="217054"/>
                    </a:cubicBezTo>
                    <a:cubicBezTo>
                      <a:pt x="18022" y="203678"/>
                      <a:pt x="17410" y="190971"/>
                      <a:pt x="21248" y="177150"/>
                    </a:cubicBezTo>
                    <a:cubicBezTo>
                      <a:pt x="36878" y="158146"/>
                      <a:pt x="61519" y="148838"/>
                      <a:pt x="77983" y="130335"/>
                    </a:cubicBezTo>
                    <a:cubicBezTo>
                      <a:pt x="96672" y="110216"/>
                      <a:pt x="114027" y="71037"/>
                      <a:pt x="89052" y="49413"/>
                    </a:cubicBezTo>
                    <a:cubicBezTo>
                      <a:pt x="62743" y="29127"/>
                      <a:pt x="36044" y="57494"/>
                      <a:pt x="19245" y="76499"/>
                    </a:cubicBezTo>
                    <a:cubicBezTo>
                      <a:pt x="12237" y="74269"/>
                      <a:pt x="5395" y="70814"/>
                      <a:pt x="0" y="65798"/>
                    </a:cubicBezTo>
                    <a:cubicBezTo>
                      <a:pt x="11903" y="32304"/>
                      <a:pt x="44498" y="9788"/>
                      <a:pt x="77816" y="982"/>
                    </a:cubicBezTo>
                    <a:cubicBezTo>
                      <a:pt x="82266" y="-77"/>
                      <a:pt x="86772" y="-801"/>
                      <a:pt x="90943" y="1651"/>
                    </a:cubicBezTo>
                    <a:cubicBezTo>
                      <a:pt x="97952" y="5274"/>
                      <a:pt x="105683" y="7224"/>
                      <a:pt x="112692" y="10903"/>
                    </a:cubicBezTo>
                    <a:cubicBezTo>
                      <a:pt x="149236" y="29238"/>
                      <a:pt x="131715" y="80790"/>
                      <a:pt x="119089" y="109938"/>
                    </a:cubicBezTo>
                    <a:cubicBezTo>
                      <a:pt x="111524" y="124372"/>
                      <a:pt x="101567" y="137246"/>
                      <a:pt x="90776" y="149340"/>
                    </a:cubicBezTo>
                    <a:cubicBezTo>
                      <a:pt x="75591" y="166171"/>
                      <a:pt x="44610" y="201059"/>
                      <a:pt x="84491" y="208861"/>
                    </a:cubicBezTo>
                    <a:cubicBezTo>
                      <a:pt x="96116" y="211815"/>
                      <a:pt x="108631" y="211927"/>
                      <a:pt x="120145" y="2158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1008798" y="5822256"/>
                <a:ext cx="340300" cy="376732"/>
              </a:xfrm>
              <a:custGeom>
                <a:avLst/>
                <a:gdLst/>
                <a:ahLst/>
                <a:cxnLst/>
                <a:rect l="l" t="t" r="r" b="b"/>
                <a:pathLst>
                  <a:path w="340300" h="376732" extrusionOk="0">
                    <a:moveTo>
                      <a:pt x="340301" y="178676"/>
                    </a:moveTo>
                    <a:cubicBezTo>
                      <a:pt x="339800" y="197178"/>
                      <a:pt x="339466" y="213229"/>
                      <a:pt x="337019" y="232122"/>
                    </a:cubicBezTo>
                    <a:cubicBezTo>
                      <a:pt x="313991" y="233850"/>
                      <a:pt x="291074" y="236413"/>
                      <a:pt x="268046" y="238030"/>
                    </a:cubicBezTo>
                    <a:cubicBezTo>
                      <a:pt x="258757" y="239089"/>
                      <a:pt x="248690" y="239033"/>
                      <a:pt x="240291" y="243547"/>
                    </a:cubicBezTo>
                    <a:cubicBezTo>
                      <a:pt x="228499" y="249956"/>
                      <a:pt x="228054" y="263945"/>
                      <a:pt x="226997" y="275816"/>
                    </a:cubicBezTo>
                    <a:cubicBezTo>
                      <a:pt x="222714" y="308865"/>
                      <a:pt x="226107" y="342972"/>
                      <a:pt x="217986" y="375408"/>
                    </a:cubicBezTo>
                    <a:cubicBezTo>
                      <a:pt x="215260" y="375743"/>
                      <a:pt x="212535" y="375910"/>
                      <a:pt x="209809" y="376133"/>
                    </a:cubicBezTo>
                    <a:cubicBezTo>
                      <a:pt x="191398" y="376857"/>
                      <a:pt x="172486" y="377749"/>
                      <a:pt x="154409" y="373346"/>
                    </a:cubicBezTo>
                    <a:cubicBezTo>
                      <a:pt x="154409" y="352057"/>
                      <a:pt x="154798" y="330767"/>
                      <a:pt x="156133" y="309478"/>
                    </a:cubicBezTo>
                    <a:cubicBezTo>
                      <a:pt x="157413" y="285848"/>
                      <a:pt x="161862" y="261214"/>
                      <a:pt x="155021" y="238085"/>
                    </a:cubicBezTo>
                    <a:cubicBezTo>
                      <a:pt x="152573" y="230450"/>
                      <a:pt x="145565" y="224375"/>
                      <a:pt x="137333" y="224375"/>
                    </a:cubicBezTo>
                    <a:cubicBezTo>
                      <a:pt x="122036" y="224153"/>
                      <a:pt x="106796" y="224153"/>
                      <a:pt x="91500" y="223651"/>
                    </a:cubicBezTo>
                    <a:cubicBezTo>
                      <a:pt x="61296" y="221533"/>
                      <a:pt x="28145" y="225769"/>
                      <a:pt x="0" y="212115"/>
                    </a:cubicBezTo>
                    <a:cubicBezTo>
                      <a:pt x="445" y="196064"/>
                      <a:pt x="-111" y="179400"/>
                      <a:pt x="5006" y="163907"/>
                    </a:cubicBezTo>
                    <a:cubicBezTo>
                      <a:pt x="37434" y="165913"/>
                      <a:pt x="70919" y="168198"/>
                      <a:pt x="103625" y="168923"/>
                    </a:cubicBezTo>
                    <a:cubicBezTo>
                      <a:pt x="129601" y="167752"/>
                      <a:pt x="176213" y="170650"/>
                      <a:pt x="172709" y="132864"/>
                    </a:cubicBezTo>
                    <a:cubicBezTo>
                      <a:pt x="173599" y="88558"/>
                      <a:pt x="180329" y="44307"/>
                      <a:pt x="178605" y="0"/>
                    </a:cubicBezTo>
                    <a:cubicBezTo>
                      <a:pt x="201077" y="390"/>
                      <a:pt x="224383" y="-1505"/>
                      <a:pt x="246187" y="4793"/>
                    </a:cubicBezTo>
                    <a:cubicBezTo>
                      <a:pt x="244629" y="54227"/>
                      <a:pt x="231002" y="106615"/>
                      <a:pt x="243183" y="155213"/>
                    </a:cubicBezTo>
                    <a:cubicBezTo>
                      <a:pt x="248857" y="168365"/>
                      <a:pt x="265377" y="167474"/>
                      <a:pt x="277224" y="170372"/>
                    </a:cubicBezTo>
                    <a:cubicBezTo>
                      <a:pt x="298138" y="174106"/>
                      <a:pt x="319219" y="175945"/>
                      <a:pt x="340301" y="1786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1499336" y="5333029"/>
                <a:ext cx="391865" cy="984457"/>
              </a:xfrm>
              <a:custGeom>
                <a:avLst/>
                <a:gdLst/>
                <a:ahLst/>
                <a:cxnLst/>
                <a:rect l="l" t="t" r="r" b="b"/>
                <a:pathLst>
                  <a:path w="391865" h="984457" extrusionOk="0">
                    <a:moveTo>
                      <a:pt x="302365" y="829356"/>
                    </a:moveTo>
                    <a:cubicBezTo>
                      <a:pt x="335405" y="795472"/>
                      <a:pt x="346474" y="740743"/>
                      <a:pt x="329509" y="696548"/>
                    </a:cubicBezTo>
                    <a:cubicBezTo>
                      <a:pt x="318663" y="673475"/>
                      <a:pt x="306927" y="649566"/>
                      <a:pt x="287013" y="632958"/>
                    </a:cubicBezTo>
                    <a:cubicBezTo>
                      <a:pt x="265098" y="612951"/>
                      <a:pt x="239178" y="596008"/>
                      <a:pt x="210310" y="587927"/>
                    </a:cubicBezTo>
                    <a:cubicBezTo>
                      <a:pt x="189062" y="582800"/>
                      <a:pt x="119477" y="564074"/>
                      <a:pt x="125485" y="603866"/>
                    </a:cubicBezTo>
                    <a:cubicBezTo>
                      <a:pt x="114805" y="672806"/>
                      <a:pt x="103681" y="741746"/>
                      <a:pt x="96895" y="811188"/>
                    </a:cubicBezTo>
                    <a:cubicBezTo>
                      <a:pt x="96172" y="831474"/>
                      <a:pt x="89163" y="854269"/>
                      <a:pt x="99676" y="872939"/>
                    </a:cubicBezTo>
                    <a:cubicBezTo>
                      <a:pt x="116085" y="895231"/>
                      <a:pt x="147623" y="895510"/>
                      <a:pt x="172764" y="897683"/>
                    </a:cubicBezTo>
                    <a:cubicBezTo>
                      <a:pt x="224605" y="898352"/>
                      <a:pt x="267657" y="864635"/>
                      <a:pt x="302365" y="829356"/>
                    </a:cubicBezTo>
                    <a:close/>
                    <a:moveTo>
                      <a:pt x="385132" y="649120"/>
                    </a:moveTo>
                    <a:cubicBezTo>
                      <a:pt x="398204" y="692089"/>
                      <a:pt x="390138" y="738403"/>
                      <a:pt x="378791" y="780926"/>
                    </a:cubicBezTo>
                    <a:cubicBezTo>
                      <a:pt x="371894" y="816148"/>
                      <a:pt x="355374" y="848472"/>
                      <a:pt x="335739" y="878233"/>
                    </a:cubicBezTo>
                    <a:cubicBezTo>
                      <a:pt x="283454" y="951074"/>
                      <a:pt x="186336" y="981281"/>
                      <a:pt x="100065" y="984458"/>
                    </a:cubicBezTo>
                    <a:cubicBezTo>
                      <a:pt x="68304" y="983231"/>
                      <a:pt x="35543" y="979665"/>
                      <a:pt x="7898" y="961886"/>
                    </a:cubicBezTo>
                    <a:cubicBezTo>
                      <a:pt x="3559" y="959434"/>
                      <a:pt x="389" y="955533"/>
                      <a:pt x="778" y="950350"/>
                    </a:cubicBezTo>
                    <a:cubicBezTo>
                      <a:pt x="-501" y="926385"/>
                      <a:pt x="-112" y="902421"/>
                      <a:pt x="1279" y="878456"/>
                    </a:cubicBezTo>
                    <a:cubicBezTo>
                      <a:pt x="7509" y="800153"/>
                      <a:pt x="15407" y="721962"/>
                      <a:pt x="22360" y="643714"/>
                    </a:cubicBezTo>
                    <a:cubicBezTo>
                      <a:pt x="28590" y="556272"/>
                      <a:pt x="43107" y="469553"/>
                      <a:pt x="45499" y="381943"/>
                    </a:cubicBezTo>
                    <a:cubicBezTo>
                      <a:pt x="50283" y="258553"/>
                      <a:pt x="63465" y="135665"/>
                      <a:pt x="71976" y="12665"/>
                    </a:cubicBezTo>
                    <a:cubicBezTo>
                      <a:pt x="72866" y="11216"/>
                      <a:pt x="73311" y="9544"/>
                      <a:pt x="74145" y="8040"/>
                    </a:cubicBezTo>
                    <a:cubicBezTo>
                      <a:pt x="90275" y="70"/>
                      <a:pt x="108353" y="-2271"/>
                      <a:pt x="125874" y="2355"/>
                    </a:cubicBezTo>
                    <a:cubicBezTo>
                      <a:pt x="133383" y="4640"/>
                      <a:pt x="148568" y="6814"/>
                      <a:pt x="151405" y="16232"/>
                    </a:cubicBezTo>
                    <a:cubicBezTo>
                      <a:pt x="148679" y="58254"/>
                      <a:pt x="142450" y="100053"/>
                      <a:pt x="141004" y="142297"/>
                    </a:cubicBezTo>
                    <a:cubicBezTo>
                      <a:pt x="135108" y="221436"/>
                      <a:pt x="132827" y="301021"/>
                      <a:pt x="114638" y="378599"/>
                    </a:cubicBezTo>
                    <a:cubicBezTo>
                      <a:pt x="108798" y="414992"/>
                      <a:pt x="96005" y="456958"/>
                      <a:pt x="114305" y="491400"/>
                    </a:cubicBezTo>
                    <a:cubicBezTo>
                      <a:pt x="125262" y="505890"/>
                      <a:pt x="146232" y="504553"/>
                      <a:pt x="161973" y="510683"/>
                    </a:cubicBezTo>
                    <a:cubicBezTo>
                      <a:pt x="216261" y="526901"/>
                      <a:pt x="274610" y="534090"/>
                      <a:pt x="324670" y="562012"/>
                    </a:cubicBezTo>
                    <a:cubicBezTo>
                      <a:pt x="353928" y="583190"/>
                      <a:pt x="377345" y="613508"/>
                      <a:pt x="385132" y="6491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1861607" y="5587904"/>
                <a:ext cx="127685" cy="219080"/>
              </a:xfrm>
              <a:custGeom>
                <a:avLst/>
                <a:gdLst/>
                <a:ahLst/>
                <a:cxnLst/>
                <a:rect l="l" t="t" r="r" b="b"/>
                <a:pathLst>
                  <a:path w="127685" h="219080" extrusionOk="0">
                    <a:moveTo>
                      <a:pt x="92501" y="6799"/>
                    </a:moveTo>
                    <a:cubicBezTo>
                      <a:pt x="127710" y="5685"/>
                      <a:pt x="133606" y="36337"/>
                      <a:pt x="122815" y="64036"/>
                    </a:cubicBezTo>
                    <a:cubicBezTo>
                      <a:pt x="115807" y="83430"/>
                      <a:pt x="106017" y="101654"/>
                      <a:pt x="95282" y="119266"/>
                    </a:cubicBezTo>
                    <a:cubicBezTo>
                      <a:pt x="84992" y="138047"/>
                      <a:pt x="60796" y="169870"/>
                      <a:pt x="81043" y="188930"/>
                    </a:cubicBezTo>
                    <a:cubicBezTo>
                      <a:pt x="94503" y="196733"/>
                      <a:pt x="111190" y="196064"/>
                      <a:pt x="125708" y="201135"/>
                    </a:cubicBezTo>
                    <a:cubicBezTo>
                      <a:pt x="124595" y="207322"/>
                      <a:pt x="122704" y="213396"/>
                      <a:pt x="119979" y="219081"/>
                    </a:cubicBezTo>
                    <a:cubicBezTo>
                      <a:pt x="105795" y="217409"/>
                      <a:pt x="91722" y="215458"/>
                      <a:pt x="77538" y="213675"/>
                    </a:cubicBezTo>
                    <a:cubicBezTo>
                      <a:pt x="70641" y="212783"/>
                      <a:pt x="63688" y="211947"/>
                      <a:pt x="56735" y="211279"/>
                    </a:cubicBezTo>
                    <a:cubicBezTo>
                      <a:pt x="42997" y="209216"/>
                      <a:pt x="29647" y="211279"/>
                      <a:pt x="16019" y="206541"/>
                    </a:cubicBezTo>
                    <a:cubicBezTo>
                      <a:pt x="24363" y="168811"/>
                      <a:pt x="61853" y="148023"/>
                      <a:pt x="78428" y="114417"/>
                    </a:cubicBezTo>
                    <a:cubicBezTo>
                      <a:pt x="90554" y="91679"/>
                      <a:pt x="103514" y="52443"/>
                      <a:pt x="74034" y="37675"/>
                    </a:cubicBezTo>
                    <a:cubicBezTo>
                      <a:pt x="37545" y="24633"/>
                      <a:pt x="35376" y="97363"/>
                      <a:pt x="0" y="80532"/>
                    </a:cubicBezTo>
                    <a:cubicBezTo>
                      <a:pt x="14740" y="39792"/>
                      <a:pt x="28034" y="2341"/>
                      <a:pt x="78206" y="0"/>
                    </a:cubicBezTo>
                    <a:cubicBezTo>
                      <a:pt x="80876" y="5517"/>
                      <a:pt x="86939" y="6744"/>
                      <a:pt x="92501" y="67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2103845" y="5892261"/>
                <a:ext cx="284844" cy="69937"/>
              </a:xfrm>
              <a:custGeom>
                <a:avLst/>
                <a:gdLst/>
                <a:ahLst/>
                <a:cxnLst/>
                <a:rect l="l" t="t" r="r" b="b"/>
                <a:pathLst>
                  <a:path w="284844" h="69937" extrusionOk="0">
                    <a:moveTo>
                      <a:pt x="284845" y="15320"/>
                    </a:moveTo>
                    <a:cubicBezTo>
                      <a:pt x="283120" y="33600"/>
                      <a:pt x="282453" y="52215"/>
                      <a:pt x="277447" y="69937"/>
                    </a:cubicBezTo>
                    <a:cubicBezTo>
                      <a:pt x="263763" y="69268"/>
                      <a:pt x="250025" y="68823"/>
                      <a:pt x="236286" y="68711"/>
                    </a:cubicBezTo>
                    <a:cubicBezTo>
                      <a:pt x="209476" y="69380"/>
                      <a:pt x="182832" y="65702"/>
                      <a:pt x="156078" y="65980"/>
                    </a:cubicBezTo>
                    <a:cubicBezTo>
                      <a:pt x="124095" y="67485"/>
                      <a:pt x="91778" y="69547"/>
                      <a:pt x="59461" y="69046"/>
                    </a:cubicBezTo>
                    <a:cubicBezTo>
                      <a:pt x="40160" y="68210"/>
                      <a:pt x="19746" y="71052"/>
                      <a:pt x="1112" y="65869"/>
                    </a:cubicBezTo>
                    <a:cubicBezTo>
                      <a:pt x="1224" y="44468"/>
                      <a:pt x="4450" y="22175"/>
                      <a:pt x="0" y="1164"/>
                    </a:cubicBezTo>
                    <a:cubicBezTo>
                      <a:pt x="46278" y="-2570"/>
                      <a:pt x="92556" y="3561"/>
                      <a:pt x="139335" y="7128"/>
                    </a:cubicBezTo>
                    <a:cubicBezTo>
                      <a:pt x="186837" y="9691"/>
                      <a:pt x="236620" y="11085"/>
                      <a:pt x="284845" y="15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2089907" y="6070094"/>
                <a:ext cx="323646" cy="68566"/>
              </a:xfrm>
              <a:custGeom>
                <a:avLst/>
                <a:gdLst/>
                <a:ahLst/>
                <a:cxnLst/>
                <a:rect l="l" t="t" r="r" b="b"/>
                <a:pathLst>
                  <a:path w="323646" h="68566" extrusionOk="0">
                    <a:moveTo>
                      <a:pt x="323646" y="14825"/>
                    </a:moveTo>
                    <a:cubicBezTo>
                      <a:pt x="323201" y="32380"/>
                      <a:pt x="325370" y="51273"/>
                      <a:pt x="317917" y="67602"/>
                    </a:cubicBezTo>
                    <a:cubicBezTo>
                      <a:pt x="238877" y="67881"/>
                      <a:pt x="159837" y="68606"/>
                      <a:pt x="80741" y="68550"/>
                    </a:cubicBezTo>
                    <a:cubicBezTo>
                      <a:pt x="54320" y="67547"/>
                      <a:pt x="26676" y="71058"/>
                      <a:pt x="1034" y="64036"/>
                    </a:cubicBezTo>
                    <a:cubicBezTo>
                      <a:pt x="-858" y="43415"/>
                      <a:pt x="32" y="22070"/>
                      <a:pt x="2202" y="1393"/>
                    </a:cubicBezTo>
                    <a:cubicBezTo>
                      <a:pt x="3092" y="1115"/>
                      <a:pt x="3926" y="780"/>
                      <a:pt x="4760" y="279"/>
                    </a:cubicBezTo>
                    <a:cubicBezTo>
                      <a:pt x="4927" y="223"/>
                      <a:pt x="5094" y="111"/>
                      <a:pt x="5205" y="0"/>
                    </a:cubicBezTo>
                    <a:cubicBezTo>
                      <a:pt x="22949" y="6019"/>
                      <a:pt x="43140" y="2954"/>
                      <a:pt x="61718" y="5294"/>
                    </a:cubicBezTo>
                    <a:cubicBezTo>
                      <a:pt x="98707" y="9642"/>
                      <a:pt x="138422" y="8471"/>
                      <a:pt x="175967" y="8583"/>
                    </a:cubicBezTo>
                    <a:cubicBezTo>
                      <a:pt x="196937" y="8583"/>
                      <a:pt x="217907" y="8583"/>
                      <a:pt x="238821" y="8638"/>
                    </a:cubicBezTo>
                    <a:cubicBezTo>
                      <a:pt x="266966" y="9920"/>
                      <a:pt x="296558" y="6409"/>
                      <a:pt x="323646" y="148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2565161" y="5787958"/>
                <a:ext cx="317181" cy="457634"/>
              </a:xfrm>
              <a:custGeom>
                <a:avLst/>
                <a:gdLst/>
                <a:ahLst/>
                <a:cxnLst/>
                <a:rect l="l" t="t" r="r" b="b"/>
                <a:pathLst>
                  <a:path w="317181" h="457634" extrusionOk="0">
                    <a:moveTo>
                      <a:pt x="284642" y="38533"/>
                    </a:moveTo>
                    <a:cubicBezTo>
                      <a:pt x="299104" y="44886"/>
                      <a:pt x="307837" y="60714"/>
                      <a:pt x="306001" y="76319"/>
                    </a:cubicBezTo>
                    <a:cubicBezTo>
                      <a:pt x="305779" y="79440"/>
                      <a:pt x="302886" y="80610"/>
                      <a:pt x="300439" y="81948"/>
                    </a:cubicBezTo>
                    <a:cubicBezTo>
                      <a:pt x="286756" y="88301"/>
                      <a:pt x="274797" y="93819"/>
                      <a:pt x="259556" y="97274"/>
                    </a:cubicBezTo>
                    <a:cubicBezTo>
                      <a:pt x="243592" y="102569"/>
                      <a:pt x="231189" y="90921"/>
                      <a:pt x="217728" y="84456"/>
                    </a:cubicBezTo>
                    <a:cubicBezTo>
                      <a:pt x="195479" y="73700"/>
                      <a:pt x="168780" y="69687"/>
                      <a:pt x="145474" y="79384"/>
                    </a:cubicBezTo>
                    <a:cubicBezTo>
                      <a:pt x="94412" y="104575"/>
                      <a:pt x="71940" y="213865"/>
                      <a:pt x="80506" y="266197"/>
                    </a:cubicBezTo>
                    <a:cubicBezTo>
                      <a:pt x="91019" y="306825"/>
                      <a:pt x="113546" y="369746"/>
                      <a:pt x="158434" y="381115"/>
                    </a:cubicBezTo>
                    <a:cubicBezTo>
                      <a:pt x="184688" y="385852"/>
                      <a:pt x="216727" y="383233"/>
                      <a:pt x="236028" y="362835"/>
                    </a:cubicBezTo>
                    <a:cubicBezTo>
                      <a:pt x="254495" y="342047"/>
                      <a:pt x="251658" y="308441"/>
                      <a:pt x="272183" y="289548"/>
                    </a:cubicBezTo>
                    <a:cubicBezTo>
                      <a:pt x="287201" y="291443"/>
                      <a:pt x="304055" y="294453"/>
                      <a:pt x="317181" y="302757"/>
                    </a:cubicBezTo>
                    <a:cubicBezTo>
                      <a:pt x="315513" y="337477"/>
                      <a:pt x="304110" y="372644"/>
                      <a:pt x="285866" y="402182"/>
                    </a:cubicBezTo>
                    <a:cubicBezTo>
                      <a:pt x="264284" y="431608"/>
                      <a:pt x="230688" y="455851"/>
                      <a:pt x="193421" y="457635"/>
                    </a:cubicBezTo>
                    <a:cubicBezTo>
                      <a:pt x="134739" y="457635"/>
                      <a:pt x="75389" y="430048"/>
                      <a:pt x="43461" y="379666"/>
                    </a:cubicBezTo>
                    <a:cubicBezTo>
                      <a:pt x="34172" y="366736"/>
                      <a:pt x="24272" y="354141"/>
                      <a:pt x="16651" y="340097"/>
                    </a:cubicBezTo>
                    <a:cubicBezTo>
                      <a:pt x="6528" y="318027"/>
                      <a:pt x="1967" y="293728"/>
                      <a:pt x="242" y="269596"/>
                    </a:cubicBezTo>
                    <a:cubicBezTo>
                      <a:pt x="-6043" y="131661"/>
                      <a:pt x="110598" y="-65239"/>
                      <a:pt x="267177" y="21200"/>
                    </a:cubicBezTo>
                    <a:cubicBezTo>
                      <a:pt x="265230" y="31957"/>
                      <a:pt x="277300" y="34688"/>
                      <a:pt x="284642" y="385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2904313" y="5575811"/>
                <a:ext cx="156911" cy="211402"/>
              </a:xfrm>
              <a:custGeom>
                <a:avLst/>
                <a:gdLst/>
                <a:ahLst/>
                <a:cxnLst/>
                <a:rect l="l" t="t" r="r" b="b"/>
                <a:pathLst>
                  <a:path w="156911" h="211402" extrusionOk="0">
                    <a:moveTo>
                      <a:pt x="156912" y="193444"/>
                    </a:moveTo>
                    <a:cubicBezTo>
                      <a:pt x="155188" y="199408"/>
                      <a:pt x="153686" y="205873"/>
                      <a:pt x="149903" y="210888"/>
                    </a:cubicBezTo>
                    <a:lnTo>
                      <a:pt x="149903" y="210888"/>
                    </a:lnTo>
                    <a:cubicBezTo>
                      <a:pt x="122037" y="211836"/>
                      <a:pt x="94003" y="211279"/>
                      <a:pt x="66024" y="210777"/>
                    </a:cubicBezTo>
                    <a:cubicBezTo>
                      <a:pt x="59461" y="210331"/>
                      <a:pt x="52786" y="210164"/>
                      <a:pt x="46334" y="208715"/>
                    </a:cubicBezTo>
                    <a:cubicBezTo>
                      <a:pt x="42885" y="194893"/>
                      <a:pt x="47836" y="182354"/>
                      <a:pt x="56012" y="171430"/>
                    </a:cubicBezTo>
                    <a:cubicBezTo>
                      <a:pt x="70363" y="145515"/>
                      <a:pt x="92556" y="123613"/>
                      <a:pt x="100177" y="94298"/>
                    </a:cubicBezTo>
                    <a:cubicBezTo>
                      <a:pt x="107630" y="72507"/>
                      <a:pt x="109021" y="24689"/>
                      <a:pt x="74535" y="32269"/>
                    </a:cubicBezTo>
                    <a:cubicBezTo>
                      <a:pt x="49449" y="38511"/>
                      <a:pt x="41606" y="65317"/>
                      <a:pt x="25086" y="81647"/>
                    </a:cubicBezTo>
                    <a:cubicBezTo>
                      <a:pt x="23584" y="82929"/>
                      <a:pt x="21749" y="82706"/>
                      <a:pt x="20024" y="81981"/>
                    </a:cubicBezTo>
                    <a:cubicBezTo>
                      <a:pt x="12793" y="78805"/>
                      <a:pt x="5340" y="74959"/>
                      <a:pt x="0" y="69051"/>
                    </a:cubicBezTo>
                    <a:cubicBezTo>
                      <a:pt x="6007" y="42189"/>
                      <a:pt x="16575" y="11871"/>
                      <a:pt x="43664" y="0"/>
                    </a:cubicBezTo>
                    <a:cubicBezTo>
                      <a:pt x="45666" y="1839"/>
                      <a:pt x="48281" y="2954"/>
                      <a:pt x="51006" y="2787"/>
                    </a:cubicBezTo>
                    <a:cubicBezTo>
                      <a:pt x="63688" y="1839"/>
                      <a:pt x="76426" y="2006"/>
                      <a:pt x="88941" y="4124"/>
                    </a:cubicBezTo>
                    <a:cubicBezTo>
                      <a:pt x="170985" y="24132"/>
                      <a:pt x="128377" y="79529"/>
                      <a:pt x="106518" y="131861"/>
                    </a:cubicBezTo>
                    <a:cubicBezTo>
                      <a:pt x="84769" y="185085"/>
                      <a:pt x="117364" y="181629"/>
                      <a:pt x="156912" y="1934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4" name="Google Shape;174;p3"/>
          <p:cNvGrpSpPr/>
          <p:nvPr/>
        </p:nvGrpSpPr>
        <p:grpSpPr>
          <a:xfrm>
            <a:off x="1172789" y="3220052"/>
            <a:ext cx="2333582" cy="2785543"/>
            <a:chOff x="1446864" y="2653952"/>
            <a:chExt cx="2333582" cy="2785543"/>
          </a:xfrm>
        </p:grpSpPr>
        <p:sp>
          <p:nvSpPr>
            <p:cNvPr id="175" name="Google Shape;175;p3"/>
            <p:cNvSpPr/>
            <p:nvPr/>
          </p:nvSpPr>
          <p:spPr>
            <a:xfrm rot="1171157">
              <a:off x="1789745" y="2863063"/>
              <a:ext cx="1647819" cy="2367320"/>
            </a:xfrm>
            <a:custGeom>
              <a:avLst/>
              <a:gdLst/>
              <a:ahLst/>
              <a:cxnLst/>
              <a:rect l="l" t="t" r="r" b="b"/>
              <a:pathLst>
                <a:path w="3287021" h="4730089" extrusionOk="0">
                  <a:moveTo>
                    <a:pt x="3274964" y="1789736"/>
                  </a:moveTo>
                  <a:cubicBezTo>
                    <a:pt x="3277805" y="1242002"/>
                    <a:pt x="3261331" y="694363"/>
                    <a:pt x="3220432" y="148049"/>
                  </a:cubicBezTo>
                  <a:cubicBezTo>
                    <a:pt x="3215414" y="105668"/>
                    <a:pt x="3226680" y="24407"/>
                    <a:pt x="3162113" y="31313"/>
                  </a:cubicBezTo>
                  <a:cubicBezTo>
                    <a:pt x="3042350" y="32542"/>
                    <a:pt x="2922776" y="28853"/>
                    <a:pt x="2803108" y="26299"/>
                  </a:cubicBezTo>
                  <a:cubicBezTo>
                    <a:pt x="2614043" y="25353"/>
                    <a:pt x="2425263" y="21474"/>
                    <a:pt x="2236482" y="12298"/>
                  </a:cubicBezTo>
                  <a:cubicBezTo>
                    <a:pt x="2074211" y="14568"/>
                    <a:pt x="1912128" y="23934"/>
                    <a:pt x="1750046" y="10879"/>
                  </a:cubicBezTo>
                  <a:cubicBezTo>
                    <a:pt x="1649786" y="6244"/>
                    <a:pt x="1549337" y="9649"/>
                    <a:pt x="1448982" y="8136"/>
                  </a:cubicBezTo>
                  <a:cubicBezTo>
                    <a:pt x="1358094" y="8419"/>
                    <a:pt x="1267397" y="-1041"/>
                    <a:pt x="1176509" y="95"/>
                  </a:cubicBezTo>
                  <a:cubicBezTo>
                    <a:pt x="1040936" y="1135"/>
                    <a:pt x="905930" y="15325"/>
                    <a:pt x="770357" y="15609"/>
                  </a:cubicBezTo>
                  <a:cubicBezTo>
                    <a:pt x="644061" y="14568"/>
                    <a:pt x="520227" y="38408"/>
                    <a:pt x="396109" y="58368"/>
                  </a:cubicBezTo>
                  <a:cubicBezTo>
                    <a:pt x="361174" y="63477"/>
                    <a:pt x="325766" y="64233"/>
                    <a:pt x="290642" y="67734"/>
                  </a:cubicBezTo>
                  <a:cubicBezTo>
                    <a:pt x="286192" y="68301"/>
                    <a:pt x="279660" y="68774"/>
                    <a:pt x="273222" y="69909"/>
                  </a:cubicBezTo>
                  <a:cubicBezTo>
                    <a:pt x="251920" y="67071"/>
                    <a:pt x="228252" y="67261"/>
                    <a:pt x="219258" y="66031"/>
                  </a:cubicBezTo>
                  <a:cubicBezTo>
                    <a:pt x="195116" y="64990"/>
                    <a:pt x="170974" y="65369"/>
                    <a:pt x="146832" y="65179"/>
                  </a:cubicBezTo>
                  <a:cubicBezTo>
                    <a:pt x="135376" y="65085"/>
                    <a:pt x="125814" y="74829"/>
                    <a:pt x="125814" y="86181"/>
                  </a:cubicBezTo>
                  <a:cubicBezTo>
                    <a:pt x="126098" y="93938"/>
                    <a:pt x="129033" y="98857"/>
                    <a:pt x="133293" y="102073"/>
                  </a:cubicBezTo>
                  <a:cubicBezTo>
                    <a:pt x="110572" y="174821"/>
                    <a:pt x="118430" y="253433"/>
                    <a:pt x="109246" y="328735"/>
                  </a:cubicBezTo>
                  <a:cubicBezTo>
                    <a:pt x="103755" y="392495"/>
                    <a:pt x="194453" y="377548"/>
                    <a:pt x="235542" y="378494"/>
                  </a:cubicBezTo>
                  <a:cubicBezTo>
                    <a:pt x="271139" y="371494"/>
                    <a:pt x="262997" y="326275"/>
                    <a:pt x="275305" y="300922"/>
                  </a:cubicBezTo>
                  <a:cubicBezTo>
                    <a:pt x="289127" y="272069"/>
                    <a:pt x="324157" y="262893"/>
                    <a:pt x="353885" y="262799"/>
                  </a:cubicBezTo>
                  <a:cubicBezTo>
                    <a:pt x="385979" y="269704"/>
                    <a:pt x="411068" y="299220"/>
                    <a:pt x="422997" y="328640"/>
                  </a:cubicBezTo>
                  <a:cubicBezTo>
                    <a:pt x="452535" y="401198"/>
                    <a:pt x="377174" y="485581"/>
                    <a:pt x="302192" y="472621"/>
                  </a:cubicBezTo>
                  <a:cubicBezTo>
                    <a:pt x="287518" y="470351"/>
                    <a:pt x="276914" y="460702"/>
                    <a:pt x="268962" y="448782"/>
                  </a:cubicBezTo>
                  <a:cubicBezTo>
                    <a:pt x="255329" y="434592"/>
                    <a:pt x="234027" y="435254"/>
                    <a:pt x="215755" y="434592"/>
                  </a:cubicBezTo>
                  <a:cubicBezTo>
                    <a:pt x="194453" y="437808"/>
                    <a:pt x="151660" y="425510"/>
                    <a:pt x="144654" y="451620"/>
                  </a:cubicBezTo>
                  <a:cubicBezTo>
                    <a:pt x="138122" y="455593"/>
                    <a:pt x="133293" y="462688"/>
                    <a:pt x="130548" y="469783"/>
                  </a:cubicBezTo>
                  <a:cubicBezTo>
                    <a:pt x="121933" y="490122"/>
                    <a:pt x="120702" y="512542"/>
                    <a:pt x="119755" y="534300"/>
                  </a:cubicBezTo>
                  <a:cubicBezTo>
                    <a:pt x="118808" y="585100"/>
                    <a:pt x="118903" y="635901"/>
                    <a:pt x="118524" y="686795"/>
                  </a:cubicBezTo>
                  <a:cubicBezTo>
                    <a:pt x="118430" y="711581"/>
                    <a:pt x="118335" y="736366"/>
                    <a:pt x="118240" y="761151"/>
                  </a:cubicBezTo>
                  <a:cubicBezTo>
                    <a:pt x="116915" y="780355"/>
                    <a:pt x="118051" y="803532"/>
                    <a:pt x="139163" y="811383"/>
                  </a:cubicBezTo>
                  <a:cubicBezTo>
                    <a:pt x="156015" y="817722"/>
                    <a:pt x="174855" y="814884"/>
                    <a:pt x="192560" y="814127"/>
                  </a:cubicBezTo>
                  <a:cubicBezTo>
                    <a:pt x="216891" y="810059"/>
                    <a:pt x="250784" y="821789"/>
                    <a:pt x="267636" y="798234"/>
                  </a:cubicBezTo>
                  <a:cubicBezTo>
                    <a:pt x="281743" y="765029"/>
                    <a:pt x="315163" y="751312"/>
                    <a:pt x="348772" y="745069"/>
                  </a:cubicBezTo>
                  <a:cubicBezTo>
                    <a:pt x="396299" y="732203"/>
                    <a:pt x="448180" y="753488"/>
                    <a:pt x="469576" y="798612"/>
                  </a:cubicBezTo>
                  <a:cubicBezTo>
                    <a:pt x="511328" y="886023"/>
                    <a:pt x="411162" y="973244"/>
                    <a:pt x="327092" y="938431"/>
                  </a:cubicBezTo>
                  <a:cubicBezTo>
                    <a:pt x="308820" y="929255"/>
                    <a:pt x="292157" y="916295"/>
                    <a:pt x="283542" y="897185"/>
                  </a:cubicBezTo>
                  <a:cubicBezTo>
                    <a:pt x="276820" y="885360"/>
                    <a:pt x="276157" y="869752"/>
                    <a:pt x="264796" y="861048"/>
                  </a:cubicBezTo>
                  <a:cubicBezTo>
                    <a:pt x="250690" y="850642"/>
                    <a:pt x="231944" y="852724"/>
                    <a:pt x="215376" y="852061"/>
                  </a:cubicBezTo>
                  <a:cubicBezTo>
                    <a:pt x="198524" y="852251"/>
                    <a:pt x="181577" y="851305"/>
                    <a:pt x="164725" y="852534"/>
                  </a:cubicBezTo>
                  <a:cubicBezTo>
                    <a:pt x="154311" y="853670"/>
                    <a:pt x="146359" y="863319"/>
                    <a:pt x="146359" y="873630"/>
                  </a:cubicBezTo>
                  <a:cubicBezTo>
                    <a:pt x="146359" y="877130"/>
                    <a:pt x="147211" y="879968"/>
                    <a:pt x="148347" y="882523"/>
                  </a:cubicBezTo>
                  <a:cubicBezTo>
                    <a:pt x="147305" y="882901"/>
                    <a:pt x="146359" y="883563"/>
                    <a:pt x="145412" y="884225"/>
                  </a:cubicBezTo>
                  <a:cubicBezTo>
                    <a:pt x="144086" y="884793"/>
                    <a:pt x="142761" y="885550"/>
                    <a:pt x="141151" y="887063"/>
                  </a:cubicBezTo>
                  <a:cubicBezTo>
                    <a:pt x="129128" y="921971"/>
                    <a:pt x="132536" y="960946"/>
                    <a:pt x="129601" y="997556"/>
                  </a:cubicBezTo>
                  <a:cubicBezTo>
                    <a:pt x="123826" y="1080899"/>
                    <a:pt x="130737" y="1162917"/>
                    <a:pt x="132347" y="1246732"/>
                  </a:cubicBezTo>
                  <a:cubicBezTo>
                    <a:pt x="134335" y="1255908"/>
                    <a:pt x="143802" y="1262341"/>
                    <a:pt x="152891" y="1262436"/>
                  </a:cubicBezTo>
                  <a:cubicBezTo>
                    <a:pt x="160181" y="1262530"/>
                    <a:pt x="165767" y="1259125"/>
                    <a:pt x="169554" y="1254016"/>
                  </a:cubicBezTo>
                  <a:cubicBezTo>
                    <a:pt x="179589" y="1254679"/>
                    <a:pt x="189719" y="1255057"/>
                    <a:pt x="199755" y="1256003"/>
                  </a:cubicBezTo>
                  <a:cubicBezTo>
                    <a:pt x="222477" y="1257233"/>
                    <a:pt x="244820" y="1258746"/>
                    <a:pt x="267636" y="1259976"/>
                  </a:cubicBezTo>
                  <a:cubicBezTo>
                    <a:pt x="286003" y="1262530"/>
                    <a:pt x="306642" y="1260544"/>
                    <a:pt x="316109" y="1242191"/>
                  </a:cubicBezTo>
                  <a:cubicBezTo>
                    <a:pt x="360606" y="1151375"/>
                    <a:pt x="475352" y="1220812"/>
                    <a:pt x="473647" y="1302830"/>
                  </a:cubicBezTo>
                  <a:cubicBezTo>
                    <a:pt x="481127" y="1374347"/>
                    <a:pt x="386547" y="1428553"/>
                    <a:pt x="339873" y="1363185"/>
                  </a:cubicBezTo>
                  <a:cubicBezTo>
                    <a:pt x="328796" y="1351360"/>
                    <a:pt x="329080" y="1333859"/>
                    <a:pt x="320086" y="1321088"/>
                  </a:cubicBezTo>
                  <a:cubicBezTo>
                    <a:pt x="294713" y="1292424"/>
                    <a:pt x="250500" y="1302451"/>
                    <a:pt x="216323" y="1301316"/>
                  </a:cubicBezTo>
                  <a:cubicBezTo>
                    <a:pt x="196631" y="1303114"/>
                    <a:pt x="162358" y="1294978"/>
                    <a:pt x="161033" y="1323642"/>
                  </a:cubicBezTo>
                  <a:cubicBezTo>
                    <a:pt x="161033" y="1326101"/>
                    <a:pt x="161506" y="1328372"/>
                    <a:pt x="162264" y="1330548"/>
                  </a:cubicBezTo>
                  <a:cubicBezTo>
                    <a:pt x="150335" y="1333953"/>
                    <a:pt x="147873" y="1352306"/>
                    <a:pt x="151850" y="1366306"/>
                  </a:cubicBezTo>
                  <a:cubicBezTo>
                    <a:pt x="142382" y="1423918"/>
                    <a:pt x="150051" y="1484367"/>
                    <a:pt x="145601" y="1542641"/>
                  </a:cubicBezTo>
                  <a:cubicBezTo>
                    <a:pt x="144465" y="1580102"/>
                    <a:pt x="143140" y="1617658"/>
                    <a:pt x="142572" y="1655120"/>
                  </a:cubicBezTo>
                  <a:cubicBezTo>
                    <a:pt x="143518" y="1669405"/>
                    <a:pt x="138501" y="1685297"/>
                    <a:pt x="146169" y="1698258"/>
                  </a:cubicBezTo>
                  <a:cubicBezTo>
                    <a:pt x="152228" y="1708853"/>
                    <a:pt x="166998" y="1710839"/>
                    <a:pt x="175897" y="1703177"/>
                  </a:cubicBezTo>
                  <a:cubicBezTo>
                    <a:pt x="191897" y="1713204"/>
                    <a:pt x="214429" y="1713204"/>
                    <a:pt x="232417" y="1716326"/>
                  </a:cubicBezTo>
                  <a:cubicBezTo>
                    <a:pt x="301719" y="1724556"/>
                    <a:pt x="315731" y="1720867"/>
                    <a:pt x="333435" y="1650674"/>
                  </a:cubicBezTo>
                  <a:cubicBezTo>
                    <a:pt x="346879" y="1618794"/>
                    <a:pt x="384180" y="1600441"/>
                    <a:pt x="417884" y="1605739"/>
                  </a:cubicBezTo>
                  <a:cubicBezTo>
                    <a:pt x="445056" y="1613118"/>
                    <a:pt x="462760" y="1638565"/>
                    <a:pt x="479044" y="1659850"/>
                  </a:cubicBezTo>
                  <a:cubicBezTo>
                    <a:pt x="508866" y="1699866"/>
                    <a:pt x="510002" y="1760126"/>
                    <a:pt x="469292" y="1793141"/>
                  </a:cubicBezTo>
                  <a:cubicBezTo>
                    <a:pt x="432654" y="1823035"/>
                    <a:pt x="366855" y="1836279"/>
                    <a:pt x="342902" y="1784627"/>
                  </a:cubicBezTo>
                  <a:cubicBezTo>
                    <a:pt x="340346" y="1780465"/>
                    <a:pt x="337790" y="1776681"/>
                    <a:pt x="334571" y="1772991"/>
                  </a:cubicBezTo>
                  <a:cubicBezTo>
                    <a:pt x="326240" y="1763910"/>
                    <a:pt x="313932" y="1765613"/>
                    <a:pt x="305979" y="1772329"/>
                  </a:cubicBezTo>
                  <a:cubicBezTo>
                    <a:pt x="300394" y="1765991"/>
                    <a:pt x="290169" y="1763058"/>
                    <a:pt x="282500" y="1760977"/>
                  </a:cubicBezTo>
                  <a:cubicBezTo>
                    <a:pt x="255234" y="1755207"/>
                    <a:pt x="227210" y="1755396"/>
                    <a:pt x="199376" y="1754734"/>
                  </a:cubicBezTo>
                  <a:cubicBezTo>
                    <a:pt x="186122" y="1754261"/>
                    <a:pt x="178074" y="1767221"/>
                    <a:pt x="179968" y="1778573"/>
                  </a:cubicBezTo>
                  <a:cubicBezTo>
                    <a:pt x="177506" y="1780843"/>
                    <a:pt x="176086" y="1784911"/>
                    <a:pt x="175708" y="1788317"/>
                  </a:cubicBezTo>
                  <a:cubicBezTo>
                    <a:pt x="166051" y="1876011"/>
                    <a:pt x="164915" y="1964556"/>
                    <a:pt x="161601" y="2052629"/>
                  </a:cubicBezTo>
                  <a:cubicBezTo>
                    <a:pt x="161412" y="2114970"/>
                    <a:pt x="145601" y="2149877"/>
                    <a:pt x="226358" y="2149405"/>
                  </a:cubicBezTo>
                  <a:cubicBezTo>
                    <a:pt x="253340" y="2147134"/>
                    <a:pt x="279849" y="2151770"/>
                    <a:pt x="306737" y="2151770"/>
                  </a:cubicBezTo>
                  <a:cubicBezTo>
                    <a:pt x="325293" y="2154229"/>
                    <a:pt x="337790" y="2137201"/>
                    <a:pt x="338074" y="2120079"/>
                  </a:cubicBezTo>
                  <a:cubicBezTo>
                    <a:pt x="334287" y="2014789"/>
                    <a:pt x="420630" y="2005140"/>
                    <a:pt x="475257" y="2083279"/>
                  </a:cubicBezTo>
                  <a:cubicBezTo>
                    <a:pt x="493340" y="2109105"/>
                    <a:pt x="493340" y="2143539"/>
                    <a:pt x="487091" y="2173338"/>
                  </a:cubicBezTo>
                  <a:cubicBezTo>
                    <a:pt x="473269" y="2203137"/>
                    <a:pt x="444867" y="2230287"/>
                    <a:pt x="410973" y="2233504"/>
                  </a:cubicBezTo>
                  <a:cubicBezTo>
                    <a:pt x="394500" y="2234071"/>
                    <a:pt x="380488" y="2221395"/>
                    <a:pt x="370453" y="2209570"/>
                  </a:cubicBezTo>
                  <a:cubicBezTo>
                    <a:pt x="365340" y="2200015"/>
                    <a:pt x="359565" y="2190082"/>
                    <a:pt x="348204" y="2187434"/>
                  </a:cubicBezTo>
                  <a:cubicBezTo>
                    <a:pt x="323967" y="2182420"/>
                    <a:pt x="298784" y="2188380"/>
                    <a:pt x="274169" y="2186961"/>
                  </a:cubicBezTo>
                  <a:cubicBezTo>
                    <a:pt x="256465" y="2186771"/>
                    <a:pt x="238950" y="2186488"/>
                    <a:pt x="221341" y="2186488"/>
                  </a:cubicBezTo>
                  <a:cubicBezTo>
                    <a:pt x="205151" y="2185163"/>
                    <a:pt x="182524" y="2187055"/>
                    <a:pt x="182429" y="2208056"/>
                  </a:cubicBezTo>
                  <a:cubicBezTo>
                    <a:pt x="182429" y="2211651"/>
                    <a:pt x="183471" y="2215151"/>
                    <a:pt x="185175" y="2218179"/>
                  </a:cubicBezTo>
                  <a:cubicBezTo>
                    <a:pt x="180157" y="2216003"/>
                    <a:pt x="174287" y="2221206"/>
                    <a:pt x="172678" y="2231990"/>
                  </a:cubicBezTo>
                  <a:cubicBezTo>
                    <a:pt x="162264" y="2308805"/>
                    <a:pt x="161033" y="2386661"/>
                    <a:pt x="156678" y="2463949"/>
                  </a:cubicBezTo>
                  <a:cubicBezTo>
                    <a:pt x="157719" y="2485140"/>
                    <a:pt x="149483" y="2512006"/>
                    <a:pt x="168986" y="2527142"/>
                  </a:cubicBezTo>
                  <a:cubicBezTo>
                    <a:pt x="204867" y="2550319"/>
                    <a:pt x="251068" y="2541994"/>
                    <a:pt x="291589" y="2546346"/>
                  </a:cubicBezTo>
                  <a:cubicBezTo>
                    <a:pt x="335802" y="2552022"/>
                    <a:pt x="338926" y="2494221"/>
                    <a:pt x="355683" y="2465936"/>
                  </a:cubicBezTo>
                  <a:cubicBezTo>
                    <a:pt x="395352" y="2385999"/>
                    <a:pt x="492014" y="2462909"/>
                    <a:pt x="492582" y="2527520"/>
                  </a:cubicBezTo>
                  <a:cubicBezTo>
                    <a:pt x="491730" y="2585983"/>
                    <a:pt x="441932" y="2648230"/>
                    <a:pt x="381056" y="2649649"/>
                  </a:cubicBezTo>
                  <a:cubicBezTo>
                    <a:pt x="362689" y="2651635"/>
                    <a:pt x="347920" y="2636594"/>
                    <a:pt x="345364" y="2619188"/>
                  </a:cubicBezTo>
                  <a:cubicBezTo>
                    <a:pt x="343660" y="2605944"/>
                    <a:pt x="330879" y="2595916"/>
                    <a:pt x="317908" y="2593362"/>
                  </a:cubicBezTo>
                  <a:cubicBezTo>
                    <a:pt x="280701" y="2587686"/>
                    <a:pt x="243305" y="2583240"/>
                    <a:pt x="206382" y="2575955"/>
                  </a:cubicBezTo>
                  <a:cubicBezTo>
                    <a:pt x="194737" y="2574063"/>
                    <a:pt x="183660" y="2582956"/>
                    <a:pt x="182051" y="2594402"/>
                  </a:cubicBezTo>
                  <a:cubicBezTo>
                    <a:pt x="181672" y="2596956"/>
                    <a:pt x="181861" y="2599416"/>
                    <a:pt x="182429" y="2601876"/>
                  </a:cubicBezTo>
                  <a:cubicBezTo>
                    <a:pt x="179873" y="2604525"/>
                    <a:pt x="177601" y="2609633"/>
                    <a:pt x="176560" y="2617674"/>
                  </a:cubicBezTo>
                  <a:cubicBezTo>
                    <a:pt x="166903" y="2683326"/>
                    <a:pt x="162074" y="2749641"/>
                    <a:pt x="156678" y="2815672"/>
                  </a:cubicBezTo>
                  <a:cubicBezTo>
                    <a:pt x="151376" y="2855498"/>
                    <a:pt x="150903" y="2891257"/>
                    <a:pt x="199471" y="2898352"/>
                  </a:cubicBezTo>
                  <a:cubicBezTo>
                    <a:pt x="230145" y="2901190"/>
                    <a:pt x="260252" y="2908285"/>
                    <a:pt x="290831" y="2911312"/>
                  </a:cubicBezTo>
                  <a:cubicBezTo>
                    <a:pt x="325672" y="2916893"/>
                    <a:pt x="337979" y="2874797"/>
                    <a:pt x="367328" y="2864201"/>
                  </a:cubicBezTo>
                  <a:cubicBezTo>
                    <a:pt x="449411" y="2822767"/>
                    <a:pt x="491257" y="2918880"/>
                    <a:pt x="457269" y="2983965"/>
                  </a:cubicBezTo>
                  <a:cubicBezTo>
                    <a:pt x="433316" y="3034860"/>
                    <a:pt x="339494" y="3057280"/>
                    <a:pt x="315541" y="2995317"/>
                  </a:cubicBezTo>
                  <a:cubicBezTo>
                    <a:pt x="310145" y="2965612"/>
                    <a:pt x="277482" y="2955207"/>
                    <a:pt x="251068" y="2952085"/>
                  </a:cubicBezTo>
                  <a:cubicBezTo>
                    <a:pt x="230808" y="2952463"/>
                    <a:pt x="192465" y="2936854"/>
                    <a:pt x="179779" y="2956625"/>
                  </a:cubicBezTo>
                  <a:cubicBezTo>
                    <a:pt x="174003" y="2957382"/>
                    <a:pt x="168607" y="2961734"/>
                    <a:pt x="168323" y="2969491"/>
                  </a:cubicBezTo>
                  <a:cubicBezTo>
                    <a:pt x="166051" y="3004966"/>
                    <a:pt x="161601" y="3041103"/>
                    <a:pt x="156678" y="3077997"/>
                  </a:cubicBezTo>
                  <a:cubicBezTo>
                    <a:pt x="149388" y="3131068"/>
                    <a:pt x="144370" y="3184422"/>
                    <a:pt x="134524" y="3237114"/>
                  </a:cubicBezTo>
                  <a:cubicBezTo>
                    <a:pt x="132820" y="3251588"/>
                    <a:pt x="126382" y="3267008"/>
                    <a:pt x="131779" y="3281198"/>
                  </a:cubicBezTo>
                  <a:cubicBezTo>
                    <a:pt x="154595" y="3321781"/>
                    <a:pt x="221719" y="3312321"/>
                    <a:pt x="262050" y="3317619"/>
                  </a:cubicBezTo>
                  <a:cubicBezTo>
                    <a:pt x="266406" y="3317903"/>
                    <a:pt x="273411" y="3318565"/>
                    <a:pt x="280039" y="3314686"/>
                  </a:cubicBezTo>
                  <a:cubicBezTo>
                    <a:pt x="314784" y="3282711"/>
                    <a:pt x="319044" y="3223303"/>
                    <a:pt x="381908" y="3233141"/>
                  </a:cubicBezTo>
                  <a:cubicBezTo>
                    <a:pt x="416275" y="3240614"/>
                    <a:pt x="438713" y="3272684"/>
                    <a:pt x="443730" y="3306172"/>
                  </a:cubicBezTo>
                  <a:cubicBezTo>
                    <a:pt x="454050" y="3339944"/>
                    <a:pt x="451494" y="3376081"/>
                    <a:pt x="430855" y="3405691"/>
                  </a:cubicBezTo>
                  <a:cubicBezTo>
                    <a:pt x="397529" y="3456113"/>
                    <a:pt x="299447" y="3476357"/>
                    <a:pt x="299352" y="3393582"/>
                  </a:cubicBezTo>
                  <a:cubicBezTo>
                    <a:pt x="300867" y="3336255"/>
                    <a:pt x="212441" y="3348742"/>
                    <a:pt x="173719" y="3337484"/>
                  </a:cubicBezTo>
                  <a:cubicBezTo>
                    <a:pt x="162074" y="3335782"/>
                    <a:pt x="150998" y="3344390"/>
                    <a:pt x="149388" y="3355932"/>
                  </a:cubicBezTo>
                  <a:cubicBezTo>
                    <a:pt x="148157" y="3364635"/>
                    <a:pt x="152512" y="3372865"/>
                    <a:pt x="159613" y="3377217"/>
                  </a:cubicBezTo>
                  <a:cubicBezTo>
                    <a:pt x="156867" y="3379014"/>
                    <a:pt x="154690" y="3381947"/>
                    <a:pt x="154027" y="3385352"/>
                  </a:cubicBezTo>
                  <a:cubicBezTo>
                    <a:pt x="141057" y="3463397"/>
                    <a:pt x="139447" y="3542861"/>
                    <a:pt x="130453" y="3621379"/>
                  </a:cubicBezTo>
                  <a:cubicBezTo>
                    <a:pt x="128276" y="3642096"/>
                    <a:pt x="124583" y="3662625"/>
                    <a:pt x="122027" y="3683247"/>
                  </a:cubicBezTo>
                  <a:cubicBezTo>
                    <a:pt x="119376" y="3697626"/>
                    <a:pt x="118808" y="3714938"/>
                    <a:pt x="131873" y="3724493"/>
                  </a:cubicBezTo>
                  <a:cubicBezTo>
                    <a:pt x="159140" y="3742845"/>
                    <a:pt x="195021" y="3737926"/>
                    <a:pt x="226358" y="3741237"/>
                  </a:cubicBezTo>
                  <a:cubicBezTo>
                    <a:pt x="241601" y="3741237"/>
                    <a:pt x="257979" y="3745872"/>
                    <a:pt x="272654" y="3740102"/>
                  </a:cubicBezTo>
                  <a:cubicBezTo>
                    <a:pt x="288749" y="3731872"/>
                    <a:pt x="291873" y="3711816"/>
                    <a:pt x="302192" y="3698289"/>
                  </a:cubicBezTo>
                  <a:cubicBezTo>
                    <a:pt x="318666" y="3674071"/>
                    <a:pt x="354263" y="3666409"/>
                    <a:pt x="381151" y="3675301"/>
                  </a:cubicBezTo>
                  <a:cubicBezTo>
                    <a:pt x="486144" y="3717020"/>
                    <a:pt x="442878" y="3887772"/>
                    <a:pt x="338263" y="3897705"/>
                  </a:cubicBezTo>
                  <a:cubicBezTo>
                    <a:pt x="297648" y="3904516"/>
                    <a:pt x="263471" y="3865636"/>
                    <a:pt x="263187" y="3826755"/>
                  </a:cubicBezTo>
                  <a:cubicBezTo>
                    <a:pt x="263092" y="3792889"/>
                    <a:pt x="222855" y="3792321"/>
                    <a:pt x="198051" y="3786645"/>
                  </a:cubicBezTo>
                  <a:cubicBezTo>
                    <a:pt x="187258" y="3784280"/>
                    <a:pt x="176465" y="3781536"/>
                    <a:pt x="165577" y="3779834"/>
                  </a:cubicBezTo>
                  <a:cubicBezTo>
                    <a:pt x="147021" y="3777185"/>
                    <a:pt x="137838" y="3796105"/>
                    <a:pt x="143045" y="3809633"/>
                  </a:cubicBezTo>
                  <a:cubicBezTo>
                    <a:pt x="141909" y="3812376"/>
                    <a:pt x="140867" y="3816066"/>
                    <a:pt x="140110" y="3821079"/>
                  </a:cubicBezTo>
                  <a:cubicBezTo>
                    <a:pt x="122785" y="3900260"/>
                    <a:pt x="109814" y="3980196"/>
                    <a:pt x="93625" y="4059660"/>
                  </a:cubicBezTo>
                  <a:cubicBezTo>
                    <a:pt x="91353" y="4083594"/>
                    <a:pt x="74027" y="4108663"/>
                    <a:pt x="82075" y="4132786"/>
                  </a:cubicBezTo>
                  <a:cubicBezTo>
                    <a:pt x="91258" y="4153125"/>
                    <a:pt x="115684" y="4158328"/>
                    <a:pt x="135755" y="4161733"/>
                  </a:cubicBezTo>
                  <a:cubicBezTo>
                    <a:pt x="155258" y="4162963"/>
                    <a:pt x="175992" y="4170815"/>
                    <a:pt x="195116" y="4164382"/>
                  </a:cubicBezTo>
                  <a:cubicBezTo>
                    <a:pt x="213388" y="4156720"/>
                    <a:pt x="222761" y="4138273"/>
                    <a:pt x="237056" y="4125691"/>
                  </a:cubicBezTo>
                  <a:cubicBezTo>
                    <a:pt x="262335" y="4105920"/>
                    <a:pt x="299068" y="4107812"/>
                    <a:pt x="328512" y="4115947"/>
                  </a:cubicBezTo>
                  <a:cubicBezTo>
                    <a:pt x="390902" y="4133921"/>
                    <a:pt x="379163" y="4242333"/>
                    <a:pt x="348488" y="4283862"/>
                  </a:cubicBezTo>
                  <a:cubicBezTo>
                    <a:pt x="325198" y="4312147"/>
                    <a:pt x="280512" y="4322175"/>
                    <a:pt x="248701" y="4302687"/>
                  </a:cubicBezTo>
                  <a:cubicBezTo>
                    <a:pt x="231944" y="4289349"/>
                    <a:pt x="219163" y="4269861"/>
                    <a:pt x="214713" y="4248766"/>
                  </a:cubicBezTo>
                  <a:cubicBezTo>
                    <a:pt x="212725" y="4236089"/>
                    <a:pt x="211873" y="4221521"/>
                    <a:pt x="200418" y="4213480"/>
                  </a:cubicBezTo>
                  <a:cubicBezTo>
                    <a:pt x="174193" y="4196925"/>
                    <a:pt x="140299" y="4201939"/>
                    <a:pt x="110666" y="4199574"/>
                  </a:cubicBezTo>
                  <a:cubicBezTo>
                    <a:pt x="88134" y="4197114"/>
                    <a:pt x="67779" y="4201371"/>
                    <a:pt x="58311" y="4224264"/>
                  </a:cubicBezTo>
                  <a:cubicBezTo>
                    <a:pt x="38998" y="4284713"/>
                    <a:pt x="34927" y="4349514"/>
                    <a:pt x="21957" y="4411667"/>
                  </a:cubicBezTo>
                  <a:cubicBezTo>
                    <a:pt x="19590" y="4430776"/>
                    <a:pt x="6998" y="4463223"/>
                    <a:pt x="21388" y="4477319"/>
                  </a:cubicBezTo>
                  <a:cubicBezTo>
                    <a:pt x="-4742" y="4478170"/>
                    <a:pt x="3779" y="4526605"/>
                    <a:pt x="87" y="4545525"/>
                  </a:cubicBezTo>
                  <a:cubicBezTo>
                    <a:pt x="-387" y="4597745"/>
                    <a:pt x="844" y="4651477"/>
                    <a:pt x="9649" y="4703034"/>
                  </a:cubicBezTo>
                  <a:cubicBezTo>
                    <a:pt x="8986" y="4705589"/>
                    <a:pt x="8702" y="4708332"/>
                    <a:pt x="8986" y="4711548"/>
                  </a:cubicBezTo>
                  <a:cubicBezTo>
                    <a:pt x="10501" y="4722522"/>
                    <a:pt x="20063" y="4730090"/>
                    <a:pt x="30761" y="4730090"/>
                  </a:cubicBezTo>
                  <a:cubicBezTo>
                    <a:pt x="46856" y="4728671"/>
                    <a:pt x="62856" y="4726684"/>
                    <a:pt x="78950" y="4725644"/>
                  </a:cubicBezTo>
                  <a:cubicBezTo>
                    <a:pt x="159708" y="4724509"/>
                    <a:pt x="240275" y="4720819"/>
                    <a:pt x="320843" y="4716751"/>
                  </a:cubicBezTo>
                  <a:cubicBezTo>
                    <a:pt x="498452" y="4713251"/>
                    <a:pt x="675493" y="4697926"/>
                    <a:pt x="852913" y="4690358"/>
                  </a:cubicBezTo>
                  <a:cubicBezTo>
                    <a:pt x="982143" y="4682128"/>
                    <a:pt x="1111752" y="4686385"/>
                    <a:pt x="1241077" y="4680519"/>
                  </a:cubicBezTo>
                  <a:cubicBezTo>
                    <a:pt x="1443680" y="4670587"/>
                    <a:pt x="1646662" y="4674844"/>
                    <a:pt x="1849454" y="4669546"/>
                  </a:cubicBezTo>
                  <a:cubicBezTo>
                    <a:pt x="2250210" y="4669830"/>
                    <a:pt x="2651061" y="4683263"/>
                    <a:pt x="3051723" y="4671249"/>
                  </a:cubicBezTo>
                  <a:cubicBezTo>
                    <a:pt x="3088835" y="4669830"/>
                    <a:pt x="3125758" y="4667370"/>
                    <a:pt x="3162870" y="4665762"/>
                  </a:cubicBezTo>
                  <a:cubicBezTo>
                    <a:pt x="3188053" y="4664438"/>
                    <a:pt x="3227533" y="4668032"/>
                    <a:pt x="3233024" y="4636058"/>
                  </a:cubicBezTo>
                  <a:cubicBezTo>
                    <a:pt x="3246278" y="4491982"/>
                    <a:pt x="3251012" y="4345068"/>
                    <a:pt x="3252621" y="4199763"/>
                  </a:cubicBezTo>
                  <a:cubicBezTo>
                    <a:pt x="3248077" y="3848797"/>
                    <a:pt x="3267580" y="3498399"/>
                    <a:pt x="3279888" y="3147717"/>
                  </a:cubicBezTo>
                  <a:cubicBezTo>
                    <a:pt x="3298728" y="2695151"/>
                    <a:pt x="3274207" y="2242396"/>
                    <a:pt x="3274964" y="1789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 rot="1154972">
              <a:off x="1817683" y="2881015"/>
              <a:ext cx="1597342" cy="2323352"/>
            </a:xfrm>
            <a:custGeom>
              <a:avLst/>
              <a:gdLst/>
              <a:ahLst/>
              <a:cxnLst/>
              <a:rect l="l" t="t" r="r" b="b"/>
              <a:pathLst>
                <a:path w="3191614" h="4642238" extrusionOk="0">
                  <a:moveTo>
                    <a:pt x="3186729" y="2336461"/>
                  </a:moveTo>
                  <a:cubicBezTo>
                    <a:pt x="3203581" y="2839732"/>
                    <a:pt x="3172623" y="3342341"/>
                    <a:pt x="3157569" y="3845235"/>
                  </a:cubicBezTo>
                  <a:cubicBezTo>
                    <a:pt x="3157096" y="4090154"/>
                    <a:pt x="3160220" y="4334789"/>
                    <a:pt x="3139013" y="4579141"/>
                  </a:cubicBezTo>
                  <a:cubicBezTo>
                    <a:pt x="2746967" y="4601845"/>
                    <a:pt x="2353406" y="4586425"/>
                    <a:pt x="1960887" y="4585574"/>
                  </a:cubicBezTo>
                  <a:cubicBezTo>
                    <a:pt x="1809124" y="4582073"/>
                    <a:pt x="1657266" y="4587560"/>
                    <a:pt x="1505409" y="4589074"/>
                  </a:cubicBezTo>
                  <a:cubicBezTo>
                    <a:pt x="1406569" y="4589168"/>
                    <a:pt x="1307824" y="4588885"/>
                    <a:pt x="1209078" y="4594560"/>
                  </a:cubicBezTo>
                  <a:cubicBezTo>
                    <a:pt x="1058167" y="4601750"/>
                    <a:pt x="906878" y="4597020"/>
                    <a:pt x="756062" y="4607805"/>
                  </a:cubicBezTo>
                  <a:cubicBezTo>
                    <a:pt x="574761" y="4616319"/>
                    <a:pt x="393743" y="4629657"/>
                    <a:pt x="212158" y="4634103"/>
                  </a:cubicBezTo>
                  <a:cubicBezTo>
                    <a:pt x="151472" y="4638739"/>
                    <a:pt x="90691" y="4638739"/>
                    <a:pt x="29816" y="4640441"/>
                  </a:cubicBezTo>
                  <a:cubicBezTo>
                    <a:pt x="22431" y="4641860"/>
                    <a:pt x="11449" y="4641766"/>
                    <a:pt x="182" y="4642239"/>
                  </a:cubicBezTo>
                  <a:cubicBezTo>
                    <a:pt x="1508" y="4604588"/>
                    <a:pt x="-1522" y="4566180"/>
                    <a:pt x="1129" y="4528530"/>
                  </a:cubicBezTo>
                  <a:cubicBezTo>
                    <a:pt x="1508" y="4495515"/>
                    <a:pt x="5484" y="4462783"/>
                    <a:pt x="7567" y="4429862"/>
                  </a:cubicBezTo>
                  <a:cubicBezTo>
                    <a:pt x="9839" y="4425038"/>
                    <a:pt x="10407" y="4419456"/>
                    <a:pt x="8419" y="4414348"/>
                  </a:cubicBezTo>
                  <a:cubicBezTo>
                    <a:pt x="8703" y="4408483"/>
                    <a:pt x="8798" y="4402617"/>
                    <a:pt x="8798" y="4396752"/>
                  </a:cubicBezTo>
                  <a:cubicBezTo>
                    <a:pt x="21768" y="4331573"/>
                    <a:pt x="28585" y="4264974"/>
                    <a:pt x="45153" y="4200836"/>
                  </a:cubicBezTo>
                  <a:cubicBezTo>
                    <a:pt x="69579" y="4201309"/>
                    <a:pt x="94194" y="4201025"/>
                    <a:pt x="118336" y="4205188"/>
                  </a:cubicBezTo>
                  <a:cubicBezTo>
                    <a:pt x="140111" y="4356074"/>
                    <a:pt x="336844" y="4345668"/>
                    <a:pt x="359661" y="4200363"/>
                  </a:cubicBezTo>
                  <a:cubicBezTo>
                    <a:pt x="371495" y="4138684"/>
                    <a:pt x="361554" y="4055057"/>
                    <a:pt x="291874" y="4033962"/>
                  </a:cubicBezTo>
                  <a:cubicBezTo>
                    <a:pt x="244537" y="4018731"/>
                    <a:pt x="184040" y="4020812"/>
                    <a:pt x="148253" y="4059125"/>
                  </a:cubicBezTo>
                  <a:cubicBezTo>
                    <a:pt x="140963" y="4066598"/>
                    <a:pt x="134904" y="4075302"/>
                    <a:pt x="127141" y="4082208"/>
                  </a:cubicBezTo>
                  <a:cubicBezTo>
                    <a:pt x="107732" y="4078991"/>
                    <a:pt x="87472" y="4079653"/>
                    <a:pt x="68821" y="4072842"/>
                  </a:cubicBezTo>
                  <a:cubicBezTo>
                    <a:pt x="87756" y="3977580"/>
                    <a:pt x="101768" y="3880426"/>
                    <a:pt x="105082" y="3783272"/>
                  </a:cubicBezTo>
                  <a:cubicBezTo>
                    <a:pt x="105082" y="3782137"/>
                    <a:pt x="104987" y="3781001"/>
                    <a:pt x="104892" y="3779961"/>
                  </a:cubicBezTo>
                  <a:cubicBezTo>
                    <a:pt x="126383" y="3785353"/>
                    <a:pt x="146454" y="3788286"/>
                    <a:pt x="168324" y="3793583"/>
                  </a:cubicBezTo>
                  <a:cubicBezTo>
                    <a:pt x="171259" y="3842964"/>
                    <a:pt x="206856" y="3885723"/>
                    <a:pt x="255046" y="3897454"/>
                  </a:cubicBezTo>
                  <a:cubicBezTo>
                    <a:pt x="375093" y="3919212"/>
                    <a:pt x="467305" y="3772487"/>
                    <a:pt x="420915" y="3667008"/>
                  </a:cubicBezTo>
                  <a:cubicBezTo>
                    <a:pt x="380300" y="3569476"/>
                    <a:pt x="242643" y="3554718"/>
                    <a:pt x="199472" y="3657832"/>
                  </a:cubicBezTo>
                  <a:cubicBezTo>
                    <a:pt x="169081" y="3655183"/>
                    <a:pt x="140584" y="3656981"/>
                    <a:pt x="110099" y="3650643"/>
                  </a:cubicBezTo>
                  <a:cubicBezTo>
                    <a:pt x="119756" y="3573165"/>
                    <a:pt x="121934" y="3495026"/>
                    <a:pt x="124490" y="3417076"/>
                  </a:cubicBezTo>
                  <a:cubicBezTo>
                    <a:pt x="124300" y="3391723"/>
                    <a:pt x="129792" y="3363626"/>
                    <a:pt x="120513" y="3339598"/>
                  </a:cubicBezTo>
                  <a:cubicBezTo>
                    <a:pt x="148158" y="3344328"/>
                    <a:pt x="176466" y="3345747"/>
                    <a:pt x="203637" y="3352842"/>
                  </a:cubicBezTo>
                  <a:cubicBezTo>
                    <a:pt x="203353" y="3405156"/>
                    <a:pt x="237720" y="3450658"/>
                    <a:pt x="292537" y="3451226"/>
                  </a:cubicBezTo>
                  <a:cubicBezTo>
                    <a:pt x="360607" y="3454064"/>
                    <a:pt x="421199" y="3402696"/>
                    <a:pt x="436631" y="3337611"/>
                  </a:cubicBezTo>
                  <a:cubicBezTo>
                    <a:pt x="443447" y="3315570"/>
                    <a:pt x="441649" y="3292771"/>
                    <a:pt x="436347" y="3270635"/>
                  </a:cubicBezTo>
                  <a:cubicBezTo>
                    <a:pt x="431613" y="3242822"/>
                    <a:pt x="424891" y="3214159"/>
                    <a:pt x="405862" y="3192306"/>
                  </a:cubicBezTo>
                  <a:cubicBezTo>
                    <a:pt x="376229" y="3151912"/>
                    <a:pt x="320844" y="3136492"/>
                    <a:pt x="274643" y="3155696"/>
                  </a:cubicBezTo>
                  <a:cubicBezTo>
                    <a:pt x="241697" y="3169602"/>
                    <a:pt x="223424" y="3203374"/>
                    <a:pt x="206099" y="3232700"/>
                  </a:cubicBezTo>
                  <a:cubicBezTo>
                    <a:pt x="177034" y="3230525"/>
                    <a:pt x="147969" y="3231565"/>
                    <a:pt x="118904" y="3221916"/>
                  </a:cubicBezTo>
                  <a:cubicBezTo>
                    <a:pt x="129602" y="3131005"/>
                    <a:pt x="139922" y="3039338"/>
                    <a:pt x="142005" y="2947765"/>
                  </a:cubicBezTo>
                  <a:cubicBezTo>
                    <a:pt x="142099" y="2947765"/>
                    <a:pt x="142289" y="2947765"/>
                    <a:pt x="142383" y="2947765"/>
                  </a:cubicBezTo>
                  <a:cubicBezTo>
                    <a:pt x="168135" y="2951644"/>
                    <a:pt x="196726" y="2948995"/>
                    <a:pt x="220300" y="2961293"/>
                  </a:cubicBezTo>
                  <a:cubicBezTo>
                    <a:pt x="230336" y="2999701"/>
                    <a:pt x="267069" y="3030351"/>
                    <a:pt x="306738" y="3033473"/>
                  </a:cubicBezTo>
                  <a:cubicBezTo>
                    <a:pt x="356347" y="3039338"/>
                    <a:pt x="410501" y="3014269"/>
                    <a:pt x="437672" y="2972361"/>
                  </a:cubicBezTo>
                  <a:cubicBezTo>
                    <a:pt x="471376" y="2917683"/>
                    <a:pt x="468063" y="2836800"/>
                    <a:pt x="418643" y="2792527"/>
                  </a:cubicBezTo>
                  <a:cubicBezTo>
                    <a:pt x="364300" y="2747213"/>
                    <a:pt x="282691" y="2774837"/>
                    <a:pt x="243117" y="2826583"/>
                  </a:cubicBezTo>
                  <a:cubicBezTo>
                    <a:pt x="220300" y="2824880"/>
                    <a:pt x="198052" y="2818826"/>
                    <a:pt x="175330" y="2816461"/>
                  </a:cubicBezTo>
                  <a:cubicBezTo>
                    <a:pt x="165105" y="2814474"/>
                    <a:pt x="151945" y="2816744"/>
                    <a:pt x="143614" y="2810217"/>
                  </a:cubicBezTo>
                  <a:cubicBezTo>
                    <a:pt x="143235" y="2733307"/>
                    <a:pt x="152703" y="2656208"/>
                    <a:pt x="146928" y="2579488"/>
                  </a:cubicBezTo>
                  <a:cubicBezTo>
                    <a:pt x="146833" y="2578542"/>
                    <a:pt x="146738" y="2577502"/>
                    <a:pt x="146644" y="2576650"/>
                  </a:cubicBezTo>
                  <a:cubicBezTo>
                    <a:pt x="147117" y="2576745"/>
                    <a:pt x="147590" y="2576839"/>
                    <a:pt x="148064" y="2576934"/>
                  </a:cubicBezTo>
                  <a:cubicBezTo>
                    <a:pt x="182620" y="2583177"/>
                    <a:pt x="217365" y="2588948"/>
                    <a:pt x="252205" y="2592827"/>
                  </a:cubicBezTo>
                  <a:cubicBezTo>
                    <a:pt x="258454" y="2616855"/>
                    <a:pt x="275590" y="2638235"/>
                    <a:pt x="299543" y="2646276"/>
                  </a:cubicBezTo>
                  <a:cubicBezTo>
                    <a:pt x="394690" y="2673615"/>
                    <a:pt x="488986" y="2570879"/>
                    <a:pt x="482927" y="2478928"/>
                  </a:cubicBezTo>
                  <a:cubicBezTo>
                    <a:pt x="477435" y="2411100"/>
                    <a:pt x="414477" y="2342137"/>
                    <a:pt x="343566" y="2346488"/>
                  </a:cubicBezTo>
                  <a:cubicBezTo>
                    <a:pt x="282785" y="2351313"/>
                    <a:pt x="258927" y="2412141"/>
                    <a:pt x="240466" y="2461522"/>
                  </a:cubicBezTo>
                  <a:cubicBezTo>
                    <a:pt x="208939" y="2458873"/>
                    <a:pt x="176277" y="2461995"/>
                    <a:pt x="145697" y="2453102"/>
                  </a:cubicBezTo>
                  <a:cubicBezTo>
                    <a:pt x="142951" y="2365314"/>
                    <a:pt x="148442" y="2276768"/>
                    <a:pt x="139638" y="2189358"/>
                  </a:cubicBezTo>
                  <a:cubicBezTo>
                    <a:pt x="139259" y="2186709"/>
                    <a:pt x="138596" y="2184533"/>
                    <a:pt x="137934" y="2182736"/>
                  </a:cubicBezTo>
                  <a:cubicBezTo>
                    <a:pt x="140868" y="2185101"/>
                    <a:pt x="144371" y="2186709"/>
                    <a:pt x="148253" y="2187182"/>
                  </a:cubicBezTo>
                  <a:cubicBezTo>
                    <a:pt x="191803" y="2188980"/>
                    <a:pt x="235543" y="2188601"/>
                    <a:pt x="279093" y="2186804"/>
                  </a:cubicBezTo>
                  <a:cubicBezTo>
                    <a:pt x="293578" y="2210170"/>
                    <a:pt x="318288" y="2228901"/>
                    <a:pt x="345554" y="2233820"/>
                  </a:cubicBezTo>
                  <a:cubicBezTo>
                    <a:pt x="394311" y="2239685"/>
                    <a:pt x="438619" y="2205535"/>
                    <a:pt x="463518" y="2166086"/>
                  </a:cubicBezTo>
                  <a:cubicBezTo>
                    <a:pt x="484725" y="2130422"/>
                    <a:pt x="481885" y="2082460"/>
                    <a:pt x="468157" y="2044431"/>
                  </a:cubicBezTo>
                  <a:cubicBezTo>
                    <a:pt x="410595" y="1927695"/>
                    <a:pt x="254762" y="1917005"/>
                    <a:pt x="246714" y="2068838"/>
                  </a:cubicBezTo>
                  <a:cubicBezTo>
                    <a:pt x="214998" y="2060229"/>
                    <a:pt x="182052" y="2067513"/>
                    <a:pt x="150052" y="2062594"/>
                  </a:cubicBezTo>
                  <a:cubicBezTo>
                    <a:pt x="149294" y="2008105"/>
                    <a:pt x="147496" y="1953615"/>
                    <a:pt x="147306" y="1899031"/>
                  </a:cubicBezTo>
                  <a:cubicBezTo>
                    <a:pt x="145129" y="1850312"/>
                    <a:pt x="148821" y="1798755"/>
                    <a:pt x="138880" y="1750982"/>
                  </a:cubicBezTo>
                  <a:cubicBezTo>
                    <a:pt x="142289" y="1752401"/>
                    <a:pt x="145981" y="1752779"/>
                    <a:pt x="149673" y="1752590"/>
                  </a:cubicBezTo>
                  <a:cubicBezTo>
                    <a:pt x="179685" y="1749752"/>
                    <a:pt x="209886" y="1748144"/>
                    <a:pt x="240087" y="1748806"/>
                  </a:cubicBezTo>
                  <a:cubicBezTo>
                    <a:pt x="241886" y="1748995"/>
                    <a:pt x="243874" y="1749090"/>
                    <a:pt x="245862" y="1748901"/>
                  </a:cubicBezTo>
                  <a:cubicBezTo>
                    <a:pt x="246052" y="1750793"/>
                    <a:pt x="246620" y="1752590"/>
                    <a:pt x="247566" y="1754482"/>
                  </a:cubicBezTo>
                  <a:cubicBezTo>
                    <a:pt x="264040" y="1790525"/>
                    <a:pt x="296892" y="1819283"/>
                    <a:pt x="337696" y="1821270"/>
                  </a:cubicBezTo>
                  <a:cubicBezTo>
                    <a:pt x="493530" y="1818526"/>
                    <a:pt x="541719" y="1659693"/>
                    <a:pt x="431234" y="1556106"/>
                  </a:cubicBezTo>
                  <a:cubicBezTo>
                    <a:pt x="388536" y="1505117"/>
                    <a:pt x="306643" y="1510698"/>
                    <a:pt x="263850" y="1558566"/>
                  </a:cubicBezTo>
                  <a:cubicBezTo>
                    <a:pt x="239898" y="1578810"/>
                    <a:pt x="238762" y="1610974"/>
                    <a:pt x="226170" y="1637367"/>
                  </a:cubicBezTo>
                  <a:cubicBezTo>
                    <a:pt x="194549" y="1640584"/>
                    <a:pt x="163590" y="1637746"/>
                    <a:pt x="132064" y="1637651"/>
                  </a:cubicBezTo>
                  <a:cubicBezTo>
                    <a:pt x="132064" y="1636138"/>
                    <a:pt x="131969" y="1634719"/>
                    <a:pt x="131874" y="1633300"/>
                  </a:cubicBezTo>
                  <a:cubicBezTo>
                    <a:pt x="131590" y="1617502"/>
                    <a:pt x="131401" y="1601609"/>
                    <a:pt x="131117" y="1585811"/>
                  </a:cubicBezTo>
                  <a:cubicBezTo>
                    <a:pt x="131306" y="1502752"/>
                    <a:pt x="128466" y="1419599"/>
                    <a:pt x="121460" y="1336729"/>
                  </a:cubicBezTo>
                  <a:cubicBezTo>
                    <a:pt x="124490" y="1333323"/>
                    <a:pt x="125815" y="1327742"/>
                    <a:pt x="125247" y="1322444"/>
                  </a:cubicBezTo>
                  <a:cubicBezTo>
                    <a:pt x="125815" y="1316390"/>
                    <a:pt x="128182" y="1309579"/>
                    <a:pt x="128371" y="1303524"/>
                  </a:cubicBezTo>
                  <a:cubicBezTo>
                    <a:pt x="128939" y="1303524"/>
                    <a:pt x="129508" y="1303619"/>
                    <a:pt x="130170" y="1303619"/>
                  </a:cubicBezTo>
                  <a:cubicBezTo>
                    <a:pt x="164253" y="1304471"/>
                    <a:pt x="199093" y="1298416"/>
                    <a:pt x="232702" y="1305700"/>
                  </a:cubicBezTo>
                  <a:cubicBezTo>
                    <a:pt x="244347" y="1350919"/>
                    <a:pt x="285247" y="1389516"/>
                    <a:pt x="332205" y="1395003"/>
                  </a:cubicBezTo>
                  <a:cubicBezTo>
                    <a:pt x="440418" y="1396895"/>
                    <a:pt x="495424" y="1284794"/>
                    <a:pt x="447518" y="1192937"/>
                  </a:cubicBezTo>
                  <a:cubicBezTo>
                    <a:pt x="400844" y="1105527"/>
                    <a:pt x="279566" y="1079323"/>
                    <a:pt x="227969" y="1176288"/>
                  </a:cubicBezTo>
                  <a:cubicBezTo>
                    <a:pt x="193413" y="1178085"/>
                    <a:pt x="156963" y="1177423"/>
                    <a:pt x="121839" y="1183193"/>
                  </a:cubicBezTo>
                  <a:cubicBezTo>
                    <a:pt x="121744" y="1165598"/>
                    <a:pt x="121555" y="1147908"/>
                    <a:pt x="120798" y="1130312"/>
                  </a:cubicBezTo>
                  <a:cubicBezTo>
                    <a:pt x="113129" y="1047064"/>
                    <a:pt x="114265" y="963438"/>
                    <a:pt x="107354" y="880190"/>
                  </a:cubicBezTo>
                  <a:cubicBezTo>
                    <a:pt x="107164" y="879244"/>
                    <a:pt x="107070" y="877920"/>
                    <a:pt x="106880" y="876311"/>
                  </a:cubicBezTo>
                  <a:lnTo>
                    <a:pt x="106880" y="876311"/>
                  </a:lnTo>
                  <a:cubicBezTo>
                    <a:pt x="108869" y="872717"/>
                    <a:pt x="109531" y="867608"/>
                    <a:pt x="109437" y="863351"/>
                  </a:cubicBezTo>
                  <a:cubicBezTo>
                    <a:pt x="109815" y="859946"/>
                    <a:pt x="110667" y="856162"/>
                    <a:pt x="110762" y="852567"/>
                  </a:cubicBezTo>
                  <a:cubicBezTo>
                    <a:pt x="117389" y="854270"/>
                    <a:pt x="125058" y="854270"/>
                    <a:pt x="131780" y="853702"/>
                  </a:cubicBezTo>
                  <a:cubicBezTo>
                    <a:pt x="149010" y="853891"/>
                    <a:pt x="166430" y="853134"/>
                    <a:pt x="183756" y="854459"/>
                  </a:cubicBezTo>
                  <a:cubicBezTo>
                    <a:pt x="194927" y="891258"/>
                    <a:pt x="222383" y="920679"/>
                    <a:pt x="257412" y="936193"/>
                  </a:cubicBezTo>
                  <a:cubicBezTo>
                    <a:pt x="366004" y="981979"/>
                    <a:pt x="497033" y="875176"/>
                    <a:pt x="456986" y="759007"/>
                  </a:cubicBezTo>
                  <a:cubicBezTo>
                    <a:pt x="439471" y="706221"/>
                    <a:pt x="385980" y="665826"/>
                    <a:pt x="330028" y="665164"/>
                  </a:cubicBezTo>
                  <a:cubicBezTo>
                    <a:pt x="275117" y="667340"/>
                    <a:pt x="209981" y="680490"/>
                    <a:pt x="183472" y="734411"/>
                  </a:cubicBezTo>
                  <a:cubicBezTo>
                    <a:pt x="158383" y="734128"/>
                    <a:pt x="133484" y="737722"/>
                    <a:pt x="108395" y="737155"/>
                  </a:cubicBezTo>
                  <a:cubicBezTo>
                    <a:pt x="108300" y="672449"/>
                    <a:pt x="107922" y="607742"/>
                    <a:pt x="107448" y="542941"/>
                  </a:cubicBezTo>
                  <a:cubicBezTo>
                    <a:pt x="108206" y="507561"/>
                    <a:pt x="103851" y="472086"/>
                    <a:pt x="111993" y="437273"/>
                  </a:cubicBezTo>
                  <a:cubicBezTo>
                    <a:pt x="112182" y="437273"/>
                    <a:pt x="112466" y="437273"/>
                    <a:pt x="112656" y="437273"/>
                  </a:cubicBezTo>
                  <a:cubicBezTo>
                    <a:pt x="137366" y="436989"/>
                    <a:pt x="162360" y="434246"/>
                    <a:pt x="186880" y="437841"/>
                  </a:cubicBezTo>
                  <a:cubicBezTo>
                    <a:pt x="187259" y="438314"/>
                    <a:pt x="187638" y="438881"/>
                    <a:pt x="188016" y="439449"/>
                  </a:cubicBezTo>
                  <a:cubicBezTo>
                    <a:pt x="190762" y="443611"/>
                    <a:pt x="193507" y="447679"/>
                    <a:pt x="197010" y="451179"/>
                  </a:cubicBezTo>
                  <a:cubicBezTo>
                    <a:pt x="293673" y="530832"/>
                    <a:pt x="448370" y="403123"/>
                    <a:pt x="412773" y="290738"/>
                  </a:cubicBezTo>
                  <a:cubicBezTo>
                    <a:pt x="398288" y="238992"/>
                    <a:pt x="352465" y="186583"/>
                    <a:pt x="296134" y="183651"/>
                  </a:cubicBezTo>
                  <a:cubicBezTo>
                    <a:pt x="223330" y="184786"/>
                    <a:pt x="176655" y="220829"/>
                    <a:pt x="169555" y="294900"/>
                  </a:cubicBezTo>
                  <a:cubicBezTo>
                    <a:pt x="145223" y="294995"/>
                    <a:pt x="119945" y="297454"/>
                    <a:pt x="96372" y="290549"/>
                  </a:cubicBezTo>
                  <a:cubicBezTo>
                    <a:pt x="95993" y="218747"/>
                    <a:pt x="93153" y="147041"/>
                    <a:pt x="94289" y="75145"/>
                  </a:cubicBezTo>
                  <a:cubicBezTo>
                    <a:pt x="94194" y="73158"/>
                    <a:pt x="94099" y="69469"/>
                    <a:pt x="93626" y="65496"/>
                  </a:cubicBezTo>
                  <a:cubicBezTo>
                    <a:pt x="99780" y="66347"/>
                    <a:pt x="106407" y="65969"/>
                    <a:pt x="112466" y="65590"/>
                  </a:cubicBezTo>
                  <a:cubicBezTo>
                    <a:pt x="136040" y="65306"/>
                    <a:pt x="159519" y="64455"/>
                    <a:pt x="183093" y="64266"/>
                  </a:cubicBezTo>
                  <a:cubicBezTo>
                    <a:pt x="201176" y="63982"/>
                    <a:pt x="219259" y="63887"/>
                    <a:pt x="237342" y="63698"/>
                  </a:cubicBezTo>
                  <a:cubicBezTo>
                    <a:pt x="244537" y="63509"/>
                    <a:pt x="252489" y="63131"/>
                    <a:pt x="257507" y="57265"/>
                  </a:cubicBezTo>
                  <a:cubicBezTo>
                    <a:pt x="356631" y="57644"/>
                    <a:pt x="453578" y="33615"/>
                    <a:pt x="551849" y="22736"/>
                  </a:cubicBezTo>
                  <a:cubicBezTo>
                    <a:pt x="660157" y="10533"/>
                    <a:pt x="769316" y="15168"/>
                    <a:pt x="878097" y="9776"/>
                  </a:cubicBezTo>
                  <a:cubicBezTo>
                    <a:pt x="929032" y="7222"/>
                    <a:pt x="979872" y="3816"/>
                    <a:pt x="1030807" y="1735"/>
                  </a:cubicBezTo>
                  <a:cubicBezTo>
                    <a:pt x="1181528" y="-5360"/>
                    <a:pt x="1331965" y="11763"/>
                    <a:pt x="1482687" y="9209"/>
                  </a:cubicBezTo>
                  <a:cubicBezTo>
                    <a:pt x="1633692" y="5519"/>
                    <a:pt x="1784035" y="19898"/>
                    <a:pt x="1934851" y="19615"/>
                  </a:cubicBezTo>
                  <a:cubicBezTo>
                    <a:pt x="2009265" y="19047"/>
                    <a:pt x="2083584" y="14128"/>
                    <a:pt x="2157999" y="13749"/>
                  </a:cubicBezTo>
                  <a:cubicBezTo>
                    <a:pt x="2234117" y="13749"/>
                    <a:pt x="2310140" y="19331"/>
                    <a:pt x="2386163" y="22642"/>
                  </a:cubicBezTo>
                  <a:cubicBezTo>
                    <a:pt x="2629666" y="26615"/>
                    <a:pt x="2873168" y="32007"/>
                    <a:pt x="3116765" y="33142"/>
                  </a:cubicBezTo>
                  <a:cubicBezTo>
                    <a:pt x="3150942" y="395460"/>
                    <a:pt x="3161830" y="763359"/>
                    <a:pt x="3175179" y="1128042"/>
                  </a:cubicBezTo>
                  <a:cubicBezTo>
                    <a:pt x="3180954" y="1530564"/>
                    <a:pt x="3176599" y="1933465"/>
                    <a:pt x="3186729" y="23364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 rot="1154972">
              <a:off x="2356659" y="3067874"/>
              <a:ext cx="1368095" cy="62706"/>
            </a:xfrm>
            <a:custGeom>
              <a:avLst/>
              <a:gdLst/>
              <a:ahLst/>
              <a:cxnLst/>
              <a:rect l="l" t="t" r="r" b="b"/>
              <a:pathLst>
                <a:path w="2733561" h="125292" extrusionOk="0">
                  <a:moveTo>
                    <a:pt x="3025" y="113709"/>
                  </a:moveTo>
                  <a:cubicBezTo>
                    <a:pt x="-8430" y="89397"/>
                    <a:pt x="14765" y="75491"/>
                    <a:pt x="37108" y="75018"/>
                  </a:cubicBezTo>
                  <a:cubicBezTo>
                    <a:pt x="80374" y="70099"/>
                    <a:pt x="123925" y="68869"/>
                    <a:pt x="167191" y="64706"/>
                  </a:cubicBezTo>
                  <a:cubicBezTo>
                    <a:pt x="364586" y="33678"/>
                    <a:pt x="564539" y="32353"/>
                    <a:pt x="763733" y="23839"/>
                  </a:cubicBezTo>
                  <a:cubicBezTo>
                    <a:pt x="909816" y="19771"/>
                    <a:pt x="1055519" y="10501"/>
                    <a:pt x="1201412" y="3406"/>
                  </a:cubicBezTo>
                  <a:cubicBezTo>
                    <a:pt x="1318808" y="757"/>
                    <a:pt x="1436110" y="1041"/>
                    <a:pt x="1553506" y="0"/>
                  </a:cubicBezTo>
                  <a:cubicBezTo>
                    <a:pt x="1752038" y="4257"/>
                    <a:pt x="1950570" y="10028"/>
                    <a:pt x="2149007" y="13717"/>
                  </a:cubicBezTo>
                  <a:cubicBezTo>
                    <a:pt x="2262143" y="8041"/>
                    <a:pt x="2375089" y="19866"/>
                    <a:pt x="2488130" y="20150"/>
                  </a:cubicBezTo>
                  <a:cubicBezTo>
                    <a:pt x="2546450" y="18825"/>
                    <a:pt x="2604958" y="18163"/>
                    <a:pt x="2662994" y="24312"/>
                  </a:cubicBezTo>
                  <a:cubicBezTo>
                    <a:pt x="2683728" y="28285"/>
                    <a:pt x="2708627" y="21853"/>
                    <a:pt x="2726520" y="33772"/>
                  </a:cubicBezTo>
                  <a:cubicBezTo>
                    <a:pt x="2735893" y="41056"/>
                    <a:pt x="2735798" y="56665"/>
                    <a:pt x="2726899" y="64233"/>
                  </a:cubicBezTo>
                  <a:cubicBezTo>
                    <a:pt x="2712319" y="76531"/>
                    <a:pt x="2691112" y="67923"/>
                    <a:pt x="2673787" y="68490"/>
                  </a:cubicBezTo>
                  <a:cubicBezTo>
                    <a:pt x="2625313" y="64139"/>
                    <a:pt x="2576651" y="61206"/>
                    <a:pt x="2527893" y="62436"/>
                  </a:cubicBezTo>
                  <a:cubicBezTo>
                    <a:pt x="2391657" y="65274"/>
                    <a:pt x="2255516" y="51084"/>
                    <a:pt x="2119279" y="57044"/>
                  </a:cubicBezTo>
                  <a:cubicBezTo>
                    <a:pt x="1948298" y="51179"/>
                    <a:pt x="1777221" y="50422"/>
                    <a:pt x="1606240" y="43989"/>
                  </a:cubicBezTo>
                  <a:cubicBezTo>
                    <a:pt x="1489033" y="42192"/>
                    <a:pt x="1370785" y="45313"/>
                    <a:pt x="1253767" y="45408"/>
                  </a:cubicBezTo>
                  <a:cubicBezTo>
                    <a:pt x="1137602" y="46922"/>
                    <a:pt x="1021910" y="58747"/>
                    <a:pt x="905839" y="61868"/>
                  </a:cubicBezTo>
                  <a:cubicBezTo>
                    <a:pt x="762408" y="68869"/>
                    <a:pt x="618503" y="69720"/>
                    <a:pt x="475261" y="79559"/>
                  </a:cubicBezTo>
                  <a:cubicBezTo>
                    <a:pt x="390054" y="83343"/>
                    <a:pt x="304847" y="87127"/>
                    <a:pt x="220682" y="101506"/>
                  </a:cubicBezTo>
                  <a:cubicBezTo>
                    <a:pt x="160185" y="111344"/>
                    <a:pt x="98741" y="111155"/>
                    <a:pt x="38055" y="118628"/>
                  </a:cubicBezTo>
                  <a:cubicBezTo>
                    <a:pt x="28493" y="129318"/>
                    <a:pt x="9558" y="126764"/>
                    <a:pt x="3025" y="1137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 rot="1154972">
              <a:off x="2297805" y="3322745"/>
              <a:ext cx="1353509" cy="45049"/>
            </a:xfrm>
            <a:custGeom>
              <a:avLst/>
              <a:gdLst/>
              <a:ahLst/>
              <a:cxnLst/>
              <a:rect l="l" t="t" r="r" b="b"/>
              <a:pathLst>
                <a:path w="2704417" h="90012" extrusionOk="0">
                  <a:moveTo>
                    <a:pt x="2699092" y="89161"/>
                  </a:moveTo>
                  <a:cubicBezTo>
                    <a:pt x="2487685" y="73741"/>
                    <a:pt x="2275709" y="71565"/>
                    <a:pt x="2064112" y="62105"/>
                  </a:cubicBezTo>
                  <a:cubicBezTo>
                    <a:pt x="1773367" y="43469"/>
                    <a:pt x="1482149" y="40253"/>
                    <a:pt x="1190837" y="43469"/>
                  </a:cubicBezTo>
                  <a:cubicBezTo>
                    <a:pt x="1072115" y="48105"/>
                    <a:pt x="953204" y="46591"/>
                    <a:pt x="834388" y="45172"/>
                  </a:cubicBezTo>
                  <a:cubicBezTo>
                    <a:pt x="770293" y="44415"/>
                    <a:pt x="706294" y="43564"/>
                    <a:pt x="642294" y="43753"/>
                  </a:cubicBezTo>
                  <a:cubicBezTo>
                    <a:pt x="526981" y="45740"/>
                    <a:pt x="411762" y="49240"/>
                    <a:pt x="296449" y="51699"/>
                  </a:cubicBezTo>
                  <a:cubicBezTo>
                    <a:pt x="243999" y="52929"/>
                    <a:pt x="191644" y="53875"/>
                    <a:pt x="139289" y="56051"/>
                  </a:cubicBezTo>
                  <a:cubicBezTo>
                    <a:pt x="132378" y="55956"/>
                    <a:pt x="117893" y="56997"/>
                    <a:pt x="100757" y="58038"/>
                  </a:cubicBezTo>
                  <a:cubicBezTo>
                    <a:pt x="54367" y="60876"/>
                    <a:pt x="-11527" y="63714"/>
                    <a:pt x="1728" y="44131"/>
                  </a:cubicBezTo>
                  <a:cubicBezTo>
                    <a:pt x="1728" y="44131"/>
                    <a:pt x="1728" y="44131"/>
                    <a:pt x="1633" y="44131"/>
                  </a:cubicBezTo>
                  <a:cubicBezTo>
                    <a:pt x="114579" y="21427"/>
                    <a:pt x="231407" y="20008"/>
                    <a:pt x="346626" y="15278"/>
                  </a:cubicBezTo>
                  <a:cubicBezTo>
                    <a:pt x="566081" y="2886"/>
                    <a:pt x="785631" y="4021"/>
                    <a:pt x="1005275" y="6102"/>
                  </a:cubicBezTo>
                  <a:cubicBezTo>
                    <a:pt x="1304540" y="-614"/>
                    <a:pt x="1603806" y="-5061"/>
                    <a:pt x="1902787" y="10927"/>
                  </a:cubicBezTo>
                  <a:cubicBezTo>
                    <a:pt x="2126692" y="25022"/>
                    <a:pt x="2351070" y="25968"/>
                    <a:pt x="2575069" y="38361"/>
                  </a:cubicBezTo>
                  <a:cubicBezTo>
                    <a:pt x="2618051" y="42145"/>
                    <a:pt x="2661412" y="43280"/>
                    <a:pt x="2704394" y="46402"/>
                  </a:cubicBezTo>
                  <a:cubicBezTo>
                    <a:pt x="2704394" y="59362"/>
                    <a:pt x="2704489" y="72322"/>
                    <a:pt x="2704299" y="85282"/>
                  </a:cubicBezTo>
                  <a:cubicBezTo>
                    <a:pt x="2704299" y="86891"/>
                    <a:pt x="2704299" y="88404"/>
                    <a:pt x="2704205" y="90012"/>
                  </a:cubicBezTo>
                  <a:cubicBezTo>
                    <a:pt x="2702595" y="89823"/>
                    <a:pt x="2700797" y="89539"/>
                    <a:pt x="2699092" y="89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 rot="1154972">
              <a:off x="2210753" y="3561249"/>
              <a:ext cx="1361465" cy="71812"/>
            </a:xfrm>
            <a:custGeom>
              <a:avLst/>
              <a:gdLst/>
              <a:ahLst/>
              <a:cxnLst/>
              <a:rect l="l" t="t" r="r" b="b"/>
              <a:pathLst>
                <a:path w="2720312" h="143486" extrusionOk="0">
                  <a:moveTo>
                    <a:pt x="2695092" y="143203"/>
                  </a:moveTo>
                  <a:cubicBezTo>
                    <a:pt x="2262620" y="91646"/>
                    <a:pt x="1826740" y="88240"/>
                    <a:pt x="1391996" y="69699"/>
                  </a:cubicBezTo>
                  <a:cubicBezTo>
                    <a:pt x="1180115" y="60050"/>
                    <a:pt x="968612" y="41603"/>
                    <a:pt x="756447" y="39805"/>
                  </a:cubicBezTo>
                  <a:cubicBezTo>
                    <a:pt x="510294" y="38481"/>
                    <a:pt x="264993" y="54468"/>
                    <a:pt x="19408" y="68469"/>
                  </a:cubicBezTo>
                  <a:cubicBezTo>
                    <a:pt x="20923" y="74334"/>
                    <a:pt x="12497" y="71402"/>
                    <a:pt x="9846" y="70645"/>
                  </a:cubicBezTo>
                  <a:cubicBezTo>
                    <a:pt x="6627" y="69888"/>
                    <a:pt x="3314" y="69226"/>
                    <a:pt x="0" y="69037"/>
                  </a:cubicBezTo>
                  <a:cubicBezTo>
                    <a:pt x="189" y="67334"/>
                    <a:pt x="284" y="65631"/>
                    <a:pt x="379" y="64023"/>
                  </a:cubicBezTo>
                  <a:cubicBezTo>
                    <a:pt x="568" y="60333"/>
                    <a:pt x="757" y="56549"/>
                    <a:pt x="947" y="52860"/>
                  </a:cubicBezTo>
                  <a:cubicBezTo>
                    <a:pt x="1041" y="50779"/>
                    <a:pt x="1231" y="48603"/>
                    <a:pt x="1325" y="46522"/>
                  </a:cubicBezTo>
                  <a:cubicBezTo>
                    <a:pt x="37491" y="32426"/>
                    <a:pt x="131787" y="31954"/>
                    <a:pt x="155171" y="27413"/>
                  </a:cubicBezTo>
                  <a:cubicBezTo>
                    <a:pt x="500543" y="-4562"/>
                    <a:pt x="848092" y="-9103"/>
                    <a:pt x="1194032" y="16628"/>
                  </a:cubicBezTo>
                  <a:cubicBezTo>
                    <a:pt x="1424280" y="31386"/>
                    <a:pt x="1654906" y="35454"/>
                    <a:pt x="1885343" y="44441"/>
                  </a:cubicBezTo>
                  <a:cubicBezTo>
                    <a:pt x="2128183" y="57117"/>
                    <a:pt x="2371875" y="60428"/>
                    <a:pt x="2613104" y="92214"/>
                  </a:cubicBezTo>
                  <a:cubicBezTo>
                    <a:pt x="2644820" y="97133"/>
                    <a:pt x="2678619" y="94295"/>
                    <a:pt x="2709104" y="104228"/>
                  </a:cubicBezTo>
                  <a:cubicBezTo>
                    <a:pt x="2728323" y="115296"/>
                    <a:pt x="2721696" y="143487"/>
                    <a:pt x="2697838" y="143487"/>
                  </a:cubicBezTo>
                  <a:cubicBezTo>
                    <a:pt x="2697081" y="143298"/>
                    <a:pt x="2696134" y="143298"/>
                    <a:pt x="2695092" y="143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 rot="1154972">
              <a:off x="2149924" y="3778219"/>
              <a:ext cx="1344986" cy="83289"/>
            </a:xfrm>
            <a:custGeom>
              <a:avLst/>
              <a:gdLst/>
              <a:ahLst/>
              <a:cxnLst/>
              <a:rect l="l" t="t" r="r" b="b"/>
              <a:pathLst>
                <a:path w="2687386" h="166418" extrusionOk="0">
                  <a:moveTo>
                    <a:pt x="2176429" y="119591"/>
                  </a:moveTo>
                  <a:cubicBezTo>
                    <a:pt x="2062347" y="105117"/>
                    <a:pt x="1947317" y="102374"/>
                    <a:pt x="1832762" y="94522"/>
                  </a:cubicBezTo>
                  <a:cubicBezTo>
                    <a:pt x="1600999" y="77305"/>
                    <a:pt x="1368479" y="76170"/>
                    <a:pt x="1136527" y="64156"/>
                  </a:cubicBezTo>
                  <a:cubicBezTo>
                    <a:pt x="962989" y="53844"/>
                    <a:pt x="789357" y="46749"/>
                    <a:pt x="615629" y="41452"/>
                  </a:cubicBezTo>
                  <a:cubicBezTo>
                    <a:pt x="492458" y="33221"/>
                    <a:pt x="369192" y="33694"/>
                    <a:pt x="246210" y="44195"/>
                  </a:cubicBezTo>
                  <a:cubicBezTo>
                    <a:pt x="176341" y="49493"/>
                    <a:pt x="106282" y="52425"/>
                    <a:pt x="36318" y="52425"/>
                  </a:cubicBezTo>
                  <a:cubicBezTo>
                    <a:pt x="23915" y="50817"/>
                    <a:pt x="7063" y="54317"/>
                    <a:pt x="152" y="42019"/>
                  </a:cubicBezTo>
                  <a:cubicBezTo>
                    <a:pt x="-1079" y="36438"/>
                    <a:pt x="5454" y="35208"/>
                    <a:pt x="9430" y="35397"/>
                  </a:cubicBezTo>
                  <a:cubicBezTo>
                    <a:pt x="64720" y="31708"/>
                    <a:pt x="119915" y="25653"/>
                    <a:pt x="175205" y="20545"/>
                  </a:cubicBezTo>
                  <a:cubicBezTo>
                    <a:pt x="290139" y="9288"/>
                    <a:pt x="405452" y="-2821"/>
                    <a:pt x="521144" y="584"/>
                  </a:cubicBezTo>
                  <a:cubicBezTo>
                    <a:pt x="578801" y="2098"/>
                    <a:pt x="636458" y="4936"/>
                    <a:pt x="694114" y="6071"/>
                  </a:cubicBezTo>
                  <a:cubicBezTo>
                    <a:pt x="811132" y="7396"/>
                    <a:pt x="928244" y="12504"/>
                    <a:pt x="1045072" y="18558"/>
                  </a:cubicBezTo>
                  <a:cubicBezTo>
                    <a:pt x="1277592" y="32370"/>
                    <a:pt x="1510585" y="32370"/>
                    <a:pt x="1743105" y="46276"/>
                  </a:cubicBezTo>
                  <a:cubicBezTo>
                    <a:pt x="1988122" y="58385"/>
                    <a:pt x="2232193" y="80332"/>
                    <a:pt x="2476641" y="100671"/>
                  </a:cubicBezTo>
                  <a:cubicBezTo>
                    <a:pt x="2547647" y="110415"/>
                    <a:pt x="2617896" y="112874"/>
                    <a:pt x="2687386" y="123470"/>
                  </a:cubicBezTo>
                  <a:cubicBezTo>
                    <a:pt x="2687292" y="128484"/>
                    <a:pt x="2687197" y="133592"/>
                    <a:pt x="2687008" y="138700"/>
                  </a:cubicBezTo>
                  <a:cubicBezTo>
                    <a:pt x="2686724" y="147971"/>
                    <a:pt x="2686534" y="157147"/>
                    <a:pt x="2686250" y="166418"/>
                  </a:cubicBezTo>
                  <a:cubicBezTo>
                    <a:pt x="2516689" y="146741"/>
                    <a:pt x="2346748" y="132741"/>
                    <a:pt x="2176429" y="119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 rot="1154972">
              <a:off x="2066513" y="3971094"/>
              <a:ext cx="1356651" cy="72996"/>
            </a:xfrm>
            <a:custGeom>
              <a:avLst/>
              <a:gdLst/>
              <a:ahLst/>
              <a:cxnLst/>
              <a:rect l="l" t="t" r="r" b="b"/>
              <a:pathLst>
                <a:path w="2710695" h="145852" extrusionOk="0">
                  <a:moveTo>
                    <a:pt x="2189117" y="112269"/>
                  </a:moveTo>
                  <a:cubicBezTo>
                    <a:pt x="1959721" y="90417"/>
                    <a:pt x="1729947" y="80578"/>
                    <a:pt x="1499699" y="74051"/>
                  </a:cubicBezTo>
                  <a:cubicBezTo>
                    <a:pt x="1048955" y="51347"/>
                    <a:pt x="597358" y="20886"/>
                    <a:pt x="146425" y="54753"/>
                  </a:cubicBezTo>
                  <a:cubicBezTo>
                    <a:pt x="113667" y="55888"/>
                    <a:pt x="81005" y="56266"/>
                    <a:pt x="48342" y="57874"/>
                  </a:cubicBezTo>
                  <a:cubicBezTo>
                    <a:pt x="43324" y="57591"/>
                    <a:pt x="38117" y="57969"/>
                    <a:pt x="32910" y="58348"/>
                  </a:cubicBezTo>
                  <a:cubicBezTo>
                    <a:pt x="22212" y="59104"/>
                    <a:pt x="11325" y="59956"/>
                    <a:pt x="2236" y="55131"/>
                  </a:cubicBezTo>
                  <a:cubicBezTo>
                    <a:pt x="532" y="53618"/>
                    <a:pt x="-226" y="51536"/>
                    <a:pt x="58" y="49455"/>
                  </a:cubicBezTo>
                  <a:cubicBezTo>
                    <a:pt x="532" y="48320"/>
                    <a:pt x="1005" y="47185"/>
                    <a:pt x="1478" y="46049"/>
                  </a:cubicBezTo>
                  <a:cubicBezTo>
                    <a:pt x="9147" y="36022"/>
                    <a:pt x="26188" y="37063"/>
                    <a:pt x="37644" y="33657"/>
                  </a:cubicBezTo>
                  <a:cubicBezTo>
                    <a:pt x="79206" y="26183"/>
                    <a:pt x="121525" y="25711"/>
                    <a:pt x="163466" y="21548"/>
                  </a:cubicBezTo>
                  <a:cubicBezTo>
                    <a:pt x="681618" y="-30293"/>
                    <a:pt x="1201286" y="26089"/>
                    <a:pt x="1719911" y="38576"/>
                  </a:cubicBezTo>
                  <a:cubicBezTo>
                    <a:pt x="1948739" y="44536"/>
                    <a:pt x="2176336" y="70078"/>
                    <a:pt x="2404595" y="86065"/>
                  </a:cubicBezTo>
                  <a:cubicBezTo>
                    <a:pt x="2498702" y="92687"/>
                    <a:pt x="2593376" y="92687"/>
                    <a:pt x="2687198" y="102904"/>
                  </a:cubicBezTo>
                  <a:cubicBezTo>
                    <a:pt x="2716452" y="107823"/>
                    <a:pt x="2721565" y="145190"/>
                    <a:pt x="2684263" y="145852"/>
                  </a:cubicBezTo>
                  <a:cubicBezTo>
                    <a:pt x="2519341" y="132892"/>
                    <a:pt x="2353755" y="128919"/>
                    <a:pt x="2189117" y="1122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 rot="1154972">
              <a:off x="1986555" y="4180795"/>
              <a:ext cx="1372297" cy="69987"/>
            </a:xfrm>
            <a:custGeom>
              <a:avLst/>
              <a:gdLst/>
              <a:ahLst/>
              <a:cxnLst/>
              <a:rect l="l" t="t" r="r" b="b"/>
              <a:pathLst>
                <a:path w="2741956" h="139839" extrusionOk="0">
                  <a:moveTo>
                    <a:pt x="2354170" y="113352"/>
                  </a:moveTo>
                  <a:cubicBezTo>
                    <a:pt x="2255236" y="109757"/>
                    <a:pt x="2156112" y="109852"/>
                    <a:pt x="2057177" y="109852"/>
                  </a:cubicBezTo>
                  <a:cubicBezTo>
                    <a:pt x="1947166" y="109852"/>
                    <a:pt x="1837154" y="109946"/>
                    <a:pt x="1727237" y="105027"/>
                  </a:cubicBezTo>
                  <a:cubicBezTo>
                    <a:pt x="1487901" y="94243"/>
                    <a:pt x="1248848" y="78350"/>
                    <a:pt x="1009890" y="62646"/>
                  </a:cubicBezTo>
                  <a:cubicBezTo>
                    <a:pt x="922790" y="53186"/>
                    <a:pt x="835406" y="46943"/>
                    <a:pt x="747737" y="47605"/>
                  </a:cubicBezTo>
                  <a:cubicBezTo>
                    <a:pt x="650980" y="47983"/>
                    <a:pt x="554413" y="39659"/>
                    <a:pt x="457655" y="37861"/>
                  </a:cubicBezTo>
                  <a:cubicBezTo>
                    <a:pt x="410981" y="37672"/>
                    <a:pt x="364307" y="38996"/>
                    <a:pt x="317632" y="40321"/>
                  </a:cubicBezTo>
                  <a:cubicBezTo>
                    <a:pt x="266697" y="41835"/>
                    <a:pt x="215763" y="43253"/>
                    <a:pt x="164923" y="42781"/>
                  </a:cubicBezTo>
                  <a:cubicBezTo>
                    <a:pt x="115881" y="43537"/>
                    <a:pt x="66935" y="48456"/>
                    <a:pt x="17893" y="47416"/>
                  </a:cubicBezTo>
                  <a:cubicBezTo>
                    <a:pt x="12213" y="46848"/>
                    <a:pt x="6059" y="46659"/>
                    <a:pt x="0" y="46091"/>
                  </a:cubicBezTo>
                  <a:cubicBezTo>
                    <a:pt x="2746" y="42213"/>
                    <a:pt x="4734" y="37861"/>
                    <a:pt x="6911" y="33510"/>
                  </a:cubicBezTo>
                  <a:cubicBezTo>
                    <a:pt x="8142" y="31050"/>
                    <a:pt x="9467" y="28685"/>
                    <a:pt x="10793" y="26226"/>
                  </a:cubicBezTo>
                  <a:cubicBezTo>
                    <a:pt x="11929" y="24050"/>
                    <a:pt x="13349" y="21874"/>
                    <a:pt x="14201" y="19604"/>
                  </a:cubicBezTo>
                  <a:cubicBezTo>
                    <a:pt x="67692" y="17333"/>
                    <a:pt x="120710" y="10333"/>
                    <a:pt x="174295" y="8725"/>
                  </a:cubicBezTo>
                  <a:cubicBezTo>
                    <a:pt x="264899" y="7306"/>
                    <a:pt x="355313" y="1062"/>
                    <a:pt x="445916" y="21"/>
                  </a:cubicBezTo>
                  <a:cubicBezTo>
                    <a:pt x="536803" y="-452"/>
                    <a:pt x="627406" y="7116"/>
                    <a:pt x="718294" y="7211"/>
                  </a:cubicBezTo>
                  <a:cubicBezTo>
                    <a:pt x="838057" y="4184"/>
                    <a:pt x="956968" y="16198"/>
                    <a:pt x="1076162" y="25280"/>
                  </a:cubicBezTo>
                  <a:cubicBezTo>
                    <a:pt x="1163641" y="29347"/>
                    <a:pt x="1250742" y="35212"/>
                    <a:pt x="1338032" y="41929"/>
                  </a:cubicBezTo>
                  <a:cubicBezTo>
                    <a:pt x="1578977" y="54700"/>
                    <a:pt x="1820018" y="71444"/>
                    <a:pt x="2061437" y="65768"/>
                  </a:cubicBezTo>
                  <a:cubicBezTo>
                    <a:pt x="2179780" y="68133"/>
                    <a:pt x="2298123" y="66525"/>
                    <a:pt x="2416277" y="73052"/>
                  </a:cubicBezTo>
                  <a:cubicBezTo>
                    <a:pt x="2514549" y="75417"/>
                    <a:pt x="2611968" y="88945"/>
                    <a:pt x="2709956" y="95000"/>
                  </a:cubicBezTo>
                  <a:cubicBezTo>
                    <a:pt x="2720370" y="96324"/>
                    <a:pt x="2731258" y="96040"/>
                    <a:pt x="2741956" y="96324"/>
                  </a:cubicBezTo>
                  <a:cubicBezTo>
                    <a:pt x="2741861" y="99162"/>
                    <a:pt x="2741672" y="102095"/>
                    <a:pt x="2741577" y="104933"/>
                  </a:cubicBezTo>
                  <a:cubicBezTo>
                    <a:pt x="2741009" y="116568"/>
                    <a:pt x="2740347" y="128204"/>
                    <a:pt x="2739684" y="139840"/>
                  </a:cubicBezTo>
                  <a:cubicBezTo>
                    <a:pt x="2611022" y="132367"/>
                    <a:pt x="2483117" y="116096"/>
                    <a:pt x="2354170" y="1133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 rot="1154972">
              <a:off x="1890367" y="4386953"/>
              <a:ext cx="1392719" cy="81765"/>
            </a:xfrm>
            <a:custGeom>
              <a:avLst/>
              <a:gdLst/>
              <a:ahLst/>
              <a:cxnLst/>
              <a:rect l="l" t="t" r="r" b="b"/>
              <a:pathLst>
                <a:path w="2782760" h="163372" extrusionOk="0">
                  <a:moveTo>
                    <a:pt x="2075544" y="154007"/>
                  </a:moveTo>
                  <a:cubicBezTo>
                    <a:pt x="1835261" y="147574"/>
                    <a:pt x="1595261" y="135371"/>
                    <a:pt x="1355073" y="125533"/>
                  </a:cubicBezTo>
                  <a:cubicBezTo>
                    <a:pt x="1171973" y="118154"/>
                    <a:pt x="990009" y="95450"/>
                    <a:pt x="807382" y="82111"/>
                  </a:cubicBezTo>
                  <a:cubicBezTo>
                    <a:pt x="686673" y="74165"/>
                    <a:pt x="565679" y="69624"/>
                    <a:pt x="445253" y="57894"/>
                  </a:cubicBezTo>
                  <a:cubicBezTo>
                    <a:pt x="333821" y="45123"/>
                    <a:pt x="221822" y="39068"/>
                    <a:pt x="109917" y="31406"/>
                  </a:cubicBezTo>
                  <a:cubicBezTo>
                    <a:pt x="92875" y="28662"/>
                    <a:pt x="36166" y="27811"/>
                    <a:pt x="0" y="22135"/>
                  </a:cubicBezTo>
                  <a:cubicBezTo>
                    <a:pt x="1231" y="20621"/>
                    <a:pt x="2556" y="19108"/>
                    <a:pt x="3787" y="17594"/>
                  </a:cubicBezTo>
                  <a:cubicBezTo>
                    <a:pt x="6911" y="13810"/>
                    <a:pt x="9941" y="10026"/>
                    <a:pt x="12781" y="6053"/>
                  </a:cubicBezTo>
                  <a:cubicBezTo>
                    <a:pt x="14106" y="4256"/>
                    <a:pt x="15527" y="2364"/>
                    <a:pt x="16852" y="472"/>
                  </a:cubicBezTo>
                  <a:cubicBezTo>
                    <a:pt x="56047" y="-853"/>
                    <a:pt x="95432" y="944"/>
                    <a:pt x="134721" y="1796"/>
                  </a:cubicBezTo>
                  <a:cubicBezTo>
                    <a:pt x="256662" y="3877"/>
                    <a:pt x="378034" y="13148"/>
                    <a:pt x="499501" y="23743"/>
                  </a:cubicBezTo>
                  <a:cubicBezTo>
                    <a:pt x="679477" y="35568"/>
                    <a:pt x="859737" y="40960"/>
                    <a:pt x="1039145" y="60069"/>
                  </a:cubicBezTo>
                  <a:cubicBezTo>
                    <a:pt x="1340209" y="87220"/>
                    <a:pt x="1642693" y="95071"/>
                    <a:pt x="1944704" y="106329"/>
                  </a:cubicBezTo>
                  <a:cubicBezTo>
                    <a:pt x="2124585" y="113329"/>
                    <a:pt x="2304750" y="115600"/>
                    <a:pt x="2484821" y="113897"/>
                  </a:cubicBezTo>
                  <a:cubicBezTo>
                    <a:pt x="2583377" y="113613"/>
                    <a:pt x="2681838" y="117019"/>
                    <a:pt x="2780299" y="120140"/>
                  </a:cubicBezTo>
                  <a:cubicBezTo>
                    <a:pt x="2781151" y="120235"/>
                    <a:pt x="2781909" y="120235"/>
                    <a:pt x="2782761" y="120424"/>
                  </a:cubicBezTo>
                  <a:cubicBezTo>
                    <a:pt x="2782666" y="127425"/>
                    <a:pt x="2782666" y="134425"/>
                    <a:pt x="2782572" y="141425"/>
                  </a:cubicBezTo>
                  <a:cubicBezTo>
                    <a:pt x="2782477" y="148615"/>
                    <a:pt x="2782288" y="155899"/>
                    <a:pt x="2781909" y="163089"/>
                  </a:cubicBezTo>
                  <a:cubicBezTo>
                    <a:pt x="2780773" y="163278"/>
                    <a:pt x="2779447" y="163373"/>
                    <a:pt x="2778217" y="163373"/>
                  </a:cubicBezTo>
                  <a:cubicBezTo>
                    <a:pt x="2543992" y="153534"/>
                    <a:pt x="2309768" y="160156"/>
                    <a:pt x="2075544" y="1540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 rot="1154972">
              <a:off x="1809227" y="4578156"/>
              <a:ext cx="1398499" cy="82375"/>
            </a:xfrm>
            <a:custGeom>
              <a:avLst/>
              <a:gdLst/>
              <a:ahLst/>
              <a:cxnLst/>
              <a:rect l="l" t="t" r="r" b="b"/>
              <a:pathLst>
                <a:path w="2794310" h="164591" extrusionOk="0">
                  <a:moveTo>
                    <a:pt x="2646525" y="147469"/>
                  </a:moveTo>
                  <a:cubicBezTo>
                    <a:pt x="2525626" y="134414"/>
                    <a:pt x="2403969" y="130346"/>
                    <a:pt x="2282597" y="123819"/>
                  </a:cubicBezTo>
                  <a:cubicBezTo>
                    <a:pt x="2039000" y="110102"/>
                    <a:pt x="1795403" y="97425"/>
                    <a:pt x="1551711" y="85033"/>
                  </a:cubicBezTo>
                  <a:cubicBezTo>
                    <a:pt x="1307357" y="74627"/>
                    <a:pt x="1063571" y="54099"/>
                    <a:pt x="819216" y="43976"/>
                  </a:cubicBezTo>
                  <a:cubicBezTo>
                    <a:pt x="605347" y="36976"/>
                    <a:pt x="391383" y="37544"/>
                    <a:pt x="177514" y="35557"/>
                  </a:cubicBezTo>
                  <a:cubicBezTo>
                    <a:pt x="118722" y="33287"/>
                    <a:pt x="58793" y="30449"/>
                    <a:pt x="0" y="24867"/>
                  </a:cubicBezTo>
                  <a:cubicBezTo>
                    <a:pt x="1041" y="23921"/>
                    <a:pt x="1988" y="22881"/>
                    <a:pt x="2935" y="21840"/>
                  </a:cubicBezTo>
                  <a:cubicBezTo>
                    <a:pt x="8047" y="16069"/>
                    <a:pt x="12308" y="10204"/>
                    <a:pt x="15905" y="3393"/>
                  </a:cubicBezTo>
                  <a:cubicBezTo>
                    <a:pt x="16473" y="2353"/>
                    <a:pt x="16947" y="1407"/>
                    <a:pt x="17325" y="271"/>
                  </a:cubicBezTo>
                  <a:cubicBezTo>
                    <a:pt x="48473" y="-107"/>
                    <a:pt x="79621" y="1123"/>
                    <a:pt x="110769" y="1501"/>
                  </a:cubicBezTo>
                  <a:cubicBezTo>
                    <a:pt x="185372" y="1501"/>
                    <a:pt x="259786" y="1123"/>
                    <a:pt x="334011" y="744"/>
                  </a:cubicBezTo>
                  <a:cubicBezTo>
                    <a:pt x="522223" y="-296"/>
                    <a:pt x="709773" y="-1337"/>
                    <a:pt x="898459" y="5758"/>
                  </a:cubicBezTo>
                  <a:cubicBezTo>
                    <a:pt x="1263523" y="27705"/>
                    <a:pt x="1628776" y="46152"/>
                    <a:pt x="1994029" y="64883"/>
                  </a:cubicBezTo>
                  <a:cubicBezTo>
                    <a:pt x="2176277" y="75289"/>
                    <a:pt x="2358620" y="83330"/>
                    <a:pt x="2540773" y="94777"/>
                  </a:cubicBezTo>
                  <a:cubicBezTo>
                    <a:pt x="2625886" y="98939"/>
                    <a:pt x="2709672" y="114832"/>
                    <a:pt x="2794311" y="121738"/>
                  </a:cubicBezTo>
                  <a:cubicBezTo>
                    <a:pt x="2794216" y="122400"/>
                    <a:pt x="2794122" y="123062"/>
                    <a:pt x="2794027" y="123724"/>
                  </a:cubicBezTo>
                  <a:cubicBezTo>
                    <a:pt x="2794027" y="123251"/>
                    <a:pt x="2794122" y="122778"/>
                    <a:pt x="2794216" y="122305"/>
                  </a:cubicBezTo>
                  <a:cubicBezTo>
                    <a:pt x="2792607" y="134887"/>
                    <a:pt x="2791660" y="147564"/>
                    <a:pt x="2790714" y="160240"/>
                  </a:cubicBezTo>
                  <a:cubicBezTo>
                    <a:pt x="2790619" y="161659"/>
                    <a:pt x="2790524" y="163172"/>
                    <a:pt x="2790430" y="164591"/>
                  </a:cubicBezTo>
                  <a:cubicBezTo>
                    <a:pt x="2742146" y="162605"/>
                    <a:pt x="2694619" y="153334"/>
                    <a:pt x="2646525" y="1474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 rot="1154972">
              <a:off x="1734852" y="4775423"/>
              <a:ext cx="1399731" cy="58850"/>
            </a:xfrm>
            <a:custGeom>
              <a:avLst/>
              <a:gdLst/>
              <a:ahLst/>
              <a:cxnLst/>
              <a:rect l="l" t="t" r="r" b="b"/>
              <a:pathLst>
                <a:path w="2796772" h="117587" extrusionOk="0">
                  <a:moveTo>
                    <a:pt x="2769980" y="117209"/>
                  </a:moveTo>
                  <a:cubicBezTo>
                    <a:pt x="2486998" y="112858"/>
                    <a:pt x="2204017" y="109357"/>
                    <a:pt x="1921320" y="95262"/>
                  </a:cubicBezTo>
                  <a:cubicBezTo>
                    <a:pt x="1680090" y="88356"/>
                    <a:pt x="1438670" y="91100"/>
                    <a:pt x="1197724" y="74355"/>
                  </a:cubicBezTo>
                  <a:cubicBezTo>
                    <a:pt x="970601" y="62058"/>
                    <a:pt x="743666" y="44746"/>
                    <a:pt x="516353" y="36989"/>
                  </a:cubicBezTo>
                  <a:cubicBezTo>
                    <a:pt x="380591" y="37934"/>
                    <a:pt x="245964" y="48719"/>
                    <a:pt x="110201" y="44178"/>
                  </a:cubicBezTo>
                  <a:cubicBezTo>
                    <a:pt x="104804" y="43989"/>
                    <a:pt x="95432" y="44178"/>
                    <a:pt x="84165" y="44178"/>
                  </a:cubicBezTo>
                  <a:cubicBezTo>
                    <a:pt x="57846" y="44462"/>
                    <a:pt x="21207" y="44746"/>
                    <a:pt x="0" y="41719"/>
                  </a:cubicBezTo>
                  <a:cubicBezTo>
                    <a:pt x="3314" y="38786"/>
                    <a:pt x="6438" y="35759"/>
                    <a:pt x="9467" y="32448"/>
                  </a:cubicBezTo>
                  <a:cubicBezTo>
                    <a:pt x="11645" y="30083"/>
                    <a:pt x="12970" y="27150"/>
                    <a:pt x="13538" y="24218"/>
                  </a:cubicBezTo>
                  <a:cubicBezTo>
                    <a:pt x="63716" y="15893"/>
                    <a:pt x="115313" y="14947"/>
                    <a:pt x="166059" y="13244"/>
                  </a:cubicBezTo>
                  <a:cubicBezTo>
                    <a:pt x="279005" y="14001"/>
                    <a:pt x="391289" y="2081"/>
                    <a:pt x="504046" y="0"/>
                  </a:cubicBezTo>
                  <a:cubicBezTo>
                    <a:pt x="774341" y="4635"/>
                    <a:pt x="1043973" y="26677"/>
                    <a:pt x="1314079" y="38408"/>
                  </a:cubicBezTo>
                  <a:cubicBezTo>
                    <a:pt x="1496611" y="49476"/>
                    <a:pt x="1679616" y="45786"/>
                    <a:pt x="1862338" y="50800"/>
                  </a:cubicBezTo>
                  <a:cubicBezTo>
                    <a:pt x="1980586" y="52881"/>
                    <a:pt x="2098550" y="61868"/>
                    <a:pt x="2216798" y="63571"/>
                  </a:cubicBezTo>
                  <a:cubicBezTo>
                    <a:pt x="2399235" y="69436"/>
                    <a:pt x="2581767" y="70571"/>
                    <a:pt x="2764205" y="73883"/>
                  </a:cubicBezTo>
                  <a:cubicBezTo>
                    <a:pt x="2774808" y="73409"/>
                    <a:pt x="2788157" y="73504"/>
                    <a:pt x="2796773" y="79085"/>
                  </a:cubicBezTo>
                  <a:cubicBezTo>
                    <a:pt x="2796299" y="88640"/>
                    <a:pt x="2795731" y="98100"/>
                    <a:pt x="2795258" y="107655"/>
                  </a:cubicBezTo>
                  <a:cubicBezTo>
                    <a:pt x="2795163" y="109925"/>
                    <a:pt x="2795068" y="112101"/>
                    <a:pt x="2794974" y="114371"/>
                  </a:cubicBezTo>
                  <a:cubicBezTo>
                    <a:pt x="2792228" y="116074"/>
                    <a:pt x="2789104" y="117115"/>
                    <a:pt x="2785790" y="117399"/>
                  </a:cubicBezTo>
                  <a:cubicBezTo>
                    <a:pt x="2783992" y="117493"/>
                    <a:pt x="2782193" y="117588"/>
                    <a:pt x="2780394" y="117588"/>
                  </a:cubicBezTo>
                  <a:cubicBezTo>
                    <a:pt x="2776986" y="117493"/>
                    <a:pt x="2773483" y="117304"/>
                    <a:pt x="2769980" y="117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 rot="1154972">
              <a:off x="1615553" y="4988698"/>
              <a:ext cx="1449625" cy="31657"/>
            </a:xfrm>
            <a:custGeom>
              <a:avLst/>
              <a:gdLst/>
              <a:ahLst/>
              <a:cxnLst/>
              <a:rect l="l" t="t" r="r" b="b"/>
              <a:pathLst>
                <a:path w="2896464" h="63254" extrusionOk="0">
                  <a:moveTo>
                    <a:pt x="1685202" y="62534"/>
                  </a:moveTo>
                  <a:cubicBezTo>
                    <a:pt x="1560327" y="58182"/>
                    <a:pt x="1433936" y="46925"/>
                    <a:pt x="1309534" y="46073"/>
                  </a:cubicBezTo>
                  <a:cubicBezTo>
                    <a:pt x="1182860" y="50898"/>
                    <a:pt x="1056186" y="53925"/>
                    <a:pt x="929417" y="53452"/>
                  </a:cubicBezTo>
                  <a:cubicBezTo>
                    <a:pt x="849607" y="54682"/>
                    <a:pt x="769891" y="52601"/>
                    <a:pt x="690175" y="50425"/>
                  </a:cubicBezTo>
                  <a:cubicBezTo>
                    <a:pt x="605726" y="48154"/>
                    <a:pt x="521277" y="45884"/>
                    <a:pt x="436827" y="47681"/>
                  </a:cubicBezTo>
                  <a:cubicBezTo>
                    <a:pt x="290934" y="50709"/>
                    <a:pt x="145325" y="36897"/>
                    <a:pt x="0" y="24315"/>
                  </a:cubicBezTo>
                  <a:cubicBezTo>
                    <a:pt x="3882" y="21856"/>
                    <a:pt x="7669" y="19207"/>
                    <a:pt x="11361" y="16463"/>
                  </a:cubicBezTo>
                  <a:cubicBezTo>
                    <a:pt x="17609" y="11733"/>
                    <a:pt x="23385" y="6152"/>
                    <a:pt x="28213" y="3"/>
                  </a:cubicBezTo>
                  <a:cubicBezTo>
                    <a:pt x="106509" y="-186"/>
                    <a:pt x="185183" y="8423"/>
                    <a:pt x="263289" y="11260"/>
                  </a:cubicBezTo>
                  <a:cubicBezTo>
                    <a:pt x="327762" y="14382"/>
                    <a:pt x="392235" y="13058"/>
                    <a:pt x="456803" y="11639"/>
                  </a:cubicBezTo>
                  <a:cubicBezTo>
                    <a:pt x="500543" y="10788"/>
                    <a:pt x="544377" y="9842"/>
                    <a:pt x="588211" y="10314"/>
                  </a:cubicBezTo>
                  <a:cubicBezTo>
                    <a:pt x="706649" y="11733"/>
                    <a:pt x="825086" y="15990"/>
                    <a:pt x="943524" y="13153"/>
                  </a:cubicBezTo>
                  <a:cubicBezTo>
                    <a:pt x="1058364" y="12585"/>
                    <a:pt x="1171026" y="10314"/>
                    <a:pt x="1285108" y="4638"/>
                  </a:cubicBezTo>
                  <a:cubicBezTo>
                    <a:pt x="1437818" y="1611"/>
                    <a:pt x="1590149" y="19774"/>
                    <a:pt x="1742953" y="20437"/>
                  </a:cubicBezTo>
                  <a:cubicBezTo>
                    <a:pt x="1854290" y="20531"/>
                    <a:pt x="1964964" y="15139"/>
                    <a:pt x="2076207" y="13436"/>
                  </a:cubicBezTo>
                  <a:cubicBezTo>
                    <a:pt x="2196159" y="17126"/>
                    <a:pt x="2316017" y="11544"/>
                    <a:pt x="2435969" y="9747"/>
                  </a:cubicBezTo>
                  <a:cubicBezTo>
                    <a:pt x="2499969" y="12301"/>
                    <a:pt x="2563969" y="9747"/>
                    <a:pt x="2627874" y="7193"/>
                  </a:cubicBezTo>
                  <a:cubicBezTo>
                    <a:pt x="2704939" y="4165"/>
                    <a:pt x="2781909" y="1138"/>
                    <a:pt x="2858974" y="7003"/>
                  </a:cubicBezTo>
                  <a:cubicBezTo>
                    <a:pt x="2863802" y="7571"/>
                    <a:pt x="2869293" y="7382"/>
                    <a:pt x="2874879" y="7287"/>
                  </a:cubicBezTo>
                  <a:cubicBezTo>
                    <a:pt x="2882358" y="7003"/>
                    <a:pt x="2889932" y="6909"/>
                    <a:pt x="2896465" y="8423"/>
                  </a:cubicBezTo>
                  <a:cubicBezTo>
                    <a:pt x="2895234" y="21193"/>
                    <a:pt x="2894098" y="33964"/>
                    <a:pt x="2892962" y="46735"/>
                  </a:cubicBezTo>
                  <a:cubicBezTo>
                    <a:pt x="2892867" y="47398"/>
                    <a:pt x="2892772" y="48060"/>
                    <a:pt x="2892678" y="48817"/>
                  </a:cubicBezTo>
                  <a:cubicBezTo>
                    <a:pt x="2865885" y="52128"/>
                    <a:pt x="2838524" y="50141"/>
                    <a:pt x="2811163" y="48249"/>
                  </a:cubicBezTo>
                  <a:cubicBezTo>
                    <a:pt x="2789199" y="46641"/>
                    <a:pt x="2767329" y="45127"/>
                    <a:pt x="2745838" y="46263"/>
                  </a:cubicBezTo>
                  <a:cubicBezTo>
                    <a:pt x="2655329" y="47398"/>
                    <a:pt x="2565199" y="57331"/>
                    <a:pt x="2474691" y="53074"/>
                  </a:cubicBezTo>
                  <a:cubicBezTo>
                    <a:pt x="2419969" y="52884"/>
                    <a:pt x="2365153" y="54209"/>
                    <a:pt x="2310431" y="55439"/>
                  </a:cubicBezTo>
                  <a:cubicBezTo>
                    <a:pt x="2230242" y="57331"/>
                    <a:pt x="2150053" y="59317"/>
                    <a:pt x="2070053" y="56479"/>
                  </a:cubicBezTo>
                  <a:cubicBezTo>
                    <a:pt x="1965343" y="58466"/>
                    <a:pt x="1860539" y="63196"/>
                    <a:pt x="1755734" y="63196"/>
                  </a:cubicBezTo>
                  <a:cubicBezTo>
                    <a:pt x="1732066" y="63385"/>
                    <a:pt x="1708681" y="63101"/>
                    <a:pt x="1685202" y="62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344218" y="216000"/>
            <a:ext cx="1989599" cy="2228064"/>
            <a:chOff x="344218" y="216000"/>
            <a:chExt cx="1989599" cy="2228064"/>
          </a:xfrm>
        </p:grpSpPr>
        <p:sp>
          <p:nvSpPr>
            <p:cNvPr id="188" name="Google Shape;188;p3"/>
            <p:cNvSpPr/>
            <p:nvPr/>
          </p:nvSpPr>
          <p:spPr>
            <a:xfrm>
              <a:off x="344218" y="216000"/>
              <a:ext cx="1989599" cy="2228064"/>
            </a:xfrm>
            <a:custGeom>
              <a:avLst/>
              <a:gdLst/>
              <a:ahLst/>
              <a:cxnLst/>
              <a:rect l="l" t="t" r="r" b="b"/>
              <a:pathLst>
                <a:path w="3979198" h="4456128" extrusionOk="0">
                  <a:moveTo>
                    <a:pt x="3974524" y="3237016"/>
                  </a:moveTo>
                  <a:cubicBezTo>
                    <a:pt x="3974256" y="3234699"/>
                    <a:pt x="3973721" y="3232559"/>
                    <a:pt x="3972918" y="3230510"/>
                  </a:cubicBezTo>
                  <a:cubicBezTo>
                    <a:pt x="3973096" y="3221151"/>
                    <a:pt x="3971580" y="3211615"/>
                    <a:pt x="3969350" y="3202524"/>
                  </a:cubicBezTo>
                  <a:cubicBezTo>
                    <a:pt x="3957219" y="3155020"/>
                    <a:pt x="3934027" y="3111437"/>
                    <a:pt x="3911549" y="3068211"/>
                  </a:cubicBezTo>
                  <a:cubicBezTo>
                    <a:pt x="3884879" y="3015715"/>
                    <a:pt x="3861063" y="2961794"/>
                    <a:pt x="3835641" y="2908675"/>
                  </a:cubicBezTo>
                  <a:cubicBezTo>
                    <a:pt x="3753667" y="2735324"/>
                    <a:pt x="3665985" y="2565271"/>
                    <a:pt x="3571969" y="2398070"/>
                  </a:cubicBezTo>
                  <a:cubicBezTo>
                    <a:pt x="3488657" y="2238267"/>
                    <a:pt x="3408735" y="2075344"/>
                    <a:pt x="3326939" y="1914560"/>
                  </a:cubicBezTo>
                  <a:cubicBezTo>
                    <a:pt x="3153448" y="1588536"/>
                    <a:pt x="2996011" y="1252441"/>
                    <a:pt x="2813064" y="931141"/>
                  </a:cubicBezTo>
                  <a:cubicBezTo>
                    <a:pt x="2706918" y="725170"/>
                    <a:pt x="2607282" y="515990"/>
                    <a:pt x="2492305" y="314654"/>
                  </a:cubicBezTo>
                  <a:cubicBezTo>
                    <a:pt x="2440302" y="220448"/>
                    <a:pt x="2390886" y="125083"/>
                    <a:pt x="2347446" y="26509"/>
                  </a:cubicBezTo>
                  <a:cubicBezTo>
                    <a:pt x="2314799" y="-35434"/>
                    <a:pt x="2244867" y="27578"/>
                    <a:pt x="2204817" y="50216"/>
                  </a:cubicBezTo>
                  <a:cubicBezTo>
                    <a:pt x="2066112" y="133104"/>
                    <a:pt x="1917507" y="197899"/>
                    <a:pt x="1771756" y="267239"/>
                  </a:cubicBezTo>
                  <a:cubicBezTo>
                    <a:pt x="1462414" y="433192"/>
                    <a:pt x="1136124" y="564921"/>
                    <a:pt x="814740" y="705740"/>
                  </a:cubicBezTo>
                  <a:cubicBezTo>
                    <a:pt x="684599" y="756007"/>
                    <a:pt x="560969" y="819555"/>
                    <a:pt x="436358" y="881676"/>
                  </a:cubicBezTo>
                  <a:cubicBezTo>
                    <a:pt x="323789" y="923565"/>
                    <a:pt x="232182" y="1001461"/>
                    <a:pt x="134331" y="1068752"/>
                  </a:cubicBezTo>
                  <a:cubicBezTo>
                    <a:pt x="120148" y="1079714"/>
                    <a:pt x="96153" y="1094687"/>
                    <a:pt x="79741" y="1104759"/>
                  </a:cubicBezTo>
                  <a:cubicBezTo>
                    <a:pt x="66183" y="1112245"/>
                    <a:pt x="62793" y="1129268"/>
                    <a:pt x="68145" y="1142548"/>
                  </a:cubicBezTo>
                  <a:cubicBezTo>
                    <a:pt x="65558" y="1181853"/>
                    <a:pt x="60474" y="1219732"/>
                    <a:pt x="49413" y="1258591"/>
                  </a:cubicBezTo>
                  <a:cubicBezTo>
                    <a:pt x="43972" y="1276951"/>
                    <a:pt x="26846" y="1307788"/>
                    <a:pt x="34785" y="1326950"/>
                  </a:cubicBezTo>
                  <a:cubicBezTo>
                    <a:pt x="16053" y="1355204"/>
                    <a:pt x="3654" y="1387289"/>
                    <a:pt x="265" y="1419820"/>
                  </a:cubicBezTo>
                  <a:cubicBezTo>
                    <a:pt x="-4106" y="1508144"/>
                    <a:pt x="45756" y="1591745"/>
                    <a:pt x="144142" y="1573919"/>
                  </a:cubicBezTo>
                  <a:cubicBezTo>
                    <a:pt x="147978" y="1573563"/>
                    <a:pt x="151457" y="1572315"/>
                    <a:pt x="154490" y="1570622"/>
                  </a:cubicBezTo>
                  <a:cubicBezTo>
                    <a:pt x="160377" y="1582386"/>
                    <a:pt x="166264" y="1594062"/>
                    <a:pt x="171973" y="1605916"/>
                  </a:cubicBezTo>
                  <a:cubicBezTo>
                    <a:pt x="160377" y="1618304"/>
                    <a:pt x="150030" y="1632030"/>
                    <a:pt x="141467" y="1647003"/>
                  </a:cubicBezTo>
                  <a:cubicBezTo>
                    <a:pt x="106679" y="1704489"/>
                    <a:pt x="103825" y="1792101"/>
                    <a:pt x="160287" y="1837020"/>
                  </a:cubicBezTo>
                  <a:cubicBezTo>
                    <a:pt x="198911" y="1868838"/>
                    <a:pt x="253679" y="1887733"/>
                    <a:pt x="303273" y="1875434"/>
                  </a:cubicBezTo>
                  <a:cubicBezTo>
                    <a:pt x="304611" y="1878018"/>
                    <a:pt x="305949" y="1880692"/>
                    <a:pt x="307377" y="1883366"/>
                  </a:cubicBezTo>
                  <a:cubicBezTo>
                    <a:pt x="324770" y="1916164"/>
                    <a:pt x="341807" y="1949230"/>
                    <a:pt x="358577" y="1982296"/>
                  </a:cubicBezTo>
                  <a:cubicBezTo>
                    <a:pt x="304879" y="2080691"/>
                    <a:pt x="331193" y="2220263"/>
                    <a:pt x="482652" y="2234345"/>
                  </a:cubicBezTo>
                  <a:cubicBezTo>
                    <a:pt x="506647" y="2283989"/>
                    <a:pt x="530552" y="2333721"/>
                    <a:pt x="554725" y="2383275"/>
                  </a:cubicBezTo>
                  <a:cubicBezTo>
                    <a:pt x="469986" y="2504131"/>
                    <a:pt x="516370" y="2694682"/>
                    <a:pt x="703063" y="2697534"/>
                  </a:cubicBezTo>
                  <a:cubicBezTo>
                    <a:pt x="706185" y="2697624"/>
                    <a:pt x="709218" y="2696910"/>
                    <a:pt x="712072" y="2695930"/>
                  </a:cubicBezTo>
                  <a:cubicBezTo>
                    <a:pt x="738564" y="2747534"/>
                    <a:pt x="764789" y="2799317"/>
                    <a:pt x="789675" y="2851634"/>
                  </a:cubicBezTo>
                  <a:cubicBezTo>
                    <a:pt x="788427" y="2852793"/>
                    <a:pt x="787089" y="2853951"/>
                    <a:pt x="785840" y="2855199"/>
                  </a:cubicBezTo>
                  <a:cubicBezTo>
                    <a:pt x="724203" y="2924539"/>
                    <a:pt x="707523" y="3055020"/>
                    <a:pt x="792530" y="3113041"/>
                  </a:cubicBezTo>
                  <a:cubicBezTo>
                    <a:pt x="832580" y="3139690"/>
                    <a:pt x="882621" y="3154307"/>
                    <a:pt x="930074" y="3142453"/>
                  </a:cubicBezTo>
                  <a:cubicBezTo>
                    <a:pt x="942384" y="3167676"/>
                    <a:pt x="954693" y="3192898"/>
                    <a:pt x="967003" y="3218121"/>
                  </a:cubicBezTo>
                  <a:cubicBezTo>
                    <a:pt x="938905" y="3245750"/>
                    <a:pt x="918033" y="3280153"/>
                    <a:pt x="909648" y="3318566"/>
                  </a:cubicBezTo>
                  <a:cubicBezTo>
                    <a:pt x="886099" y="3430776"/>
                    <a:pt x="970838" y="3542362"/>
                    <a:pt x="1089741" y="3527389"/>
                  </a:cubicBezTo>
                  <a:cubicBezTo>
                    <a:pt x="1099909" y="3525874"/>
                    <a:pt x="1106778" y="3520526"/>
                    <a:pt x="1110792" y="3513575"/>
                  </a:cubicBezTo>
                  <a:cubicBezTo>
                    <a:pt x="1128185" y="3549582"/>
                    <a:pt x="1145490" y="3585589"/>
                    <a:pt x="1162705" y="3621685"/>
                  </a:cubicBezTo>
                  <a:cubicBezTo>
                    <a:pt x="1150217" y="3638797"/>
                    <a:pt x="1141298" y="3658672"/>
                    <a:pt x="1136392" y="3679617"/>
                  </a:cubicBezTo>
                  <a:cubicBezTo>
                    <a:pt x="1114003" y="3771239"/>
                    <a:pt x="1173855" y="3904661"/>
                    <a:pt x="1278575" y="3905552"/>
                  </a:cubicBezTo>
                  <a:cubicBezTo>
                    <a:pt x="1283391" y="3905017"/>
                    <a:pt x="1287495" y="3903235"/>
                    <a:pt x="1290973" y="3900739"/>
                  </a:cubicBezTo>
                  <a:cubicBezTo>
                    <a:pt x="1305245" y="3932023"/>
                    <a:pt x="1319517" y="3963217"/>
                    <a:pt x="1333789" y="3994500"/>
                  </a:cubicBezTo>
                  <a:cubicBezTo>
                    <a:pt x="1328169" y="4004839"/>
                    <a:pt x="1323620" y="4015801"/>
                    <a:pt x="1320320" y="4027477"/>
                  </a:cubicBezTo>
                  <a:cubicBezTo>
                    <a:pt x="1280626" y="4120792"/>
                    <a:pt x="1340211" y="4264107"/>
                    <a:pt x="1453672" y="4251095"/>
                  </a:cubicBezTo>
                  <a:cubicBezTo>
                    <a:pt x="1484803" y="4316157"/>
                    <a:pt x="1516558" y="4380863"/>
                    <a:pt x="1549204" y="4445212"/>
                  </a:cubicBezTo>
                  <a:cubicBezTo>
                    <a:pt x="1560979" y="4461255"/>
                    <a:pt x="1585508" y="4458492"/>
                    <a:pt x="1596658" y="4444231"/>
                  </a:cubicBezTo>
                  <a:cubicBezTo>
                    <a:pt x="1681219" y="4413839"/>
                    <a:pt x="1760249" y="4369633"/>
                    <a:pt x="1841242" y="4331219"/>
                  </a:cubicBezTo>
                  <a:cubicBezTo>
                    <a:pt x="1996805" y="4260453"/>
                    <a:pt x="2150138" y="4183894"/>
                    <a:pt x="2311499" y="4127120"/>
                  </a:cubicBezTo>
                  <a:cubicBezTo>
                    <a:pt x="2416397" y="4090667"/>
                    <a:pt x="2522276" y="4040935"/>
                    <a:pt x="2625300" y="3997619"/>
                  </a:cubicBezTo>
                  <a:cubicBezTo>
                    <a:pt x="2731358" y="3954928"/>
                    <a:pt x="2837148" y="3911702"/>
                    <a:pt x="2941600" y="3865356"/>
                  </a:cubicBezTo>
                  <a:cubicBezTo>
                    <a:pt x="3274044" y="3730508"/>
                    <a:pt x="3602207" y="3585143"/>
                    <a:pt x="3933581" y="3447799"/>
                  </a:cubicBezTo>
                  <a:cubicBezTo>
                    <a:pt x="3965069" y="3438976"/>
                    <a:pt x="3977735" y="3416427"/>
                    <a:pt x="3978716" y="3384965"/>
                  </a:cubicBezTo>
                  <a:cubicBezTo>
                    <a:pt x="3980768" y="3335589"/>
                    <a:pt x="3975683" y="3286303"/>
                    <a:pt x="3974524" y="3237016"/>
                  </a:cubicBezTo>
                  <a:close/>
                  <a:moveTo>
                    <a:pt x="98383" y="1512511"/>
                  </a:moveTo>
                  <a:cubicBezTo>
                    <a:pt x="76173" y="1504668"/>
                    <a:pt x="68502" y="1479356"/>
                    <a:pt x="63417" y="1458590"/>
                  </a:cubicBezTo>
                  <a:cubicBezTo>
                    <a:pt x="58779" y="1440586"/>
                    <a:pt x="59047" y="1422761"/>
                    <a:pt x="62971" y="1405560"/>
                  </a:cubicBezTo>
                  <a:cubicBezTo>
                    <a:pt x="63417" y="1406451"/>
                    <a:pt x="63953" y="1407342"/>
                    <a:pt x="64488" y="1408234"/>
                  </a:cubicBezTo>
                  <a:cubicBezTo>
                    <a:pt x="86252" y="1442904"/>
                    <a:pt x="106322" y="1478287"/>
                    <a:pt x="125500" y="1514294"/>
                  </a:cubicBezTo>
                  <a:cubicBezTo>
                    <a:pt x="116312" y="1515007"/>
                    <a:pt x="107036" y="1515720"/>
                    <a:pt x="98383" y="1512511"/>
                  </a:cubicBezTo>
                  <a:close/>
                  <a:moveTo>
                    <a:pt x="229149" y="1808856"/>
                  </a:moveTo>
                  <a:cubicBezTo>
                    <a:pt x="162428" y="1783901"/>
                    <a:pt x="168137" y="1715808"/>
                    <a:pt x="200605" y="1664828"/>
                  </a:cubicBezTo>
                  <a:cubicBezTo>
                    <a:pt x="224957" y="1715898"/>
                    <a:pt x="248951" y="1767145"/>
                    <a:pt x="274105" y="1817858"/>
                  </a:cubicBezTo>
                  <a:cubicBezTo>
                    <a:pt x="258674" y="1817591"/>
                    <a:pt x="243332" y="1816165"/>
                    <a:pt x="229149" y="1808856"/>
                  </a:cubicBezTo>
                  <a:close/>
                  <a:moveTo>
                    <a:pt x="425833" y="2154399"/>
                  </a:moveTo>
                  <a:cubicBezTo>
                    <a:pt x="397378" y="2129800"/>
                    <a:pt x="390064" y="2092011"/>
                    <a:pt x="395594" y="2055647"/>
                  </a:cubicBezTo>
                  <a:cubicBezTo>
                    <a:pt x="413791" y="2092278"/>
                    <a:pt x="431809" y="2128998"/>
                    <a:pt x="449649" y="2165807"/>
                  </a:cubicBezTo>
                  <a:cubicBezTo>
                    <a:pt x="441264" y="2162955"/>
                    <a:pt x="433147" y="2159390"/>
                    <a:pt x="425833" y="2154399"/>
                  </a:cubicBezTo>
                  <a:close/>
                  <a:moveTo>
                    <a:pt x="654093" y="2628729"/>
                  </a:moveTo>
                  <a:cubicBezTo>
                    <a:pt x="574706" y="2602080"/>
                    <a:pt x="558115" y="2516430"/>
                    <a:pt x="586480" y="2447446"/>
                  </a:cubicBezTo>
                  <a:cubicBezTo>
                    <a:pt x="590137" y="2454755"/>
                    <a:pt x="593705" y="2462063"/>
                    <a:pt x="597273" y="2469371"/>
                  </a:cubicBezTo>
                  <a:cubicBezTo>
                    <a:pt x="624211" y="2524808"/>
                    <a:pt x="652309" y="2579621"/>
                    <a:pt x="680585" y="2634344"/>
                  </a:cubicBezTo>
                  <a:cubicBezTo>
                    <a:pt x="670951" y="2633274"/>
                    <a:pt x="661586" y="2632027"/>
                    <a:pt x="654093" y="2628729"/>
                  </a:cubicBezTo>
                  <a:close/>
                  <a:moveTo>
                    <a:pt x="810013" y="3046910"/>
                  </a:moveTo>
                  <a:cubicBezTo>
                    <a:pt x="781915" y="3005733"/>
                    <a:pt x="794760" y="2951099"/>
                    <a:pt x="817951" y="2910190"/>
                  </a:cubicBezTo>
                  <a:cubicBezTo>
                    <a:pt x="845960" y="2968657"/>
                    <a:pt x="874147" y="3027034"/>
                    <a:pt x="902423" y="3085323"/>
                  </a:cubicBezTo>
                  <a:cubicBezTo>
                    <a:pt x="868349" y="3087284"/>
                    <a:pt x="831688" y="3072845"/>
                    <a:pt x="810013" y="3046910"/>
                  </a:cubicBezTo>
                  <a:close/>
                  <a:moveTo>
                    <a:pt x="1085191" y="3467407"/>
                  </a:moveTo>
                  <a:cubicBezTo>
                    <a:pt x="1053169" y="3469011"/>
                    <a:pt x="1018917" y="3461792"/>
                    <a:pt x="996171" y="3437550"/>
                  </a:cubicBezTo>
                  <a:cubicBezTo>
                    <a:pt x="951661" y="3381311"/>
                    <a:pt x="960402" y="3321418"/>
                    <a:pt x="995279" y="3275518"/>
                  </a:cubicBezTo>
                  <a:cubicBezTo>
                    <a:pt x="1026588" y="3339600"/>
                    <a:pt x="1057897" y="3403682"/>
                    <a:pt x="1089027" y="3467853"/>
                  </a:cubicBezTo>
                  <a:cubicBezTo>
                    <a:pt x="1087778" y="3467675"/>
                    <a:pt x="1086529" y="3467407"/>
                    <a:pt x="1085191" y="3467407"/>
                  </a:cubicBezTo>
                  <a:close/>
                  <a:moveTo>
                    <a:pt x="1220328" y="3808048"/>
                  </a:moveTo>
                  <a:cubicBezTo>
                    <a:pt x="1192855" y="3762505"/>
                    <a:pt x="1186432" y="3722219"/>
                    <a:pt x="1195263" y="3690134"/>
                  </a:cubicBezTo>
                  <a:cubicBezTo>
                    <a:pt x="1218544" y="3741114"/>
                    <a:pt x="1241825" y="3792094"/>
                    <a:pt x="1265017" y="3843164"/>
                  </a:cubicBezTo>
                  <a:cubicBezTo>
                    <a:pt x="1247444" y="3835231"/>
                    <a:pt x="1231032" y="3825695"/>
                    <a:pt x="1220328" y="3808048"/>
                  </a:cubicBezTo>
                  <a:close/>
                  <a:moveTo>
                    <a:pt x="1397209" y="4172218"/>
                  </a:moveTo>
                  <a:cubicBezTo>
                    <a:pt x="1372769" y="4140133"/>
                    <a:pt x="1364919" y="4104749"/>
                    <a:pt x="1369647" y="4071683"/>
                  </a:cubicBezTo>
                  <a:cubicBezTo>
                    <a:pt x="1387665" y="4110543"/>
                    <a:pt x="1405772" y="4149313"/>
                    <a:pt x="1424058" y="4188083"/>
                  </a:cubicBezTo>
                  <a:cubicBezTo>
                    <a:pt x="1413979" y="4185676"/>
                    <a:pt x="1404613" y="4181309"/>
                    <a:pt x="1397209" y="4172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" name="Google Shape;189;p3"/>
            <p:cNvGrpSpPr/>
            <p:nvPr/>
          </p:nvGrpSpPr>
          <p:grpSpPr>
            <a:xfrm>
              <a:off x="344218" y="216000"/>
              <a:ext cx="1989599" cy="2228064"/>
              <a:chOff x="688436" y="432000"/>
              <a:chExt cx="3979198" cy="4456128"/>
            </a:xfrm>
          </p:grpSpPr>
          <p:sp>
            <p:nvSpPr>
              <p:cNvPr id="190" name="Google Shape;190;p3"/>
              <p:cNvSpPr/>
              <p:nvPr/>
            </p:nvSpPr>
            <p:spPr>
              <a:xfrm>
                <a:off x="787355" y="496923"/>
                <a:ext cx="3813076" cy="4151056"/>
              </a:xfrm>
              <a:custGeom>
                <a:avLst/>
                <a:gdLst/>
                <a:ahLst/>
                <a:cxnLst/>
                <a:rect l="l" t="t" r="r" b="b"/>
                <a:pathLst>
                  <a:path w="3813076" h="4151056" extrusionOk="0">
                    <a:moveTo>
                      <a:pt x="3469839" y="3148921"/>
                    </a:moveTo>
                    <a:cubicBezTo>
                      <a:pt x="3495261" y="3117014"/>
                      <a:pt x="3467609" y="3076996"/>
                      <a:pt x="3452356" y="3046693"/>
                    </a:cubicBezTo>
                    <a:cubicBezTo>
                      <a:pt x="3433178" y="3015855"/>
                      <a:pt x="3413644" y="2983591"/>
                      <a:pt x="3389471" y="2955962"/>
                    </a:cubicBezTo>
                    <a:cubicBezTo>
                      <a:pt x="3372701" y="2920223"/>
                      <a:pt x="3353881" y="2885553"/>
                      <a:pt x="3337200" y="2849724"/>
                    </a:cubicBezTo>
                    <a:cubicBezTo>
                      <a:pt x="3265484" y="2692951"/>
                      <a:pt x="3192787" y="2536623"/>
                      <a:pt x="3123123" y="2378870"/>
                    </a:cubicBezTo>
                    <a:cubicBezTo>
                      <a:pt x="2969968" y="2030029"/>
                      <a:pt x="2819668" y="1680120"/>
                      <a:pt x="2651795" y="1337964"/>
                    </a:cubicBezTo>
                    <a:cubicBezTo>
                      <a:pt x="2520406" y="1048838"/>
                      <a:pt x="2377509" y="765238"/>
                      <a:pt x="2235593" y="481193"/>
                    </a:cubicBezTo>
                    <a:cubicBezTo>
                      <a:pt x="2208299" y="428519"/>
                      <a:pt x="2188050" y="370409"/>
                      <a:pt x="2152549" y="322815"/>
                    </a:cubicBezTo>
                    <a:cubicBezTo>
                      <a:pt x="2151657" y="306594"/>
                      <a:pt x="2137118" y="291265"/>
                      <a:pt x="2118921" y="294384"/>
                    </a:cubicBezTo>
                    <a:cubicBezTo>
                      <a:pt x="2058801" y="314972"/>
                      <a:pt x="1999930" y="341265"/>
                      <a:pt x="1941237" y="366042"/>
                    </a:cubicBezTo>
                    <a:cubicBezTo>
                      <a:pt x="1794504" y="428608"/>
                      <a:pt x="1650091" y="496433"/>
                      <a:pt x="1501308" y="554009"/>
                    </a:cubicBezTo>
                    <a:cubicBezTo>
                      <a:pt x="1388917" y="599285"/>
                      <a:pt x="1274385" y="639035"/>
                      <a:pt x="1164225" y="689748"/>
                    </a:cubicBezTo>
                    <a:cubicBezTo>
                      <a:pt x="985113" y="762832"/>
                      <a:pt x="828301" y="877983"/>
                      <a:pt x="652758" y="958286"/>
                    </a:cubicBezTo>
                    <a:cubicBezTo>
                      <a:pt x="599060" y="983598"/>
                      <a:pt x="546433" y="1011583"/>
                      <a:pt x="492913" y="1037341"/>
                    </a:cubicBezTo>
                    <a:cubicBezTo>
                      <a:pt x="476322" y="1046699"/>
                      <a:pt x="455004" y="1050888"/>
                      <a:pt x="442159" y="1065505"/>
                    </a:cubicBezTo>
                    <a:cubicBezTo>
                      <a:pt x="441981" y="1066396"/>
                      <a:pt x="441892" y="1067287"/>
                      <a:pt x="441892" y="1068179"/>
                    </a:cubicBezTo>
                    <a:cubicBezTo>
                      <a:pt x="441802" y="1068089"/>
                      <a:pt x="441802" y="1068089"/>
                      <a:pt x="441713" y="1068089"/>
                    </a:cubicBezTo>
                    <a:cubicBezTo>
                      <a:pt x="436272" y="1065950"/>
                      <a:pt x="429493" y="1068535"/>
                      <a:pt x="427263" y="1074417"/>
                    </a:cubicBezTo>
                    <a:cubicBezTo>
                      <a:pt x="423517" y="1095095"/>
                      <a:pt x="436807" y="1115059"/>
                      <a:pt x="442873" y="1134667"/>
                    </a:cubicBezTo>
                    <a:cubicBezTo>
                      <a:pt x="531537" y="1357037"/>
                      <a:pt x="663462" y="1558551"/>
                      <a:pt x="773176" y="1770672"/>
                    </a:cubicBezTo>
                    <a:cubicBezTo>
                      <a:pt x="944082" y="2081366"/>
                      <a:pt x="1113738" y="2392773"/>
                      <a:pt x="1280718" y="2705607"/>
                    </a:cubicBezTo>
                    <a:cubicBezTo>
                      <a:pt x="1414339" y="2959616"/>
                      <a:pt x="1536452" y="3222182"/>
                      <a:pt x="1656068" y="3483233"/>
                    </a:cubicBezTo>
                    <a:cubicBezTo>
                      <a:pt x="1694958" y="3562199"/>
                      <a:pt x="1733225" y="3641522"/>
                      <a:pt x="1775237" y="3718972"/>
                    </a:cubicBezTo>
                    <a:cubicBezTo>
                      <a:pt x="1784068" y="3736174"/>
                      <a:pt x="1794772" y="3756138"/>
                      <a:pt x="1804316" y="3774142"/>
                    </a:cubicBezTo>
                    <a:cubicBezTo>
                      <a:pt x="1810739" y="3786887"/>
                      <a:pt x="1817072" y="3801771"/>
                      <a:pt x="1832503" y="3805336"/>
                    </a:cubicBezTo>
                    <a:cubicBezTo>
                      <a:pt x="1846953" y="3809436"/>
                      <a:pt x="1860512" y="3801147"/>
                      <a:pt x="1866666" y="3789026"/>
                    </a:cubicBezTo>
                    <a:cubicBezTo>
                      <a:pt x="1871929" y="3789560"/>
                      <a:pt x="1877370" y="3789026"/>
                      <a:pt x="1882187" y="3788134"/>
                    </a:cubicBezTo>
                    <a:cubicBezTo>
                      <a:pt x="1965945" y="3769061"/>
                      <a:pt x="2045154" y="3734035"/>
                      <a:pt x="2124541" y="3701860"/>
                    </a:cubicBezTo>
                    <a:cubicBezTo>
                      <a:pt x="2236753" y="3662021"/>
                      <a:pt x="2347806" y="3618171"/>
                      <a:pt x="2458056" y="3573073"/>
                    </a:cubicBezTo>
                    <a:cubicBezTo>
                      <a:pt x="2741976" y="3480470"/>
                      <a:pt x="3011446" y="3344998"/>
                      <a:pt x="3288498" y="3234036"/>
                    </a:cubicBezTo>
                    <a:cubicBezTo>
                      <a:pt x="3350580" y="3210240"/>
                      <a:pt x="3416498" y="3188849"/>
                      <a:pt x="3469839" y="3148921"/>
                    </a:cubicBezTo>
                    <a:close/>
                    <a:moveTo>
                      <a:pt x="3709874" y="2929224"/>
                    </a:moveTo>
                    <a:cubicBezTo>
                      <a:pt x="3741807" y="3007299"/>
                      <a:pt x="3793364" y="3078333"/>
                      <a:pt x="3813077" y="3160953"/>
                    </a:cubicBezTo>
                    <a:cubicBezTo>
                      <a:pt x="3458868" y="3330917"/>
                      <a:pt x="3093330" y="3475925"/>
                      <a:pt x="2725206" y="3612645"/>
                    </a:cubicBezTo>
                    <a:cubicBezTo>
                      <a:pt x="2476609" y="3720666"/>
                      <a:pt x="2228904" y="3831361"/>
                      <a:pt x="1981376" y="3942056"/>
                    </a:cubicBezTo>
                    <a:cubicBezTo>
                      <a:pt x="1911266" y="3974854"/>
                      <a:pt x="1840442" y="4005959"/>
                      <a:pt x="1771491" y="4041164"/>
                    </a:cubicBezTo>
                    <a:cubicBezTo>
                      <a:pt x="1689071" y="4080379"/>
                      <a:pt x="1608435" y="4131627"/>
                      <a:pt x="1518612" y="4151057"/>
                    </a:cubicBezTo>
                    <a:cubicBezTo>
                      <a:pt x="1477759" y="4062109"/>
                      <a:pt x="1436460" y="3973428"/>
                      <a:pt x="1394715" y="3884836"/>
                    </a:cubicBezTo>
                    <a:cubicBezTo>
                      <a:pt x="1406846" y="3883054"/>
                      <a:pt x="1419601" y="3882608"/>
                      <a:pt x="1432714" y="3883945"/>
                    </a:cubicBezTo>
                    <a:cubicBezTo>
                      <a:pt x="1445023" y="3882965"/>
                      <a:pt x="1458046" y="3887599"/>
                      <a:pt x="1470623" y="3889917"/>
                    </a:cubicBezTo>
                    <a:cubicBezTo>
                      <a:pt x="1473745" y="3897849"/>
                      <a:pt x="1479275" y="3905424"/>
                      <a:pt x="1487838" y="3911842"/>
                    </a:cubicBezTo>
                    <a:cubicBezTo>
                      <a:pt x="1540555" y="3946690"/>
                      <a:pt x="1587206" y="3869863"/>
                      <a:pt x="1536630" y="3834837"/>
                    </a:cubicBezTo>
                    <a:cubicBezTo>
                      <a:pt x="1510138" y="3818259"/>
                      <a:pt x="1485252" y="3829667"/>
                      <a:pt x="1473834" y="3849453"/>
                    </a:cubicBezTo>
                    <a:cubicBezTo>
                      <a:pt x="1441901" y="3835817"/>
                      <a:pt x="1406400" y="3832341"/>
                      <a:pt x="1372237" y="3837510"/>
                    </a:cubicBezTo>
                    <a:cubicBezTo>
                      <a:pt x="1326032" y="3739917"/>
                      <a:pt x="1279291" y="3642502"/>
                      <a:pt x="1232284" y="3545265"/>
                    </a:cubicBezTo>
                    <a:cubicBezTo>
                      <a:pt x="1248161" y="3545711"/>
                      <a:pt x="1264752" y="3548028"/>
                      <a:pt x="1281967" y="3552039"/>
                    </a:cubicBezTo>
                    <a:cubicBezTo>
                      <a:pt x="1289638" y="3553910"/>
                      <a:pt x="1298558" y="3559080"/>
                      <a:pt x="1307389" y="3562021"/>
                    </a:cubicBezTo>
                    <a:cubicBezTo>
                      <a:pt x="1313276" y="3574855"/>
                      <a:pt x="1326210" y="3584035"/>
                      <a:pt x="1346101" y="3581272"/>
                    </a:cubicBezTo>
                    <a:cubicBezTo>
                      <a:pt x="1393644" y="3580203"/>
                      <a:pt x="1390968" y="3501415"/>
                      <a:pt x="1342712" y="3505158"/>
                    </a:cubicBezTo>
                    <a:cubicBezTo>
                      <a:pt x="1328529" y="3505158"/>
                      <a:pt x="1318271" y="3511130"/>
                      <a:pt x="1311849" y="3519597"/>
                    </a:cubicBezTo>
                    <a:cubicBezTo>
                      <a:pt x="1280897" y="3500078"/>
                      <a:pt x="1244236" y="3493305"/>
                      <a:pt x="1207665" y="3494463"/>
                    </a:cubicBezTo>
                    <a:cubicBezTo>
                      <a:pt x="1149418" y="3374232"/>
                      <a:pt x="1090636" y="3254268"/>
                      <a:pt x="1031853" y="3134304"/>
                    </a:cubicBezTo>
                    <a:cubicBezTo>
                      <a:pt x="1049069" y="3132254"/>
                      <a:pt x="1066552" y="3132789"/>
                      <a:pt x="1083500" y="3136176"/>
                    </a:cubicBezTo>
                    <a:cubicBezTo>
                      <a:pt x="1087692" y="3136710"/>
                      <a:pt x="1091974" y="3137958"/>
                      <a:pt x="1096344" y="3139028"/>
                    </a:cubicBezTo>
                    <a:cubicBezTo>
                      <a:pt x="1097771" y="3141434"/>
                      <a:pt x="1099377" y="3143662"/>
                      <a:pt x="1101161" y="3145801"/>
                    </a:cubicBezTo>
                    <a:cubicBezTo>
                      <a:pt x="1104907" y="3160418"/>
                      <a:pt x="1115611" y="3174233"/>
                      <a:pt x="1129972" y="3179937"/>
                    </a:cubicBezTo>
                    <a:cubicBezTo>
                      <a:pt x="1170201" y="3197495"/>
                      <a:pt x="1206594" y="3149099"/>
                      <a:pt x="1190449" y="3112379"/>
                    </a:cubicBezTo>
                    <a:cubicBezTo>
                      <a:pt x="1186703" y="3102753"/>
                      <a:pt x="1179924" y="3093662"/>
                      <a:pt x="1170379" y="3089117"/>
                    </a:cubicBezTo>
                    <a:cubicBezTo>
                      <a:pt x="1162352" y="3078867"/>
                      <a:pt x="1151380" y="3071292"/>
                      <a:pt x="1138268" y="3069687"/>
                    </a:cubicBezTo>
                    <a:cubicBezTo>
                      <a:pt x="1118376" y="3067014"/>
                      <a:pt x="1103034" y="3078600"/>
                      <a:pt x="1095631" y="3094375"/>
                    </a:cubicBezTo>
                    <a:cubicBezTo>
                      <a:pt x="1067533" y="3084393"/>
                      <a:pt x="1037562" y="3081809"/>
                      <a:pt x="1008037" y="3085374"/>
                    </a:cubicBezTo>
                    <a:cubicBezTo>
                      <a:pt x="956570" y="2980561"/>
                      <a:pt x="905013" y="2875749"/>
                      <a:pt x="853634" y="2770847"/>
                    </a:cubicBezTo>
                    <a:cubicBezTo>
                      <a:pt x="865141" y="2769421"/>
                      <a:pt x="876647" y="2768975"/>
                      <a:pt x="888065" y="2769332"/>
                    </a:cubicBezTo>
                    <a:cubicBezTo>
                      <a:pt x="896717" y="2769688"/>
                      <a:pt x="905280" y="2771025"/>
                      <a:pt x="913665" y="2773075"/>
                    </a:cubicBezTo>
                    <a:cubicBezTo>
                      <a:pt x="917144" y="2796426"/>
                      <a:pt x="934002" y="2816925"/>
                      <a:pt x="963438" y="2812915"/>
                    </a:cubicBezTo>
                    <a:cubicBezTo>
                      <a:pt x="1021328" y="2800348"/>
                      <a:pt x="1017849" y="2724145"/>
                      <a:pt x="958354" y="2714787"/>
                    </a:cubicBezTo>
                    <a:cubicBezTo>
                      <a:pt x="943279" y="2714341"/>
                      <a:pt x="932129" y="2720134"/>
                      <a:pt x="924636" y="2729225"/>
                    </a:cubicBezTo>
                    <a:cubicBezTo>
                      <a:pt x="894576" y="2717995"/>
                      <a:pt x="861394" y="2716391"/>
                      <a:pt x="829193" y="2720936"/>
                    </a:cubicBezTo>
                    <a:cubicBezTo>
                      <a:pt x="798509" y="2658191"/>
                      <a:pt x="767914" y="2595447"/>
                      <a:pt x="737319" y="2532612"/>
                    </a:cubicBezTo>
                    <a:cubicBezTo>
                      <a:pt x="695127" y="2447408"/>
                      <a:pt x="653026" y="2362114"/>
                      <a:pt x="611013" y="2276820"/>
                    </a:cubicBezTo>
                    <a:cubicBezTo>
                      <a:pt x="636345" y="2271205"/>
                      <a:pt x="662837" y="2272096"/>
                      <a:pt x="687456" y="2281544"/>
                    </a:cubicBezTo>
                    <a:cubicBezTo>
                      <a:pt x="689062" y="2282346"/>
                      <a:pt x="690667" y="2283059"/>
                      <a:pt x="692273" y="2283950"/>
                    </a:cubicBezTo>
                    <a:cubicBezTo>
                      <a:pt x="681480" y="2309797"/>
                      <a:pt x="690578" y="2344912"/>
                      <a:pt x="727328" y="2350617"/>
                    </a:cubicBezTo>
                    <a:cubicBezTo>
                      <a:pt x="779688" y="2357479"/>
                      <a:pt x="799579" y="2270670"/>
                      <a:pt x="746506" y="2257569"/>
                    </a:cubicBezTo>
                    <a:cubicBezTo>
                      <a:pt x="736159" y="2254806"/>
                      <a:pt x="726971" y="2255251"/>
                      <a:pt x="719033" y="2257925"/>
                    </a:cubicBezTo>
                    <a:cubicBezTo>
                      <a:pt x="685048" y="2228157"/>
                      <a:pt x="634561" y="2221918"/>
                      <a:pt x="588356" y="2230831"/>
                    </a:cubicBezTo>
                    <a:cubicBezTo>
                      <a:pt x="529217" y="2111134"/>
                      <a:pt x="470078" y="1991527"/>
                      <a:pt x="410404" y="1872098"/>
                    </a:cubicBezTo>
                    <a:cubicBezTo>
                      <a:pt x="424944" y="1869156"/>
                      <a:pt x="440018" y="1867909"/>
                      <a:pt x="454825" y="1868087"/>
                    </a:cubicBezTo>
                    <a:cubicBezTo>
                      <a:pt x="463389" y="1887160"/>
                      <a:pt x="481496" y="1901420"/>
                      <a:pt x="504331" y="1898568"/>
                    </a:cubicBezTo>
                    <a:cubicBezTo>
                      <a:pt x="537067" y="1894379"/>
                      <a:pt x="552052" y="1858907"/>
                      <a:pt x="548038" y="1829228"/>
                    </a:cubicBezTo>
                    <a:cubicBezTo>
                      <a:pt x="545898" y="1810690"/>
                      <a:pt x="529663" y="1799281"/>
                      <a:pt x="515124" y="1790012"/>
                    </a:cubicBezTo>
                    <a:cubicBezTo>
                      <a:pt x="491843" y="1777713"/>
                      <a:pt x="468205" y="1796162"/>
                      <a:pt x="457234" y="1816304"/>
                    </a:cubicBezTo>
                    <a:cubicBezTo>
                      <a:pt x="455807" y="1818622"/>
                      <a:pt x="454469" y="1821028"/>
                      <a:pt x="453487" y="1823524"/>
                    </a:cubicBezTo>
                    <a:cubicBezTo>
                      <a:pt x="429315" y="1819067"/>
                      <a:pt x="406658" y="1819157"/>
                      <a:pt x="385875" y="1822989"/>
                    </a:cubicBezTo>
                    <a:cubicBezTo>
                      <a:pt x="362505" y="1776287"/>
                      <a:pt x="339045" y="1729674"/>
                      <a:pt x="315497" y="1683150"/>
                    </a:cubicBezTo>
                    <a:cubicBezTo>
                      <a:pt x="287131" y="1628159"/>
                      <a:pt x="259301" y="1572990"/>
                      <a:pt x="231204" y="1517731"/>
                    </a:cubicBezTo>
                    <a:cubicBezTo>
                      <a:pt x="254663" y="1513543"/>
                      <a:pt x="278658" y="1513988"/>
                      <a:pt x="301671" y="1521118"/>
                    </a:cubicBezTo>
                    <a:cubicBezTo>
                      <a:pt x="308718" y="1540459"/>
                      <a:pt x="325130" y="1556145"/>
                      <a:pt x="347252" y="1554362"/>
                    </a:cubicBezTo>
                    <a:cubicBezTo>
                      <a:pt x="364289" y="1554273"/>
                      <a:pt x="377044" y="1542241"/>
                      <a:pt x="385250" y="1528427"/>
                    </a:cubicBezTo>
                    <a:cubicBezTo>
                      <a:pt x="414775" y="1484844"/>
                      <a:pt x="373298" y="1446609"/>
                      <a:pt x="327539" y="1457928"/>
                    </a:cubicBezTo>
                    <a:cubicBezTo>
                      <a:pt x="316835" y="1460869"/>
                      <a:pt x="309164" y="1466929"/>
                      <a:pt x="304347" y="1474683"/>
                    </a:cubicBezTo>
                    <a:cubicBezTo>
                      <a:pt x="279014" y="1465325"/>
                      <a:pt x="249400" y="1460869"/>
                      <a:pt x="237180" y="1463543"/>
                    </a:cubicBezTo>
                    <a:cubicBezTo>
                      <a:pt x="226655" y="1464434"/>
                      <a:pt x="216218" y="1465949"/>
                      <a:pt x="205960" y="1468088"/>
                    </a:cubicBezTo>
                    <a:cubicBezTo>
                      <a:pt x="163234" y="1384399"/>
                      <a:pt x="119794" y="1301155"/>
                      <a:pt x="73500" y="1219515"/>
                    </a:cubicBezTo>
                    <a:cubicBezTo>
                      <a:pt x="83847" y="1216128"/>
                      <a:pt x="94640" y="1214346"/>
                      <a:pt x="105790" y="1215059"/>
                    </a:cubicBezTo>
                    <a:cubicBezTo>
                      <a:pt x="108198" y="1215148"/>
                      <a:pt x="110874" y="1215504"/>
                      <a:pt x="113729" y="1216128"/>
                    </a:cubicBezTo>
                    <a:cubicBezTo>
                      <a:pt x="117118" y="1227002"/>
                      <a:pt x="125235" y="1236716"/>
                      <a:pt x="139418" y="1241975"/>
                    </a:cubicBezTo>
                    <a:cubicBezTo>
                      <a:pt x="185088" y="1260067"/>
                      <a:pt x="220143" y="1186360"/>
                      <a:pt x="168318" y="1171476"/>
                    </a:cubicBezTo>
                    <a:cubicBezTo>
                      <a:pt x="148516" y="1159087"/>
                      <a:pt x="131747" y="1163989"/>
                      <a:pt x="121757" y="1175843"/>
                    </a:cubicBezTo>
                    <a:cubicBezTo>
                      <a:pt x="109804" y="1170406"/>
                      <a:pt x="95354" y="1168267"/>
                      <a:pt x="84382" y="1168802"/>
                    </a:cubicBezTo>
                    <a:cubicBezTo>
                      <a:pt x="71984" y="1169693"/>
                      <a:pt x="59853" y="1172011"/>
                      <a:pt x="48078" y="1175576"/>
                    </a:cubicBezTo>
                    <a:cubicBezTo>
                      <a:pt x="32468" y="1148838"/>
                      <a:pt x="16502" y="1122278"/>
                      <a:pt x="0" y="1095986"/>
                    </a:cubicBezTo>
                    <a:cubicBezTo>
                      <a:pt x="35769" y="1084934"/>
                      <a:pt x="63153" y="1056503"/>
                      <a:pt x="94818" y="1036360"/>
                    </a:cubicBezTo>
                    <a:cubicBezTo>
                      <a:pt x="153779" y="997947"/>
                      <a:pt x="213721" y="947412"/>
                      <a:pt x="276071" y="911940"/>
                    </a:cubicBezTo>
                    <a:cubicBezTo>
                      <a:pt x="382842" y="866575"/>
                      <a:pt x="478552" y="811584"/>
                      <a:pt x="584788" y="762743"/>
                    </a:cubicBezTo>
                    <a:cubicBezTo>
                      <a:pt x="741243" y="696611"/>
                      <a:pt x="896717" y="628251"/>
                      <a:pt x="1053172" y="562030"/>
                    </a:cubicBezTo>
                    <a:cubicBezTo>
                      <a:pt x="1284465" y="462120"/>
                      <a:pt x="1511119" y="357396"/>
                      <a:pt x="1734384" y="240106"/>
                    </a:cubicBezTo>
                    <a:cubicBezTo>
                      <a:pt x="1893783" y="168627"/>
                      <a:pt x="2051308" y="92067"/>
                      <a:pt x="2199914" y="0"/>
                    </a:cubicBezTo>
                    <a:cubicBezTo>
                      <a:pt x="2278855" y="177985"/>
                      <a:pt x="2378579" y="345810"/>
                      <a:pt x="2471168" y="516754"/>
                    </a:cubicBezTo>
                    <a:cubicBezTo>
                      <a:pt x="2525936" y="627360"/>
                      <a:pt x="2579545" y="738679"/>
                      <a:pt x="2636810" y="848037"/>
                    </a:cubicBezTo>
                    <a:cubicBezTo>
                      <a:pt x="2750004" y="1060425"/>
                      <a:pt x="2866141" y="1264256"/>
                      <a:pt x="2970771" y="1482705"/>
                    </a:cubicBezTo>
                    <a:cubicBezTo>
                      <a:pt x="3065144" y="1670227"/>
                      <a:pt x="3163084" y="1852312"/>
                      <a:pt x="3256564" y="2040903"/>
                    </a:cubicBezTo>
                    <a:cubicBezTo>
                      <a:pt x="3402316" y="2339654"/>
                      <a:pt x="3571794" y="2626284"/>
                      <a:pt x="3709874" y="2929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1395335" y="1046564"/>
                <a:ext cx="2574370" cy="3027797"/>
              </a:xfrm>
              <a:custGeom>
                <a:avLst/>
                <a:gdLst/>
                <a:ahLst/>
                <a:cxnLst/>
                <a:rect l="l" t="t" r="r" b="b"/>
                <a:pathLst>
                  <a:path w="2574370" h="3027797" extrusionOk="0">
                    <a:moveTo>
                      <a:pt x="2099922" y="1927801"/>
                    </a:moveTo>
                    <a:cubicBezTo>
                      <a:pt x="2114996" y="1921028"/>
                      <a:pt x="2122132" y="1903114"/>
                      <a:pt x="2115442" y="1887873"/>
                    </a:cubicBezTo>
                    <a:cubicBezTo>
                      <a:pt x="2108396" y="1871652"/>
                      <a:pt x="2088058" y="1865146"/>
                      <a:pt x="2072627" y="1873613"/>
                    </a:cubicBezTo>
                    <a:cubicBezTo>
                      <a:pt x="2040783" y="1887962"/>
                      <a:pt x="2009742" y="1904005"/>
                      <a:pt x="1977630" y="1917819"/>
                    </a:cubicBezTo>
                    <a:cubicBezTo>
                      <a:pt x="1752581" y="2011491"/>
                      <a:pt x="1516114" y="2084218"/>
                      <a:pt x="1304624" y="2208549"/>
                    </a:cubicBezTo>
                    <a:cubicBezTo>
                      <a:pt x="1287141" y="2217194"/>
                      <a:pt x="1272155" y="2243130"/>
                      <a:pt x="1301323" y="2245626"/>
                    </a:cubicBezTo>
                    <a:cubicBezTo>
                      <a:pt x="1345923" y="2240278"/>
                      <a:pt x="1385706" y="2214521"/>
                      <a:pt x="1426916" y="2197854"/>
                    </a:cubicBezTo>
                    <a:cubicBezTo>
                      <a:pt x="1614322" y="2110332"/>
                      <a:pt x="1812434" y="2052667"/>
                      <a:pt x="2002962" y="1972365"/>
                    </a:cubicBezTo>
                    <a:cubicBezTo>
                      <a:pt x="2035609" y="1958372"/>
                      <a:pt x="2067364" y="1942151"/>
                      <a:pt x="2099922" y="1927801"/>
                    </a:cubicBezTo>
                    <a:close/>
                    <a:moveTo>
                      <a:pt x="2196613" y="2175573"/>
                    </a:moveTo>
                    <a:cubicBezTo>
                      <a:pt x="2211777" y="2169066"/>
                      <a:pt x="2218645" y="2150706"/>
                      <a:pt x="2212045" y="2135733"/>
                    </a:cubicBezTo>
                    <a:cubicBezTo>
                      <a:pt x="2189656" y="2095092"/>
                      <a:pt x="2143986" y="2137427"/>
                      <a:pt x="2112766" y="2144467"/>
                    </a:cubicBezTo>
                    <a:cubicBezTo>
                      <a:pt x="2046670" y="2171740"/>
                      <a:pt x="1980038" y="2197854"/>
                      <a:pt x="1913585" y="2224414"/>
                    </a:cubicBezTo>
                    <a:cubicBezTo>
                      <a:pt x="1748656" y="2299726"/>
                      <a:pt x="1591042" y="2390545"/>
                      <a:pt x="1428699" y="2471115"/>
                    </a:cubicBezTo>
                    <a:cubicBezTo>
                      <a:pt x="1419155" y="2475928"/>
                      <a:pt x="1408897" y="2480830"/>
                      <a:pt x="1401583" y="2488851"/>
                    </a:cubicBezTo>
                    <a:cubicBezTo>
                      <a:pt x="1391682" y="2503646"/>
                      <a:pt x="1409879" y="2509261"/>
                      <a:pt x="1421385" y="2505429"/>
                    </a:cubicBezTo>
                    <a:cubicBezTo>
                      <a:pt x="1484271" y="2490367"/>
                      <a:pt x="1542607" y="2460598"/>
                      <a:pt x="1601032" y="2433682"/>
                    </a:cubicBezTo>
                    <a:cubicBezTo>
                      <a:pt x="1700578" y="2386445"/>
                      <a:pt x="1800748" y="2340278"/>
                      <a:pt x="1899759" y="2291972"/>
                    </a:cubicBezTo>
                    <a:cubicBezTo>
                      <a:pt x="1998057" y="2251597"/>
                      <a:pt x="2098494" y="2216660"/>
                      <a:pt x="2196613" y="2175573"/>
                    </a:cubicBezTo>
                    <a:close/>
                    <a:moveTo>
                      <a:pt x="2555639" y="2396338"/>
                    </a:moveTo>
                    <a:cubicBezTo>
                      <a:pt x="2560545" y="2408281"/>
                      <a:pt x="2564470" y="2427711"/>
                      <a:pt x="2574371" y="2440189"/>
                    </a:cubicBezTo>
                    <a:cubicBezTo>
                      <a:pt x="2439770" y="2496249"/>
                      <a:pt x="2308023" y="2559707"/>
                      <a:pt x="2174225" y="2617728"/>
                    </a:cubicBezTo>
                    <a:cubicBezTo>
                      <a:pt x="1969780" y="2708102"/>
                      <a:pt x="1762571" y="2793040"/>
                      <a:pt x="1563568" y="2894911"/>
                    </a:cubicBezTo>
                    <a:cubicBezTo>
                      <a:pt x="1483378" y="2939474"/>
                      <a:pt x="1399710" y="2979135"/>
                      <a:pt x="1321928" y="3027798"/>
                    </a:cubicBezTo>
                    <a:cubicBezTo>
                      <a:pt x="1319252" y="3019420"/>
                      <a:pt x="1314525" y="3011399"/>
                      <a:pt x="1311046" y="3003288"/>
                    </a:cubicBezTo>
                    <a:cubicBezTo>
                      <a:pt x="1295169" y="2970223"/>
                      <a:pt x="1278667" y="2937602"/>
                      <a:pt x="1263503" y="2904180"/>
                    </a:cubicBezTo>
                    <a:cubicBezTo>
                      <a:pt x="1205881" y="2775571"/>
                      <a:pt x="1150310" y="2645892"/>
                      <a:pt x="1090279" y="2518352"/>
                    </a:cubicBezTo>
                    <a:cubicBezTo>
                      <a:pt x="1019633" y="2354717"/>
                      <a:pt x="932307" y="2199369"/>
                      <a:pt x="848817" y="2042061"/>
                    </a:cubicBezTo>
                    <a:cubicBezTo>
                      <a:pt x="739102" y="1821028"/>
                      <a:pt x="615562" y="1607838"/>
                      <a:pt x="484350" y="1398926"/>
                    </a:cubicBezTo>
                    <a:cubicBezTo>
                      <a:pt x="327538" y="1156681"/>
                      <a:pt x="193027" y="901156"/>
                      <a:pt x="30149" y="662832"/>
                    </a:cubicBezTo>
                    <a:cubicBezTo>
                      <a:pt x="18286" y="644116"/>
                      <a:pt x="8206" y="629855"/>
                      <a:pt x="0" y="619517"/>
                    </a:cubicBezTo>
                    <a:cubicBezTo>
                      <a:pt x="27027" y="613456"/>
                      <a:pt x="53698" y="603474"/>
                      <a:pt x="80457" y="596611"/>
                    </a:cubicBezTo>
                    <a:cubicBezTo>
                      <a:pt x="185801" y="563011"/>
                      <a:pt x="286150" y="516041"/>
                      <a:pt x="385696" y="468537"/>
                    </a:cubicBezTo>
                    <a:cubicBezTo>
                      <a:pt x="486134" y="420587"/>
                      <a:pt x="588535" y="377004"/>
                      <a:pt x="689508" y="330124"/>
                    </a:cubicBezTo>
                    <a:cubicBezTo>
                      <a:pt x="772284" y="291086"/>
                      <a:pt x="852385" y="246167"/>
                      <a:pt x="936767" y="210695"/>
                    </a:cubicBezTo>
                    <a:cubicBezTo>
                      <a:pt x="1116414" y="143048"/>
                      <a:pt x="1297131" y="76114"/>
                      <a:pt x="1474637" y="2228"/>
                    </a:cubicBezTo>
                    <a:cubicBezTo>
                      <a:pt x="1476153" y="1515"/>
                      <a:pt x="1477491" y="802"/>
                      <a:pt x="1478740" y="0"/>
                    </a:cubicBezTo>
                    <a:cubicBezTo>
                      <a:pt x="1515758" y="148128"/>
                      <a:pt x="1579981" y="289304"/>
                      <a:pt x="1647683" y="425756"/>
                    </a:cubicBezTo>
                    <a:cubicBezTo>
                      <a:pt x="1718775" y="585025"/>
                      <a:pt x="1800927" y="739302"/>
                      <a:pt x="1870413" y="899373"/>
                    </a:cubicBezTo>
                    <a:cubicBezTo>
                      <a:pt x="2005460" y="1212920"/>
                      <a:pt x="2157901" y="1518534"/>
                      <a:pt x="2296249" y="1830565"/>
                    </a:cubicBezTo>
                    <a:cubicBezTo>
                      <a:pt x="2353871" y="1959085"/>
                      <a:pt x="2410958" y="2087872"/>
                      <a:pt x="2470543" y="2215412"/>
                    </a:cubicBezTo>
                    <a:cubicBezTo>
                      <a:pt x="2502922" y="2273612"/>
                      <a:pt x="2534410" y="2331989"/>
                      <a:pt x="2555639" y="2396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1243340" y="848348"/>
                <a:ext cx="2961048" cy="3402039"/>
              </a:xfrm>
              <a:custGeom>
                <a:avLst/>
                <a:gdLst/>
                <a:ahLst/>
                <a:cxnLst/>
                <a:rect l="l" t="t" r="r" b="b"/>
                <a:pathLst>
                  <a:path w="2961048" h="3402039" extrusionOk="0">
                    <a:moveTo>
                      <a:pt x="2786575" y="2678869"/>
                    </a:moveTo>
                    <a:cubicBezTo>
                      <a:pt x="2821898" y="2667639"/>
                      <a:pt x="2810124" y="2619689"/>
                      <a:pt x="2778904" y="2619422"/>
                    </a:cubicBezTo>
                    <a:cubicBezTo>
                      <a:pt x="2778993" y="2616302"/>
                      <a:pt x="2778547" y="2613272"/>
                      <a:pt x="2777655" y="2610242"/>
                    </a:cubicBezTo>
                    <a:cubicBezTo>
                      <a:pt x="2753215" y="2535108"/>
                      <a:pt x="2720925" y="2461668"/>
                      <a:pt x="2680339" y="2393308"/>
                    </a:cubicBezTo>
                    <a:cubicBezTo>
                      <a:pt x="2631637" y="2291348"/>
                      <a:pt x="2587305" y="2187337"/>
                      <a:pt x="2539583" y="2084931"/>
                    </a:cubicBezTo>
                    <a:cubicBezTo>
                      <a:pt x="2426657" y="1825574"/>
                      <a:pt x="2302938" y="1571118"/>
                      <a:pt x="2184036" y="1314613"/>
                    </a:cubicBezTo>
                    <a:cubicBezTo>
                      <a:pt x="2112588" y="1156859"/>
                      <a:pt x="2046046" y="996610"/>
                      <a:pt x="1966212" y="842867"/>
                    </a:cubicBezTo>
                    <a:cubicBezTo>
                      <a:pt x="1882811" y="670497"/>
                      <a:pt x="1792096" y="501692"/>
                      <a:pt x="1714761" y="326470"/>
                    </a:cubicBezTo>
                    <a:cubicBezTo>
                      <a:pt x="1709676" y="318894"/>
                      <a:pt x="1667664" y="209090"/>
                      <a:pt x="1643937" y="180124"/>
                    </a:cubicBezTo>
                    <a:cubicBezTo>
                      <a:pt x="1648575" y="159090"/>
                      <a:pt x="1628327" y="134224"/>
                      <a:pt x="1602102" y="145008"/>
                    </a:cubicBezTo>
                    <a:cubicBezTo>
                      <a:pt x="1494439" y="190730"/>
                      <a:pt x="1384814" y="231728"/>
                      <a:pt x="1276348" y="275311"/>
                    </a:cubicBezTo>
                    <a:cubicBezTo>
                      <a:pt x="1209627" y="302138"/>
                      <a:pt x="1141479" y="324509"/>
                      <a:pt x="1074669" y="351336"/>
                    </a:cubicBezTo>
                    <a:cubicBezTo>
                      <a:pt x="989127" y="386808"/>
                      <a:pt x="908402" y="432708"/>
                      <a:pt x="825090" y="472904"/>
                    </a:cubicBezTo>
                    <a:cubicBezTo>
                      <a:pt x="690400" y="536273"/>
                      <a:pt x="554104" y="596344"/>
                      <a:pt x="422357" y="665862"/>
                    </a:cubicBezTo>
                    <a:cubicBezTo>
                      <a:pt x="332534" y="714615"/>
                      <a:pt x="232988" y="743848"/>
                      <a:pt x="143075" y="791174"/>
                    </a:cubicBezTo>
                    <a:cubicBezTo>
                      <a:pt x="140667" y="792778"/>
                      <a:pt x="137366" y="795452"/>
                      <a:pt x="134334" y="798572"/>
                    </a:cubicBezTo>
                    <a:cubicBezTo>
                      <a:pt x="111231" y="780122"/>
                      <a:pt x="121667" y="827538"/>
                      <a:pt x="155385" y="886717"/>
                    </a:cubicBezTo>
                    <a:cubicBezTo>
                      <a:pt x="260639" y="1076022"/>
                      <a:pt x="366340" y="1265058"/>
                      <a:pt x="475966" y="1451867"/>
                    </a:cubicBezTo>
                    <a:cubicBezTo>
                      <a:pt x="595671" y="1650351"/>
                      <a:pt x="722958" y="1844468"/>
                      <a:pt x="833297" y="2048389"/>
                    </a:cubicBezTo>
                    <a:cubicBezTo>
                      <a:pt x="933110" y="2248478"/>
                      <a:pt x="1043806" y="2438673"/>
                      <a:pt x="1140944" y="2640812"/>
                    </a:cubicBezTo>
                    <a:cubicBezTo>
                      <a:pt x="1189557" y="2747853"/>
                      <a:pt x="1239865" y="2854180"/>
                      <a:pt x="1286873" y="2961934"/>
                    </a:cubicBezTo>
                    <a:cubicBezTo>
                      <a:pt x="1324604" y="3047852"/>
                      <a:pt x="1361711" y="3134126"/>
                      <a:pt x="1403813" y="3217994"/>
                    </a:cubicBezTo>
                    <a:cubicBezTo>
                      <a:pt x="1412287" y="3233145"/>
                      <a:pt x="1415676" y="3252485"/>
                      <a:pt x="1430573" y="3262913"/>
                    </a:cubicBezTo>
                    <a:cubicBezTo>
                      <a:pt x="1439493" y="3269687"/>
                      <a:pt x="1450999" y="3269598"/>
                      <a:pt x="1460098" y="3264963"/>
                    </a:cubicBezTo>
                    <a:cubicBezTo>
                      <a:pt x="1467323" y="3267459"/>
                      <a:pt x="1477402" y="3266657"/>
                      <a:pt x="1486947" y="3261487"/>
                    </a:cubicBezTo>
                    <a:lnTo>
                      <a:pt x="1484449" y="3262378"/>
                    </a:lnTo>
                    <a:cubicBezTo>
                      <a:pt x="1593182" y="3218528"/>
                      <a:pt x="1694066" y="3157655"/>
                      <a:pt x="1800392" y="3108547"/>
                    </a:cubicBezTo>
                    <a:cubicBezTo>
                      <a:pt x="2127306" y="2961577"/>
                      <a:pt x="2458323" y="2823431"/>
                      <a:pt x="2786575" y="2678869"/>
                    </a:cubicBezTo>
                    <a:close/>
                    <a:moveTo>
                      <a:pt x="2911632" y="2659083"/>
                    </a:moveTo>
                    <a:cubicBezTo>
                      <a:pt x="2927064" y="2693396"/>
                      <a:pt x="2943744" y="2727086"/>
                      <a:pt x="2961048" y="2760419"/>
                    </a:cubicBezTo>
                    <a:cubicBezTo>
                      <a:pt x="2891562" y="2800972"/>
                      <a:pt x="2819579" y="2820223"/>
                      <a:pt x="2744473" y="2852130"/>
                    </a:cubicBezTo>
                    <a:cubicBezTo>
                      <a:pt x="2562062" y="2932522"/>
                      <a:pt x="2379204" y="3011577"/>
                      <a:pt x="2195275" y="3088315"/>
                    </a:cubicBezTo>
                    <a:cubicBezTo>
                      <a:pt x="2118029" y="3123252"/>
                      <a:pt x="2036680" y="3147138"/>
                      <a:pt x="1957560" y="3177352"/>
                    </a:cubicBezTo>
                    <a:cubicBezTo>
                      <a:pt x="1865328" y="3215854"/>
                      <a:pt x="1773721" y="3255516"/>
                      <a:pt x="1679438" y="3289027"/>
                    </a:cubicBezTo>
                    <a:cubicBezTo>
                      <a:pt x="1588544" y="3327619"/>
                      <a:pt x="1498364" y="3367280"/>
                      <a:pt x="1405865" y="3402039"/>
                    </a:cubicBezTo>
                    <a:cubicBezTo>
                      <a:pt x="1385884" y="3363180"/>
                      <a:pt x="1365012" y="3324678"/>
                      <a:pt x="1344585" y="3286086"/>
                    </a:cubicBezTo>
                    <a:cubicBezTo>
                      <a:pt x="1277953" y="3155516"/>
                      <a:pt x="1212838" y="3019509"/>
                      <a:pt x="1153075" y="2885107"/>
                    </a:cubicBezTo>
                    <a:cubicBezTo>
                      <a:pt x="911167" y="2357034"/>
                      <a:pt x="621895" y="1852222"/>
                      <a:pt x="341900" y="1343757"/>
                    </a:cubicBezTo>
                    <a:cubicBezTo>
                      <a:pt x="241016" y="1151601"/>
                      <a:pt x="117653" y="972100"/>
                      <a:pt x="23281" y="776468"/>
                    </a:cubicBezTo>
                    <a:cubicBezTo>
                      <a:pt x="14985" y="762654"/>
                      <a:pt x="9455" y="745096"/>
                      <a:pt x="0" y="731370"/>
                    </a:cubicBezTo>
                    <a:cubicBezTo>
                      <a:pt x="43529" y="736005"/>
                      <a:pt x="172868" y="668893"/>
                      <a:pt x="196595" y="660604"/>
                    </a:cubicBezTo>
                    <a:cubicBezTo>
                      <a:pt x="370711" y="590996"/>
                      <a:pt x="522884" y="478608"/>
                      <a:pt x="695663" y="406327"/>
                    </a:cubicBezTo>
                    <a:cubicBezTo>
                      <a:pt x="879323" y="322637"/>
                      <a:pt x="1072082" y="261497"/>
                      <a:pt x="1256724" y="179857"/>
                    </a:cubicBezTo>
                    <a:cubicBezTo>
                      <a:pt x="1366260" y="132620"/>
                      <a:pt x="1475172" y="83600"/>
                      <a:pt x="1585333" y="37968"/>
                    </a:cubicBezTo>
                    <a:cubicBezTo>
                      <a:pt x="1614858" y="23529"/>
                      <a:pt x="1649199" y="16934"/>
                      <a:pt x="1677297" y="0"/>
                    </a:cubicBezTo>
                    <a:cubicBezTo>
                      <a:pt x="1681579" y="15864"/>
                      <a:pt x="1689071" y="33868"/>
                      <a:pt x="1693264" y="45098"/>
                    </a:cubicBezTo>
                    <a:cubicBezTo>
                      <a:pt x="1718953" y="111051"/>
                      <a:pt x="1747051" y="175935"/>
                      <a:pt x="1777378" y="239928"/>
                    </a:cubicBezTo>
                    <a:cubicBezTo>
                      <a:pt x="1917867" y="525310"/>
                      <a:pt x="2052646" y="813456"/>
                      <a:pt x="2185196" y="1102581"/>
                    </a:cubicBezTo>
                    <a:cubicBezTo>
                      <a:pt x="2381166" y="1500441"/>
                      <a:pt x="2543776" y="1913363"/>
                      <a:pt x="2730648" y="2315412"/>
                    </a:cubicBezTo>
                    <a:cubicBezTo>
                      <a:pt x="2770073" y="2399458"/>
                      <a:pt x="2806645" y="2485108"/>
                      <a:pt x="2847855" y="2568352"/>
                    </a:cubicBezTo>
                    <a:cubicBezTo>
                      <a:pt x="2859807" y="2592594"/>
                      <a:pt x="2871582" y="2616748"/>
                      <a:pt x="2883445" y="2640990"/>
                    </a:cubicBezTo>
                    <a:cubicBezTo>
                      <a:pt x="2887102" y="2648298"/>
                      <a:pt x="2892633" y="2654003"/>
                      <a:pt x="2900304" y="2657033"/>
                    </a:cubicBezTo>
                    <a:cubicBezTo>
                      <a:pt x="2904050" y="2658459"/>
                      <a:pt x="2907886" y="2659172"/>
                      <a:pt x="2911632" y="2659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1113020" y="2385152"/>
                <a:ext cx="212204" cy="384045"/>
              </a:xfrm>
              <a:custGeom>
                <a:avLst/>
                <a:gdLst/>
                <a:ahLst/>
                <a:cxnLst/>
                <a:rect l="l" t="t" r="r" b="b"/>
                <a:pathLst>
                  <a:path w="212204" h="384045" extrusionOk="0">
                    <a:moveTo>
                      <a:pt x="212204" y="359446"/>
                    </a:moveTo>
                    <a:cubicBezTo>
                      <a:pt x="198111" y="366487"/>
                      <a:pt x="185177" y="374865"/>
                      <a:pt x="173492" y="384045"/>
                    </a:cubicBezTo>
                    <a:cubicBezTo>
                      <a:pt x="163858" y="364259"/>
                      <a:pt x="154225" y="344473"/>
                      <a:pt x="144770" y="324598"/>
                    </a:cubicBezTo>
                    <a:cubicBezTo>
                      <a:pt x="133888" y="301247"/>
                      <a:pt x="122827" y="278074"/>
                      <a:pt x="111766" y="254990"/>
                    </a:cubicBezTo>
                    <a:cubicBezTo>
                      <a:pt x="112837" y="243760"/>
                      <a:pt x="108288" y="231996"/>
                      <a:pt x="97762" y="226024"/>
                    </a:cubicBezTo>
                    <a:cubicBezTo>
                      <a:pt x="65918" y="160695"/>
                      <a:pt x="33271" y="96167"/>
                      <a:pt x="0" y="31818"/>
                    </a:cubicBezTo>
                    <a:cubicBezTo>
                      <a:pt x="10882" y="18449"/>
                      <a:pt x="23995" y="7932"/>
                      <a:pt x="38712" y="0"/>
                    </a:cubicBezTo>
                    <a:cubicBezTo>
                      <a:pt x="96602" y="119786"/>
                      <a:pt x="154403" y="239571"/>
                      <a:pt x="212204" y="3594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925435" y="2026597"/>
                <a:ext cx="201946" cy="337699"/>
              </a:xfrm>
              <a:custGeom>
                <a:avLst/>
                <a:gdLst/>
                <a:ahLst/>
                <a:cxnLst/>
                <a:rect l="l" t="t" r="r" b="b"/>
                <a:pathLst>
                  <a:path w="201946" h="337699" extrusionOk="0">
                    <a:moveTo>
                      <a:pt x="201946" y="308377"/>
                    </a:moveTo>
                    <a:cubicBezTo>
                      <a:pt x="186515" y="316131"/>
                      <a:pt x="172422" y="326113"/>
                      <a:pt x="160112" y="337700"/>
                    </a:cubicBezTo>
                    <a:cubicBezTo>
                      <a:pt x="130052" y="280213"/>
                      <a:pt x="99546" y="222638"/>
                      <a:pt x="68683" y="164616"/>
                    </a:cubicBezTo>
                    <a:cubicBezTo>
                      <a:pt x="45581" y="120410"/>
                      <a:pt x="23192" y="74866"/>
                      <a:pt x="0" y="29679"/>
                    </a:cubicBezTo>
                    <a:cubicBezTo>
                      <a:pt x="3479" y="27005"/>
                      <a:pt x="7047" y="24510"/>
                      <a:pt x="10615" y="22282"/>
                    </a:cubicBezTo>
                    <a:cubicBezTo>
                      <a:pt x="23727" y="13636"/>
                      <a:pt x="37820" y="6061"/>
                      <a:pt x="52538" y="0"/>
                    </a:cubicBezTo>
                    <a:cubicBezTo>
                      <a:pt x="102311" y="102763"/>
                      <a:pt x="152173" y="205525"/>
                      <a:pt x="201946" y="308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764163" y="1729272"/>
                <a:ext cx="189280" cy="275845"/>
              </a:xfrm>
              <a:custGeom>
                <a:avLst/>
                <a:gdLst/>
                <a:ahLst/>
                <a:cxnLst/>
                <a:rect l="l" t="t" r="r" b="b"/>
                <a:pathLst>
                  <a:path w="189280" h="275845" extrusionOk="0">
                    <a:moveTo>
                      <a:pt x="189280" y="247058"/>
                    </a:moveTo>
                    <a:cubicBezTo>
                      <a:pt x="169835" y="254366"/>
                      <a:pt x="151281" y="264081"/>
                      <a:pt x="134334" y="275846"/>
                    </a:cubicBezTo>
                    <a:cubicBezTo>
                      <a:pt x="105879" y="223440"/>
                      <a:pt x="75106" y="172370"/>
                      <a:pt x="38980" y="125401"/>
                    </a:cubicBezTo>
                    <a:cubicBezTo>
                      <a:pt x="25689" y="109090"/>
                      <a:pt x="14093" y="90196"/>
                      <a:pt x="0" y="74064"/>
                    </a:cubicBezTo>
                    <a:cubicBezTo>
                      <a:pt x="13647" y="47861"/>
                      <a:pt x="34698" y="24688"/>
                      <a:pt x="57623" y="7397"/>
                    </a:cubicBezTo>
                    <a:cubicBezTo>
                      <a:pt x="61280" y="4813"/>
                      <a:pt x="65026" y="2317"/>
                      <a:pt x="68951" y="0"/>
                    </a:cubicBezTo>
                    <a:cubicBezTo>
                      <a:pt x="109090" y="82264"/>
                      <a:pt x="149230" y="164616"/>
                      <a:pt x="189280" y="247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770764" y="1611803"/>
                <a:ext cx="38979" cy="94919"/>
              </a:xfrm>
              <a:custGeom>
                <a:avLst/>
                <a:gdLst/>
                <a:ahLst/>
                <a:cxnLst/>
                <a:rect l="l" t="t" r="r" b="b"/>
                <a:pathLst>
                  <a:path w="38979" h="94919" extrusionOk="0">
                    <a:moveTo>
                      <a:pt x="6779" y="0"/>
                    </a:moveTo>
                    <a:cubicBezTo>
                      <a:pt x="16680" y="23797"/>
                      <a:pt x="27562" y="47504"/>
                      <a:pt x="38980" y="70321"/>
                    </a:cubicBezTo>
                    <a:cubicBezTo>
                      <a:pt x="25154" y="76916"/>
                      <a:pt x="12131" y="85205"/>
                      <a:pt x="0" y="94919"/>
                    </a:cubicBezTo>
                    <a:cubicBezTo>
                      <a:pt x="535" y="88502"/>
                      <a:pt x="714" y="82709"/>
                      <a:pt x="714" y="78253"/>
                    </a:cubicBezTo>
                    <a:cubicBezTo>
                      <a:pt x="1249" y="52941"/>
                      <a:pt x="5709" y="26203"/>
                      <a:pt x="67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2091354" y="3722314"/>
                <a:ext cx="2515817" cy="1110424"/>
              </a:xfrm>
              <a:custGeom>
                <a:avLst/>
                <a:gdLst/>
                <a:ahLst/>
                <a:cxnLst/>
                <a:rect l="l" t="t" r="r" b="b"/>
                <a:pathLst>
                  <a:path w="2515817" h="1110424" extrusionOk="0">
                    <a:moveTo>
                      <a:pt x="2512913" y="0"/>
                    </a:moveTo>
                    <a:cubicBezTo>
                      <a:pt x="2514786" y="32798"/>
                      <a:pt x="2517373" y="65686"/>
                      <a:pt x="2514608" y="98395"/>
                    </a:cubicBezTo>
                    <a:cubicBezTo>
                      <a:pt x="2303652" y="182442"/>
                      <a:pt x="2098049" y="279144"/>
                      <a:pt x="1887628" y="364526"/>
                    </a:cubicBezTo>
                    <a:cubicBezTo>
                      <a:pt x="1568207" y="497325"/>
                      <a:pt x="1250213" y="633421"/>
                      <a:pt x="931059" y="767021"/>
                    </a:cubicBezTo>
                    <a:cubicBezTo>
                      <a:pt x="689062" y="853295"/>
                      <a:pt x="460177" y="971387"/>
                      <a:pt x="232631" y="1089658"/>
                    </a:cubicBezTo>
                    <a:cubicBezTo>
                      <a:pt x="218805" y="1096699"/>
                      <a:pt x="204801" y="1103383"/>
                      <a:pt x="190975" y="1110424"/>
                    </a:cubicBezTo>
                    <a:cubicBezTo>
                      <a:pt x="178309" y="1085291"/>
                      <a:pt x="166713" y="1059622"/>
                      <a:pt x="154493" y="1034221"/>
                    </a:cubicBezTo>
                    <a:cubicBezTo>
                      <a:pt x="106593" y="937163"/>
                      <a:pt x="61993" y="838500"/>
                      <a:pt x="14807" y="741174"/>
                    </a:cubicBezTo>
                    <a:cubicBezTo>
                      <a:pt x="9812" y="730568"/>
                      <a:pt x="4906" y="719962"/>
                      <a:pt x="0" y="709356"/>
                    </a:cubicBezTo>
                    <a:cubicBezTo>
                      <a:pt x="9990" y="697681"/>
                      <a:pt x="22032" y="687431"/>
                      <a:pt x="35680" y="679231"/>
                    </a:cubicBezTo>
                    <a:cubicBezTo>
                      <a:pt x="78852" y="775221"/>
                      <a:pt x="118902" y="872814"/>
                      <a:pt x="168319" y="965416"/>
                    </a:cubicBezTo>
                    <a:cubicBezTo>
                      <a:pt x="217378" y="1017733"/>
                      <a:pt x="305596" y="956681"/>
                      <a:pt x="359472" y="936806"/>
                    </a:cubicBezTo>
                    <a:cubicBezTo>
                      <a:pt x="602450" y="814258"/>
                      <a:pt x="851136" y="703919"/>
                      <a:pt x="1100537" y="595096"/>
                    </a:cubicBezTo>
                    <a:cubicBezTo>
                      <a:pt x="1314436" y="496612"/>
                      <a:pt x="1531189" y="405257"/>
                      <a:pt x="1753473" y="327094"/>
                    </a:cubicBezTo>
                    <a:cubicBezTo>
                      <a:pt x="1961842" y="247058"/>
                      <a:pt x="2165929" y="156328"/>
                      <a:pt x="2370819" y="67914"/>
                    </a:cubicBezTo>
                    <a:cubicBezTo>
                      <a:pt x="2418273" y="48128"/>
                      <a:pt x="2463854" y="24332"/>
                      <a:pt x="2509880" y="1515"/>
                    </a:cubicBezTo>
                    <a:cubicBezTo>
                      <a:pt x="2510861" y="980"/>
                      <a:pt x="2511932" y="535"/>
                      <a:pt x="2512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1924374" y="4050298"/>
                <a:ext cx="179735" cy="325132"/>
              </a:xfrm>
              <a:custGeom>
                <a:avLst/>
                <a:gdLst/>
                <a:ahLst/>
                <a:cxnLst/>
                <a:rect l="l" t="t" r="r" b="b"/>
                <a:pathLst>
                  <a:path w="179735" h="325132" extrusionOk="0">
                    <a:moveTo>
                      <a:pt x="158150" y="256060"/>
                    </a:moveTo>
                    <a:cubicBezTo>
                      <a:pt x="165464" y="270944"/>
                      <a:pt x="172689" y="285917"/>
                      <a:pt x="179736" y="300980"/>
                    </a:cubicBezTo>
                    <a:cubicBezTo>
                      <a:pt x="165910" y="307486"/>
                      <a:pt x="152887" y="315596"/>
                      <a:pt x="141113" y="325133"/>
                    </a:cubicBezTo>
                    <a:cubicBezTo>
                      <a:pt x="93927" y="222192"/>
                      <a:pt x="47721" y="118805"/>
                      <a:pt x="0" y="16043"/>
                    </a:cubicBezTo>
                    <a:cubicBezTo>
                      <a:pt x="9723" y="9358"/>
                      <a:pt x="20783" y="4011"/>
                      <a:pt x="33004" y="0"/>
                    </a:cubicBezTo>
                    <a:cubicBezTo>
                      <a:pt x="74481" y="85472"/>
                      <a:pt x="116226" y="170855"/>
                      <a:pt x="158150" y="2560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730723" y="3647269"/>
                <a:ext cx="202124" cy="365061"/>
              </a:xfrm>
              <a:custGeom>
                <a:avLst/>
                <a:gdLst/>
                <a:ahLst/>
                <a:cxnLst/>
                <a:rect l="l" t="t" r="r" b="b"/>
                <a:pathLst>
                  <a:path w="202124" h="365061" extrusionOk="0">
                    <a:moveTo>
                      <a:pt x="202125" y="352940"/>
                    </a:moveTo>
                    <a:cubicBezTo>
                      <a:pt x="198646" y="353742"/>
                      <a:pt x="195256" y="354723"/>
                      <a:pt x="191867" y="355703"/>
                    </a:cubicBezTo>
                    <a:cubicBezTo>
                      <a:pt x="183571" y="358110"/>
                      <a:pt x="175722" y="361229"/>
                      <a:pt x="168318" y="365061"/>
                    </a:cubicBezTo>
                    <a:cubicBezTo>
                      <a:pt x="143967" y="313457"/>
                      <a:pt x="119170" y="262210"/>
                      <a:pt x="93391" y="211319"/>
                    </a:cubicBezTo>
                    <a:cubicBezTo>
                      <a:pt x="63153" y="145989"/>
                      <a:pt x="31755" y="81283"/>
                      <a:pt x="0" y="16756"/>
                    </a:cubicBezTo>
                    <a:cubicBezTo>
                      <a:pt x="9634" y="10339"/>
                      <a:pt x="19802" y="4724"/>
                      <a:pt x="30506" y="0"/>
                    </a:cubicBezTo>
                    <a:cubicBezTo>
                      <a:pt x="87593" y="117647"/>
                      <a:pt x="144770" y="235383"/>
                      <a:pt x="202125" y="3529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552057" y="3281941"/>
                <a:ext cx="184998" cy="330480"/>
              </a:xfrm>
              <a:custGeom>
                <a:avLst/>
                <a:gdLst/>
                <a:ahLst/>
                <a:cxnLst/>
                <a:rect l="l" t="t" r="r" b="b"/>
                <a:pathLst>
                  <a:path w="184998" h="330480" extrusionOk="0">
                    <a:moveTo>
                      <a:pt x="184999" y="315240"/>
                    </a:moveTo>
                    <a:cubicBezTo>
                      <a:pt x="174116" y="319518"/>
                      <a:pt x="163502" y="324687"/>
                      <a:pt x="153244" y="330480"/>
                    </a:cubicBezTo>
                    <a:cubicBezTo>
                      <a:pt x="101598" y="226203"/>
                      <a:pt x="49505" y="122014"/>
                      <a:pt x="0" y="16667"/>
                    </a:cubicBezTo>
                    <a:cubicBezTo>
                      <a:pt x="10258" y="10071"/>
                      <a:pt x="21140" y="4546"/>
                      <a:pt x="32468" y="0"/>
                    </a:cubicBezTo>
                    <a:cubicBezTo>
                      <a:pt x="83223" y="105080"/>
                      <a:pt x="134066" y="210160"/>
                      <a:pt x="184999" y="3152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312647" y="2793350"/>
                <a:ext cx="247616" cy="453741"/>
              </a:xfrm>
              <a:custGeom>
                <a:avLst/>
                <a:gdLst/>
                <a:ahLst/>
                <a:cxnLst/>
                <a:rect l="l" t="t" r="r" b="b"/>
                <a:pathLst>
                  <a:path w="247616" h="453741" extrusionOk="0">
                    <a:moveTo>
                      <a:pt x="36126" y="0"/>
                    </a:moveTo>
                    <a:cubicBezTo>
                      <a:pt x="106593" y="146167"/>
                      <a:pt x="177060" y="292245"/>
                      <a:pt x="247616" y="438323"/>
                    </a:cubicBezTo>
                    <a:cubicBezTo>
                      <a:pt x="236288" y="442512"/>
                      <a:pt x="225406" y="447681"/>
                      <a:pt x="214880" y="453742"/>
                    </a:cubicBezTo>
                    <a:cubicBezTo>
                      <a:pt x="145305" y="311496"/>
                      <a:pt x="70913" y="171390"/>
                      <a:pt x="0" y="28966"/>
                    </a:cubicBezTo>
                    <a:cubicBezTo>
                      <a:pt x="10525" y="17825"/>
                      <a:pt x="22746" y="8021"/>
                      <a:pt x="36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2" name="Google Shape;202;p3"/>
              <p:cNvGrpSpPr/>
              <p:nvPr/>
            </p:nvGrpSpPr>
            <p:grpSpPr>
              <a:xfrm>
                <a:off x="688436" y="432000"/>
                <a:ext cx="3979198" cy="4456128"/>
                <a:chOff x="688436" y="432000"/>
                <a:chExt cx="3979198" cy="4456128"/>
              </a:xfrm>
            </p:grpSpPr>
            <p:sp>
              <p:nvSpPr>
                <p:cNvPr id="203" name="Google Shape;203;p3"/>
                <p:cNvSpPr/>
                <p:nvPr/>
              </p:nvSpPr>
              <p:spPr>
                <a:xfrm>
                  <a:off x="688436" y="432000"/>
                  <a:ext cx="3979198" cy="445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9198" h="4456128" extrusionOk="0">
                      <a:moveTo>
                        <a:pt x="3974524" y="3237016"/>
                      </a:moveTo>
                      <a:cubicBezTo>
                        <a:pt x="3974256" y="3234699"/>
                        <a:pt x="3973721" y="3232559"/>
                        <a:pt x="3972918" y="3230510"/>
                      </a:cubicBezTo>
                      <a:cubicBezTo>
                        <a:pt x="3973096" y="3221151"/>
                        <a:pt x="3971580" y="3211615"/>
                        <a:pt x="3969350" y="3202524"/>
                      </a:cubicBezTo>
                      <a:cubicBezTo>
                        <a:pt x="3957219" y="3155020"/>
                        <a:pt x="3934027" y="3111437"/>
                        <a:pt x="3911549" y="3068211"/>
                      </a:cubicBezTo>
                      <a:cubicBezTo>
                        <a:pt x="3884879" y="3015715"/>
                        <a:pt x="3861063" y="2961794"/>
                        <a:pt x="3835641" y="2908675"/>
                      </a:cubicBezTo>
                      <a:cubicBezTo>
                        <a:pt x="3753667" y="2735324"/>
                        <a:pt x="3665985" y="2565271"/>
                        <a:pt x="3571969" y="2398070"/>
                      </a:cubicBezTo>
                      <a:cubicBezTo>
                        <a:pt x="3488657" y="2238267"/>
                        <a:pt x="3408735" y="2075344"/>
                        <a:pt x="3326939" y="1914560"/>
                      </a:cubicBezTo>
                      <a:cubicBezTo>
                        <a:pt x="3153448" y="1588536"/>
                        <a:pt x="2996011" y="1252441"/>
                        <a:pt x="2813064" y="931141"/>
                      </a:cubicBezTo>
                      <a:cubicBezTo>
                        <a:pt x="2706918" y="725170"/>
                        <a:pt x="2607282" y="515990"/>
                        <a:pt x="2492305" y="314654"/>
                      </a:cubicBezTo>
                      <a:cubicBezTo>
                        <a:pt x="2440302" y="220448"/>
                        <a:pt x="2390886" y="125083"/>
                        <a:pt x="2347446" y="26509"/>
                      </a:cubicBezTo>
                      <a:cubicBezTo>
                        <a:pt x="2314799" y="-35434"/>
                        <a:pt x="2244867" y="27578"/>
                        <a:pt x="2204817" y="50216"/>
                      </a:cubicBezTo>
                      <a:cubicBezTo>
                        <a:pt x="2066112" y="133104"/>
                        <a:pt x="1917507" y="197899"/>
                        <a:pt x="1771756" y="267239"/>
                      </a:cubicBezTo>
                      <a:cubicBezTo>
                        <a:pt x="1462414" y="433192"/>
                        <a:pt x="1136124" y="564921"/>
                        <a:pt x="814740" y="705740"/>
                      </a:cubicBezTo>
                      <a:cubicBezTo>
                        <a:pt x="684599" y="756007"/>
                        <a:pt x="560969" y="819555"/>
                        <a:pt x="436358" y="881676"/>
                      </a:cubicBezTo>
                      <a:cubicBezTo>
                        <a:pt x="323789" y="923565"/>
                        <a:pt x="232182" y="1001461"/>
                        <a:pt x="134331" y="1068752"/>
                      </a:cubicBezTo>
                      <a:cubicBezTo>
                        <a:pt x="120148" y="1079714"/>
                        <a:pt x="96153" y="1094687"/>
                        <a:pt x="79741" y="1104759"/>
                      </a:cubicBezTo>
                      <a:cubicBezTo>
                        <a:pt x="66183" y="1112245"/>
                        <a:pt x="62793" y="1129268"/>
                        <a:pt x="68145" y="1142548"/>
                      </a:cubicBezTo>
                      <a:cubicBezTo>
                        <a:pt x="65558" y="1181853"/>
                        <a:pt x="60474" y="1219732"/>
                        <a:pt x="49413" y="1258591"/>
                      </a:cubicBezTo>
                      <a:cubicBezTo>
                        <a:pt x="43972" y="1276951"/>
                        <a:pt x="26846" y="1307788"/>
                        <a:pt x="34785" y="1326950"/>
                      </a:cubicBezTo>
                      <a:cubicBezTo>
                        <a:pt x="16053" y="1355204"/>
                        <a:pt x="3654" y="1387289"/>
                        <a:pt x="265" y="1419820"/>
                      </a:cubicBezTo>
                      <a:cubicBezTo>
                        <a:pt x="-4106" y="1508144"/>
                        <a:pt x="45756" y="1591745"/>
                        <a:pt x="144142" y="1573919"/>
                      </a:cubicBezTo>
                      <a:cubicBezTo>
                        <a:pt x="147978" y="1573563"/>
                        <a:pt x="151457" y="1572315"/>
                        <a:pt x="154490" y="1570622"/>
                      </a:cubicBezTo>
                      <a:cubicBezTo>
                        <a:pt x="160377" y="1582386"/>
                        <a:pt x="166264" y="1594062"/>
                        <a:pt x="171973" y="1605916"/>
                      </a:cubicBezTo>
                      <a:cubicBezTo>
                        <a:pt x="160377" y="1618304"/>
                        <a:pt x="150030" y="1632030"/>
                        <a:pt x="141467" y="1647003"/>
                      </a:cubicBezTo>
                      <a:cubicBezTo>
                        <a:pt x="106679" y="1704489"/>
                        <a:pt x="103825" y="1792101"/>
                        <a:pt x="160287" y="1837020"/>
                      </a:cubicBezTo>
                      <a:cubicBezTo>
                        <a:pt x="198911" y="1868838"/>
                        <a:pt x="253679" y="1887733"/>
                        <a:pt x="303273" y="1875434"/>
                      </a:cubicBezTo>
                      <a:cubicBezTo>
                        <a:pt x="304611" y="1878018"/>
                        <a:pt x="305949" y="1880692"/>
                        <a:pt x="307377" y="1883366"/>
                      </a:cubicBezTo>
                      <a:cubicBezTo>
                        <a:pt x="324770" y="1916164"/>
                        <a:pt x="341807" y="1949230"/>
                        <a:pt x="358577" y="1982296"/>
                      </a:cubicBezTo>
                      <a:cubicBezTo>
                        <a:pt x="304879" y="2080691"/>
                        <a:pt x="331193" y="2220263"/>
                        <a:pt x="482652" y="2234345"/>
                      </a:cubicBezTo>
                      <a:cubicBezTo>
                        <a:pt x="506647" y="2283989"/>
                        <a:pt x="530552" y="2333721"/>
                        <a:pt x="554725" y="2383275"/>
                      </a:cubicBezTo>
                      <a:cubicBezTo>
                        <a:pt x="469986" y="2504131"/>
                        <a:pt x="516370" y="2694682"/>
                        <a:pt x="703063" y="2697534"/>
                      </a:cubicBezTo>
                      <a:cubicBezTo>
                        <a:pt x="706185" y="2697624"/>
                        <a:pt x="709218" y="2696910"/>
                        <a:pt x="712072" y="2695930"/>
                      </a:cubicBezTo>
                      <a:cubicBezTo>
                        <a:pt x="738564" y="2747534"/>
                        <a:pt x="764789" y="2799317"/>
                        <a:pt x="789675" y="2851634"/>
                      </a:cubicBezTo>
                      <a:cubicBezTo>
                        <a:pt x="788427" y="2852793"/>
                        <a:pt x="787089" y="2853951"/>
                        <a:pt x="785840" y="2855199"/>
                      </a:cubicBezTo>
                      <a:cubicBezTo>
                        <a:pt x="724203" y="2924539"/>
                        <a:pt x="707523" y="3055020"/>
                        <a:pt x="792530" y="3113041"/>
                      </a:cubicBezTo>
                      <a:cubicBezTo>
                        <a:pt x="832580" y="3139690"/>
                        <a:pt x="882621" y="3154307"/>
                        <a:pt x="930074" y="3142453"/>
                      </a:cubicBezTo>
                      <a:cubicBezTo>
                        <a:pt x="942384" y="3167676"/>
                        <a:pt x="954693" y="3192898"/>
                        <a:pt x="967003" y="3218121"/>
                      </a:cubicBezTo>
                      <a:cubicBezTo>
                        <a:pt x="938905" y="3245750"/>
                        <a:pt x="918033" y="3280153"/>
                        <a:pt x="909648" y="3318566"/>
                      </a:cubicBezTo>
                      <a:cubicBezTo>
                        <a:pt x="886099" y="3430776"/>
                        <a:pt x="970838" y="3542362"/>
                        <a:pt x="1089741" y="3527389"/>
                      </a:cubicBezTo>
                      <a:cubicBezTo>
                        <a:pt x="1099909" y="3525874"/>
                        <a:pt x="1106778" y="3520526"/>
                        <a:pt x="1110792" y="3513575"/>
                      </a:cubicBezTo>
                      <a:cubicBezTo>
                        <a:pt x="1128185" y="3549582"/>
                        <a:pt x="1145490" y="3585589"/>
                        <a:pt x="1162705" y="3621685"/>
                      </a:cubicBezTo>
                      <a:cubicBezTo>
                        <a:pt x="1150217" y="3638797"/>
                        <a:pt x="1141298" y="3658672"/>
                        <a:pt x="1136392" y="3679617"/>
                      </a:cubicBezTo>
                      <a:cubicBezTo>
                        <a:pt x="1114003" y="3771239"/>
                        <a:pt x="1173855" y="3904661"/>
                        <a:pt x="1278575" y="3905552"/>
                      </a:cubicBezTo>
                      <a:cubicBezTo>
                        <a:pt x="1283391" y="3905017"/>
                        <a:pt x="1287495" y="3903235"/>
                        <a:pt x="1290973" y="3900739"/>
                      </a:cubicBezTo>
                      <a:cubicBezTo>
                        <a:pt x="1305245" y="3932023"/>
                        <a:pt x="1319517" y="3963217"/>
                        <a:pt x="1333789" y="3994500"/>
                      </a:cubicBezTo>
                      <a:cubicBezTo>
                        <a:pt x="1328169" y="4004839"/>
                        <a:pt x="1323620" y="4015801"/>
                        <a:pt x="1320320" y="4027477"/>
                      </a:cubicBezTo>
                      <a:cubicBezTo>
                        <a:pt x="1280626" y="4120792"/>
                        <a:pt x="1340211" y="4264107"/>
                        <a:pt x="1453672" y="4251095"/>
                      </a:cubicBezTo>
                      <a:cubicBezTo>
                        <a:pt x="1484803" y="4316157"/>
                        <a:pt x="1516558" y="4380863"/>
                        <a:pt x="1549204" y="4445212"/>
                      </a:cubicBezTo>
                      <a:cubicBezTo>
                        <a:pt x="1560979" y="4461255"/>
                        <a:pt x="1585508" y="4458492"/>
                        <a:pt x="1596658" y="4444231"/>
                      </a:cubicBezTo>
                      <a:cubicBezTo>
                        <a:pt x="1681219" y="4413839"/>
                        <a:pt x="1760249" y="4369633"/>
                        <a:pt x="1841242" y="4331219"/>
                      </a:cubicBezTo>
                      <a:cubicBezTo>
                        <a:pt x="1996805" y="4260453"/>
                        <a:pt x="2150138" y="4183894"/>
                        <a:pt x="2311499" y="4127120"/>
                      </a:cubicBezTo>
                      <a:cubicBezTo>
                        <a:pt x="2416397" y="4090667"/>
                        <a:pt x="2522276" y="4040935"/>
                        <a:pt x="2625300" y="3997619"/>
                      </a:cubicBezTo>
                      <a:cubicBezTo>
                        <a:pt x="2731358" y="3954928"/>
                        <a:pt x="2837148" y="3911702"/>
                        <a:pt x="2941600" y="3865356"/>
                      </a:cubicBezTo>
                      <a:cubicBezTo>
                        <a:pt x="3274044" y="3730508"/>
                        <a:pt x="3602207" y="3585143"/>
                        <a:pt x="3933581" y="3447799"/>
                      </a:cubicBezTo>
                      <a:cubicBezTo>
                        <a:pt x="3965069" y="3438976"/>
                        <a:pt x="3977735" y="3416427"/>
                        <a:pt x="3978716" y="3384965"/>
                      </a:cubicBezTo>
                      <a:cubicBezTo>
                        <a:pt x="3980768" y="3335589"/>
                        <a:pt x="3975683" y="3286303"/>
                        <a:pt x="3974524" y="3237016"/>
                      </a:cubicBezTo>
                      <a:close/>
                      <a:moveTo>
                        <a:pt x="193291" y="1101104"/>
                      </a:moveTo>
                      <a:cubicBezTo>
                        <a:pt x="252252" y="1062691"/>
                        <a:pt x="312193" y="1012156"/>
                        <a:pt x="374543" y="976684"/>
                      </a:cubicBezTo>
                      <a:cubicBezTo>
                        <a:pt x="481314" y="931319"/>
                        <a:pt x="577025" y="876328"/>
                        <a:pt x="683261" y="827487"/>
                      </a:cubicBezTo>
                      <a:cubicBezTo>
                        <a:pt x="839716" y="761355"/>
                        <a:pt x="995279" y="692995"/>
                        <a:pt x="1151645" y="626774"/>
                      </a:cubicBezTo>
                      <a:cubicBezTo>
                        <a:pt x="1382938" y="526864"/>
                        <a:pt x="1609592" y="422140"/>
                        <a:pt x="1832857" y="304850"/>
                      </a:cubicBezTo>
                      <a:cubicBezTo>
                        <a:pt x="1992345" y="233371"/>
                        <a:pt x="2149781" y="156812"/>
                        <a:pt x="2298476" y="64833"/>
                      </a:cubicBezTo>
                      <a:cubicBezTo>
                        <a:pt x="2377417" y="242818"/>
                        <a:pt x="2477141" y="410554"/>
                        <a:pt x="2569730" y="581587"/>
                      </a:cubicBezTo>
                      <a:cubicBezTo>
                        <a:pt x="2624498" y="692193"/>
                        <a:pt x="2678106" y="803512"/>
                        <a:pt x="2735372" y="912870"/>
                      </a:cubicBezTo>
                      <a:cubicBezTo>
                        <a:pt x="2848565" y="1125258"/>
                        <a:pt x="2964703" y="1329090"/>
                        <a:pt x="3069244" y="1547449"/>
                      </a:cubicBezTo>
                      <a:cubicBezTo>
                        <a:pt x="3163616" y="1734971"/>
                        <a:pt x="3261557" y="1917145"/>
                        <a:pt x="3355126" y="2105736"/>
                      </a:cubicBezTo>
                      <a:cubicBezTo>
                        <a:pt x="3501234" y="2404576"/>
                        <a:pt x="3670801" y="2691296"/>
                        <a:pt x="3808792" y="2994236"/>
                      </a:cubicBezTo>
                      <a:cubicBezTo>
                        <a:pt x="3840636" y="3072400"/>
                        <a:pt x="3892282" y="3143344"/>
                        <a:pt x="3911995" y="3225964"/>
                      </a:cubicBezTo>
                      <a:cubicBezTo>
                        <a:pt x="3557786" y="3395928"/>
                        <a:pt x="3192249" y="3540936"/>
                        <a:pt x="2824125" y="3677567"/>
                      </a:cubicBezTo>
                      <a:cubicBezTo>
                        <a:pt x="2575438" y="3785588"/>
                        <a:pt x="2327822" y="3896372"/>
                        <a:pt x="2080295" y="4006978"/>
                      </a:cubicBezTo>
                      <a:cubicBezTo>
                        <a:pt x="2010184" y="4039776"/>
                        <a:pt x="1939360" y="4070881"/>
                        <a:pt x="1870410" y="4106086"/>
                      </a:cubicBezTo>
                      <a:cubicBezTo>
                        <a:pt x="1787990" y="4145302"/>
                        <a:pt x="1707354" y="4196549"/>
                        <a:pt x="1617531" y="4215979"/>
                      </a:cubicBezTo>
                      <a:cubicBezTo>
                        <a:pt x="1576767" y="4127031"/>
                        <a:pt x="1535289" y="4038350"/>
                        <a:pt x="1493455" y="3949848"/>
                      </a:cubicBezTo>
                      <a:cubicBezTo>
                        <a:pt x="1505675" y="3947976"/>
                        <a:pt x="1518431" y="3947530"/>
                        <a:pt x="1531543" y="3948778"/>
                      </a:cubicBezTo>
                      <a:cubicBezTo>
                        <a:pt x="1543852" y="3947798"/>
                        <a:pt x="1556875" y="3952433"/>
                        <a:pt x="1569452" y="3954750"/>
                      </a:cubicBezTo>
                      <a:cubicBezTo>
                        <a:pt x="1572574" y="3962682"/>
                        <a:pt x="1578194" y="3970258"/>
                        <a:pt x="1586757" y="3976586"/>
                      </a:cubicBezTo>
                      <a:cubicBezTo>
                        <a:pt x="1639474" y="4011434"/>
                        <a:pt x="1686125" y="3934607"/>
                        <a:pt x="1635549" y="3899581"/>
                      </a:cubicBezTo>
                      <a:cubicBezTo>
                        <a:pt x="1609057" y="3883003"/>
                        <a:pt x="1584170" y="3894411"/>
                        <a:pt x="1572842" y="3914197"/>
                      </a:cubicBezTo>
                      <a:cubicBezTo>
                        <a:pt x="1540820" y="3900561"/>
                        <a:pt x="1505318" y="3896996"/>
                        <a:pt x="1471066" y="3902343"/>
                      </a:cubicBezTo>
                      <a:cubicBezTo>
                        <a:pt x="1424861" y="3804750"/>
                        <a:pt x="1378299" y="3707246"/>
                        <a:pt x="1331202" y="3610009"/>
                      </a:cubicBezTo>
                      <a:cubicBezTo>
                        <a:pt x="1347080" y="3610455"/>
                        <a:pt x="1363671" y="3612683"/>
                        <a:pt x="1380886" y="3616783"/>
                      </a:cubicBezTo>
                      <a:cubicBezTo>
                        <a:pt x="1388557" y="3618655"/>
                        <a:pt x="1397566" y="3623913"/>
                        <a:pt x="1406397" y="3626765"/>
                      </a:cubicBezTo>
                      <a:cubicBezTo>
                        <a:pt x="1412284" y="3639599"/>
                        <a:pt x="1425129" y="3648779"/>
                        <a:pt x="1445020" y="3646016"/>
                      </a:cubicBezTo>
                      <a:cubicBezTo>
                        <a:pt x="1492563" y="3644947"/>
                        <a:pt x="1489887" y="3566159"/>
                        <a:pt x="1441630" y="3569902"/>
                      </a:cubicBezTo>
                      <a:cubicBezTo>
                        <a:pt x="1427448" y="3569902"/>
                        <a:pt x="1417190" y="3575874"/>
                        <a:pt x="1410768" y="3584430"/>
                      </a:cubicBezTo>
                      <a:cubicBezTo>
                        <a:pt x="1379816" y="3564911"/>
                        <a:pt x="1343155" y="3558049"/>
                        <a:pt x="1306494" y="3559207"/>
                      </a:cubicBezTo>
                      <a:cubicBezTo>
                        <a:pt x="1248158" y="3439065"/>
                        <a:pt x="1189554" y="3319012"/>
                        <a:pt x="1130683" y="3199048"/>
                      </a:cubicBezTo>
                      <a:cubicBezTo>
                        <a:pt x="1147898" y="3197087"/>
                        <a:pt x="1165381" y="3197533"/>
                        <a:pt x="1182329" y="3200920"/>
                      </a:cubicBezTo>
                      <a:cubicBezTo>
                        <a:pt x="1186521" y="3201544"/>
                        <a:pt x="1190892" y="3202702"/>
                        <a:pt x="1195263" y="3203861"/>
                      </a:cubicBezTo>
                      <a:cubicBezTo>
                        <a:pt x="1196601" y="3206267"/>
                        <a:pt x="1198117" y="3208496"/>
                        <a:pt x="1199990" y="3210724"/>
                      </a:cubicBezTo>
                      <a:cubicBezTo>
                        <a:pt x="1203737" y="3225340"/>
                        <a:pt x="1214441" y="3239155"/>
                        <a:pt x="1228712" y="3244859"/>
                      </a:cubicBezTo>
                      <a:cubicBezTo>
                        <a:pt x="1268941" y="3262417"/>
                        <a:pt x="1305334" y="3214021"/>
                        <a:pt x="1289189" y="3177301"/>
                      </a:cubicBezTo>
                      <a:cubicBezTo>
                        <a:pt x="1285354" y="3167676"/>
                        <a:pt x="1278664" y="3158585"/>
                        <a:pt x="1269030" y="3154128"/>
                      </a:cubicBezTo>
                      <a:cubicBezTo>
                        <a:pt x="1261003" y="3143879"/>
                        <a:pt x="1250031" y="3136214"/>
                        <a:pt x="1236919" y="3134699"/>
                      </a:cubicBezTo>
                      <a:cubicBezTo>
                        <a:pt x="1217027" y="3132025"/>
                        <a:pt x="1201685" y="3143612"/>
                        <a:pt x="1194193" y="3159476"/>
                      </a:cubicBezTo>
                      <a:cubicBezTo>
                        <a:pt x="1166095" y="3149494"/>
                        <a:pt x="1136213" y="3146909"/>
                        <a:pt x="1106599" y="3150385"/>
                      </a:cubicBezTo>
                      <a:cubicBezTo>
                        <a:pt x="1055131" y="3045483"/>
                        <a:pt x="1003574" y="2940671"/>
                        <a:pt x="952196" y="2835769"/>
                      </a:cubicBezTo>
                      <a:cubicBezTo>
                        <a:pt x="963702" y="2834433"/>
                        <a:pt x="975209" y="2833898"/>
                        <a:pt x="986627" y="2834254"/>
                      </a:cubicBezTo>
                      <a:cubicBezTo>
                        <a:pt x="995368" y="2834611"/>
                        <a:pt x="1003931" y="2836037"/>
                        <a:pt x="1012316" y="2838087"/>
                      </a:cubicBezTo>
                      <a:cubicBezTo>
                        <a:pt x="1015884" y="2861349"/>
                        <a:pt x="1032564" y="2881847"/>
                        <a:pt x="1062000" y="2877748"/>
                      </a:cubicBezTo>
                      <a:cubicBezTo>
                        <a:pt x="1119890" y="2865181"/>
                        <a:pt x="1116411" y="2788978"/>
                        <a:pt x="1056915" y="2779620"/>
                      </a:cubicBezTo>
                      <a:cubicBezTo>
                        <a:pt x="1041841" y="2779174"/>
                        <a:pt x="1030691" y="2785056"/>
                        <a:pt x="1023109" y="2794058"/>
                      </a:cubicBezTo>
                      <a:cubicBezTo>
                        <a:pt x="993049" y="2782828"/>
                        <a:pt x="959956" y="2781224"/>
                        <a:pt x="927755" y="2785680"/>
                      </a:cubicBezTo>
                      <a:cubicBezTo>
                        <a:pt x="897071" y="2722935"/>
                        <a:pt x="866386" y="2660190"/>
                        <a:pt x="835880" y="2597357"/>
                      </a:cubicBezTo>
                      <a:cubicBezTo>
                        <a:pt x="793689" y="2512241"/>
                        <a:pt x="751677" y="2426947"/>
                        <a:pt x="709575" y="2341742"/>
                      </a:cubicBezTo>
                      <a:cubicBezTo>
                        <a:pt x="734907" y="2336127"/>
                        <a:pt x="761399" y="2336930"/>
                        <a:pt x="785929" y="2346288"/>
                      </a:cubicBezTo>
                      <a:cubicBezTo>
                        <a:pt x="787624" y="2347090"/>
                        <a:pt x="789140" y="2347981"/>
                        <a:pt x="790746" y="2348872"/>
                      </a:cubicBezTo>
                      <a:cubicBezTo>
                        <a:pt x="780042" y="2374719"/>
                        <a:pt x="789229" y="2409657"/>
                        <a:pt x="825890" y="2415361"/>
                      </a:cubicBezTo>
                      <a:cubicBezTo>
                        <a:pt x="878339" y="2422223"/>
                        <a:pt x="898141" y="2335414"/>
                        <a:pt x="845068" y="2322313"/>
                      </a:cubicBezTo>
                      <a:cubicBezTo>
                        <a:pt x="834632" y="2319550"/>
                        <a:pt x="825355" y="2320085"/>
                        <a:pt x="817416" y="2322759"/>
                      </a:cubicBezTo>
                      <a:cubicBezTo>
                        <a:pt x="783431" y="2293079"/>
                        <a:pt x="733034" y="2286751"/>
                        <a:pt x="686918" y="2295664"/>
                      </a:cubicBezTo>
                      <a:cubicBezTo>
                        <a:pt x="627779" y="2175968"/>
                        <a:pt x="568640" y="2056360"/>
                        <a:pt x="508966" y="1936931"/>
                      </a:cubicBezTo>
                      <a:cubicBezTo>
                        <a:pt x="523595" y="1933990"/>
                        <a:pt x="538580" y="1932653"/>
                        <a:pt x="553476" y="1932920"/>
                      </a:cubicBezTo>
                      <a:cubicBezTo>
                        <a:pt x="562040" y="1951993"/>
                        <a:pt x="580058" y="1966253"/>
                        <a:pt x="602803" y="1963312"/>
                      </a:cubicBezTo>
                      <a:cubicBezTo>
                        <a:pt x="635540" y="1959123"/>
                        <a:pt x="650525" y="1923651"/>
                        <a:pt x="646511" y="1894061"/>
                      </a:cubicBezTo>
                      <a:cubicBezTo>
                        <a:pt x="644370" y="1875434"/>
                        <a:pt x="628136" y="1864025"/>
                        <a:pt x="613507" y="1854845"/>
                      </a:cubicBezTo>
                      <a:cubicBezTo>
                        <a:pt x="590226" y="1842546"/>
                        <a:pt x="566500" y="1860995"/>
                        <a:pt x="555617" y="1881138"/>
                      </a:cubicBezTo>
                      <a:cubicBezTo>
                        <a:pt x="554101" y="1883455"/>
                        <a:pt x="552941" y="1885861"/>
                        <a:pt x="551871" y="1888357"/>
                      </a:cubicBezTo>
                      <a:cubicBezTo>
                        <a:pt x="527698" y="1883901"/>
                        <a:pt x="504952" y="1883990"/>
                        <a:pt x="484080" y="1887822"/>
                      </a:cubicBezTo>
                      <a:cubicBezTo>
                        <a:pt x="460710" y="1841120"/>
                        <a:pt x="437339" y="1794507"/>
                        <a:pt x="413791" y="1747894"/>
                      </a:cubicBezTo>
                      <a:cubicBezTo>
                        <a:pt x="385426" y="1692903"/>
                        <a:pt x="357596" y="1637734"/>
                        <a:pt x="329587" y="1582565"/>
                      </a:cubicBezTo>
                      <a:cubicBezTo>
                        <a:pt x="353046" y="1578376"/>
                        <a:pt x="376952" y="1579000"/>
                        <a:pt x="399965" y="1586041"/>
                      </a:cubicBezTo>
                      <a:cubicBezTo>
                        <a:pt x="407101" y="1605292"/>
                        <a:pt x="423514" y="1620978"/>
                        <a:pt x="445546" y="1619196"/>
                      </a:cubicBezTo>
                      <a:cubicBezTo>
                        <a:pt x="462583" y="1619106"/>
                        <a:pt x="475338" y="1607163"/>
                        <a:pt x="483544" y="1593260"/>
                      </a:cubicBezTo>
                      <a:cubicBezTo>
                        <a:pt x="513069" y="1549677"/>
                        <a:pt x="471592" y="1511442"/>
                        <a:pt x="425833" y="1522761"/>
                      </a:cubicBezTo>
                      <a:cubicBezTo>
                        <a:pt x="415040" y="1525702"/>
                        <a:pt x="407547" y="1531763"/>
                        <a:pt x="402641" y="1539517"/>
                      </a:cubicBezTo>
                      <a:cubicBezTo>
                        <a:pt x="377219" y="1530158"/>
                        <a:pt x="347605" y="1525702"/>
                        <a:pt x="335385" y="1528287"/>
                      </a:cubicBezTo>
                      <a:cubicBezTo>
                        <a:pt x="324860" y="1529178"/>
                        <a:pt x="314423" y="1530693"/>
                        <a:pt x="304165" y="1532832"/>
                      </a:cubicBezTo>
                      <a:cubicBezTo>
                        <a:pt x="261439" y="1449232"/>
                        <a:pt x="217999" y="1365988"/>
                        <a:pt x="171705" y="1284348"/>
                      </a:cubicBezTo>
                      <a:cubicBezTo>
                        <a:pt x="182052" y="1280961"/>
                        <a:pt x="192845" y="1279001"/>
                        <a:pt x="203995" y="1279714"/>
                      </a:cubicBezTo>
                      <a:cubicBezTo>
                        <a:pt x="206403" y="1279803"/>
                        <a:pt x="209169" y="1280159"/>
                        <a:pt x="211934" y="1280694"/>
                      </a:cubicBezTo>
                      <a:cubicBezTo>
                        <a:pt x="215323" y="1291567"/>
                        <a:pt x="223440" y="1301282"/>
                        <a:pt x="237534" y="1306541"/>
                      </a:cubicBezTo>
                      <a:cubicBezTo>
                        <a:pt x="283204" y="1324633"/>
                        <a:pt x="318259" y="1250926"/>
                        <a:pt x="266523" y="1236131"/>
                      </a:cubicBezTo>
                      <a:cubicBezTo>
                        <a:pt x="246632" y="1223742"/>
                        <a:pt x="229952" y="1228733"/>
                        <a:pt x="219962" y="1240498"/>
                      </a:cubicBezTo>
                      <a:cubicBezTo>
                        <a:pt x="208009" y="1235061"/>
                        <a:pt x="193559" y="1232922"/>
                        <a:pt x="182587" y="1233368"/>
                      </a:cubicBezTo>
                      <a:cubicBezTo>
                        <a:pt x="170189" y="1234259"/>
                        <a:pt x="158147" y="1236666"/>
                        <a:pt x="146372" y="1240231"/>
                      </a:cubicBezTo>
                      <a:cubicBezTo>
                        <a:pt x="130673" y="1213493"/>
                        <a:pt x="114707" y="1186844"/>
                        <a:pt x="98294" y="1160552"/>
                      </a:cubicBezTo>
                      <a:cubicBezTo>
                        <a:pt x="134331" y="1149678"/>
                        <a:pt x="161625" y="1121158"/>
                        <a:pt x="193291" y="1101104"/>
                      </a:cubicBezTo>
                      <a:close/>
                      <a:moveTo>
                        <a:pt x="1235848" y="3634430"/>
                      </a:moveTo>
                      <a:cubicBezTo>
                        <a:pt x="1245571" y="3627745"/>
                        <a:pt x="1256721" y="3622398"/>
                        <a:pt x="1268941" y="3618387"/>
                      </a:cubicBezTo>
                      <a:cubicBezTo>
                        <a:pt x="1310597" y="3703770"/>
                        <a:pt x="1352253" y="3789064"/>
                        <a:pt x="1394087" y="3874358"/>
                      </a:cubicBezTo>
                      <a:cubicBezTo>
                        <a:pt x="1401402" y="3889242"/>
                        <a:pt x="1408627" y="3904304"/>
                        <a:pt x="1415584" y="3919367"/>
                      </a:cubicBezTo>
                      <a:cubicBezTo>
                        <a:pt x="1401759" y="3925873"/>
                        <a:pt x="1388735" y="3933894"/>
                        <a:pt x="1376961" y="3943431"/>
                      </a:cubicBezTo>
                      <a:cubicBezTo>
                        <a:pt x="1329775" y="3840490"/>
                        <a:pt x="1283570" y="3737103"/>
                        <a:pt x="1235848" y="3634430"/>
                      </a:cubicBezTo>
                      <a:close/>
                      <a:moveTo>
                        <a:pt x="522168" y="2179087"/>
                      </a:moveTo>
                      <a:cubicBezTo>
                        <a:pt x="490413" y="2113846"/>
                        <a:pt x="457766" y="2049408"/>
                        <a:pt x="424495" y="1985148"/>
                      </a:cubicBezTo>
                      <a:cubicBezTo>
                        <a:pt x="435377" y="1971779"/>
                        <a:pt x="448578" y="1961262"/>
                        <a:pt x="463207" y="1953330"/>
                      </a:cubicBezTo>
                      <a:cubicBezTo>
                        <a:pt x="521097" y="2073116"/>
                        <a:pt x="578987" y="2192901"/>
                        <a:pt x="636788" y="2312687"/>
                      </a:cubicBezTo>
                      <a:cubicBezTo>
                        <a:pt x="622695" y="2319728"/>
                        <a:pt x="609850" y="2328106"/>
                        <a:pt x="598165" y="2337375"/>
                      </a:cubicBezTo>
                      <a:cubicBezTo>
                        <a:pt x="588442" y="2317589"/>
                        <a:pt x="578809" y="2297714"/>
                        <a:pt x="569354" y="2277750"/>
                      </a:cubicBezTo>
                      <a:cubicBezTo>
                        <a:pt x="558472" y="2254399"/>
                        <a:pt x="547411" y="2231137"/>
                        <a:pt x="536261" y="2208053"/>
                      </a:cubicBezTo>
                      <a:cubicBezTo>
                        <a:pt x="537331" y="2196734"/>
                        <a:pt x="532782" y="2185058"/>
                        <a:pt x="522168" y="2179087"/>
                      </a:cubicBezTo>
                      <a:close/>
                      <a:moveTo>
                        <a:pt x="305682" y="1759213"/>
                      </a:moveTo>
                      <a:cubicBezTo>
                        <a:pt x="282490" y="1715006"/>
                        <a:pt x="260190" y="1669463"/>
                        <a:pt x="236999" y="1624276"/>
                      </a:cubicBezTo>
                      <a:cubicBezTo>
                        <a:pt x="240477" y="1621602"/>
                        <a:pt x="243956" y="1619106"/>
                        <a:pt x="247613" y="1616789"/>
                      </a:cubicBezTo>
                      <a:cubicBezTo>
                        <a:pt x="260636" y="1608144"/>
                        <a:pt x="274819" y="1600568"/>
                        <a:pt x="289537" y="1594508"/>
                      </a:cubicBezTo>
                      <a:cubicBezTo>
                        <a:pt x="339488" y="1697270"/>
                        <a:pt x="389261" y="1800122"/>
                        <a:pt x="439034" y="1902974"/>
                      </a:cubicBezTo>
                      <a:cubicBezTo>
                        <a:pt x="423603" y="1910728"/>
                        <a:pt x="409509" y="1920621"/>
                        <a:pt x="397111" y="1932207"/>
                      </a:cubicBezTo>
                      <a:cubicBezTo>
                        <a:pt x="366961" y="1874810"/>
                        <a:pt x="336455" y="1817234"/>
                        <a:pt x="305682" y="1759213"/>
                      </a:cubicBezTo>
                      <a:close/>
                      <a:moveTo>
                        <a:pt x="114618" y="1422672"/>
                      </a:moveTo>
                      <a:cubicBezTo>
                        <a:pt x="101327" y="1406362"/>
                        <a:pt x="89731" y="1387467"/>
                        <a:pt x="75638" y="1371335"/>
                      </a:cubicBezTo>
                      <a:cubicBezTo>
                        <a:pt x="89285" y="1345132"/>
                        <a:pt x="110336" y="1321959"/>
                        <a:pt x="133171" y="1304669"/>
                      </a:cubicBezTo>
                      <a:cubicBezTo>
                        <a:pt x="136828" y="1302084"/>
                        <a:pt x="140664" y="1299678"/>
                        <a:pt x="144499" y="1297361"/>
                      </a:cubicBezTo>
                      <a:cubicBezTo>
                        <a:pt x="184728" y="1379713"/>
                        <a:pt x="224778" y="1462066"/>
                        <a:pt x="264829" y="1544419"/>
                      </a:cubicBezTo>
                      <a:cubicBezTo>
                        <a:pt x="245383" y="1551727"/>
                        <a:pt x="226830" y="1561442"/>
                        <a:pt x="209882" y="1573295"/>
                      </a:cubicBezTo>
                      <a:cubicBezTo>
                        <a:pt x="181517" y="1520711"/>
                        <a:pt x="150743" y="1469642"/>
                        <a:pt x="114618" y="1422672"/>
                      </a:cubicBezTo>
                      <a:close/>
                      <a:moveTo>
                        <a:pt x="83041" y="1258056"/>
                      </a:moveTo>
                      <a:cubicBezTo>
                        <a:pt x="83576" y="1232655"/>
                        <a:pt x="88036" y="1205917"/>
                        <a:pt x="89107" y="1179625"/>
                      </a:cubicBezTo>
                      <a:cubicBezTo>
                        <a:pt x="99008" y="1203511"/>
                        <a:pt x="109979" y="1227218"/>
                        <a:pt x="121486" y="1250213"/>
                      </a:cubicBezTo>
                      <a:cubicBezTo>
                        <a:pt x="107660" y="1256808"/>
                        <a:pt x="94459" y="1265097"/>
                        <a:pt x="82328" y="1274901"/>
                      </a:cubicBezTo>
                      <a:cubicBezTo>
                        <a:pt x="82774" y="1268484"/>
                        <a:pt x="82952" y="1262601"/>
                        <a:pt x="83041" y="1258056"/>
                      </a:cubicBezTo>
                      <a:close/>
                      <a:moveTo>
                        <a:pt x="98383" y="1512511"/>
                      </a:moveTo>
                      <a:cubicBezTo>
                        <a:pt x="76173" y="1504668"/>
                        <a:pt x="68502" y="1479356"/>
                        <a:pt x="63417" y="1458590"/>
                      </a:cubicBezTo>
                      <a:cubicBezTo>
                        <a:pt x="58779" y="1440586"/>
                        <a:pt x="59047" y="1422761"/>
                        <a:pt x="62971" y="1405560"/>
                      </a:cubicBezTo>
                      <a:cubicBezTo>
                        <a:pt x="63417" y="1406451"/>
                        <a:pt x="63953" y="1407342"/>
                        <a:pt x="64488" y="1408234"/>
                      </a:cubicBezTo>
                      <a:cubicBezTo>
                        <a:pt x="86252" y="1442904"/>
                        <a:pt x="106322" y="1478287"/>
                        <a:pt x="125500" y="1514294"/>
                      </a:cubicBezTo>
                      <a:cubicBezTo>
                        <a:pt x="116312" y="1515007"/>
                        <a:pt x="107036" y="1515720"/>
                        <a:pt x="98383" y="1512511"/>
                      </a:cubicBezTo>
                      <a:close/>
                      <a:moveTo>
                        <a:pt x="229149" y="1808856"/>
                      </a:moveTo>
                      <a:cubicBezTo>
                        <a:pt x="162428" y="1783901"/>
                        <a:pt x="168137" y="1715808"/>
                        <a:pt x="200605" y="1664828"/>
                      </a:cubicBezTo>
                      <a:cubicBezTo>
                        <a:pt x="224957" y="1715898"/>
                        <a:pt x="248951" y="1767145"/>
                        <a:pt x="274105" y="1817858"/>
                      </a:cubicBezTo>
                      <a:cubicBezTo>
                        <a:pt x="258674" y="1817591"/>
                        <a:pt x="243332" y="1816165"/>
                        <a:pt x="229149" y="1808856"/>
                      </a:cubicBezTo>
                      <a:close/>
                      <a:moveTo>
                        <a:pt x="425833" y="2154399"/>
                      </a:moveTo>
                      <a:cubicBezTo>
                        <a:pt x="397378" y="2129800"/>
                        <a:pt x="390064" y="2092011"/>
                        <a:pt x="395594" y="2055647"/>
                      </a:cubicBezTo>
                      <a:cubicBezTo>
                        <a:pt x="413791" y="2092278"/>
                        <a:pt x="431809" y="2128998"/>
                        <a:pt x="449649" y="2165807"/>
                      </a:cubicBezTo>
                      <a:cubicBezTo>
                        <a:pt x="441264" y="2162955"/>
                        <a:pt x="433147" y="2159390"/>
                        <a:pt x="425833" y="2154399"/>
                      </a:cubicBezTo>
                      <a:close/>
                      <a:moveTo>
                        <a:pt x="654093" y="2628729"/>
                      </a:moveTo>
                      <a:cubicBezTo>
                        <a:pt x="574706" y="2602080"/>
                        <a:pt x="558115" y="2516430"/>
                        <a:pt x="586480" y="2447446"/>
                      </a:cubicBezTo>
                      <a:cubicBezTo>
                        <a:pt x="590137" y="2454755"/>
                        <a:pt x="593705" y="2462063"/>
                        <a:pt x="597273" y="2469371"/>
                      </a:cubicBezTo>
                      <a:cubicBezTo>
                        <a:pt x="624211" y="2524808"/>
                        <a:pt x="652309" y="2579621"/>
                        <a:pt x="680585" y="2634344"/>
                      </a:cubicBezTo>
                      <a:cubicBezTo>
                        <a:pt x="670951" y="2633274"/>
                        <a:pt x="661586" y="2632027"/>
                        <a:pt x="654093" y="2628729"/>
                      </a:cubicBezTo>
                      <a:close/>
                      <a:moveTo>
                        <a:pt x="624390" y="2390227"/>
                      </a:moveTo>
                      <a:cubicBezTo>
                        <a:pt x="634826" y="2379086"/>
                        <a:pt x="647046" y="2369371"/>
                        <a:pt x="660426" y="2361350"/>
                      </a:cubicBezTo>
                      <a:cubicBezTo>
                        <a:pt x="730893" y="2507428"/>
                        <a:pt x="801450" y="2653595"/>
                        <a:pt x="872006" y="2799673"/>
                      </a:cubicBezTo>
                      <a:cubicBezTo>
                        <a:pt x="860678" y="2803951"/>
                        <a:pt x="849795" y="2809121"/>
                        <a:pt x="839270" y="2815092"/>
                      </a:cubicBezTo>
                      <a:cubicBezTo>
                        <a:pt x="769516" y="2672936"/>
                        <a:pt x="695303" y="2532740"/>
                        <a:pt x="624390" y="2390227"/>
                      </a:cubicBezTo>
                      <a:close/>
                      <a:moveTo>
                        <a:pt x="810013" y="3046910"/>
                      </a:moveTo>
                      <a:cubicBezTo>
                        <a:pt x="781915" y="3005733"/>
                        <a:pt x="794760" y="2951099"/>
                        <a:pt x="817951" y="2910190"/>
                      </a:cubicBezTo>
                      <a:cubicBezTo>
                        <a:pt x="845960" y="2968657"/>
                        <a:pt x="874147" y="3027034"/>
                        <a:pt x="902423" y="3085323"/>
                      </a:cubicBezTo>
                      <a:cubicBezTo>
                        <a:pt x="868349" y="3087284"/>
                        <a:pt x="831688" y="3072845"/>
                        <a:pt x="810013" y="3046910"/>
                      </a:cubicBezTo>
                      <a:close/>
                      <a:moveTo>
                        <a:pt x="863710" y="2866518"/>
                      </a:moveTo>
                      <a:cubicBezTo>
                        <a:pt x="873968" y="2860012"/>
                        <a:pt x="884851" y="2854486"/>
                        <a:pt x="896179" y="2849940"/>
                      </a:cubicBezTo>
                      <a:cubicBezTo>
                        <a:pt x="946933" y="2955020"/>
                        <a:pt x="997776" y="3060100"/>
                        <a:pt x="1048620" y="3165180"/>
                      </a:cubicBezTo>
                      <a:cubicBezTo>
                        <a:pt x="1037738" y="3169547"/>
                        <a:pt x="1027123" y="3174627"/>
                        <a:pt x="1016865" y="3180510"/>
                      </a:cubicBezTo>
                      <a:cubicBezTo>
                        <a:pt x="965219" y="3076143"/>
                        <a:pt x="913216" y="2971954"/>
                        <a:pt x="863710" y="2866518"/>
                      </a:cubicBezTo>
                      <a:close/>
                      <a:moveTo>
                        <a:pt x="1085191" y="3467407"/>
                      </a:moveTo>
                      <a:cubicBezTo>
                        <a:pt x="1053169" y="3469011"/>
                        <a:pt x="1018917" y="3461792"/>
                        <a:pt x="996171" y="3437550"/>
                      </a:cubicBezTo>
                      <a:cubicBezTo>
                        <a:pt x="951661" y="3381311"/>
                        <a:pt x="960402" y="3321418"/>
                        <a:pt x="995279" y="3275518"/>
                      </a:cubicBezTo>
                      <a:cubicBezTo>
                        <a:pt x="1026588" y="3339600"/>
                        <a:pt x="1057897" y="3403682"/>
                        <a:pt x="1089027" y="3467853"/>
                      </a:cubicBezTo>
                      <a:cubicBezTo>
                        <a:pt x="1087778" y="3467675"/>
                        <a:pt x="1086529" y="3467407"/>
                        <a:pt x="1085191" y="3467407"/>
                      </a:cubicBezTo>
                      <a:close/>
                      <a:moveTo>
                        <a:pt x="1042197" y="3231936"/>
                      </a:moveTo>
                      <a:cubicBezTo>
                        <a:pt x="1051831" y="3225519"/>
                        <a:pt x="1062089" y="3219904"/>
                        <a:pt x="1072793" y="3215180"/>
                      </a:cubicBezTo>
                      <a:cubicBezTo>
                        <a:pt x="1129880" y="3332916"/>
                        <a:pt x="1187057" y="3450563"/>
                        <a:pt x="1244322" y="3568209"/>
                      </a:cubicBezTo>
                      <a:cubicBezTo>
                        <a:pt x="1240844" y="3569100"/>
                        <a:pt x="1237454" y="3569992"/>
                        <a:pt x="1234064" y="3570972"/>
                      </a:cubicBezTo>
                      <a:cubicBezTo>
                        <a:pt x="1225769" y="3573289"/>
                        <a:pt x="1217919" y="3576587"/>
                        <a:pt x="1210516" y="3580419"/>
                      </a:cubicBezTo>
                      <a:cubicBezTo>
                        <a:pt x="1186165" y="3528904"/>
                        <a:pt x="1161278" y="3477568"/>
                        <a:pt x="1135589" y="3426588"/>
                      </a:cubicBezTo>
                      <a:cubicBezTo>
                        <a:pt x="1105440" y="3361258"/>
                        <a:pt x="1073952" y="3296463"/>
                        <a:pt x="1042197" y="3231936"/>
                      </a:cubicBezTo>
                      <a:close/>
                      <a:moveTo>
                        <a:pt x="1220328" y="3808048"/>
                      </a:moveTo>
                      <a:cubicBezTo>
                        <a:pt x="1192855" y="3762505"/>
                        <a:pt x="1186432" y="3722219"/>
                        <a:pt x="1195263" y="3690134"/>
                      </a:cubicBezTo>
                      <a:cubicBezTo>
                        <a:pt x="1218544" y="3741114"/>
                        <a:pt x="1241825" y="3792094"/>
                        <a:pt x="1265017" y="3843164"/>
                      </a:cubicBezTo>
                      <a:cubicBezTo>
                        <a:pt x="1247444" y="3835231"/>
                        <a:pt x="1231032" y="3825695"/>
                        <a:pt x="1220328" y="3808048"/>
                      </a:cubicBezTo>
                      <a:close/>
                      <a:moveTo>
                        <a:pt x="1397209" y="4172218"/>
                      </a:moveTo>
                      <a:cubicBezTo>
                        <a:pt x="1372769" y="4140133"/>
                        <a:pt x="1364919" y="4104749"/>
                        <a:pt x="1369647" y="4071683"/>
                      </a:cubicBezTo>
                      <a:cubicBezTo>
                        <a:pt x="1387665" y="4110543"/>
                        <a:pt x="1405772" y="4149313"/>
                        <a:pt x="1424058" y="4188083"/>
                      </a:cubicBezTo>
                      <a:cubicBezTo>
                        <a:pt x="1413979" y="4185676"/>
                        <a:pt x="1404613" y="4181309"/>
                        <a:pt x="1397209" y="4172218"/>
                      </a:cubicBezTo>
                      <a:close/>
                      <a:moveTo>
                        <a:pt x="3917526" y="3388798"/>
                      </a:moveTo>
                      <a:cubicBezTo>
                        <a:pt x="3706570" y="3472844"/>
                        <a:pt x="3501056" y="3569546"/>
                        <a:pt x="3290546" y="3654929"/>
                      </a:cubicBezTo>
                      <a:cubicBezTo>
                        <a:pt x="2971125" y="3787727"/>
                        <a:pt x="2653131" y="3923823"/>
                        <a:pt x="2334066" y="4057423"/>
                      </a:cubicBezTo>
                      <a:cubicBezTo>
                        <a:pt x="2092069" y="4143698"/>
                        <a:pt x="1863185" y="4261879"/>
                        <a:pt x="1635638" y="4380060"/>
                      </a:cubicBezTo>
                      <a:cubicBezTo>
                        <a:pt x="1621901" y="4387191"/>
                        <a:pt x="1607808" y="4393875"/>
                        <a:pt x="1593982" y="4400827"/>
                      </a:cubicBezTo>
                      <a:cubicBezTo>
                        <a:pt x="1581227" y="4375693"/>
                        <a:pt x="1569720" y="4350025"/>
                        <a:pt x="1557500" y="4324624"/>
                      </a:cubicBezTo>
                      <a:cubicBezTo>
                        <a:pt x="1509600" y="4227566"/>
                        <a:pt x="1465001" y="4128992"/>
                        <a:pt x="1417814" y="4031577"/>
                      </a:cubicBezTo>
                      <a:cubicBezTo>
                        <a:pt x="1412819" y="4020971"/>
                        <a:pt x="1407913" y="4010275"/>
                        <a:pt x="1403007" y="3999669"/>
                      </a:cubicBezTo>
                      <a:cubicBezTo>
                        <a:pt x="1413087" y="3987994"/>
                        <a:pt x="1425039" y="3977744"/>
                        <a:pt x="1438598" y="3969545"/>
                      </a:cubicBezTo>
                      <a:cubicBezTo>
                        <a:pt x="1481681" y="4065534"/>
                        <a:pt x="1521820" y="4163127"/>
                        <a:pt x="1571147" y="4255729"/>
                      </a:cubicBezTo>
                      <a:cubicBezTo>
                        <a:pt x="1620207" y="4308047"/>
                        <a:pt x="1708424" y="4246995"/>
                        <a:pt x="1762301" y="4227120"/>
                      </a:cubicBezTo>
                      <a:cubicBezTo>
                        <a:pt x="2005278" y="4104571"/>
                        <a:pt x="2253965" y="3994233"/>
                        <a:pt x="2503455" y="3885409"/>
                      </a:cubicBezTo>
                      <a:cubicBezTo>
                        <a:pt x="2717354" y="3786925"/>
                        <a:pt x="2934107" y="3695571"/>
                        <a:pt x="3156391" y="3617407"/>
                      </a:cubicBezTo>
                      <a:cubicBezTo>
                        <a:pt x="3364849" y="3537371"/>
                        <a:pt x="3568847" y="3446641"/>
                        <a:pt x="3773826" y="3358228"/>
                      </a:cubicBezTo>
                      <a:cubicBezTo>
                        <a:pt x="3821280" y="3338352"/>
                        <a:pt x="3866861" y="3314645"/>
                        <a:pt x="3912887" y="3291828"/>
                      </a:cubicBezTo>
                      <a:cubicBezTo>
                        <a:pt x="3913869" y="3291294"/>
                        <a:pt x="3914939" y="3290848"/>
                        <a:pt x="3915920" y="3290403"/>
                      </a:cubicBezTo>
                      <a:cubicBezTo>
                        <a:pt x="3917793" y="3323290"/>
                        <a:pt x="3920291" y="3356089"/>
                        <a:pt x="3917526" y="33887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1213963" y="790813"/>
                  <a:ext cx="3053554" cy="35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554" h="3512263" extrusionOk="0">
                      <a:moveTo>
                        <a:pt x="346479" y="1476604"/>
                      </a:moveTo>
                      <a:cubicBezTo>
                        <a:pt x="517384" y="1787298"/>
                        <a:pt x="686951" y="2098705"/>
                        <a:pt x="854021" y="2411449"/>
                      </a:cubicBezTo>
                      <a:cubicBezTo>
                        <a:pt x="987641" y="2665459"/>
                        <a:pt x="1109665" y="2928025"/>
                        <a:pt x="1229370" y="3189076"/>
                      </a:cubicBezTo>
                      <a:cubicBezTo>
                        <a:pt x="1268172" y="3268042"/>
                        <a:pt x="1306527" y="3347364"/>
                        <a:pt x="1348540" y="3424815"/>
                      </a:cubicBezTo>
                      <a:cubicBezTo>
                        <a:pt x="1357371" y="3442016"/>
                        <a:pt x="1368164" y="3461981"/>
                        <a:pt x="1377619" y="3479984"/>
                      </a:cubicBezTo>
                      <a:cubicBezTo>
                        <a:pt x="1384041" y="3492729"/>
                        <a:pt x="1390374" y="3507613"/>
                        <a:pt x="1405717" y="3511178"/>
                      </a:cubicBezTo>
                      <a:cubicBezTo>
                        <a:pt x="1420167" y="3515367"/>
                        <a:pt x="1433814" y="3506900"/>
                        <a:pt x="1439880" y="3494779"/>
                      </a:cubicBezTo>
                      <a:cubicBezTo>
                        <a:pt x="1445142" y="3495314"/>
                        <a:pt x="1450673" y="3494868"/>
                        <a:pt x="1455490" y="3493888"/>
                      </a:cubicBezTo>
                      <a:cubicBezTo>
                        <a:pt x="1539247" y="3474815"/>
                        <a:pt x="1618456" y="3439788"/>
                        <a:pt x="1697843" y="3407613"/>
                      </a:cubicBezTo>
                      <a:cubicBezTo>
                        <a:pt x="1810055" y="3367774"/>
                        <a:pt x="1921108" y="3323924"/>
                        <a:pt x="2031358" y="3278826"/>
                      </a:cubicBezTo>
                      <a:cubicBezTo>
                        <a:pt x="2315457" y="3186135"/>
                        <a:pt x="2585105" y="3050574"/>
                        <a:pt x="2862424" y="2939612"/>
                      </a:cubicBezTo>
                      <a:cubicBezTo>
                        <a:pt x="2862424" y="2939612"/>
                        <a:pt x="2860641" y="2940324"/>
                        <a:pt x="2859481" y="2940681"/>
                      </a:cubicBezTo>
                      <a:cubicBezTo>
                        <a:pt x="2922277" y="2916884"/>
                        <a:pt x="2989265" y="2895405"/>
                        <a:pt x="3043231" y="2855031"/>
                      </a:cubicBezTo>
                      <a:cubicBezTo>
                        <a:pt x="3068653" y="2823034"/>
                        <a:pt x="3041001" y="2783106"/>
                        <a:pt x="3025748" y="2752803"/>
                      </a:cubicBezTo>
                      <a:cubicBezTo>
                        <a:pt x="3006659" y="2722054"/>
                        <a:pt x="2987035" y="2689969"/>
                        <a:pt x="2962863" y="2662340"/>
                      </a:cubicBezTo>
                      <a:cubicBezTo>
                        <a:pt x="2946004" y="2626511"/>
                        <a:pt x="2927272" y="2591663"/>
                        <a:pt x="2910503" y="2555745"/>
                      </a:cubicBezTo>
                      <a:cubicBezTo>
                        <a:pt x="2838787" y="2398972"/>
                        <a:pt x="2766090" y="2242644"/>
                        <a:pt x="2696425" y="2084891"/>
                      </a:cubicBezTo>
                      <a:cubicBezTo>
                        <a:pt x="2543360" y="1736050"/>
                        <a:pt x="2392881" y="1386140"/>
                        <a:pt x="2225098" y="1043985"/>
                      </a:cubicBezTo>
                      <a:cubicBezTo>
                        <a:pt x="2093708" y="754859"/>
                        <a:pt x="1950811" y="471259"/>
                        <a:pt x="1808896" y="187214"/>
                      </a:cubicBezTo>
                      <a:cubicBezTo>
                        <a:pt x="1781690" y="134540"/>
                        <a:pt x="1761353" y="76519"/>
                        <a:pt x="1725852" y="28925"/>
                      </a:cubicBezTo>
                      <a:cubicBezTo>
                        <a:pt x="1724959" y="12704"/>
                        <a:pt x="1710420" y="-2714"/>
                        <a:pt x="1692223" y="405"/>
                      </a:cubicBezTo>
                      <a:cubicBezTo>
                        <a:pt x="1632193" y="20993"/>
                        <a:pt x="1573232" y="47374"/>
                        <a:pt x="1514539" y="72062"/>
                      </a:cubicBezTo>
                      <a:cubicBezTo>
                        <a:pt x="1367807" y="134629"/>
                        <a:pt x="1223394" y="202454"/>
                        <a:pt x="1074610" y="260030"/>
                      </a:cubicBezTo>
                      <a:cubicBezTo>
                        <a:pt x="962308" y="305306"/>
                        <a:pt x="847688" y="345056"/>
                        <a:pt x="737616" y="395769"/>
                      </a:cubicBezTo>
                      <a:cubicBezTo>
                        <a:pt x="558505" y="468853"/>
                        <a:pt x="401693" y="584004"/>
                        <a:pt x="226150" y="664307"/>
                      </a:cubicBezTo>
                      <a:cubicBezTo>
                        <a:pt x="172363" y="689619"/>
                        <a:pt x="119824" y="717515"/>
                        <a:pt x="66216" y="743362"/>
                      </a:cubicBezTo>
                      <a:cubicBezTo>
                        <a:pt x="49625" y="752720"/>
                        <a:pt x="28306" y="756909"/>
                        <a:pt x="15462" y="771526"/>
                      </a:cubicBezTo>
                      <a:cubicBezTo>
                        <a:pt x="15283" y="772506"/>
                        <a:pt x="15283" y="773308"/>
                        <a:pt x="15283" y="774288"/>
                      </a:cubicBezTo>
                      <a:cubicBezTo>
                        <a:pt x="15194" y="774199"/>
                        <a:pt x="15105" y="774199"/>
                        <a:pt x="15016" y="774110"/>
                      </a:cubicBezTo>
                      <a:cubicBezTo>
                        <a:pt x="9575" y="772060"/>
                        <a:pt x="2795" y="774556"/>
                        <a:pt x="655" y="780438"/>
                      </a:cubicBezTo>
                      <a:cubicBezTo>
                        <a:pt x="-3092" y="801115"/>
                        <a:pt x="10199" y="821080"/>
                        <a:pt x="16264" y="840688"/>
                      </a:cubicBezTo>
                      <a:cubicBezTo>
                        <a:pt x="104928" y="1062968"/>
                        <a:pt x="236764" y="1264483"/>
                        <a:pt x="346479" y="1476604"/>
                      </a:cubicBezTo>
                      <a:close/>
                      <a:moveTo>
                        <a:pt x="225971" y="718050"/>
                      </a:moveTo>
                      <a:cubicBezTo>
                        <a:pt x="399998" y="648442"/>
                        <a:pt x="552261" y="535965"/>
                        <a:pt x="725039" y="463683"/>
                      </a:cubicBezTo>
                      <a:cubicBezTo>
                        <a:pt x="908700" y="379994"/>
                        <a:pt x="1101459" y="318853"/>
                        <a:pt x="1286012" y="237213"/>
                      </a:cubicBezTo>
                      <a:cubicBezTo>
                        <a:pt x="1395459" y="189977"/>
                        <a:pt x="1504460" y="140957"/>
                        <a:pt x="1614620" y="95324"/>
                      </a:cubicBezTo>
                      <a:cubicBezTo>
                        <a:pt x="1644234" y="80975"/>
                        <a:pt x="1678576" y="74291"/>
                        <a:pt x="1706674" y="57357"/>
                      </a:cubicBezTo>
                      <a:cubicBezTo>
                        <a:pt x="1710955" y="73221"/>
                        <a:pt x="1718448" y="91225"/>
                        <a:pt x="1722640" y="102455"/>
                      </a:cubicBezTo>
                      <a:cubicBezTo>
                        <a:pt x="1748330" y="168408"/>
                        <a:pt x="1776427" y="233292"/>
                        <a:pt x="1806755" y="297285"/>
                      </a:cubicBezTo>
                      <a:cubicBezTo>
                        <a:pt x="1947243" y="582667"/>
                        <a:pt x="2081934" y="870812"/>
                        <a:pt x="2214573" y="1159938"/>
                      </a:cubicBezTo>
                      <a:cubicBezTo>
                        <a:pt x="2410454" y="1557798"/>
                        <a:pt x="2573152" y="1970720"/>
                        <a:pt x="2760024" y="2372768"/>
                      </a:cubicBezTo>
                      <a:cubicBezTo>
                        <a:pt x="2799450" y="2456814"/>
                        <a:pt x="2835932" y="2542465"/>
                        <a:pt x="2877142" y="2625709"/>
                      </a:cubicBezTo>
                      <a:cubicBezTo>
                        <a:pt x="2889095" y="2649862"/>
                        <a:pt x="2900958" y="2674104"/>
                        <a:pt x="2912733" y="2698347"/>
                      </a:cubicBezTo>
                      <a:cubicBezTo>
                        <a:pt x="2915676" y="2704318"/>
                        <a:pt x="2919958" y="2709131"/>
                        <a:pt x="2925577" y="2712340"/>
                      </a:cubicBezTo>
                      <a:cubicBezTo>
                        <a:pt x="2937441" y="2752001"/>
                        <a:pt x="2953497" y="2791216"/>
                        <a:pt x="2969820" y="2829184"/>
                      </a:cubicBezTo>
                      <a:cubicBezTo>
                        <a:pt x="2906756" y="2862250"/>
                        <a:pt x="2841552" y="2880877"/>
                        <a:pt x="2773939" y="2909576"/>
                      </a:cubicBezTo>
                      <a:cubicBezTo>
                        <a:pt x="2591527" y="2989968"/>
                        <a:pt x="2408669" y="3069023"/>
                        <a:pt x="2224741" y="3145761"/>
                      </a:cubicBezTo>
                      <a:cubicBezTo>
                        <a:pt x="2147495" y="3180698"/>
                        <a:pt x="2066145" y="3204584"/>
                        <a:pt x="1987026" y="3234798"/>
                      </a:cubicBezTo>
                      <a:cubicBezTo>
                        <a:pt x="1894794" y="3273300"/>
                        <a:pt x="1803187" y="3313051"/>
                        <a:pt x="1708904" y="3346473"/>
                      </a:cubicBezTo>
                      <a:cubicBezTo>
                        <a:pt x="1618010" y="3384976"/>
                        <a:pt x="1527741" y="3424726"/>
                        <a:pt x="1435331" y="3459574"/>
                      </a:cubicBezTo>
                      <a:cubicBezTo>
                        <a:pt x="1415350" y="3420715"/>
                        <a:pt x="1394567" y="3382213"/>
                        <a:pt x="1374051" y="3343621"/>
                      </a:cubicBezTo>
                      <a:cubicBezTo>
                        <a:pt x="1307419" y="3213051"/>
                        <a:pt x="1242304" y="3077044"/>
                        <a:pt x="1182541" y="2942642"/>
                      </a:cubicBezTo>
                      <a:cubicBezTo>
                        <a:pt x="940633" y="2414569"/>
                        <a:pt x="651361" y="1909757"/>
                        <a:pt x="371365" y="1401292"/>
                      </a:cubicBezTo>
                      <a:cubicBezTo>
                        <a:pt x="270481" y="1209136"/>
                        <a:pt x="147119" y="1029546"/>
                        <a:pt x="52658" y="834003"/>
                      </a:cubicBezTo>
                      <a:cubicBezTo>
                        <a:pt x="44362" y="820189"/>
                        <a:pt x="38653" y="802631"/>
                        <a:pt x="29287" y="788905"/>
                      </a:cubicBezTo>
                      <a:cubicBezTo>
                        <a:pt x="72727" y="793540"/>
                        <a:pt x="202333" y="726428"/>
                        <a:pt x="225971" y="7180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1365081" y="990656"/>
                  <a:ext cx="2686288" cy="3126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6288" h="3126028" extrusionOk="0">
                      <a:moveTo>
                        <a:pt x="354136" y="1309648"/>
                      </a:moveTo>
                      <a:cubicBezTo>
                        <a:pt x="473841" y="1508132"/>
                        <a:pt x="601127" y="1702249"/>
                        <a:pt x="711467" y="1906170"/>
                      </a:cubicBezTo>
                      <a:cubicBezTo>
                        <a:pt x="811280" y="2106258"/>
                        <a:pt x="921976" y="2296454"/>
                        <a:pt x="1019114" y="2498592"/>
                      </a:cubicBezTo>
                      <a:cubicBezTo>
                        <a:pt x="1067727" y="2605544"/>
                        <a:pt x="1118035" y="2711961"/>
                        <a:pt x="1165043" y="2819714"/>
                      </a:cubicBezTo>
                      <a:cubicBezTo>
                        <a:pt x="1202774" y="2905632"/>
                        <a:pt x="1239792" y="2991906"/>
                        <a:pt x="1281894" y="3075774"/>
                      </a:cubicBezTo>
                      <a:cubicBezTo>
                        <a:pt x="1290368" y="3090926"/>
                        <a:pt x="1293757" y="3110355"/>
                        <a:pt x="1308654" y="3120694"/>
                      </a:cubicBezTo>
                      <a:cubicBezTo>
                        <a:pt x="1317573" y="3127467"/>
                        <a:pt x="1329080" y="3127378"/>
                        <a:pt x="1338178" y="3122744"/>
                      </a:cubicBezTo>
                      <a:cubicBezTo>
                        <a:pt x="1345403" y="3125239"/>
                        <a:pt x="1355483" y="3124437"/>
                        <a:pt x="1364938" y="3119268"/>
                      </a:cubicBezTo>
                      <a:lnTo>
                        <a:pt x="1362440" y="3120159"/>
                      </a:lnTo>
                      <a:cubicBezTo>
                        <a:pt x="1471174" y="3076309"/>
                        <a:pt x="1572058" y="3015436"/>
                        <a:pt x="1678383" y="2966327"/>
                      </a:cubicBezTo>
                      <a:cubicBezTo>
                        <a:pt x="2005387" y="2819269"/>
                        <a:pt x="2336493" y="2681123"/>
                        <a:pt x="2664656" y="2536560"/>
                      </a:cubicBezTo>
                      <a:cubicBezTo>
                        <a:pt x="2694181" y="2527202"/>
                        <a:pt x="2690791" y="2492264"/>
                        <a:pt x="2670632" y="2480856"/>
                      </a:cubicBezTo>
                      <a:cubicBezTo>
                        <a:pt x="2668670" y="2477558"/>
                        <a:pt x="2666975" y="2474706"/>
                        <a:pt x="2666172" y="2472924"/>
                      </a:cubicBezTo>
                      <a:cubicBezTo>
                        <a:pt x="2657074" y="2459822"/>
                        <a:pt x="2651365" y="2444047"/>
                        <a:pt x="2642802" y="2430946"/>
                      </a:cubicBezTo>
                      <a:cubicBezTo>
                        <a:pt x="2620235" y="2368735"/>
                        <a:pt x="2592137" y="2308130"/>
                        <a:pt x="2558331" y="2251088"/>
                      </a:cubicBezTo>
                      <a:cubicBezTo>
                        <a:pt x="2509628" y="2149128"/>
                        <a:pt x="2465296" y="2045118"/>
                        <a:pt x="2417575" y="1942622"/>
                      </a:cubicBezTo>
                      <a:cubicBezTo>
                        <a:pt x="2304649" y="1683354"/>
                        <a:pt x="2180930" y="1428809"/>
                        <a:pt x="2062028" y="1172304"/>
                      </a:cubicBezTo>
                      <a:cubicBezTo>
                        <a:pt x="1990579" y="1014550"/>
                        <a:pt x="1923948" y="854391"/>
                        <a:pt x="1844204" y="700559"/>
                      </a:cubicBezTo>
                      <a:cubicBezTo>
                        <a:pt x="1760803" y="528278"/>
                        <a:pt x="1670088" y="359383"/>
                        <a:pt x="1592752" y="184161"/>
                      </a:cubicBezTo>
                      <a:cubicBezTo>
                        <a:pt x="1587668" y="176585"/>
                        <a:pt x="1545477" y="66336"/>
                        <a:pt x="1521839" y="37637"/>
                      </a:cubicBezTo>
                      <a:cubicBezTo>
                        <a:pt x="1526299" y="16603"/>
                        <a:pt x="1506229" y="-8174"/>
                        <a:pt x="1480094" y="2611"/>
                      </a:cubicBezTo>
                      <a:cubicBezTo>
                        <a:pt x="1372431" y="48332"/>
                        <a:pt x="1262805" y="89331"/>
                        <a:pt x="1154339" y="132913"/>
                      </a:cubicBezTo>
                      <a:cubicBezTo>
                        <a:pt x="1087619" y="159651"/>
                        <a:pt x="1019471" y="182111"/>
                        <a:pt x="952660" y="208938"/>
                      </a:cubicBezTo>
                      <a:cubicBezTo>
                        <a:pt x="867119" y="244410"/>
                        <a:pt x="786394" y="290221"/>
                        <a:pt x="703171" y="330506"/>
                      </a:cubicBezTo>
                      <a:cubicBezTo>
                        <a:pt x="568481" y="393875"/>
                        <a:pt x="432185" y="454035"/>
                        <a:pt x="300438" y="523554"/>
                      </a:cubicBezTo>
                      <a:cubicBezTo>
                        <a:pt x="210614" y="572306"/>
                        <a:pt x="111068" y="601539"/>
                        <a:pt x="21156" y="648865"/>
                      </a:cubicBezTo>
                      <a:cubicBezTo>
                        <a:pt x="18748" y="650470"/>
                        <a:pt x="15447" y="653233"/>
                        <a:pt x="12325" y="656352"/>
                      </a:cubicBezTo>
                      <a:cubicBezTo>
                        <a:pt x="-10688" y="637992"/>
                        <a:pt x="-252" y="685318"/>
                        <a:pt x="33465" y="744409"/>
                      </a:cubicBezTo>
                      <a:cubicBezTo>
                        <a:pt x="138809" y="933713"/>
                        <a:pt x="244510" y="1122750"/>
                        <a:pt x="354136" y="1309648"/>
                      </a:cubicBezTo>
                      <a:close/>
                      <a:moveTo>
                        <a:pt x="415861" y="524356"/>
                      </a:moveTo>
                      <a:cubicBezTo>
                        <a:pt x="516299" y="476406"/>
                        <a:pt x="618789" y="432823"/>
                        <a:pt x="719673" y="385943"/>
                      </a:cubicBezTo>
                      <a:cubicBezTo>
                        <a:pt x="802449" y="346906"/>
                        <a:pt x="882550" y="301986"/>
                        <a:pt x="966932" y="266514"/>
                      </a:cubicBezTo>
                      <a:cubicBezTo>
                        <a:pt x="1146579" y="198867"/>
                        <a:pt x="1327296" y="131933"/>
                        <a:pt x="1504802" y="58047"/>
                      </a:cubicBezTo>
                      <a:cubicBezTo>
                        <a:pt x="1506318" y="57334"/>
                        <a:pt x="1507567" y="56443"/>
                        <a:pt x="1508905" y="55641"/>
                      </a:cubicBezTo>
                      <a:cubicBezTo>
                        <a:pt x="1546012" y="203858"/>
                        <a:pt x="1610057" y="344945"/>
                        <a:pt x="1677759" y="481486"/>
                      </a:cubicBezTo>
                      <a:cubicBezTo>
                        <a:pt x="1748850" y="640755"/>
                        <a:pt x="1831092" y="795032"/>
                        <a:pt x="1900578" y="955103"/>
                      </a:cubicBezTo>
                      <a:cubicBezTo>
                        <a:pt x="2035714" y="1268649"/>
                        <a:pt x="2188066" y="1574264"/>
                        <a:pt x="2326413" y="1886295"/>
                      </a:cubicBezTo>
                      <a:cubicBezTo>
                        <a:pt x="2384036" y="2014726"/>
                        <a:pt x="2441123" y="2143602"/>
                        <a:pt x="2500708" y="2271142"/>
                      </a:cubicBezTo>
                      <a:cubicBezTo>
                        <a:pt x="2533177" y="2329431"/>
                        <a:pt x="2564664" y="2387808"/>
                        <a:pt x="2585893" y="2452157"/>
                      </a:cubicBezTo>
                      <a:cubicBezTo>
                        <a:pt x="2590799" y="2464101"/>
                        <a:pt x="2594724" y="2483530"/>
                        <a:pt x="2604625" y="2496008"/>
                      </a:cubicBezTo>
                      <a:cubicBezTo>
                        <a:pt x="2470024" y="2552068"/>
                        <a:pt x="2338277" y="2615437"/>
                        <a:pt x="2204479" y="2673458"/>
                      </a:cubicBezTo>
                      <a:cubicBezTo>
                        <a:pt x="2000035" y="2763832"/>
                        <a:pt x="1792825" y="2848769"/>
                        <a:pt x="1593823" y="2950641"/>
                      </a:cubicBezTo>
                      <a:cubicBezTo>
                        <a:pt x="1513633" y="2995204"/>
                        <a:pt x="1429964" y="3034954"/>
                        <a:pt x="1352183" y="3083706"/>
                      </a:cubicBezTo>
                      <a:cubicBezTo>
                        <a:pt x="1349507" y="3075239"/>
                        <a:pt x="1344779" y="3067218"/>
                        <a:pt x="1341300" y="3059018"/>
                      </a:cubicBezTo>
                      <a:cubicBezTo>
                        <a:pt x="1325423" y="3025952"/>
                        <a:pt x="1308921" y="2993243"/>
                        <a:pt x="1293668" y="2959910"/>
                      </a:cubicBezTo>
                      <a:cubicBezTo>
                        <a:pt x="1236046" y="2831301"/>
                        <a:pt x="1180475" y="2701622"/>
                        <a:pt x="1120444" y="2574171"/>
                      </a:cubicBezTo>
                      <a:cubicBezTo>
                        <a:pt x="1049798" y="2410536"/>
                        <a:pt x="962472" y="2255188"/>
                        <a:pt x="878982" y="2097970"/>
                      </a:cubicBezTo>
                      <a:cubicBezTo>
                        <a:pt x="769267" y="1876847"/>
                        <a:pt x="645638" y="1663746"/>
                        <a:pt x="514426" y="1454745"/>
                      </a:cubicBezTo>
                      <a:cubicBezTo>
                        <a:pt x="357704" y="1212500"/>
                        <a:pt x="223102" y="956975"/>
                        <a:pt x="60225" y="718651"/>
                      </a:cubicBezTo>
                      <a:cubicBezTo>
                        <a:pt x="48272" y="699935"/>
                        <a:pt x="38282" y="685675"/>
                        <a:pt x="30076" y="675247"/>
                      </a:cubicBezTo>
                      <a:cubicBezTo>
                        <a:pt x="57103" y="669186"/>
                        <a:pt x="83863" y="659293"/>
                        <a:pt x="110622" y="652341"/>
                      </a:cubicBezTo>
                      <a:cubicBezTo>
                        <a:pt x="215877" y="618830"/>
                        <a:pt x="316226" y="571860"/>
                        <a:pt x="415861" y="5243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2680126" y="2916457"/>
                  <a:ext cx="833043" cy="37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043" h="375821" extrusionOk="0">
                      <a:moveTo>
                        <a:pt x="16443" y="375822"/>
                      </a:moveTo>
                      <a:cubicBezTo>
                        <a:pt x="61042" y="370385"/>
                        <a:pt x="100825" y="344717"/>
                        <a:pt x="142035" y="327961"/>
                      </a:cubicBezTo>
                      <a:cubicBezTo>
                        <a:pt x="329442" y="240439"/>
                        <a:pt x="527642" y="182774"/>
                        <a:pt x="718082" y="102471"/>
                      </a:cubicBezTo>
                      <a:cubicBezTo>
                        <a:pt x="750818" y="88479"/>
                        <a:pt x="782573" y="72347"/>
                        <a:pt x="815041" y="57908"/>
                      </a:cubicBezTo>
                      <a:cubicBezTo>
                        <a:pt x="830116" y="51135"/>
                        <a:pt x="837252" y="33131"/>
                        <a:pt x="830472" y="17980"/>
                      </a:cubicBezTo>
                      <a:cubicBezTo>
                        <a:pt x="823426" y="1759"/>
                        <a:pt x="803088" y="-4747"/>
                        <a:pt x="787746" y="3720"/>
                      </a:cubicBezTo>
                      <a:cubicBezTo>
                        <a:pt x="755902" y="18069"/>
                        <a:pt x="724772" y="34023"/>
                        <a:pt x="692749" y="47837"/>
                      </a:cubicBezTo>
                      <a:cubicBezTo>
                        <a:pt x="467700" y="141509"/>
                        <a:pt x="231323" y="214236"/>
                        <a:pt x="19743" y="338567"/>
                      </a:cubicBezTo>
                      <a:cubicBezTo>
                        <a:pt x="2260" y="347301"/>
                        <a:pt x="-12636" y="373237"/>
                        <a:pt x="16443" y="3758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>
                  <a:off x="2794070" y="3164986"/>
                  <a:ext cx="815765" cy="388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765" h="388310" extrusionOk="0">
                      <a:moveTo>
                        <a:pt x="514849" y="106081"/>
                      </a:moveTo>
                      <a:cubicBezTo>
                        <a:pt x="349920" y="181393"/>
                        <a:pt x="192306" y="272213"/>
                        <a:pt x="29964" y="352782"/>
                      </a:cubicBezTo>
                      <a:cubicBezTo>
                        <a:pt x="20420" y="357685"/>
                        <a:pt x="10162" y="362497"/>
                        <a:pt x="2847" y="370608"/>
                      </a:cubicBezTo>
                      <a:cubicBezTo>
                        <a:pt x="-7054" y="385314"/>
                        <a:pt x="11143" y="390929"/>
                        <a:pt x="22650" y="387185"/>
                      </a:cubicBezTo>
                      <a:cubicBezTo>
                        <a:pt x="85535" y="372123"/>
                        <a:pt x="143871" y="342355"/>
                        <a:pt x="202296" y="315439"/>
                      </a:cubicBezTo>
                      <a:cubicBezTo>
                        <a:pt x="301842" y="268113"/>
                        <a:pt x="402013" y="222034"/>
                        <a:pt x="501023" y="173728"/>
                      </a:cubicBezTo>
                      <a:cubicBezTo>
                        <a:pt x="599321" y="133264"/>
                        <a:pt x="699759" y="98327"/>
                        <a:pt x="797788" y="57240"/>
                      </a:cubicBezTo>
                      <a:cubicBezTo>
                        <a:pt x="812952" y="50734"/>
                        <a:pt x="819910" y="32374"/>
                        <a:pt x="813220" y="17400"/>
                      </a:cubicBezTo>
                      <a:cubicBezTo>
                        <a:pt x="790831" y="-23241"/>
                        <a:pt x="745161" y="19094"/>
                        <a:pt x="713941" y="26224"/>
                      </a:cubicBezTo>
                      <a:cubicBezTo>
                        <a:pt x="647934" y="53407"/>
                        <a:pt x="581302" y="79610"/>
                        <a:pt x="514849" y="1060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8" name="Google Shape;208;p3"/>
          <p:cNvGrpSpPr/>
          <p:nvPr/>
        </p:nvGrpSpPr>
        <p:grpSpPr>
          <a:xfrm>
            <a:off x="2373827" y="2209312"/>
            <a:ext cx="876595" cy="889551"/>
            <a:chOff x="3116777" y="1999762"/>
            <a:chExt cx="876595" cy="889551"/>
          </a:xfrm>
        </p:grpSpPr>
        <p:grpSp>
          <p:nvGrpSpPr>
            <p:cNvPr id="209" name="Google Shape;209;p3"/>
            <p:cNvGrpSpPr/>
            <p:nvPr/>
          </p:nvGrpSpPr>
          <p:grpSpPr>
            <a:xfrm rot="-647315">
              <a:off x="3181689" y="2062894"/>
              <a:ext cx="746771" cy="763286"/>
              <a:chOff x="6362143" y="4124978"/>
              <a:chExt cx="1493427" cy="1526398"/>
            </a:xfrm>
          </p:grpSpPr>
          <p:sp>
            <p:nvSpPr>
              <p:cNvPr id="210" name="Google Shape;210;p3"/>
              <p:cNvSpPr/>
              <p:nvPr/>
            </p:nvSpPr>
            <p:spPr>
              <a:xfrm>
                <a:off x="6362143" y="4723680"/>
                <a:ext cx="1493427" cy="339521"/>
              </a:xfrm>
              <a:custGeom>
                <a:avLst/>
                <a:gdLst/>
                <a:ahLst/>
                <a:cxnLst/>
                <a:rect l="l" t="t" r="r" b="b"/>
                <a:pathLst>
                  <a:path w="1493427" h="339521" extrusionOk="0">
                    <a:moveTo>
                      <a:pt x="1492073" y="28645"/>
                    </a:moveTo>
                    <a:cubicBezTo>
                      <a:pt x="1485844" y="12740"/>
                      <a:pt x="1466822" y="12190"/>
                      <a:pt x="1452166" y="12190"/>
                    </a:cubicBezTo>
                    <a:cubicBezTo>
                      <a:pt x="1429266" y="12526"/>
                      <a:pt x="1406304" y="13900"/>
                      <a:pt x="1383374" y="13869"/>
                    </a:cubicBezTo>
                    <a:cubicBezTo>
                      <a:pt x="1337207" y="14724"/>
                      <a:pt x="1291132" y="12343"/>
                      <a:pt x="1245026" y="9962"/>
                    </a:cubicBezTo>
                    <a:cubicBezTo>
                      <a:pt x="1166921" y="8161"/>
                      <a:pt x="1088847" y="7825"/>
                      <a:pt x="1010742" y="6970"/>
                    </a:cubicBezTo>
                    <a:cubicBezTo>
                      <a:pt x="821495" y="-815"/>
                      <a:pt x="632065" y="-1944"/>
                      <a:pt x="442726" y="2910"/>
                    </a:cubicBezTo>
                    <a:cubicBezTo>
                      <a:pt x="378972" y="2605"/>
                      <a:pt x="315249" y="2635"/>
                      <a:pt x="251739" y="8863"/>
                    </a:cubicBezTo>
                    <a:cubicBezTo>
                      <a:pt x="210427" y="10603"/>
                      <a:pt x="166611" y="14266"/>
                      <a:pt x="125208" y="19242"/>
                    </a:cubicBezTo>
                    <a:cubicBezTo>
                      <a:pt x="97483" y="20708"/>
                      <a:pt x="69698" y="20433"/>
                      <a:pt x="41973" y="22112"/>
                    </a:cubicBezTo>
                    <a:cubicBezTo>
                      <a:pt x="33424" y="22936"/>
                      <a:pt x="23989" y="22020"/>
                      <a:pt x="16081" y="25714"/>
                    </a:cubicBezTo>
                    <a:cubicBezTo>
                      <a:pt x="6829" y="31606"/>
                      <a:pt x="-5903" y="52029"/>
                      <a:pt x="3043" y="62622"/>
                    </a:cubicBezTo>
                    <a:cubicBezTo>
                      <a:pt x="-2178" y="144773"/>
                      <a:pt x="2585" y="227137"/>
                      <a:pt x="1364" y="309379"/>
                    </a:cubicBezTo>
                    <a:cubicBezTo>
                      <a:pt x="234" y="330291"/>
                      <a:pt x="23928" y="334809"/>
                      <a:pt x="40202" y="336152"/>
                    </a:cubicBezTo>
                    <a:cubicBezTo>
                      <a:pt x="64751" y="338747"/>
                      <a:pt x="89453" y="339174"/>
                      <a:pt x="114124" y="339510"/>
                    </a:cubicBezTo>
                    <a:cubicBezTo>
                      <a:pt x="305203" y="339968"/>
                      <a:pt x="495977" y="326200"/>
                      <a:pt x="687025" y="330962"/>
                    </a:cubicBezTo>
                    <a:cubicBezTo>
                      <a:pt x="848059" y="332367"/>
                      <a:pt x="1009002" y="331604"/>
                      <a:pt x="1170036" y="331787"/>
                    </a:cubicBezTo>
                    <a:cubicBezTo>
                      <a:pt x="1233118" y="331878"/>
                      <a:pt x="1296200" y="332519"/>
                      <a:pt x="1359283" y="331451"/>
                    </a:cubicBezTo>
                    <a:cubicBezTo>
                      <a:pt x="1382213" y="331054"/>
                      <a:pt x="1405114" y="331268"/>
                      <a:pt x="1428044" y="330627"/>
                    </a:cubicBezTo>
                    <a:cubicBezTo>
                      <a:pt x="1435525" y="330047"/>
                      <a:pt x="1443647" y="331329"/>
                      <a:pt x="1450517" y="327757"/>
                    </a:cubicBezTo>
                    <a:cubicBezTo>
                      <a:pt x="1486485" y="304647"/>
                      <a:pt x="1478852" y="158724"/>
                      <a:pt x="1486058" y="112719"/>
                    </a:cubicBezTo>
                    <a:cubicBezTo>
                      <a:pt x="1488256" y="90189"/>
                      <a:pt x="1491066" y="67751"/>
                      <a:pt x="1492806" y="45160"/>
                    </a:cubicBezTo>
                    <a:cubicBezTo>
                      <a:pt x="1493233" y="39757"/>
                      <a:pt x="1494272" y="33774"/>
                      <a:pt x="1492073" y="286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6951982" y="4124978"/>
                <a:ext cx="349500" cy="371840"/>
              </a:xfrm>
              <a:custGeom>
                <a:avLst/>
                <a:gdLst/>
                <a:ahLst/>
                <a:cxnLst/>
                <a:rect l="l" t="t" r="r" b="b"/>
                <a:pathLst>
                  <a:path w="349500" h="371840" extrusionOk="0">
                    <a:moveTo>
                      <a:pt x="30379" y="277955"/>
                    </a:moveTo>
                    <a:cubicBezTo>
                      <a:pt x="60363" y="340354"/>
                      <a:pt x="130102" y="371218"/>
                      <a:pt x="196848" y="371767"/>
                    </a:cubicBezTo>
                    <a:cubicBezTo>
                      <a:pt x="270373" y="374270"/>
                      <a:pt x="331745" y="312024"/>
                      <a:pt x="344539" y="242329"/>
                    </a:cubicBezTo>
                    <a:cubicBezTo>
                      <a:pt x="352233" y="188111"/>
                      <a:pt x="354401" y="128460"/>
                      <a:pt x="325181" y="79890"/>
                    </a:cubicBezTo>
                    <a:cubicBezTo>
                      <a:pt x="296723" y="30282"/>
                      <a:pt x="239595" y="-1100"/>
                      <a:pt x="182558" y="121"/>
                    </a:cubicBezTo>
                    <a:cubicBezTo>
                      <a:pt x="172024" y="-368"/>
                      <a:pt x="161521" y="579"/>
                      <a:pt x="151445" y="3845"/>
                    </a:cubicBezTo>
                    <a:cubicBezTo>
                      <a:pt x="145063" y="5921"/>
                      <a:pt x="136911" y="5860"/>
                      <a:pt x="132544" y="11630"/>
                    </a:cubicBezTo>
                    <a:cubicBezTo>
                      <a:pt x="42959" y="26344"/>
                      <a:pt x="-5437" y="103213"/>
                      <a:pt x="487" y="190645"/>
                    </a:cubicBezTo>
                    <a:cubicBezTo>
                      <a:pt x="3326" y="221661"/>
                      <a:pt x="16486" y="250480"/>
                      <a:pt x="30379" y="2779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6952604" y="5275709"/>
                <a:ext cx="367108" cy="375667"/>
              </a:xfrm>
              <a:custGeom>
                <a:avLst/>
                <a:gdLst/>
                <a:ahLst/>
                <a:cxnLst/>
                <a:rect l="l" t="t" r="r" b="b"/>
                <a:pathLst>
                  <a:path w="367108" h="375667" extrusionOk="0">
                    <a:moveTo>
                      <a:pt x="333474" y="77557"/>
                    </a:moveTo>
                    <a:cubicBezTo>
                      <a:pt x="317597" y="45167"/>
                      <a:pt x="286117" y="26423"/>
                      <a:pt x="253598" y="13723"/>
                    </a:cubicBezTo>
                    <a:cubicBezTo>
                      <a:pt x="244622" y="9541"/>
                      <a:pt x="235309" y="6335"/>
                      <a:pt x="226332" y="2153"/>
                    </a:cubicBezTo>
                    <a:cubicBezTo>
                      <a:pt x="221447" y="-106"/>
                      <a:pt x="215584" y="1726"/>
                      <a:pt x="212317" y="5755"/>
                    </a:cubicBezTo>
                    <a:cubicBezTo>
                      <a:pt x="185417" y="810"/>
                      <a:pt x="156868" y="-3250"/>
                      <a:pt x="130029" y="3741"/>
                    </a:cubicBezTo>
                    <a:cubicBezTo>
                      <a:pt x="86305" y="16410"/>
                      <a:pt x="49237" y="46724"/>
                      <a:pt x="25879" y="85525"/>
                    </a:cubicBezTo>
                    <a:cubicBezTo>
                      <a:pt x="8902" y="109703"/>
                      <a:pt x="170" y="138002"/>
                      <a:pt x="658" y="167523"/>
                    </a:cubicBezTo>
                    <a:cubicBezTo>
                      <a:pt x="-502" y="189594"/>
                      <a:pt x="-716" y="212124"/>
                      <a:pt x="5055" y="233585"/>
                    </a:cubicBezTo>
                    <a:cubicBezTo>
                      <a:pt x="15925" y="268051"/>
                      <a:pt x="33818" y="302303"/>
                      <a:pt x="61390" y="326268"/>
                    </a:cubicBezTo>
                    <a:cubicBezTo>
                      <a:pt x="91221" y="349988"/>
                      <a:pt x="125999" y="371021"/>
                      <a:pt x="164593" y="375143"/>
                    </a:cubicBezTo>
                    <a:cubicBezTo>
                      <a:pt x="222973" y="378837"/>
                      <a:pt x="286758" y="363450"/>
                      <a:pt x="323826" y="315216"/>
                    </a:cubicBezTo>
                    <a:cubicBezTo>
                      <a:pt x="361015" y="270982"/>
                      <a:pt x="371763" y="209682"/>
                      <a:pt x="365382" y="153449"/>
                    </a:cubicBezTo>
                    <a:cubicBezTo>
                      <a:pt x="360313" y="126279"/>
                      <a:pt x="347459" y="101155"/>
                      <a:pt x="333474" y="775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3" name="Google Shape;213;p3"/>
            <p:cNvSpPr/>
            <p:nvPr/>
          </p:nvSpPr>
          <p:spPr>
            <a:xfrm rot="-638233">
              <a:off x="3181970" y="2362587"/>
              <a:ext cx="748373" cy="170297"/>
            </a:xfrm>
            <a:custGeom>
              <a:avLst/>
              <a:gdLst/>
              <a:ahLst/>
              <a:cxnLst/>
              <a:rect l="l" t="t" r="r" b="b"/>
              <a:pathLst>
                <a:path w="1493427" h="339521" extrusionOk="0">
                  <a:moveTo>
                    <a:pt x="114124" y="339510"/>
                  </a:moveTo>
                  <a:cubicBezTo>
                    <a:pt x="89453" y="339174"/>
                    <a:pt x="64751" y="338747"/>
                    <a:pt x="40202" y="336152"/>
                  </a:cubicBezTo>
                  <a:cubicBezTo>
                    <a:pt x="23928" y="334809"/>
                    <a:pt x="234" y="330291"/>
                    <a:pt x="1364" y="309379"/>
                  </a:cubicBezTo>
                  <a:cubicBezTo>
                    <a:pt x="2585" y="227137"/>
                    <a:pt x="-2178" y="144773"/>
                    <a:pt x="3043" y="62622"/>
                  </a:cubicBezTo>
                  <a:cubicBezTo>
                    <a:pt x="-5903" y="52029"/>
                    <a:pt x="6829" y="31606"/>
                    <a:pt x="16081" y="25714"/>
                  </a:cubicBezTo>
                  <a:cubicBezTo>
                    <a:pt x="23989" y="22020"/>
                    <a:pt x="33424" y="22936"/>
                    <a:pt x="41973" y="22112"/>
                  </a:cubicBezTo>
                  <a:cubicBezTo>
                    <a:pt x="69698" y="20433"/>
                    <a:pt x="97483" y="20708"/>
                    <a:pt x="125208" y="19242"/>
                  </a:cubicBezTo>
                  <a:cubicBezTo>
                    <a:pt x="166611" y="14266"/>
                    <a:pt x="210427" y="10603"/>
                    <a:pt x="251739" y="8863"/>
                  </a:cubicBezTo>
                  <a:cubicBezTo>
                    <a:pt x="315249" y="2635"/>
                    <a:pt x="378972" y="2605"/>
                    <a:pt x="442726" y="2910"/>
                  </a:cubicBezTo>
                  <a:cubicBezTo>
                    <a:pt x="632065" y="-1944"/>
                    <a:pt x="821495" y="-815"/>
                    <a:pt x="1010742" y="6970"/>
                  </a:cubicBezTo>
                  <a:cubicBezTo>
                    <a:pt x="1088847" y="7825"/>
                    <a:pt x="1166921" y="8161"/>
                    <a:pt x="1245026" y="9962"/>
                  </a:cubicBezTo>
                  <a:cubicBezTo>
                    <a:pt x="1291132" y="12343"/>
                    <a:pt x="1337207" y="14724"/>
                    <a:pt x="1383374" y="13869"/>
                  </a:cubicBezTo>
                  <a:cubicBezTo>
                    <a:pt x="1406304" y="13900"/>
                    <a:pt x="1429266" y="12526"/>
                    <a:pt x="1452166" y="12190"/>
                  </a:cubicBezTo>
                  <a:cubicBezTo>
                    <a:pt x="1466822" y="12190"/>
                    <a:pt x="1485844" y="12740"/>
                    <a:pt x="1492073" y="28645"/>
                  </a:cubicBezTo>
                  <a:cubicBezTo>
                    <a:pt x="1494272" y="33774"/>
                    <a:pt x="1493233" y="39757"/>
                    <a:pt x="1492806" y="45160"/>
                  </a:cubicBezTo>
                  <a:cubicBezTo>
                    <a:pt x="1491066" y="67751"/>
                    <a:pt x="1488256" y="90189"/>
                    <a:pt x="1486058" y="112719"/>
                  </a:cubicBezTo>
                  <a:cubicBezTo>
                    <a:pt x="1478852" y="158724"/>
                    <a:pt x="1486485" y="304647"/>
                    <a:pt x="1450517" y="327757"/>
                  </a:cubicBezTo>
                  <a:cubicBezTo>
                    <a:pt x="1443647" y="331329"/>
                    <a:pt x="1435525" y="330047"/>
                    <a:pt x="1428044" y="330627"/>
                  </a:cubicBezTo>
                  <a:cubicBezTo>
                    <a:pt x="1405114" y="331268"/>
                    <a:pt x="1382213" y="331054"/>
                    <a:pt x="1359283" y="331451"/>
                  </a:cubicBezTo>
                  <a:cubicBezTo>
                    <a:pt x="1296200" y="332519"/>
                    <a:pt x="1233118" y="331878"/>
                    <a:pt x="1170036" y="331787"/>
                  </a:cubicBezTo>
                  <a:cubicBezTo>
                    <a:pt x="1009002" y="331604"/>
                    <a:pt x="848059" y="332367"/>
                    <a:pt x="687025" y="330962"/>
                  </a:cubicBezTo>
                  <a:cubicBezTo>
                    <a:pt x="495977" y="326200"/>
                    <a:pt x="305203" y="339968"/>
                    <a:pt x="114124" y="339510"/>
                  </a:cubicBezTo>
                  <a:close/>
                  <a:moveTo>
                    <a:pt x="155528" y="315973"/>
                  </a:moveTo>
                  <a:cubicBezTo>
                    <a:pt x="250426" y="315515"/>
                    <a:pt x="345263" y="310936"/>
                    <a:pt x="440070" y="307792"/>
                  </a:cubicBezTo>
                  <a:cubicBezTo>
                    <a:pt x="773161" y="304190"/>
                    <a:pt x="1106343" y="311730"/>
                    <a:pt x="1439403" y="306265"/>
                  </a:cubicBezTo>
                  <a:cubicBezTo>
                    <a:pt x="1456746" y="268258"/>
                    <a:pt x="1453387" y="224023"/>
                    <a:pt x="1457784" y="183421"/>
                  </a:cubicBezTo>
                  <a:cubicBezTo>
                    <a:pt x="1459280" y="134638"/>
                    <a:pt x="1464929" y="86220"/>
                    <a:pt x="1469478" y="37681"/>
                  </a:cubicBezTo>
                  <a:cubicBezTo>
                    <a:pt x="1436930" y="33743"/>
                    <a:pt x="1403617" y="39269"/>
                    <a:pt x="1370794" y="37925"/>
                  </a:cubicBezTo>
                  <a:cubicBezTo>
                    <a:pt x="1323894" y="38536"/>
                    <a:pt x="1277086" y="35056"/>
                    <a:pt x="1230248" y="33468"/>
                  </a:cubicBezTo>
                  <a:cubicBezTo>
                    <a:pt x="1058588" y="32675"/>
                    <a:pt x="887020" y="26264"/>
                    <a:pt x="715391" y="23730"/>
                  </a:cubicBezTo>
                  <a:cubicBezTo>
                    <a:pt x="620096" y="22295"/>
                    <a:pt x="524862" y="26325"/>
                    <a:pt x="429536" y="26905"/>
                  </a:cubicBezTo>
                  <a:cubicBezTo>
                    <a:pt x="388041" y="27302"/>
                    <a:pt x="346423" y="25928"/>
                    <a:pt x="304989" y="28859"/>
                  </a:cubicBezTo>
                  <a:cubicBezTo>
                    <a:pt x="254609" y="33713"/>
                    <a:pt x="203587" y="33590"/>
                    <a:pt x="153390" y="40429"/>
                  </a:cubicBezTo>
                  <a:cubicBezTo>
                    <a:pt x="111681" y="46168"/>
                    <a:pt x="69331" y="42993"/>
                    <a:pt x="27531" y="47236"/>
                  </a:cubicBezTo>
                  <a:cubicBezTo>
                    <a:pt x="23867" y="52792"/>
                    <a:pt x="23195" y="60394"/>
                    <a:pt x="17333" y="64271"/>
                  </a:cubicBezTo>
                  <a:cubicBezTo>
                    <a:pt x="21211" y="145841"/>
                    <a:pt x="22554" y="227504"/>
                    <a:pt x="24447" y="309135"/>
                  </a:cubicBezTo>
                  <a:cubicBezTo>
                    <a:pt x="67133" y="318690"/>
                    <a:pt x="111987" y="314691"/>
                    <a:pt x="155528" y="3159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638233">
              <a:off x="3422074" y="2066063"/>
              <a:ext cx="175138" cy="186507"/>
            </a:xfrm>
            <a:custGeom>
              <a:avLst/>
              <a:gdLst/>
              <a:ahLst/>
              <a:cxnLst/>
              <a:rect l="l" t="t" r="r" b="b"/>
              <a:pathLst>
                <a:path w="349500" h="371840" extrusionOk="0">
                  <a:moveTo>
                    <a:pt x="196848" y="371767"/>
                  </a:moveTo>
                  <a:cubicBezTo>
                    <a:pt x="130102" y="371218"/>
                    <a:pt x="60363" y="340354"/>
                    <a:pt x="30379" y="277955"/>
                  </a:cubicBezTo>
                  <a:cubicBezTo>
                    <a:pt x="16486" y="250480"/>
                    <a:pt x="3326" y="221661"/>
                    <a:pt x="487" y="190645"/>
                  </a:cubicBezTo>
                  <a:cubicBezTo>
                    <a:pt x="-5437" y="103213"/>
                    <a:pt x="42959" y="26344"/>
                    <a:pt x="132544" y="11630"/>
                  </a:cubicBezTo>
                  <a:cubicBezTo>
                    <a:pt x="136911" y="5860"/>
                    <a:pt x="145063" y="5921"/>
                    <a:pt x="151445" y="3845"/>
                  </a:cubicBezTo>
                  <a:cubicBezTo>
                    <a:pt x="161521" y="579"/>
                    <a:pt x="172024" y="-368"/>
                    <a:pt x="182558" y="121"/>
                  </a:cubicBezTo>
                  <a:cubicBezTo>
                    <a:pt x="239595" y="-1100"/>
                    <a:pt x="296723" y="30282"/>
                    <a:pt x="325181" y="79890"/>
                  </a:cubicBezTo>
                  <a:cubicBezTo>
                    <a:pt x="354401" y="128460"/>
                    <a:pt x="352233" y="188111"/>
                    <a:pt x="344539" y="242329"/>
                  </a:cubicBezTo>
                  <a:cubicBezTo>
                    <a:pt x="331745" y="312024"/>
                    <a:pt x="270373" y="374270"/>
                    <a:pt x="196848" y="371767"/>
                  </a:cubicBezTo>
                  <a:close/>
                  <a:moveTo>
                    <a:pt x="200023" y="348016"/>
                  </a:moveTo>
                  <a:cubicBezTo>
                    <a:pt x="256663" y="348169"/>
                    <a:pt x="303166" y="302774"/>
                    <a:pt x="318005" y="250388"/>
                  </a:cubicBezTo>
                  <a:cubicBezTo>
                    <a:pt x="325791" y="221265"/>
                    <a:pt x="325394" y="191439"/>
                    <a:pt x="324875" y="161583"/>
                  </a:cubicBezTo>
                  <a:cubicBezTo>
                    <a:pt x="323104" y="99947"/>
                    <a:pt x="279808" y="43470"/>
                    <a:pt x="219687" y="28237"/>
                  </a:cubicBezTo>
                  <a:cubicBezTo>
                    <a:pt x="218344" y="29550"/>
                    <a:pt x="216267" y="29458"/>
                    <a:pt x="216298" y="27413"/>
                  </a:cubicBezTo>
                  <a:cubicBezTo>
                    <a:pt x="196970" y="25031"/>
                    <a:pt x="176452" y="24390"/>
                    <a:pt x="157215" y="27107"/>
                  </a:cubicBezTo>
                  <a:cubicBezTo>
                    <a:pt x="150681" y="28115"/>
                    <a:pt x="143628" y="32602"/>
                    <a:pt x="137185" y="29488"/>
                  </a:cubicBezTo>
                  <a:cubicBezTo>
                    <a:pt x="59172" y="44661"/>
                    <a:pt x="18898" y="109990"/>
                    <a:pt x="23234" y="186677"/>
                  </a:cubicBezTo>
                  <a:cubicBezTo>
                    <a:pt x="27600" y="224012"/>
                    <a:pt x="44882" y="259791"/>
                    <a:pt x="66103" y="290471"/>
                  </a:cubicBezTo>
                  <a:cubicBezTo>
                    <a:pt x="97339" y="331226"/>
                    <a:pt x="150345" y="347467"/>
                    <a:pt x="200023" y="348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638233">
              <a:off x="3530233" y="2630359"/>
              <a:ext cx="183962" cy="188427"/>
            </a:xfrm>
            <a:custGeom>
              <a:avLst/>
              <a:gdLst/>
              <a:ahLst/>
              <a:cxnLst/>
              <a:rect l="l" t="t" r="r" b="b"/>
              <a:pathLst>
                <a:path w="367108" h="375667" extrusionOk="0">
                  <a:moveTo>
                    <a:pt x="164593" y="375143"/>
                  </a:moveTo>
                  <a:cubicBezTo>
                    <a:pt x="125999" y="371021"/>
                    <a:pt x="91221" y="349988"/>
                    <a:pt x="61390" y="326268"/>
                  </a:cubicBezTo>
                  <a:cubicBezTo>
                    <a:pt x="33818" y="302303"/>
                    <a:pt x="15925" y="268051"/>
                    <a:pt x="5055" y="233585"/>
                  </a:cubicBezTo>
                  <a:cubicBezTo>
                    <a:pt x="-716" y="212124"/>
                    <a:pt x="-502" y="189594"/>
                    <a:pt x="658" y="167523"/>
                  </a:cubicBezTo>
                  <a:cubicBezTo>
                    <a:pt x="170" y="138002"/>
                    <a:pt x="8902" y="109703"/>
                    <a:pt x="25879" y="85525"/>
                  </a:cubicBezTo>
                  <a:cubicBezTo>
                    <a:pt x="49237" y="46724"/>
                    <a:pt x="86305" y="16410"/>
                    <a:pt x="130029" y="3741"/>
                  </a:cubicBezTo>
                  <a:cubicBezTo>
                    <a:pt x="156868" y="-3250"/>
                    <a:pt x="185417" y="810"/>
                    <a:pt x="212317" y="5755"/>
                  </a:cubicBezTo>
                  <a:cubicBezTo>
                    <a:pt x="215584" y="1726"/>
                    <a:pt x="221447" y="-106"/>
                    <a:pt x="226332" y="2153"/>
                  </a:cubicBezTo>
                  <a:cubicBezTo>
                    <a:pt x="235309" y="6335"/>
                    <a:pt x="244622" y="9541"/>
                    <a:pt x="253598" y="13723"/>
                  </a:cubicBezTo>
                  <a:cubicBezTo>
                    <a:pt x="286117" y="26423"/>
                    <a:pt x="317597" y="45167"/>
                    <a:pt x="333474" y="77557"/>
                  </a:cubicBezTo>
                  <a:cubicBezTo>
                    <a:pt x="347459" y="101155"/>
                    <a:pt x="360313" y="126279"/>
                    <a:pt x="365382" y="153449"/>
                  </a:cubicBezTo>
                  <a:cubicBezTo>
                    <a:pt x="371763" y="209682"/>
                    <a:pt x="361015" y="270982"/>
                    <a:pt x="323826" y="315216"/>
                  </a:cubicBezTo>
                  <a:cubicBezTo>
                    <a:pt x="286758" y="363450"/>
                    <a:pt x="222973" y="378837"/>
                    <a:pt x="164593" y="375143"/>
                  </a:cubicBezTo>
                  <a:close/>
                  <a:moveTo>
                    <a:pt x="180318" y="352003"/>
                  </a:moveTo>
                  <a:cubicBezTo>
                    <a:pt x="226424" y="351422"/>
                    <a:pt x="275460" y="338662"/>
                    <a:pt x="304498" y="301021"/>
                  </a:cubicBezTo>
                  <a:cubicBezTo>
                    <a:pt x="345382" y="251413"/>
                    <a:pt x="356588" y="171491"/>
                    <a:pt x="326390" y="114160"/>
                  </a:cubicBezTo>
                  <a:cubicBezTo>
                    <a:pt x="299063" y="55852"/>
                    <a:pt x="276835" y="48708"/>
                    <a:pt x="220256" y="25690"/>
                  </a:cubicBezTo>
                  <a:cubicBezTo>
                    <a:pt x="143830" y="4534"/>
                    <a:pt x="81175" y="34329"/>
                    <a:pt x="42123" y="101796"/>
                  </a:cubicBezTo>
                  <a:cubicBezTo>
                    <a:pt x="30948" y="118678"/>
                    <a:pt x="23956" y="140170"/>
                    <a:pt x="24139" y="159921"/>
                  </a:cubicBezTo>
                  <a:cubicBezTo>
                    <a:pt x="23162" y="185290"/>
                    <a:pt x="21360" y="211513"/>
                    <a:pt x="30276" y="235783"/>
                  </a:cubicBezTo>
                  <a:cubicBezTo>
                    <a:pt x="42001" y="264693"/>
                    <a:pt x="57115" y="294274"/>
                    <a:pt x="82916" y="313018"/>
                  </a:cubicBezTo>
                  <a:cubicBezTo>
                    <a:pt x="111220" y="333869"/>
                    <a:pt x="144136" y="352644"/>
                    <a:pt x="180318" y="3520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 rot="-638233">
              <a:off x="3433573" y="2078779"/>
              <a:ext cx="151425" cy="161842"/>
            </a:xfrm>
            <a:custGeom>
              <a:avLst/>
              <a:gdLst/>
              <a:ahLst/>
              <a:cxnLst/>
              <a:rect l="l" t="t" r="r" b="b"/>
              <a:pathLst>
                <a:path w="302178" h="322666" extrusionOk="0">
                  <a:moveTo>
                    <a:pt x="301954" y="136263"/>
                  </a:moveTo>
                  <a:cubicBezTo>
                    <a:pt x="302442" y="166089"/>
                    <a:pt x="302839" y="195945"/>
                    <a:pt x="295084" y="225038"/>
                  </a:cubicBezTo>
                  <a:cubicBezTo>
                    <a:pt x="280275" y="277455"/>
                    <a:pt x="233742" y="322850"/>
                    <a:pt x="177102" y="322666"/>
                  </a:cubicBezTo>
                  <a:cubicBezTo>
                    <a:pt x="127424" y="322117"/>
                    <a:pt x="74448" y="305876"/>
                    <a:pt x="43182" y="265121"/>
                  </a:cubicBezTo>
                  <a:cubicBezTo>
                    <a:pt x="21931" y="234441"/>
                    <a:pt x="4679" y="198693"/>
                    <a:pt x="313" y="161357"/>
                  </a:cubicBezTo>
                  <a:cubicBezTo>
                    <a:pt x="-3992" y="84641"/>
                    <a:pt x="36251" y="19341"/>
                    <a:pt x="114295" y="4169"/>
                  </a:cubicBezTo>
                  <a:cubicBezTo>
                    <a:pt x="120737" y="7283"/>
                    <a:pt x="127790" y="2826"/>
                    <a:pt x="134325" y="1788"/>
                  </a:cubicBezTo>
                  <a:cubicBezTo>
                    <a:pt x="153561" y="-960"/>
                    <a:pt x="174110" y="-288"/>
                    <a:pt x="193438" y="2093"/>
                  </a:cubicBezTo>
                  <a:cubicBezTo>
                    <a:pt x="193377" y="4139"/>
                    <a:pt x="195483" y="4230"/>
                    <a:pt x="196796" y="2917"/>
                  </a:cubicBezTo>
                  <a:cubicBezTo>
                    <a:pt x="256886" y="18120"/>
                    <a:pt x="300183" y="74597"/>
                    <a:pt x="301954" y="136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 rot="-638233">
              <a:off x="3190640" y="2374604"/>
              <a:ext cx="727671" cy="146721"/>
            </a:xfrm>
            <a:custGeom>
              <a:avLst/>
              <a:gdLst/>
              <a:ahLst/>
              <a:cxnLst/>
              <a:rect l="l" t="t" r="r" b="b"/>
              <a:pathLst>
                <a:path w="1452114" h="292519" extrusionOk="0">
                  <a:moveTo>
                    <a:pt x="1452115" y="14228"/>
                  </a:moveTo>
                  <a:cubicBezTo>
                    <a:pt x="1447596" y="62767"/>
                    <a:pt x="1441917" y="111184"/>
                    <a:pt x="1440421" y="159968"/>
                  </a:cubicBezTo>
                  <a:cubicBezTo>
                    <a:pt x="1436054" y="200600"/>
                    <a:pt x="1439413" y="244805"/>
                    <a:pt x="1422070" y="282812"/>
                  </a:cubicBezTo>
                  <a:cubicBezTo>
                    <a:pt x="1088979" y="288276"/>
                    <a:pt x="755797" y="280706"/>
                    <a:pt x="422737" y="284338"/>
                  </a:cubicBezTo>
                  <a:cubicBezTo>
                    <a:pt x="327930" y="287483"/>
                    <a:pt x="233063" y="292031"/>
                    <a:pt x="138195" y="292520"/>
                  </a:cubicBezTo>
                  <a:cubicBezTo>
                    <a:pt x="94654" y="291238"/>
                    <a:pt x="49800" y="295237"/>
                    <a:pt x="7114" y="285682"/>
                  </a:cubicBezTo>
                  <a:cubicBezTo>
                    <a:pt x="5191" y="204050"/>
                    <a:pt x="3847" y="122388"/>
                    <a:pt x="0" y="40817"/>
                  </a:cubicBezTo>
                  <a:cubicBezTo>
                    <a:pt x="5893" y="36940"/>
                    <a:pt x="6565" y="29339"/>
                    <a:pt x="10198" y="23783"/>
                  </a:cubicBezTo>
                  <a:cubicBezTo>
                    <a:pt x="52029" y="19539"/>
                    <a:pt x="94349" y="22714"/>
                    <a:pt x="136058" y="17006"/>
                  </a:cubicBezTo>
                  <a:cubicBezTo>
                    <a:pt x="186255" y="10167"/>
                    <a:pt x="237246" y="10320"/>
                    <a:pt x="287657" y="5436"/>
                  </a:cubicBezTo>
                  <a:cubicBezTo>
                    <a:pt x="329091" y="2474"/>
                    <a:pt x="370708" y="3879"/>
                    <a:pt x="412203" y="3482"/>
                  </a:cubicBezTo>
                  <a:cubicBezTo>
                    <a:pt x="507498" y="2902"/>
                    <a:pt x="602732" y="-1128"/>
                    <a:pt x="698058" y="307"/>
                  </a:cubicBezTo>
                  <a:cubicBezTo>
                    <a:pt x="869687" y="2810"/>
                    <a:pt x="1041225" y="9252"/>
                    <a:pt x="1212915" y="10045"/>
                  </a:cubicBezTo>
                  <a:cubicBezTo>
                    <a:pt x="1259784" y="11602"/>
                    <a:pt x="1306562" y="15113"/>
                    <a:pt x="1353461" y="14502"/>
                  </a:cubicBezTo>
                  <a:cubicBezTo>
                    <a:pt x="1386254" y="15785"/>
                    <a:pt x="1419536" y="10290"/>
                    <a:pt x="1452115" y="142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 rot="-638233">
              <a:off x="3541630" y="2639854"/>
              <a:ext cx="160474" cy="167052"/>
            </a:xfrm>
            <a:custGeom>
              <a:avLst/>
              <a:gdLst/>
              <a:ahLst/>
              <a:cxnLst/>
              <a:rect l="l" t="t" r="r" b="b"/>
              <a:pathLst>
                <a:path w="320236" h="333052" extrusionOk="0">
                  <a:moveTo>
                    <a:pt x="303090" y="95194"/>
                  </a:moveTo>
                  <a:cubicBezTo>
                    <a:pt x="333288" y="152525"/>
                    <a:pt x="322113" y="232447"/>
                    <a:pt x="281228" y="282055"/>
                  </a:cubicBezTo>
                  <a:cubicBezTo>
                    <a:pt x="252191" y="319696"/>
                    <a:pt x="203123" y="332457"/>
                    <a:pt x="157048" y="333037"/>
                  </a:cubicBezTo>
                  <a:cubicBezTo>
                    <a:pt x="120866" y="333678"/>
                    <a:pt x="87951" y="314903"/>
                    <a:pt x="59616" y="294022"/>
                  </a:cubicBezTo>
                  <a:cubicBezTo>
                    <a:pt x="33815" y="275278"/>
                    <a:pt x="18670" y="245697"/>
                    <a:pt x="6976" y="216787"/>
                  </a:cubicBezTo>
                  <a:cubicBezTo>
                    <a:pt x="-1940" y="192517"/>
                    <a:pt x="-139" y="166294"/>
                    <a:pt x="839" y="140955"/>
                  </a:cubicBezTo>
                  <a:cubicBezTo>
                    <a:pt x="655" y="121204"/>
                    <a:pt x="7647" y="99712"/>
                    <a:pt x="18823" y="82830"/>
                  </a:cubicBezTo>
                  <a:cubicBezTo>
                    <a:pt x="57875" y="15364"/>
                    <a:pt x="120530" y="-14462"/>
                    <a:pt x="196956" y="6724"/>
                  </a:cubicBezTo>
                  <a:cubicBezTo>
                    <a:pt x="253534" y="29712"/>
                    <a:pt x="275763" y="36855"/>
                    <a:pt x="303090" y="951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589560" y="3774589"/>
            <a:ext cx="516577" cy="183611"/>
            <a:chOff x="589560" y="3698389"/>
            <a:chExt cx="516577" cy="183611"/>
          </a:xfrm>
        </p:grpSpPr>
        <p:sp>
          <p:nvSpPr>
            <p:cNvPr id="220" name="Google Shape;220;p3"/>
            <p:cNvSpPr/>
            <p:nvPr/>
          </p:nvSpPr>
          <p:spPr>
            <a:xfrm>
              <a:off x="589560" y="3698389"/>
              <a:ext cx="516577" cy="183611"/>
            </a:xfrm>
            <a:custGeom>
              <a:avLst/>
              <a:gdLst/>
              <a:ahLst/>
              <a:cxnLst/>
              <a:rect l="l" t="t" r="r" b="b"/>
              <a:pathLst>
                <a:path w="1033154" h="367222" extrusionOk="0">
                  <a:moveTo>
                    <a:pt x="9415" y="78082"/>
                  </a:moveTo>
                  <a:cubicBezTo>
                    <a:pt x="3815" y="78103"/>
                    <a:pt x="2989" y="84229"/>
                    <a:pt x="3299" y="88616"/>
                  </a:cubicBezTo>
                  <a:cubicBezTo>
                    <a:pt x="3113" y="95487"/>
                    <a:pt x="3092" y="102357"/>
                    <a:pt x="3030" y="109228"/>
                  </a:cubicBezTo>
                  <a:cubicBezTo>
                    <a:pt x="2782" y="140725"/>
                    <a:pt x="2472" y="172223"/>
                    <a:pt x="2204" y="203720"/>
                  </a:cubicBezTo>
                  <a:cubicBezTo>
                    <a:pt x="1873" y="247034"/>
                    <a:pt x="1956" y="290389"/>
                    <a:pt x="840" y="333703"/>
                  </a:cubicBezTo>
                  <a:cubicBezTo>
                    <a:pt x="1170" y="343782"/>
                    <a:pt x="-3665" y="357171"/>
                    <a:pt x="6729" y="363648"/>
                  </a:cubicBezTo>
                  <a:cubicBezTo>
                    <a:pt x="22433" y="370747"/>
                    <a:pt x="40595" y="364994"/>
                    <a:pt x="57311" y="365490"/>
                  </a:cubicBezTo>
                  <a:cubicBezTo>
                    <a:pt x="101365" y="365056"/>
                    <a:pt x="145108" y="360151"/>
                    <a:pt x="188996" y="357088"/>
                  </a:cubicBezTo>
                  <a:cubicBezTo>
                    <a:pt x="257059" y="354419"/>
                    <a:pt x="325019" y="345106"/>
                    <a:pt x="392979" y="340119"/>
                  </a:cubicBezTo>
                  <a:cubicBezTo>
                    <a:pt x="464225" y="335731"/>
                    <a:pt x="537268" y="327743"/>
                    <a:pt x="609051" y="328281"/>
                  </a:cubicBezTo>
                  <a:cubicBezTo>
                    <a:pt x="720899" y="327350"/>
                    <a:pt x="829771" y="315657"/>
                    <a:pt x="940772" y="306221"/>
                  </a:cubicBezTo>
                  <a:cubicBezTo>
                    <a:pt x="954471" y="305352"/>
                    <a:pt x="970258" y="304317"/>
                    <a:pt x="984205" y="303303"/>
                  </a:cubicBezTo>
                  <a:cubicBezTo>
                    <a:pt x="993834" y="302723"/>
                    <a:pt x="1003566" y="302247"/>
                    <a:pt x="1013319" y="301937"/>
                  </a:cubicBezTo>
                  <a:cubicBezTo>
                    <a:pt x="1018464" y="302040"/>
                    <a:pt x="1023692" y="300240"/>
                    <a:pt x="1026833" y="295998"/>
                  </a:cubicBezTo>
                  <a:cubicBezTo>
                    <a:pt x="1040987" y="273440"/>
                    <a:pt x="1027494" y="200036"/>
                    <a:pt x="1023692" y="171664"/>
                  </a:cubicBezTo>
                  <a:cubicBezTo>
                    <a:pt x="1020510" y="150638"/>
                    <a:pt x="1019559" y="129385"/>
                    <a:pt x="1015716" y="108462"/>
                  </a:cubicBezTo>
                  <a:cubicBezTo>
                    <a:pt x="1010364" y="79179"/>
                    <a:pt x="1010323" y="49234"/>
                    <a:pt x="1009372" y="19537"/>
                  </a:cubicBezTo>
                  <a:cubicBezTo>
                    <a:pt x="1010344" y="-9911"/>
                    <a:pt x="973729" y="1905"/>
                    <a:pt x="955670" y="4699"/>
                  </a:cubicBezTo>
                  <a:cubicBezTo>
                    <a:pt x="923353" y="11735"/>
                    <a:pt x="890210" y="11984"/>
                    <a:pt x="857315" y="13474"/>
                  </a:cubicBezTo>
                  <a:cubicBezTo>
                    <a:pt x="812972" y="15481"/>
                    <a:pt x="768919" y="21131"/>
                    <a:pt x="724639" y="24028"/>
                  </a:cubicBezTo>
                  <a:cubicBezTo>
                    <a:pt x="691268" y="26056"/>
                    <a:pt x="657257" y="25973"/>
                    <a:pt x="623701" y="26118"/>
                  </a:cubicBezTo>
                  <a:cubicBezTo>
                    <a:pt x="569378" y="26201"/>
                    <a:pt x="515613" y="35410"/>
                    <a:pt x="461332" y="37024"/>
                  </a:cubicBezTo>
                  <a:cubicBezTo>
                    <a:pt x="386780" y="38928"/>
                    <a:pt x="307559" y="42695"/>
                    <a:pt x="232904" y="46606"/>
                  </a:cubicBezTo>
                  <a:cubicBezTo>
                    <a:pt x="196393" y="49172"/>
                    <a:pt x="158332" y="47661"/>
                    <a:pt x="121655" y="49793"/>
                  </a:cubicBezTo>
                  <a:cubicBezTo>
                    <a:pt x="103431" y="52773"/>
                    <a:pt x="85805" y="58505"/>
                    <a:pt x="67312" y="60223"/>
                  </a:cubicBezTo>
                  <a:cubicBezTo>
                    <a:pt x="50823" y="62313"/>
                    <a:pt x="35946" y="62603"/>
                    <a:pt x="18837" y="6380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1" name="Google Shape;221;p3"/>
            <p:cNvGrpSpPr/>
            <p:nvPr/>
          </p:nvGrpSpPr>
          <p:grpSpPr>
            <a:xfrm>
              <a:off x="589560" y="3698389"/>
              <a:ext cx="516577" cy="183611"/>
              <a:chOff x="589560" y="3698389"/>
              <a:chExt cx="516577" cy="183611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589560" y="3698389"/>
                <a:ext cx="516577" cy="183611"/>
              </a:xfrm>
              <a:custGeom>
                <a:avLst/>
                <a:gdLst/>
                <a:ahLst/>
                <a:cxnLst/>
                <a:rect l="l" t="t" r="r" b="b"/>
                <a:pathLst>
                  <a:path w="1033154" h="367222" extrusionOk="0">
                    <a:moveTo>
                      <a:pt x="6729" y="363648"/>
                    </a:moveTo>
                    <a:cubicBezTo>
                      <a:pt x="-3665" y="357171"/>
                      <a:pt x="1170" y="343782"/>
                      <a:pt x="840" y="333703"/>
                    </a:cubicBezTo>
                    <a:cubicBezTo>
                      <a:pt x="1956" y="290389"/>
                      <a:pt x="1873" y="247034"/>
                      <a:pt x="2204" y="203720"/>
                    </a:cubicBezTo>
                    <a:cubicBezTo>
                      <a:pt x="2472" y="172223"/>
                      <a:pt x="2782" y="140725"/>
                      <a:pt x="3030" y="109228"/>
                    </a:cubicBezTo>
                    <a:cubicBezTo>
                      <a:pt x="3092" y="102357"/>
                      <a:pt x="3113" y="95487"/>
                      <a:pt x="3299" y="88616"/>
                    </a:cubicBezTo>
                    <a:cubicBezTo>
                      <a:pt x="2989" y="84229"/>
                      <a:pt x="3815" y="78103"/>
                      <a:pt x="9415" y="78082"/>
                    </a:cubicBezTo>
                    <a:cubicBezTo>
                      <a:pt x="18775" y="79138"/>
                      <a:pt x="14601" y="91720"/>
                      <a:pt x="15800" y="98156"/>
                    </a:cubicBezTo>
                    <a:cubicBezTo>
                      <a:pt x="16234" y="115188"/>
                      <a:pt x="16420" y="132240"/>
                      <a:pt x="16626" y="149272"/>
                    </a:cubicBezTo>
                    <a:cubicBezTo>
                      <a:pt x="16812" y="215744"/>
                      <a:pt x="19209" y="282277"/>
                      <a:pt x="17556" y="348748"/>
                    </a:cubicBezTo>
                    <a:cubicBezTo>
                      <a:pt x="94980" y="348293"/>
                      <a:pt x="172135" y="339167"/>
                      <a:pt x="249476" y="335214"/>
                    </a:cubicBezTo>
                    <a:cubicBezTo>
                      <a:pt x="330309" y="326977"/>
                      <a:pt x="408600" y="320603"/>
                      <a:pt x="489537" y="314768"/>
                    </a:cubicBezTo>
                    <a:cubicBezTo>
                      <a:pt x="533900" y="311043"/>
                      <a:pt x="578387" y="310173"/>
                      <a:pt x="622874" y="309884"/>
                    </a:cubicBezTo>
                    <a:cubicBezTo>
                      <a:pt x="677940" y="308890"/>
                      <a:pt x="735053" y="304813"/>
                      <a:pt x="789313" y="301626"/>
                    </a:cubicBezTo>
                    <a:cubicBezTo>
                      <a:pt x="863761" y="295066"/>
                      <a:pt x="938065" y="286437"/>
                      <a:pt x="1012802" y="283726"/>
                    </a:cubicBezTo>
                    <a:cubicBezTo>
                      <a:pt x="1018030" y="251918"/>
                      <a:pt x="1011439" y="219075"/>
                      <a:pt x="1007699" y="187350"/>
                    </a:cubicBezTo>
                    <a:cubicBezTo>
                      <a:pt x="1003938" y="166097"/>
                      <a:pt x="1002368" y="144554"/>
                      <a:pt x="999599" y="123155"/>
                    </a:cubicBezTo>
                    <a:cubicBezTo>
                      <a:pt x="992945" y="88637"/>
                      <a:pt x="991788" y="53476"/>
                      <a:pt x="991127" y="18378"/>
                    </a:cubicBezTo>
                    <a:cubicBezTo>
                      <a:pt x="967489" y="19372"/>
                      <a:pt x="944532" y="26698"/>
                      <a:pt x="920915" y="28498"/>
                    </a:cubicBezTo>
                    <a:cubicBezTo>
                      <a:pt x="891078" y="31230"/>
                      <a:pt x="861055" y="30981"/>
                      <a:pt x="831197" y="33341"/>
                    </a:cubicBezTo>
                    <a:cubicBezTo>
                      <a:pt x="786937" y="36631"/>
                      <a:pt x="742801" y="42156"/>
                      <a:pt x="698397" y="43584"/>
                    </a:cubicBezTo>
                    <a:cubicBezTo>
                      <a:pt x="666576" y="44847"/>
                      <a:pt x="634672" y="43771"/>
                      <a:pt x="602852" y="44826"/>
                    </a:cubicBezTo>
                    <a:cubicBezTo>
                      <a:pt x="564956" y="46461"/>
                      <a:pt x="527308" y="51303"/>
                      <a:pt x="489495" y="53973"/>
                    </a:cubicBezTo>
                    <a:cubicBezTo>
                      <a:pt x="408228" y="57119"/>
                      <a:pt x="326424" y="59975"/>
                      <a:pt x="245261" y="64051"/>
                    </a:cubicBezTo>
                    <a:cubicBezTo>
                      <a:pt x="205567" y="67445"/>
                      <a:pt x="165688" y="66121"/>
                      <a:pt x="125933" y="67776"/>
                    </a:cubicBezTo>
                    <a:cubicBezTo>
                      <a:pt x="115333" y="68666"/>
                      <a:pt x="105270" y="72391"/>
                      <a:pt x="94835" y="74316"/>
                    </a:cubicBezTo>
                    <a:cubicBezTo>
                      <a:pt x="72767" y="78807"/>
                      <a:pt x="48716" y="80607"/>
                      <a:pt x="26586" y="81538"/>
                    </a:cubicBezTo>
                    <a:cubicBezTo>
                      <a:pt x="22474" y="81704"/>
                      <a:pt x="17990" y="82925"/>
                      <a:pt x="14498" y="80090"/>
                    </a:cubicBezTo>
                    <a:cubicBezTo>
                      <a:pt x="8299" y="75661"/>
                      <a:pt x="10923" y="64424"/>
                      <a:pt x="18837" y="63803"/>
                    </a:cubicBezTo>
                    <a:cubicBezTo>
                      <a:pt x="35946" y="62603"/>
                      <a:pt x="50823" y="62313"/>
                      <a:pt x="67312" y="60223"/>
                    </a:cubicBezTo>
                    <a:cubicBezTo>
                      <a:pt x="85805" y="58505"/>
                      <a:pt x="103431" y="52773"/>
                      <a:pt x="121655" y="49793"/>
                    </a:cubicBezTo>
                    <a:cubicBezTo>
                      <a:pt x="158332" y="47661"/>
                      <a:pt x="196393" y="49172"/>
                      <a:pt x="232904" y="46606"/>
                    </a:cubicBezTo>
                    <a:cubicBezTo>
                      <a:pt x="307559" y="42695"/>
                      <a:pt x="386780" y="38928"/>
                      <a:pt x="461332" y="37024"/>
                    </a:cubicBezTo>
                    <a:cubicBezTo>
                      <a:pt x="515613" y="35410"/>
                      <a:pt x="569378" y="26201"/>
                      <a:pt x="623701" y="26118"/>
                    </a:cubicBezTo>
                    <a:cubicBezTo>
                      <a:pt x="657257" y="25973"/>
                      <a:pt x="691268" y="26056"/>
                      <a:pt x="724639" y="24028"/>
                    </a:cubicBezTo>
                    <a:cubicBezTo>
                      <a:pt x="768919" y="21131"/>
                      <a:pt x="812972" y="15481"/>
                      <a:pt x="857315" y="13474"/>
                    </a:cubicBezTo>
                    <a:cubicBezTo>
                      <a:pt x="890210" y="11984"/>
                      <a:pt x="923353" y="11735"/>
                      <a:pt x="955670" y="4699"/>
                    </a:cubicBezTo>
                    <a:cubicBezTo>
                      <a:pt x="973729" y="1905"/>
                      <a:pt x="1010344" y="-9911"/>
                      <a:pt x="1009372" y="19537"/>
                    </a:cubicBezTo>
                    <a:cubicBezTo>
                      <a:pt x="1010323" y="49234"/>
                      <a:pt x="1010364" y="79179"/>
                      <a:pt x="1015716" y="108462"/>
                    </a:cubicBezTo>
                    <a:cubicBezTo>
                      <a:pt x="1019559" y="129385"/>
                      <a:pt x="1020510" y="150638"/>
                      <a:pt x="1023692" y="171664"/>
                    </a:cubicBezTo>
                    <a:cubicBezTo>
                      <a:pt x="1027494" y="200036"/>
                      <a:pt x="1040987" y="273440"/>
                      <a:pt x="1026833" y="295998"/>
                    </a:cubicBezTo>
                    <a:cubicBezTo>
                      <a:pt x="1023692" y="300240"/>
                      <a:pt x="1018464" y="302040"/>
                      <a:pt x="1013319" y="301937"/>
                    </a:cubicBezTo>
                    <a:cubicBezTo>
                      <a:pt x="1003566" y="302247"/>
                      <a:pt x="993834" y="302723"/>
                      <a:pt x="984205" y="303303"/>
                    </a:cubicBezTo>
                    <a:cubicBezTo>
                      <a:pt x="970258" y="304317"/>
                      <a:pt x="954471" y="305352"/>
                      <a:pt x="940772" y="306221"/>
                    </a:cubicBezTo>
                    <a:cubicBezTo>
                      <a:pt x="829771" y="315657"/>
                      <a:pt x="720899" y="327350"/>
                      <a:pt x="609051" y="328281"/>
                    </a:cubicBezTo>
                    <a:cubicBezTo>
                      <a:pt x="537268" y="327743"/>
                      <a:pt x="464225" y="335731"/>
                      <a:pt x="392979" y="340119"/>
                    </a:cubicBezTo>
                    <a:cubicBezTo>
                      <a:pt x="325019" y="345106"/>
                      <a:pt x="257059" y="354419"/>
                      <a:pt x="188996" y="357088"/>
                    </a:cubicBezTo>
                    <a:cubicBezTo>
                      <a:pt x="145108" y="360151"/>
                      <a:pt x="101365" y="365056"/>
                      <a:pt x="57311" y="365490"/>
                    </a:cubicBezTo>
                    <a:cubicBezTo>
                      <a:pt x="40595" y="364994"/>
                      <a:pt x="22433" y="370747"/>
                      <a:pt x="6729" y="36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597343" y="3707578"/>
                <a:ext cx="499573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999146" h="330349" extrusionOk="0">
                    <a:moveTo>
                      <a:pt x="992113" y="168972"/>
                    </a:moveTo>
                    <a:cubicBezTo>
                      <a:pt x="995853" y="200697"/>
                      <a:pt x="1002424" y="233540"/>
                      <a:pt x="997217" y="265347"/>
                    </a:cubicBezTo>
                    <a:cubicBezTo>
                      <a:pt x="922500" y="268038"/>
                      <a:pt x="848196" y="276667"/>
                      <a:pt x="773748" y="283228"/>
                    </a:cubicBezTo>
                    <a:cubicBezTo>
                      <a:pt x="719487" y="286415"/>
                      <a:pt x="662396" y="290491"/>
                      <a:pt x="607309" y="291485"/>
                    </a:cubicBezTo>
                    <a:cubicBezTo>
                      <a:pt x="562822" y="291795"/>
                      <a:pt x="518314" y="292644"/>
                      <a:pt x="473971" y="296369"/>
                    </a:cubicBezTo>
                    <a:cubicBezTo>
                      <a:pt x="393014" y="302205"/>
                      <a:pt x="314744" y="308558"/>
                      <a:pt x="233911" y="316815"/>
                    </a:cubicBezTo>
                    <a:cubicBezTo>
                      <a:pt x="156570" y="320768"/>
                      <a:pt x="79415" y="329894"/>
                      <a:pt x="1991" y="330349"/>
                    </a:cubicBezTo>
                    <a:cubicBezTo>
                      <a:pt x="3644" y="263899"/>
                      <a:pt x="1268" y="197365"/>
                      <a:pt x="1061" y="130873"/>
                    </a:cubicBezTo>
                    <a:cubicBezTo>
                      <a:pt x="854" y="113821"/>
                      <a:pt x="668" y="96789"/>
                      <a:pt x="234" y="79757"/>
                    </a:cubicBezTo>
                    <a:cubicBezTo>
                      <a:pt x="-406" y="76281"/>
                      <a:pt x="524" y="70983"/>
                      <a:pt x="28" y="66699"/>
                    </a:cubicBezTo>
                    <a:cubicBezTo>
                      <a:pt x="606" y="65726"/>
                      <a:pt x="999" y="64402"/>
                      <a:pt x="1330" y="63015"/>
                    </a:cubicBezTo>
                    <a:cubicBezTo>
                      <a:pt x="4367" y="64050"/>
                      <a:pt x="7797" y="63264"/>
                      <a:pt x="11020" y="63139"/>
                    </a:cubicBezTo>
                    <a:cubicBezTo>
                      <a:pt x="33130" y="62208"/>
                      <a:pt x="57181" y="60428"/>
                      <a:pt x="79270" y="55938"/>
                    </a:cubicBezTo>
                    <a:cubicBezTo>
                      <a:pt x="89705" y="54013"/>
                      <a:pt x="99747" y="50288"/>
                      <a:pt x="110347" y="49378"/>
                    </a:cubicBezTo>
                    <a:cubicBezTo>
                      <a:pt x="150102" y="47743"/>
                      <a:pt x="189981" y="49046"/>
                      <a:pt x="229675" y="45652"/>
                    </a:cubicBezTo>
                    <a:cubicBezTo>
                      <a:pt x="310838" y="41576"/>
                      <a:pt x="392642" y="38699"/>
                      <a:pt x="473909" y="35574"/>
                    </a:cubicBezTo>
                    <a:cubicBezTo>
                      <a:pt x="511722" y="32905"/>
                      <a:pt x="549370" y="28083"/>
                      <a:pt x="587266" y="26427"/>
                    </a:cubicBezTo>
                    <a:cubicBezTo>
                      <a:pt x="619087" y="25372"/>
                      <a:pt x="650990" y="26448"/>
                      <a:pt x="682811" y="25185"/>
                    </a:cubicBezTo>
                    <a:cubicBezTo>
                      <a:pt x="727195" y="23778"/>
                      <a:pt x="771330" y="18232"/>
                      <a:pt x="815590" y="14962"/>
                    </a:cubicBezTo>
                    <a:cubicBezTo>
                      <a:pt x="845448" y="12582"/>
                      <a:pt x="875471" y="12831"/>
                      <a:pt x="905308" y="10099"/>
                    </a:cubicBezTo>
                    <a:cubicBezTo>
                      <a:pt x="928926" y="8319"/>
                      <a:pt x="951882" y="973"/>
                      <a:pt x="975521" y="0"/>
                    </a:cubicBezTo>
                    <a:cubicBezTo>
                      <a:pt x="976182" y="35098"/>
                      <a:pt x="977360" y="70238"/>
                      <a:pt x="984013" y="104777"/>
                    </a:cubicBezTo>
                    <a:cubicBezTo>
                      <a:pt x="986782" y="126196"/>
                      <a:pt x="988352" y="147719"/>
                      <a:pt x="992113" y="1689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" name="Google Shape;224;p3"/>
          <p:cNvSpPr txBox="1">
            <a:spLocks noGrp="1"/>
          </p:cNvSpPr>
          <p:nvPr>
            <p:ph type="ctrTitle"/>
          </p:nvPr>
        </p:nvSpPr>
        <p:spPr>
          <a:xfrm>
            <a:off x="4486225" y="1211250"/>
            <a:ext cx="3971100" cy="208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"/>
          <p:cNvSpPr txBox="1">
            <a:spLocks noGrp="1"/>
          </p:cNvSpPr>
          <p:nvPr>
            <p:ph type="subTitle" idx="1"/>
          </p:nvPr>
        </p:nvSpPr>
        <p:spPr>
          <a:xfrm>
            <a:off x="4486225" y="3478950"/>
            <a:ext cx="39711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7320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4"/>
          <p:cNvSpPr txBox="1">
            <a:spLocks noGrp="1"/>
          </p:cNvSpPr>
          <p:nvPr>
            <p:ph type="body" idx="1"/>
          </p:nvPr>
        </p:nvSpPr>
        <p:spPr>
          <a:xfrm>
            <a:off x="855300" y="4047750"/>
            <a:ext cx="7433400" cy="65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SzPts val="18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/>
          </p:nvPr>
        </p:nvSpPr>
        <p:spPr>
          <a:xfrm>
            <a:off x="799050" y="1077900"/>
            <a:ext cx="7545900" cy="208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/>
          <p:nvPr/>
        </p:nvSpPr>
        <p:spPr>
          <a:xfrm>
            <a:off x="-19050" y="-9525"/>
            <a:ext cx="9172500" cy="181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 txBox="1">
            <a:spLocks noGrp="1"/>
          </p:cNvSpPr>
          <p:nvPr>
            <p:ph type="body" idx="1"/>
          </p:nvPr>
        </p:nvSpPr>
        <p:spPr>
          <a:xfrm>
            <a:off x="500025" y="2343150"/>
            <a:ext cx="8134500" cy="20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500025" y="855050"/>
            <a:ext cx="8134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/>
          <p:nvPr/>
        </p:nvSpPr>
        <p:spPr>
          <a:xfrm>
            <a:off x="-19050" y="-9525"/>
            <a:ext cx="9172500" cy="18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"/>
          <p:cNvSpPr txBox="1">
            <a:spLocks noGrp="1"/>
          </p:cNvSpPr>
          <p:nvPr>
            <p:ph type="title"/>
          </p:nvPr>
        </p:nvSpPr>
        <p:spPr>
          <a:xfrm>
            <a:off x="500025" y="855050"/>
            <a:ext cx="8134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6"/>
          <p:cNvSpPr txBox="1">
            <a:spLocks noGrp="1"/>
          </p:cNvSpPr>
          <p:nvPr>
            <p:ph type="body" idx="1"/>
          </p:nvPr>
        </p:nvSpPr>
        <p:spPr>
          <a:xfrm>
            <a:off x="4943475" y="2343150"/>
            <a:ext cx="3695700" cy="20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p6"/>
          <p:cNvSpPr txBox="1">
            <a:spLocks noGrp="1"/>
          </p:cNvSpPr>
          <p:nvPr>
            <p:ph type="body" idx="2"/>
          </p:nvPr>
        </p:nvSpPr>
        <p:spPr>
          <a:xfrm>
            <a:off x="504825" y="2343150"/>
            <a:ext cx="3695700" cy="20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/>
          <p:nvPr/>
        </p:nvSpPr>
        <p:spPr>
          <a:xfrm>
            <a:off x="-19050" y="-9525"/>
            <a:ext cx="9172500" cy="18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500025" y="855050"/>
            <a:ext cx="8134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body" idx="1"/>
          </p:nvPr>
        </p:nvSpPr>
        <p:spPr>
          <a:xfrm>
            <a:off x="514350" y="2343150"/>
            <a:ext cx="2529600" cy="20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43" name="Google Shape;243;p7"/>
          <p:cNvSpPr txBox="1">
            <a:spLocks noGrp="1"/>
          </p:cNvSpPr>
          <p:nvPr>
            <p:ph type="body" idx="2"/>
          </p:nvPr>
        </p:nvSpPr>
        <p:spPr>
          <a:xfrm>
            <a:off x="3309637" y="2343150"/>
            <a:ext cx="2529600" cy="20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44" name="Google Shape;244;p7"/>
          <p:cNvSpPr txBox="1">
            <a:spLocks noGrp="1"/>
          </p:cNvSpPr>
          <p:nvPr>
            <p:ph type="body" idx="3"/>
          </p:nvPr>
        </p:nvSpPr>
        <p:spPr>
          <a:xfrm>
            <a:off x="6104923" y="2343150"/>
            <a:ext cx="2529600" cy="20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>
            <a:spLocks noGrp="1"/>
          </p:cNvSpPr>
          <p:nvPr>
            <p:ph type="title"/>
          </p:nvPr>
        </p:nvSpPr>
        <p:spPr>
          <a:xfrm>
            <a:off x="504750" y="855050"/>
            <a:ext cx="8134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8"/>
          <p:cNvSpPr>
            <a:spLocks noGrp="1"/>
          </p:cNvSpPr>
          <p:nvPr>
            <p:ph type="pic" idx="2"/>
          </p:nvPr>
        </p:nvSpPr>
        <p:spPr>
          <a:xfrm>
            <a:off x="-9525" y="1809750"/>
            <a:ext cx="9153600" cy="3339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Medium"/>
              <a:buNone/>
              <a:defRPr sz="3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●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○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■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●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○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■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●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○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429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Poppins Light"/>
              <a:buChar char="■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aranovichi-matemkvest.jimdofree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mkvest.jimdofre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/>
        </p:nvSpPr>
        <p:spPr>
          <a:xfrm>
            <a:off x="573042" y="1068363"/>
            <a:ext cx="42594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2800" b="1" i="1" dirty="0">
                <a:solidFill>
                  <a:schemeClr val="accent2">
                    <a:lumMod val="10000"/>
                  </a:schemeClr>
                </a:solidFill>
              </a:rPr>
              <a:t>Образовательная технология веб-</a:t>
            </a:r>
            <a:r>
              <a:rPr lang="ru-RU" sz="2800" b="1" i="1" dirty="0" err="1">
                <a:solidFill>
                  <a:schemeClr val="accent2">
                    <a:lumMod val="10000"/>
                  </a:schemeClr>
                </a:solidFill>
              </a:rPr>
              <a:t>квест</a:t>
            </a:r>
            <a:r>
              <a:rPr lang="ru-RU" sz="2800" b="1" i="1" dirty="0">
                <a:solidFill>
                  <a:schemeClr val="accent2">
                    <a:lumMod val="10000"/>
                  </a:schemeClr>
                </a:solidFill>
              </a:rPr>
              <a:t> как средство развития личностных компетенций учащихся</a:t>
            </a:r>
            <a:endParaRPr sz="100" b="1" i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24"/>
          <p:cNvGrpSpPr/>
          <p:nvPr/>
        </p:nvGrpSpPr>
        <p:grpSpPr>
          <a:xfrm>
            <a:off x="6846619" y="2465020"/>
            <a:ext cx="2120350" cy="2552523"/>
            <a:chOff x="6846619" y="2465020"/>
            <a:chExt cx="2120350" cy="2552523"/>
          </a:xfrm>
        </p:grpSpPr>
        <p:grpSp>
          <p:nvGrpSpPr>
            <p:cNvPr id="1004" name="Google Shape;1004;p24"/>
            <p:cNvGrpSpPr/>
            <p:nvPr/>
          </p:nvGrpSpPr>
          <p:grpSpPr>
            <a:xfrm>
              <a:off x="6846619" y="2467377"/>
              <a:ext cx="2120350" cy="2550166"/>
              <a:chOff x="6846619" y="2467377"/>
              <a:chExt cx="2120350" cy="2550166"/>
            </a:xfrm>
          </p:grpSpPr>
          <p:sp>
            <p:nvSpPr>
              <p:cNvPr id="1005" name="Google Shape;1005;p24"/>
              <p:cNvSpPr/>
              <p:nvPr/>
            </p:nvSpPr>
            <p:spPr>
              <a:xfrm rot="-1008521">
                <a:off x="7137169" y="2641362"/>
                <a:ext cx="1539249" cy="2202196"/>
              </a:xfrm>
              <a:custGeom>
                <a:avLst/>
                <a:gdLst/>
                <a:ahLst/>
                <a:cxnLst/>
                <a:rect l="l" t="t" r="r" b="b"/>
                <a:pathLst>
                  <a:path w="3069762" h="4385521" extrusionOk="0">
                    <a:moveTo>
                      <a:pt x="3005736" y="3068610"/>
                    </a:moveTo>
                    <a:cubicBezTo>
                      <a:pt x="2959251" y="2869164"/>
                      <a:pt x="2920835" y="2667524"/>
                      <a:pt x="2858387" y="2472200"/>
                    </a:cubicBezTo>
                    <a:cubicBezTo>
                      <a:pt x="2792519" y="2274858"/>
                      <a:pt x="2748928" y="2071289"/>
                      <a:pt x="2689638" y="1872017"/>
                    </a:cubicBezTo>
                    <a:cubicBezTo>
                      <a:pt x="2649994" y="1734843"/>
                      <a:pt x="2605088" y="1599247"/>
                      <a:pt x="2568163" y="1461371"/>
                    </a:cubicBezTo>
                    <a:cubicBezTo>
                      <a:pt x="2532554" y="1322442"/>
                      <a:pt x="2502119" y="1182110"/>
                      <a:pt x="2465370" y="1043445"/>
                    </a:cubicBezTo>
                    <a:cubicBezTo>
                      <a:pt x="2447477" y="974419"/>
                      <a:pt x="2426779" y="906182"/>
                      <a:pt x="2405729" y="838121"/>
                    </a:cubicBezTo>
                    <a:cubicBezTo>
                      <a:pt x="2364594" y="704368"/>
                      <a:pt x="2336878" y="566667"/>
                      <a:pt x="2292235" y="433965"/>
                    </a:cubicBezTo>
                    <a:cubicBezTo>
                      <a:pt x="2249083" y="317841"/>
                      <a:pt x="2215930" y="193647"/>
                      <a:pt x="2177602" y="74014"/>
                    </a:cubicBezTo>
                    <a:cubicBezTo>
                      <a:pt x="2187951" y="63752"/>
                      <a:pt x="2190758" y="46737"/>
                      <a:pt x="2178303" y="34019"/>
                    </a:cubicBezTo>
                    <a:cubicBezTo>
                      <a:pt x="2166550" y="23582"/>
                      <a:pt x="2149097" y="22091"/>
                      <a:pt x="2134362" y="17881"/>
                    </a:cubicBezTo>
                    <a:cubicBezTo>
                      <a:pt x="2121030" y="16478"/>
                      <a:pt x="2106646" y="14110"/>
                      <a:pt x="2092701" y="14285"/>
                    </a:cubicBezTo>
                    <a:cubicBezTo>
                      <a:pt x="2089280" y="8233"/>
                      <a:pt x="2084281" y="6041"/>
                      <a:pt x="2076650" y="12531"/>
                    </a:cubicBezTo>
                    <a:cubicBezTo>
                      <a:pt x="2068932" y="2181"/>
                      <a:pt x="2054636" y="-3344"/>
                      <a:pt x="2041567" y="2181"/>
                    </a:cubicBezTo>
                    <a:cubicBezTo>
                      <a:pt x="1873695" y="74102"/>
                      <a:pt x="1712226" y="156897"/>
                      <a:pt x="1544617" y="231887"/>
                    </a:cubicBezTo>
                    <a:cubicBezTo>
                      <a:pt x="1310525" y="342925"/>
                      <a:pt x="1079504" y="454489"/>
                      <a:pt x="845851" y="568333"/>
                    </a:cubicBezTo>
                    <a:cubicBezTo>
                      <a:pt x="623074" y="675249"/>
                      <a:pt x="411524" y="802775"/>
                      <a:pt x="202867" y="934512"/>
                    </a:cubicBezTo>
                    <a:cubicBezTo>
                      <a:pt x="145331" y="966262"/>
                      <a:pt x="95777" y="1009502"/>
                      <a:pt x="42187" y="1046953"/>
                    </a:cubicBezTo>
                    <a:cubicBezTo>
                      <a:pt x="36486" y="1052303"/>
                      <a:pt x="24997" y="1056776"/>
                      <a:pt x="16138" y="1062302"/>
                    </a:cubicBezTo>
                    <a:cubicBezTo>
                      <a:pt x="9911" y="1058793"/>
                      <a:pt x="1140" y="1058881"/>
                      <a:pt x="0" y="1066863"/>
                    </a:cubicBezTo>
                    <a:cubicBezTo>
                      <a:pt x="1666" y="1083790"/>
                      <a:pt x="9472" y="1099841"/>
                      <a:pt x="13419" y="1116593"/>
                    </a:cubicBezTo>
                    <a:cubicBezTo>
                      <a:pt x="69114" y="1311040"/>
                      <a:pt x="101039" y="1510838"/>
                      <a:pt x="142963" y="1708355"/>
                    </a:cubicBezTo>
                    <a:cubicBezTo>
                      <a:pt x="190939" y="1887980"/>
                      <a:pt x="245406" y="2065851"/>
                      <a:pt x="289610" y="2246528"/>
                    </a:cubicBezTo>
                    <a:cubicBezTo>
                      <a:pt x="322500" y="2374143"/>
                      <a:pt x="346269" y="2504037"/>
                      <a:pt x="383106" y="2630599"/>
                    </a:cubicBezTo>
                    <a:cubicBezTo>
                      <a:pt x="422048" y="2761722"/>
                      <a:pt x="468972" y="2890477"/>
                      <a:pt x="500634" y="3023792"/>
                    </a:cubicBezTo>
                    <a:cubicBezTo>
                      <a:pt x="534665" y="3151582"/>
                      <a:pt x="561766" y="3281126"/>
                      <a:pt x="598341" y="3408214"/>
                    </a:cubicBezTo>
                    <a:cubicBezTo>
                      <a:pt x="658596" y="3598539"/>
                      <a:pt x="706133" y="3792460"/>
                      <a:pt x="751390" y="3986908"/>
                    </a:cubicBezTo>
                    <a:cubicBezTo>
                      <a:pt x="761652" y="4040497"/>
                      <a:pt x="773317" y="4101805"/>
                      <a:pt x="789543" y="4156972"/>
                    </a:cubicBezTo>
                    <a:cubicBezTo>
                      <a:pt x="789455" y="4157236"/>
                      <a:pt x="789280" y="4157411"/>
                      <a:pt x="789192" y="4157674"/>
                    </a:cubicBezTo>
                    <a:cubicBezTo>
                      <a:pt x="767791" y="4200914"/>
                      <a:pt x="932243" y="4316337"/>
                      <a:pt x="983903" y="4360629"/>
                    </a:cubicBezTo>
                    <a:cubicBezTo>
                      <a:pt x="984253" y="4364313"/>
                      <a:pt x="985394" y="4367997"/>
                      <a:pt x="987586" y="4371067"/>
                    </a:cubicBezTo>
                    <a:cubicBezTo>
                      <a:pt x="993024" y="4378785"/>
                      <a:pt x="1003461" y="4379486"/>
                      <a:pt x="1011881" y="4380714"/>
                    </a:cubicBezTo>
                    <a:cubicBezTo>
                      <a:pt x="1039158" y="4384311"/>
                      <a:pt x="1066698" y="4384574"/>
                      <a:pt x="1094151" y="4385451"/>
                    </a:cubicBezTo>
                    <a:cubicBezTo>
                      <a:pt x="1239570" y="4386591"/>
                      <a:pt x="1384550" y="4373698"/>
                      <a:pt x="1529969" y="4372207"/>
                    </a:cubicBezTo>
                    <a:cubicBezTo>
                      <a:pt x="1689334" y="4372382"/>
                      <a:pt x="1848523" y="4369926"/>
                      <a:pt x="2007800" y="4365278"/>
                    </a:cubicBezTo>
                    <a:cubicBezTo>
                      <a:pt x="2236980" y="4350455"/>
                      <a:pt x="2468527" y="4337036"/>
                      <a:pt x="2699286" y="4326950"/>
                    </a:cubicBezTo>
                    <a:cubicBezTo>
                      <a:pt x="2733579" y="4322389"/>
                      <a:pt x="2764540" y="4315635"/>
                      <a:pt x="2800062" y="4316951"/>
                    </a:cubicBezTo>
                    <a:cubicBezTo>
                      <a:pt x="2812779" y="4317039"/>
                      <a:pt x="2825585" y="4317039"/>
                      <a:pt x="2838302" y="4315986"/>
                    </a:cubicBezTo>
                    <a:cubicBezTo>
                      <a:pt x="2862685" y="4313881"/>
                      <a:pt x="2871719" y="4280552"/>
                      <a:pt x="2854090" y="4265291"/>
                    </a:cubicBezTo>
                    <a:cubicBezTo>
                      <a:pt x="2860141" y="4247750"/>
                      <a:pt x="2863737" y="4227490"/>
                      <a:pt x="2869000" y="4216088"/>
                    </a:cubicBezTo>
                    <a:cubicBezTo>
                      <a:pt x="2871543" y="4208106"/>
                      <a:pt x="2874437" y="4200213"/>
                      <a:pt x="2877419" y="4192406"/>
                    </a:cubicBezTo>
                    <a:cubicBezTo>
                      <a:pt x="2880489" y="4191705"/>
                      <a:pt x="2883559" y="4191091"/>
                      <a:pt x="2886541" y="4190214"/>
                    </a:cubicBezTo>
                    <a:cubicBezTo>
                      <a:pt x="2900223" y="4182671"/>
                      <a:pt x="2901890" y="4164779"/>
                      <a:pt x="2893558" y="4153464"/>
                    </a:cubicBezTo>
                    <a:cubicBezTo>
                      <a:pt x="2901627" y="4134870"/>
                      <a:pt x="2909696" y="4116276"/>
                      <a:pt x="2916274" y="4097244"/>
                    </a:cubicBezTo>
                    <a:lnTo>
                      <a:pt x="2916186" y="4097244"/>
                    </a:lnTo>
                    <a:cubicBezTo>
                      <a:pt x="2914608" y="4093472"/>
                      <a:pt x="2912590" y="4091280"/>
                      <a:pt x="2910310" y="4090315"/>
                    </a:cubicBezTo>
                    <a:cubicBezTo>
                      <a:pt x="2950655" y="4047338"/>
                      <a:pt x="2878648" y="3913058"/>
                      <a:pt x="2863387" y="3869555"/>
                    </a:cubicBezTo>
                    <a:cubicBezTo>
                      <a:pt x="2836986" y="3805441"/>
                      <a:pt x="2815323" y="3739748"/>
                      <a:pt x="2795501" y="3673354"/>
                    </a:cubicBezTo>
                    <a:cubicBezTo>
                      <a:pt x="2793045" y="3666074"/>
                      <a:pt x="2790940" y="3658531"/>
                      <a:pt x="2787256" y="3651690"/>
                    </a:cubicBezTo>
                    <a:cubicBezTo>
                      <a:pt x="2785239" y="3647918"/>
                      <a:pt x="2782608" y="3645024"/>
                      <a:pt x="2779626" y="3642743"/>
                    </a:cubicBezTo>
                    <a:cubicBezTo>
                      <a:pt x="2871368" y="3570648"/>
                      <a:pt x="2951883" y="3484081"/>
                      <a:pt x="3024505" y="3392339"/>
                    </a:cubicBezTo>
                    <a:cubicBezTo>
                      <a:pt x="3026961" y="3389445"/>
                      <a:pt x="3034591" y="3379797"/>
                      <a:pt x="3041082" y="3369535"/>
                    </a:cubicBezTo>
                    <a:cubicBezTo>
                      <a:pt x="3056606" y="3361816"/>
                      <a:pt x="3067833" y="3349011"/>
                      <a:pt x="3069762" y="3327435"/>
                    </a:cubicBezTo>
                    <a:cubicBezTo>
                      <a:pt x="3052308" y="3240517"/>
                      <a:pt x="3024417" y="3155529"/>
                      <a:pt x="3005736" y="3068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4"/>
              <p:cNvSpPr/>
              <p:nvPr/>
            </p:nvSpPr>
            <p:spPr>
              <a:xfrm rot="-1013502">
                <a:off x="7210969" y="2673904"/>
                <a:ext cx="1345362" cy="2027934"/>
              </a:xfrm>
              <a:custGeom>
                <a:avLst/>
                <a:gdLst/>
                <a:ahLst/>
                <a:cxnLst/>
                <a:rect l="l" t="t" r="r" b="b"/>
                <a:pathLst>
                  <a:path w="2695952" h="4063750" extrusionOk="0">
                    <a:moveTo>
                      <a:pt x="724288" y="1444104"/>
                    </a:moveTo>
                    <a:cubicBezTo>
                      <a:pt x="729814" y="1377885"/>
                      <a:pt x="699730" y="1313946"/>
                      <a:pt x="679558" y="1252112"/>
                    </a:cubicBezTo>
                    <a:cubicBezTo>
                      <a:pt x="656841" y="1194400"/>
                      <a:pt x="642019" y="1133619"/>
                      <a:pt x="615970" y="1077399"/>
                    </a:cubicBezTo>
                    <a:cubicBezTo>
                      <a:pt x="602814" y="1056086"/>
                      <a:pt x="573344" y="1057577"/>
                      <a:pt x="551066" y="1056174"/>
                    </a:cubicBezTo>
                    <a:cubicBezTo>
                      <a:pt x="495898" y="1051174"/>
                      <a:pt x="483970" y="1113359"/>
                      <a:pt x="479760" y="1155897"/>
                    </a:cubicBezTo>
                    <a:cubicBezTo>
                      <a:pt x="475199" y="1189401"/>
                      <a:pt x="467393" y="1222292"/>
                      <a:pt x="459061" y="1255006"/>
                    </a:cubicBezTo>
                    <a:cubicBezTo>
                      <a:pt x="431784" y="1227028"/>
                      <a:pt x="411348" y="1193085"/>
                      <a:pt x="389334" y="1160896"/>
                    </a:cubicBezTo>
                    <a:cubicBezTo>
                      <a:pt x="378107" y="1143706"/>
                      <a:pt x="364600" y="1119235"/>
                      <a:pt x="340393" y="1123533"/>
                    </a:cubicBezTo>
                    <a:cubicBezTo>
                      <a:pt x="326272" y="1126252"/>
                      <a:pt x="314168" y="1134409"/>
                      <a:pt x="300661" y="1139320"/>
                    </a:cubicBezTo>
                    <a:cubicBezTo>
                      <a:pt x="287593" y="1144583"/>
                      <a:pt x="272419" y="1148793"/>
                      <a:pt x="264701" y="1161773"/>
                    </a:cubicBezTo>
                    <a:cubicBezTo>
                      <a:pt x="254790" y="1181771"/>
                      <a:pt x="256457" y="1219660"/>
                      <a:pt x="272770" y="1235623"/>
                    </a:cubicBezTo>
                    <a:cubicBezTo>
                      <a:pt x="296539" y="1321752"/>
                      <a:pt x="309783" y="1410424"/>
                      <a:pt x="330306" y="1497693"/>
                    </a:cubicBezTo>
                    <a:cubicBezTo>
                      <a:pt x="339340" y="1532162"/>
                      <a:pt x="345568" y="1581541"/>
                      <a:pt x="390737" y="1582418"/>
                    </a:cubicBezTo>
                    <a:cubicBezTo>
                      <a:pt x="472831" y="1583120"/>
                      <a:pt x="448273" y="1471381"/>
                      <a:pt x="434591" y="1419984"/>
                    </a:cubicBezTo>
                    <a:cubicBezTo>
                      <a:pt x="450904" y="1448928"/>
                      <a:pt x="484584" y="1459891"/>
                      <a:pt x="516334" y="1454804"/>
                    </a:cubicBezTo>
                    <a:cubicBezTo>
                      <a:pt x="573256" y="1444805"/>
                      <a:pt x="565538" y="1369552"/>
                      <a:pt x="568783" y="1325523"/>
                    </a:cubicBezTo>
                    <a:cubicBezTo>
                      <a:pt x="577378" y="1359466"/>
                      <a:pt x="585097" y="1393672"/>
                      <a:pt x="594306" y="1427439"/>
                    </a:cubicBezTo>
                    <a:cubicBezTo>
                      <a:pt x="600007" y="1445682"/>
                      <a:pt x="603954" y="1466645"/>
                      <a:pt x="619039" y="1479713"/>
                    </a:cubicBezTo>
                    <a:cubicBezTo>
                      <a:pt x="653859" y="1505937"/>
                      <a:pt x="718149" y="1492080"/>
                      <a:pt x="724288" y="1444104"/>
                    </a:cubicBezTo>
                    <a:close/>
                    <a:moveTo>
                      <a:pt x="1043719" y="1367535"/>
                    </a:moveTo>
                    <a:cubicBezTo>
                      <a:pt x="1082135" y="1341047"/>
                      <a:pt x="1067137" y="1287020"/>
                      <a:pt x="1057752" y="1249130"/>
                    </a:cubicBezTo>
                    <a:cubicBezTo>
                      <a:pt x="1032843" y="1160984"/>
                      <a:pt x="1004689" y="1072926"/>
                      <a:pt x="962151" y="991621"/>
                    </a:cubicBezTo>
                    <a:cubicBezTo>
                      <a:pt x="947943" y="967764"/>
                      <a:pt x="938909" y="936541"/>
                      <a:pt x="913298" y="922507"/>
                    </a:cubicBezTo>
                    <a:cubicBezTo>
                      <a:pt x="887600" y="912246"/>
                      <a:pt x="858744" y="907948"/>
                      <a:pt x="831204" y="910228"/>
                    </a:cubicBezTo>
                    <a:cubicBezTo>
                      <a:pt x="807961" y="913561"/>
                      <a:pt x="783403" y="924349"/>
                      <a:pt x="773142" y="946715"/>
                    </a:cubicBezTo>
                    <a:cubicBezTo>
                      <a:pt x="767967" y="955836"/>
                      <a:pt x="770423" y="964782"/>
                      <a:pt x="776211" y="970659"/>
                    </a:cubicBezTo>
                    <a:cubicBezTo>
                      <a:pt x="775071" y="971536"/>
                      <a:pt x="774106" y="972764"/>
                      <a:pt x="773405" y="974167"/>
                    </a:cubicBezTo>
                    <a:cubicBezTo>
                      <a:pt x="767002" y="971711"/>
                      <a:pt x="760336" y="980219"/>
                      <a:pt x="760775" y="988639"/>
                    </a:cubicBezTo>
                    <a:cubicBezTo>
                      <a:pt x="751039" y="1081696"/>
                      <a:pt x="749724" y="1175719"/>
                      <a:pt x="757179" y="1269040"/>
                    </a:cubicBezTo>
                    <a:cubicBezTo>
                      <a:pt x="764283" y="1327190"/>
                      <a:pt x="754898" y="1422615"/>
                      <a:pt x="827608" y="1439455"/>
                    </a:cubicBezTo>
                    <a:cubicBezTo>
                      <a:pt x="917069" y="1451120"/>
                      <a:pt x="895669" y="1327628"/>
                      <a:pt x="891459" y="1271759"/>
                    </a:cubicBezTo>
                    <a:cubicBezTo>
                      <a:pt x="905580" y="1265444"/>
                      <a:pt x="919613" y="1263339"/>
                      <a:pt x="935313" y="1261409"/>
                    </a:cubicBezTo>
                    <a:cubicBezTo>
                      <a:pt x="960836" y="1289826"/>
                      <a:pt x="956626" y="1335697"/>
                      <a:pt x="984780" y="1362974"/>
                    </a:cubicBezTo>
                    <a:cubicBezTo>
                      <a:pt x="1000567" y="1377095"/>
                      <a:pt x="1025739" y="1378235"/>
                      <a:pt x="1043719" y="1367535"/>
                    </a:cubicBezTo>
                    <a:close/>
                    <a:moveTo>
                      <a:pt x="1355081" y="876899"/>
                    </a:moveTo>
                    <a:cubicBezTo>
                      <a:pt x="1375166" y="839975"/>
                      <a:pt x="1369377" y="775860"/>
                      <a:pt x="1318419" y="771212"/>
                    </a:cubicBezTo>
                    <a:cubicBezTo>
                      <a:pt x="1220713" y="762792"/>
                      <a:pt x="1121077" y="787701"/>
                      <a:pt x="1028633" y="820153"/>
                    </a:cubicBezTo>
                    <a:cubicBezTo>
                      <a:pt x="1002058" y="832169"/>
                      <a:pt x="995743" y="861901"/>
                      <a:pt x="1000479" y="888389"/>
                    </a:cubicBezTo>
                    <a:cubicBezTo>
                      <a:pt x="1001181" y="895055"/>
                      <a:pt x="1005654" y="900580"/>
                      <a:pt x="1011443" y="903475"/>
                    </a:cubicBezTo>
                    <a:cubicBezTo>
                      <a:pt x="992673" y="969869"/>
                      <a:pt x="1072487" y="971887"/>
                      <a:pt x="1117569" y="965572"/>
                    </a:cubicBezTo>
                    <a:cubicBezTo>
                      <a:pt x="1149582" y="1033194"/>
                      <a:pt x="1159318" y="1247727"/>
                      <a:pt x="1247025" y="1257375"/>
                    </a:cubicBezTo>
                    <a:cubicBezTo>
                      <a:pt x="1337452" y="1274214"/>
                      <a:pt x="1333680" y="1164843"/>
                      <a:pt x="1319033" y="1105202"/>
                    </a:cubicBezTo>
                    <a:cubicBezTo>
                      <a:pt x="1307280" y="1046877"/>
                      <a:pt x="1279565" y="992673"/>
                      <a:pt x="1265707" y="935400"/>
                    </a:cubicBezTo>
                    <a:cubicBezTo>
                      <a:pt x="1266496" y="933646"/>
                      <a:pt x="1267987" y="932506"/>
                      <a:pt x="1269391" y="931366"/>
                    </a:cubicBezTo>
                    <a:lnTo>
                      <a:pt x="1269478" y="931453"/>
                    </a:lnTo>
                    <a:cubicBezTo>
                      <a:pt x="1297018" y="912158"/>
                      <a:pt x="1337013" y="907685"/>
                      <a:pt x="1355081" y="876899"/>
                    </a:cubicBezTo>
                    <a:close/>
                    <a:moveTo>
                      <a:pt x="1740643" y="1007584"/>
                    </a:moveTo>
                    <a:cubicBezTo>
                      <a:pt x="1774410" y="970483"/>
                      <a:pt x="1770990" y="916894"/>
                      <a:pt x="1758272" y="871637"/>
                    </a:cubicBezTo>
                    <a:cubicBezTo>
                      <a:pt x="1734766" y="792963"/>
                      <a:pt x="1716173" y="712886"/>
                      <a:pt x="1694772" y="633599"/>
                    </a:cubicBezTo>
                    <a:cubicBezTo>
                      <a:pt x="1688545" y="612198"/>
                      <a:pt x="1685212" y="588868"/>
                      <a:pt x="1671091" y="570888"/>
                    </a:cubicBezTo>
                    <a:cubicBezTo>
                      <a:pt x="1652585" y="548961"/>
                      <a:pt x="1613555" y="546944"/>
                      <a:pt x="1593031" y="566853"/>
                    </a:cubicBezTo>
                    <a:cubicBezTo>
                      <a:pt x="1551984" y="623425"/>
                      <a:pt x="1579349" y="699555"/>
                      <a:pt x="1579349" y="764371"/>
                    </a:cubicBezTo>
                    <a:cubicBezTo>
                      <a:pt x="1579349" y="765686"/>
                      <a:pt x="1579261" y="766827"/>
                      <a:pt x="1579261" y="768054"/>
                    </a:cubicBezTo>
                    <a:cubicBezTo>
                      <a:pt x="1579261" y="768142"/>
                      <a:pt x="1579173" y="768142"/>
                      <a:pt x="1579173" y="768142"/>
                    </a:cubicBezTo>
                    <a:cubicBezTo>
                      <a:pt x="1564526" y="776387"/>
                      <a:pt x="1550055" y="780947"/>
                      <a:pt x="1533127" y="784894"/>
                    </a:cubicBezTo>
                    <a:cubicBezTo>
                      <a:pt x="1519708" y="772177"/>
                      <a:pt x="1522953" y="749110"/>
                      <a:pt x="1520059" y="732007"/>
                    </a:cubicBezTo>
                    <a:cubicBezTo>
                      <a:pt x="1517603" y="701748"/>
                      <a:pt x="1518129" y="666928"/>
                      <a:pt x="1505061" y="638510"/>
                    </a:cubicBezTo>
                    <a:cubicBezTo>
                      <a:pt x="1486203" y="592552"/>
                      <a:pt x="1438315" y="593955"/>
                      <a:pt x="1426738" y="643598"/>
                    </a:cubicBezTo>
                    <a:cubicBezTo>
                      <a:pt x="1416037" y="683768"/>
                      <a:pt x="1421037" y="726043"/>
                      <a:pt x="1421388" y="767090"/>
                    </a:cubicBezTo>
                    <a:cubicBezTo>
                      <a:pt x="1418405" y="796998"/>
                      <a:pt x="1419283" y="826994"/>
                      <a:pt x="1419546" y="856902"/>
                    </a:cubicBezTo>
                    <a:cubicBezTo>
                      <a:pt x="1419458" y="908913"/>
                      <a:pt x="1423405" y="960748"/>
                      <a:pt x="1429194" y="1012407"/>
                    </a:cubicBezTo>
                    <a:cubicBezTo>
                      <a:pt x="1433140" y="1056437"/>
                      <a:pt x="1435596" y="1109061"/>
                      <a:pt x="1475591" y="1136601"/>
                    </a:cubicBezTo>
                    <a:cubicBezTo>
                      <a:pt x="1491290" y="1146775"/>
                      <a:pt x="1514445" y="1150108"/>
                      <a:pt x="1531373" y="1140460"/>
                    </a:cubicBezTo>
                    <a:cubicBezTo>
                      <a:pt x="1594698" y="1091870"/>
                      <a:pt x="1557159" y="979166"/>
                      <a:pt x="1551633" y="911368"/>
                    </a:cubicBezTo>
                    <a:cubicBezTo>
                      <a:pt x="1573297" y="900493"/>
                      <a:pt x="1596627" y="892336"/>
                      <a:pt x="1620045" y="886021"/>
                    </a:cubicBezTo>
                    <a:cubicBezTo>
                      <a:pt x="1638727" y="928121"/>
                      <a:pt x="1634078" y="979956"/>
                      <a:pt x="1661355" y="1018196"/>
                    </a:cubicBezTo>
                    <a:cubicBezTo>
                      <a:pt x="1683370" y="1042930"/>
                      <a:pt x="1721259" y="1028546"/>
                      <a:pt x="1740643" y="1007584"/>
                    </a:cubicBezTo>
                    <a:close/>
                    <a:moveTo>
                      <a:pt x="1903779" y="2887067"/>
                    </a:moveTo>
                    <a:cubicBezTo>
                      <a:pt x="1918864" y="2856896"/>
                      <a:pt x="1900095" y="2823216"/>
                      <a:pt x="1894745" y="2792606"/>
                    </a:cubicBezTo>
                    <a:cubicBezTo>
                      <a:pt x="1889219" y="2716476"/>
                      <a:pt x="1811160" y="2714898"/>
                      <a:pt x="1753185" y="2730597"/>
                    </a:cubicBezTo>
                    <a:cubicBezTo>
                      <a:pt x="1615221" y="2761996"/>
                      <a:pt x="1479625" y="2803131"/>
                      <a:pt x="1343416" y="2841722"/>
                    </a:cubicBezTo>
                    <a:cubicBezTo>
                      <a:pt x="1310174" y="2852248"/>
                      <a:pt x="1276582" y="2862334"/>
                      <a:pt x="1244306" y="2875665"/>
                    </a:cubicBezTo>
                    <a:cubicBezTo>
                      <a:pt x="1213082" y="2884348"/>
                      <a:pt x="1190191" y="2910134"/>
                      <a:pt x="1192296" y="2943551"/>
                    </a:cubicBezTo>
                    <a:cubicBezTo>
                      <a:pt x="1194401" y="2969249"/>
                      <a:pt x="1196681" y="3004332"/>
                      <a:pt x="1222467" y="3017488"/>
                    </a:cubicBezTo>
                    <a:cubicBezTo>
                      <a:pt x="1221765" y="3039327"/>
                      <a:pt x="1239307" y="3057395"/>
                      <a:pt x="1260795" y="3059588"/>
                    </a:cubicBezTo>
                    <a:cubicBezTo>
                      <a:pt x="1358150" y="3059325"/>
                      <a:pt x="1445595" y="3011787"/>
                      <a:pt x="1538916" y="2988194"/>
                    </a:cubicBezTo>
                    <a:cubicBezTo>
                      <a:pt x="1629956" y="2976967"/>
                      <a:pt x="1718628" y="2953199"/>
                      <a:pt x="1806599" y="2927851"/>
                    </a:cubicBezTo>
                    <a:cubicBezTo>
                      <a:pt x="1831332" y="2919694"/>
                      <a:pt x="1855890" y="2911801"/>
                      <a:pt x="1880712" y="2904258"/>
                    </a:cubicBezTo>
                    <a:cubicBezTo>
                      <a:pt x="1889921" y="2901013"/>
                      <a:pt x="1899130" y="2895926"/>
                      <a:pt x="1903779" y="2887067"/>
                    </a:cubicBezTo>
                    <a:close/>
                    <a:moveTo>
                      <a:pt x="2045777" y="2316530"/>
                    </a:moveTo>
                    <a:cubicBezTo>
                      <a:pt x="2064985" y="2285218"/>
                      <a:pt x="2052180" y="2247241"/>
                      <a:pt x="2043321" y="2214614"/>
                    </a:cubicBezTo>
                    <a:cubicBezTo>
                      <a:pt x="2013676" y="2091999"/>
                      <a:pt x="1968858" y="1973945"/>
                      <a:pt x="1936055" y="1852294"/>
                    </a:cubicBezTo>
                    <a:cubicBezTo>
                      <a:pt x="1900446" y="1696087"/>
                      <a:pt x="1864574" y="1538740"/>
                      <a:pt x="1798354" y="1392005"/>
                    </a:cubicBezTo>
                    <a:cubicBezTo>
                      <a:pt x="1774936" y="1342363"/>
                      <a:pt x="1768008" y="1280178"/>
                      <a:pt x="1696877" y="1308333"/>
                    </a:cubicBezTo>
                    <a:cubicBezTo>
                      <a:pt x="1526373" y="1359378"/>
                      <a:pt x="1357536" y="1418142"/>
                      <a:pt x="1195278" y="1491817"/>
                    </a:cubicBezTo>
                    <a:cubicBezTo>
                      <a:pt x="1131514" y="1521988"/>
                      <a:pt x="1067663" y="1551896"/>
                      <a:pt x="1001093" y="1575314"/>
                    </a:cubicBezTo>
                    <a:cubicBezTo>
                      <a:pt x="882688" y="1620045"/>
                      <a:pt x="762792" y="1660741"/>
                      <a:pt x="641580" y="1697227"/>
                    </a:cubicBezTo>
                    <a:cubicBezTo>
                      <a:pt x="607813" y="1710559"/>
                      <a:pt x="565889" y="1712050"/>
                      <a:pt x="538349" y="1736784"/>
                    </a:cubicBezTo>
                    <a:cubicBezTo>
                      <a:pt x="533437" y="1741783"/>
                      <a:pt x="531420" y="1748361"/>
                      <a:pt x="531683" y="1754851"/>
                    </a:cubicBezTo>
                    <a:cubicBezTo>
                      <a:pt x="526508" y="1752746"/>
                      <a:pt x="520983" y="1751518"/>
                      <a:pt x="515895" y="1754939"/>
                    </a:cubicBezTo>
                    <a:cubicBezTo>
                      <a:pt x="513264" y="1757044"/>
                      <a:pt x="511072" y="1759938"/>
                      <a:pt x="509493" y="1763359"/>
                    </a:cubicBezTo>
                    <a:cubicBezTo>
                      <a:pt x="493793" y="1767306"/>
                      <a:pt x="513177" y="1812826"/>
                      <a:pt x="514054" y="1825982"/>
                    </a:cubicBezTo>
                    <a:cubicBezTo>
                      <a:pt x="526947" y="1882115"/>
                      <a:pt x="541067" y="1937897"/>
                      <a:pt x="555364" y="1993679"/>
                    </a:cubicBezTo>
                    <a:cubicBezTo>
                      <a:pt x="571327" y="2054635"/>
                      <a:pt x="582465" y="2116645"/>
                      <a:pt x="595271" y="2178303"/>
                    </a:cubicBezTo>
                    <a:cubicBezTo>
                      <a:pt x="621846" y="2286885"/>
                      <a:pt x="657105" y="2393362"/>
                      <a:pt x="691047" y="2499839"/>
                    </a:cubicBezTo>
                    <a:cubicBezTo>
                      <a:pt x="712711" y="2563777"/>
                      <a:pt x="727709" y="2629646"/>
                      <a:pt x="744549" y="2694900"/>
                    </a:cubicBezTo>
                    <a:cubicBezTo>
                      <a:pt x="750250" y="2713582"/>
                      <a:pt x="753758" y="2733930"/>
                      <a:pt x="765511" y="2749981"/>
                    </a:cubicBezTo>
                    <a:cubicBezTo>
                      <a:pt x="791209" y="2779625"/>
                      <a:pt x="835326" y="2765592"/>
                      <a:pt x="868392" y="2758927"/>
                    </a:cubicBezTo>
                    <a:cubicBezTo>
                      <a:pt x="941189" y="2744630"/>
                      <a:pt x="1007408" y="2712003"/>
                      <a:pt x="1073715" y="2679902"/>
                    </a:cubicBezTo>
                    <a:cubicBezTo>
                      <a:pt x="1139583" y="2652713"/>
                      <a:pt x="1206767" y="2628330"/>
                      <a:pt x="1273074" y="2602193"/>
                    </a:cubicBezTo>
                    <a:cubicBezTo>
                      <a:pt x="1400776" y="2569303"/>
                      <a:pt x="1522865" y="2521766"/>
                      <a:pt x="1643814" y="2470018"/>
                    </a:cubicBezTo>
                    <a:cubicBezTo>
                      <a:pt x="1678634" y="2456950"/>
                      <a:pt x="1715208" y="2450109"/>
                      <a:pt x="1751255" y="2441250"/>
                    </a:cubicBezTo>
                    <a:cubicBezTo>
                      <a:pt x="1802564" y="2426778"/>
                      <a:pt x="1851856" y="2405992"/>
                      <a:pt x="1901323" y="2386345"/>
                    </a:cubicBezTo>
                    <a:cubicBezTo>
                      <a:pt x="1948159" y="2364068"/>
                      <a:pt x="2008852" y="2354069"/>
                      <a:pt x="2045777" y="2316530"/>
                    </a:cubicBezTo>
                    <a:close/>
                    <a:moveTo>
                      <a:pt x="2695953" y="3257719"/>
                    </a:moveTo>
                    <a:cubicBezTo>
                      <a:pt x="2695777" y="3258508"/>
                      <a:pt x="2695690" y="3259385"/>
                      <a:pt x="2695514" y="3260175"/>
                    </a:cubicBezTo>
                    <a:cubicBezTo>
                      <a:pt x="2696479" y="3281312"/>
                      <a:pt x="2683762" y="3296661"/>
                      <a:pt x="2664904" y="3304029"/>
                    </a:cubicBezTo>
                    <a:cubicBezTo>
                      <a:pt x="2478351" y="3385597"/>
                      <a:pt x="2294603" y="3474006"/>
                      <a:pt x="2106646" y="3552328"/>
                    </a:cubicBezTo>
                    <a:cubicBezTo>
                      <a:pt x="2024552" y="3588113"/>
                      <a:pt x="1939388" y="3616092"/>
                      <a:pt x="1856504" y="3649859"/>
                    </a:cubicBezTo>
                    <a:cubicBezTo>
                      <a:pt x="1740380" y="3694239"/>
                      <a:pt x="1626623" y="3744583"/>
                      <a:pt x="1507779" y="3781508"/>
                    </a:cubicBezTo>
                    <a:cubicBezTo>
                      <a:pt x="1260006" y="3865532"/>
                      <a:pt x="1014162" y="3956397"/>
                      <a:pt x="775334" y="4063751"/>
                    </a:cubicBezTo>
                    <a:cubicBezTo>
                      <a:pt x="776825" y="4062084"/>
                      <a:pt x="777965" y="4060155"/>
                      <a:pt x="778492" y="4057874"/>
                    </a:cubicBezTo>
                    <a:cubicBezTo>
                      <a:pt x="778492" y="4057874"/>
                      <a:pt x="778492" y="4057962"/>
                      <a:pt x="778579" y="4057962"/>
                    </a:cubicBezTo>
                    <a:cubicBezTo>
                      <a:pt x="780158" y="4050331"/>
                      <a:pt x="778667" y="4042964"/>
                      <a:pt x="776650" y="4035597"/>
                    </a:cubicBezTo>
                    <a:cubicBezTo>
                      <a:pt x="779106" y="4030597"/>
                      <a:pt x="780158" y="4024721"/>
                      <a:pt x="779281" y="4018845"/>
                    </a:cubicBezTo>
                    <a:cubicBezTo>
                      <a:pt x="766388" y="3908333"/>
                      <a:pt x="740777" y="3800541"/>
                      <a:pt x="716833" y="3692047"/>
                    </a:cubicBezTo>
                    <a:cubicBezTo>
                      <a:pt x="697713" y="3595393"/>
                      <a:pt x="672453" y="3500318"/>
                      <a:pt x="650439" y="3404278"/>
                    </a:cubicBezTo>
                    <a:cubicBezTo>
                      <a:pt x="622811" y="3278418"/>
                      <a:pt x="596849" y="3151944"/>
                      <a:pt x="559048" y="3028715"/>
                    </a:cubicBezTo>
                    <a:cubicBezTo>
                      <a:pt x="522561" y="2903030"/>
                      <a:pt x="477743" y="2779625"/>
                      <a:pt x="445729" y="2652801"/>
                    </a:cubicBezTo>
                    <a:cubicBezTo>
                      <a:pt x="401174" y="2458616"/>
                      <a:pt x="355829" y="2264607"/>
                      <a:pt x="301977" y="2072791"/>
                    </a:cubicBezTo>
                    <a:cubicBezTo>
                      <a:pt x="241546" y="1850540"/>
                      <a:pt x="175678" y="1629693"/>
                      <a:pt x="130421" y="1403671"/>
                    </a:cubicBezTo>
                    <a:cubicBezTo>
                      <a:pt x="95163" y="1275968"/>
                      <a:pt x="55080" y="1149933"/>
                      <a:pt x="29031" y="1019863"/>
                    </a:cubicBezTo>
                    <a:cubicBezTo>
                      <a:pt x="21576" y="993112"/>
                      <a:pt x="14384" y="965133"/>
                      <a:pt x="0" y="941189"/>
                    </a:cubicBezTo>
                    <a:cubicBezTo>
                      <a:pt x="6227" y="937418"/>
                      <a:pt x="11928" y="934436"/>
                      <a:pt x="16928" y="932331"/>
                    </a:cubicBezTo>
                    <a:cubicBezTo>
                      <a:pt x="101565" y="888828"/>
                      <a:pt x="178923" y="833133"/>
                      <a:pt x="261631" y="786385"/>
                    </a:cubicBezTo>
                    <a:cubicBezTo>
                      <a:pt x="341533" y="743584"/>
                      <a:pt x="418979" y="696134"/>
                      <a:pt x="499933" y="655350"/>
                    </a:cubicBezTo>
                    <a:cubicBezTo>
                      <a:pt x="731305" y="534402"/>
                      <a:pt x="968817" y="425908"/>
                      <a:pt x="1204662" y="314168"/>
                    </a:cubicBezTo>
                    <a:cubicBezTo>
                      <a:pt x="1310350" y="257158"/>
                      <a:pt x="1422089" y="212603"/>
                      <a:pt x="1530408" y="160943"/>
                    </a:cubicBezTo>
                    <a:cubicBezTo>
                      <a:pt x="1634868" y="108319"/>
                      <a:pt x="1741257" y="59817"/>
                      <a:pt x="1849049" y="13507"/>
                    </a:cubicBezTo>
                    <a:cubicBezTo>
                      <a:pt x="1857732" y="9034"/>
                      <a:pt x="1868257" y="5438"/>
                      <a:pt x="1877028" y="0"/>
                    </a:cubicBezTo>
                    <a:cubicBezTo>
                      <a:pt x="1874134" y="47713"/>
                      <a:pt x="1892815" y="97618"/>
                      <a:pt x="1896587" y="144980"/>
                    </a:cubicBezTo>
                    <a:cubicBezTo>
                      <a:pt x="1911497" y="322413"/>
                      <a:pt x="1962367" y="492828"/>
                      <a:pt x="2000959" y="665963"/>
                    </a:cubicBezTo>
                    <a:cubicBezTo>
                      <a:pt x="2034463" y="801296"/>
                      <a:pt x="2062441" y="937856"/>
                      <a:pt x="2096472" y="1073013"/>
                    </a:cubicBezTo>
                    <a:cubicBezTo>
                      <a:pt x="2143133" y="1243254"/>
                      <a:pt x="2195494" y="1411827"/>
                      <a:pt x="2241716" y="1582243"/>
                    </a:cubicBezTo>
                    <a:cubicBezTo>
                      <a:pt x="2312671" y="1852733"/>
                      <a:pt x="2404325" y="2117259"/>
                      <a:pt x="2477649" y="2386959"/>
                    </a:cubicBezTo>
                    <a:cubicBezTo>
                      <a:pt x="2535974" y="2621664"/>
                      <a:pt x="2594212" y="2856369"/>
                      <a:pt x="2654292" y="3090549"/>
                    </a:cubicBezTo>
                    <a:cubicBezTo>
                      <a:pt x="2666308" y="3142384"/>
                      <a:pt x="2675342" y="3189658"/>
                      <a:pt x="2686305" y="3242984"/>
                    </a:cubicBezTo>
                    <a:cubicBezTo>
                      <a:pt x="2687708" y="3248510"/>
                      <a:pt x="2691392" y="3253860"/>
                      <a:pt x="2695953" y="32577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4"/>
              <p:cNvSpPr/>
              <p:nvPr/>
            </p:nvSpPr>
            <p:spPr>
              <a:xfrm rot="-1013502">
                <a:off x="7230988" y="3291243"/>
                <a:ext cx="455982" cy="1576811"/>
              </a:xfrm>
              <a:custGeom>
                <a:avLst/>
                <a:gdLst/>
                <a:ahLst/>
                <a:cxnLst/>
                <a:rect l="l" t="t" r="r" b="b"/>
                <a:pathLst>
                  <a:path w="913736" h="3159749" extrusionOk="0">
                    <a:moveTo>
                      <a:pt x="896371" y="3103968"/>
                    </a:moveTo>
                    <a:cubicBezTo>
                      <a:pt x="897686" y="3113089"/>
                      <a:pt x="905668" y="3117036"/>
                      <a:pt x="913737" y="3116598"/>
                    </a:cubicBezTo>
                    <a:cubicBezTo>
                      <a:pt x="881197" y="3132210"/>
                      <a:pt x="848570" y="3147383"/>
                      <a:pt x="814715" y="3159750"/>
                    </a:cubicBezTo>
                    <a:cubicBezTo>
                      <a:pt x="816206" y="3151330"/>
                      <a:pt x="814978" y="3142033"/>
                      <a:pt x="812171" y="3134052"/>
                    </a:cubicBezTo>
                    <a:cubicBezTo>
                      <a:pt x="804541" y="3103178"/>
                      <a:pt x="796209" y="3072569"/>
                      <a:pt x="789543" y="3041520"/>
                    </a:cubicBezTo>
                    <a:cubicBezTo>
                      <a:pt x="754635" y="2868473"/>
                      <a:pt x="711483" y="2696742"/>
                      <a:pt x="663946" y="2526765"/>
                    </a:cubicBezTo>
                    <a:cubicBezTo>
                      <a:pt x="622899" y="2398712"/>
                      <a:pt x="588342" y="2268905"/>
                      <a:pt x="557557" y="2138133"/>
                    </a:cubicBezTo>
                    <a:cubicBezTo>
                      <a:pt x="513527" y="1940791"/>
                      <a:pt x="446870" y="1750115"/>
                      <a:pt x="389772" y="1556545"/>
                    </a:cubicBezTo>
                    <a:cubicBezTo>
                      <a:pt x="347936" y="1393146"/>
                      <a:pt x="313554" y="1227729"/>
                      <a:pt x="266718" y="1065558"/>
                    </a:cubicBezTo>
                    <a:cubicBezTo>
                      <a:pt x="233302" y="936804"/>
                      <a:pt x="190764" y="810505"/>
                      <a:pt x="156119" y="682013"/>
                    </a:cubicBezTo>
                    <a:cubicBezTo>
                      <a:pt x="113844" y="495460"/>
                      <a:pt x="79638" y="306976"/>
                      <a:pt x="16840" y="125597"/>
                    </a:cubicBezTo>
                    <a:cubicBezTo>
                      <a:pt x="11314" y="110862"/>
                      <a:pt x="6578" y="95338"/>
                      <a:pt x="0" y="80779"/>
                    </a:cubicBezTo>
                    <a:cubicBezTo>
                      <a:pt x="37627" y="72797"/>
                      <a:pt x="92268" y="28505"/>
                      <a:pt x="133754" y="0"/>
                    </a:cubicBezTo>
                    <a:cubicBezTo>
                      <a:pt x="135508" y="11051"/>
                      <a:pt x="138402" y="21927"/>
                      <a:pt x="140771" y="32978"/>
                    </a:cubicBezTo>
                    <a:cubicBezTo>
                      <a:pt x="158312" y="125860"/>
                      <a:pt x="169363" y="220760"/>
                      <a:pt x="195237" y="312063"/>
                    </a:cubicBezTo>
                    <a:cubicBezTo>
                      <a:pt x="226812" y="423715"/>
                      <a:pt x="247949" y="537647"/>
                      <a:pt x="271367" y="651228"/>
                    </a:cubicBezTo>
                    <a:cubicBezTo>
                      <a:pt x="305397" y="810856"/>
                      <a:pt x="356180" y="966186"/>
                      <a:pt x="395912" y="1124410"/>
                    </a:cubicBezTo>
                    <a:cubicBezTo>
                      <a:pt x="448624" y="1315612"/>
                      <a:pt x="494670" y="1508569"/>
                      <a:pt x="538612" y="1701964"/>
                    </a:cubicBezTo>
                    <a:cubicBezTo>
                      <a:pt x="595622" y="1924215"/>
                      <a:pt x="680435" y="2138835"/>
                      <a:pt x="723938" y="2364769"/>
                    </a:cubicBezTo>
                    <a:cubicBezTo>
                      <a:pt x="773405" y="2600878"/>
                      <a:pt x="841290" y="2833829"/>
                      <a:pt x="873479" y="3073270"/>
                    </a:cubicBezTo>
                    <a:cubicBezTo>
                      <a:pt x="875408" y="3085286"/>
                      <a:pt x="884267" y="3094759"/>
                      <a:pt x="895318" y="3097828"/>
                    </a:cubicBezTo>
                    <a:cubicBezTo>
                      <a:pt x="895493" y="3099933"/>
                      <a:pt x="895844" y="3102038"/>
                      <a:pt x="896371" y="31039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4"/>
              <p:cNvSpPr/>
              <p:nvPr/>
            </p:nvSpPr>
            <p:spPr>
              <a:xfrm rot="-1013502">
                <a:off x="7890712" y="4781530"/>
                <a:ext cx="79603" cy="65860"/>
              </a:xfrm>
              <a:custGeom>
                <a:avLst/>
                <a:gdLst/>
                <a:ahLst/>
                <a:cxnLst/>
                <a:rect l="l" t="t" r="r" b="b"/>
                <a:pathLst>
                  <a:path w="159516" h="131975" extrusionOk="0">
                    <a:moveTo>
                      <a:pt x="108319" y="27428"/>
                    </a:moveTo>
                    <a:cubicBezTo>
                      <a:pt x="134280" y="53302"/>
                      <a:pt x="164101" y="88560"/>
                      <a:pt x="158926" y="127502"/>
                    </a:cubicBezTo>
                    <a:cubicBezTo>
                      <a:pt x="158400" y="128993"/>
                      <a:pt x="157961" y="130484"/>
                      <a:pt x="157523" y="131976"/>
                    </a:cubicBezTo>
                    <a:cubicBezTo>
                      <a:pt x="155769" y="127765"/>
                      <a:pt x="152699" y="123643"/>
                      <a:pt x="148226" y="120135"/>
                    </a:cubicBezTo>
                    <a:cubicBezTo>
                      <a:pt x="100250" y="79526"/>
                      <a:pt x="47625" y="43478"/>
                      <a:pt x="0" y="2256"/>
                    </a:cubicBezTo>
                    <a:cubicBezTo>
                      <a:pt x="37013" y="-4673"/>
                      <a:pt x="78937" y="4537"/>
                      <a:pt x="108319" y="27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4"/>
              <p:cNvSpPr/>
              <p:nvPr/>
            </p:nvSpPr>
            <p:spPr>
              <a:xfrm rot="-1013502">
                <a:off x="7725430" y="3344079"/>
                <a:ext cx="312071" cy="193020"/>
              </a:xfrm>
              <a:custGeom>
                <a:avLst/>
                <a:gdLst/>
                <a:ahLst/>
                <a:cxnLst/>
                <a:rect l="l" t="t" r="r" b="b"/>
                <a:pathLst>
                  <a:path w="625354" h="386790" extrusionOk="0">
                    <a:moveTo>
                      <a:pt x="551768" y="0"/>
                    </a:moveTo>
                    <a:cubicBezTo>
                      <a:pt x="580711" y="61746"/>
                      <a:pt x="604568" y="125159"/>
                      <a:pt x="625354" y="189624"/>
                    </a:cubicBezTo>
                    <a:cubicBezTo>
                      <a:pt x="537296" y="212954"/>
                      <a:pt x="455903" y="257422"/>
                      <a:pt x="366880" y="278559"/>
                    </a:cubicBezTo>
                    <a:cubicBezTo>
                      <a:pt x="313116" y="291978"/>
                      <a:pt x="262508" y="315396"/>
                      <a:pt x="209182" y="330131"/>
                    </a:cubicBezTo>
                    <a:cubicBezTo>
                      <a:pt x="196815" y="334166"/>
                      <a:pt x="96654" y="360653"/>
                      <a:pt x="40082" y="386790"/>
                    </a:cubicBezTo>
                    <a:cubicBezTo>
                      <a:pt x="22716" y="327588"/>
                      <a:pt x="5087" y="268297"/>
                      <a:pt x="0" y="206727"/>
                    </a:cubicBezTo>
                    <a:cubicBezTo>
                      <a:pt x="59027" y="179450"/>
                      <a:pt x="117616" y="151120"/>
                      <a:pt x="178572" y="128316"/>
                    </a:cubicBezTo>
                    <a:cubicBezTo>
                      <a:pt x="301801" y="81042"/>
                      <a:pt x="424329" y="37451"/>
                      <a:pt x="55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 rot="-1013502">
                <a:off x="7807005" y="3519991"/>
                <a:ext cx="311895" cy="130255"/>
              </a:xfrm>
              <a:custGeom>
                <a:avLst/>
                <a:gdLst/>
                <a:ahLst/>
                <a:cxnLst/>
                <a:rect l="l" t="t" r="r" b="b"/>
                <a:pathLst>
                  <a:path w="625003" h="261017" extrusionOk="0">
                    <a:moveTo>
                      <a:pt x="609392" y="0"/>
                    </a:moveTo>
                    <a:cubicBezTo>
                      <a:pt x="614742" y="21138"/>
                      <a:pt x="619916" y="42363"/>
                      <a:pt x="625004" y="63588"/>
                    </a:cubicBezTo>
                    <a:cubicBezTo>
                      <a:pt x="559749" y="80165"/>
                      <a:pt x="496951" y="104986"/>
                      <a:pt x="433889" y="128491"/>
                    </a:cubicBezTo>
                    <a:cubicBezTo>
                      <a:pt x="335569" y="168048"/>
                      <a:pt x="231285" y="190413"/>
                      <a:pt x="133491" y="231811"/>
                    </a:cubicBezTo>
                    <a:cubicBezTo>
                      <a:pt x="101039" y="241546"/>
                      <a:pt x="68500" y="251107"/>
                      <a:pt x="36135" y="261017"/>
                    </a:cubicBezTo>
                    <a:cubicBezTo>
                      <a:pt x="24120" y="213392"/>
                      <a:pt x="12104" y="165767"/>
                      <a:pt x="0" y="118054"/>
                    </a:cubicBezTo>
                    <a:cubicBezTo>
                      <a:pt x="38767" y="118317"/>
                      <a:pt x="77972" y="102618"/>
                      <a:pt x="115949" y="96127"/>
                    </a:cubicBezTo>
                    <a:cubicBezTo>
                      <a:pt x="157084" y="86392"/>
                      <a:pt x="199973" y="91917"/>
                      <a:pt x="240932" y="82182"/>
                    </a:cubicBezTo>
                    <a:cubicBezTo>
                      <a:pt x="363811" y="55080"/>
                      <a:pt x="486952" y="29908"/>
                      <a:pt x="6093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 rot="-1013502">
                <a:off x="7658361" y="3785173"/>
                <a:ext cx="135858" cy="78477"/>
              </a:xfrm>
              <a:custGeom>
                <a:avLst/>
                <a:gdLst/>
                <a:ahLst/>
                <a:cxnLst/>
                <a:rect l="l" t="t" r="r" b="b"/>
                <a:pathLst>
                  <a:path w="272244" h="157259" extrusionOk="0">
                    <a:moveTo>
                      <a:pt x="272244" y="0"/>
                    </a:moveTo>
                    <a:cubicBezTo>
                      <a:pt x="242599" y="53063"/>
                      <a:pt x="213743" y="106740"/>
                      <a:pt x="179888" y="157260"/>
                    </a:cubicBezTo>
                    <a:cubicBezTo>
                      <a:pt x="115686" y="138841"/>
                      <a:pt x="57624" y="105512"/>
                      <a:pt x="0" y="71218"/>
                    </a:cubicBezTo>
                    <a:cubicBezTo>
                      <a:pt x="46836" y="55256"/>
                      <a:pt x="93759" y="39381"/>
                      <a:pt x="142261" y="30961"/>
                    </a:cubicBezTo>
                    <a:cubicBezTo>
                      <a:pt x="185940" y="21927"/>
                      <a:pt x="229267" y="11402"/>
                      <a:pt x="272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 rot="-1013502">
                <a:off x="7633844" y="3899253"/>
                <a:ext cx="108196" cy="166233"/>
              </a:xfrm>
              <a:custGeom>
                <a:avLst/>
                <a:gdLst/>
                <a:ahLst/>
                <a:cxnLst/>
                <a:rect l="l" t="t" r="r" b="b"/>
                <a:pathLst>
                  <a:path w="216812" h="333112" extrusionOk="0">
                    <a:moveTo>
                      <a:pt x="216813" y="105161"/>
                    </a:moveTo>
                    <a:cubicBezTo>
                      <a:pt x="201903" y="190062"/>
                      <a:pt x="140858" y="256544"/>
                      <a:pt x="103758" y="333113"/>
                    </a:cubicBezTo>
                    <a:cubicBezTo>
                      <a:pt x="89549" y="280576"/>
                      <a:pt x="77358" y="227338"/>
                      <a:pt x="58589" y="176029"/>
                    </a:cubicBezTo>
                    <a:cubicBezTo>
                      <a:pt x="38328" y="118756"/>
                      <a:pt x="19383" y="59203"/>
                      <a:pt x="0" y="0"/>
                    </a:cubicBezTo>
                    <a:cubicBezTo>
                      <a:pt x="75165" y="28856"/>
                      <a:pt x="141034" y="76656"/>
                      <a:pt x="216813" y="1051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4"/>
              <p:cNvSpPr/>
              <p:nvPr/>
            </p:nvSpPr>
            <p:spPr>
              <a:xfrm rot="-1013502">
                <a:off x="7780766" y="3957119"/>
                <a:ext cx="115637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31723" h="152961" extrusionOk="0">
                    <a:moveTo>
                      <a:pt x="226899" y="52975"/>
                    </a:moveTo>
                    <a:cubicBezTo>
                      <a:pt x="228566" y="53764"/>
                      <a:pt x="230057" y="54642"/>
                      <a:pt x="231723" y="55431"/>
                    </a:cubicBezTo>
                    <a:cubicBezTo>
                      <a:pt x="176643" y="76919"/>
                      <a:pt x="120685" y="96040"/>
                      <a:pt x="67272" y="121387"/>
                    </a:cubicBezTo>
                    <a:cubicBezTo>
                      <a:pt x="45345" y="132614"/>
                      <a:pt x="22892" y="143314"/>
                      <a:pt x="0" y="152962"/>
                    </a:cubicBezTo>
                    <a:cubicBezTo>
                      <a:pt x="15086" y="110424"/>
                      <a:pt x="35872" y="67886"/>
                      <a:pt x="48151" y="23944"/>
                    </a:cubicBezTo>
                    <a:cubicBezTo>
                      <a:pt x="52888" y="15787"/>
                      <a:pt x="57799" y="7806"/>
                      <a:pt x="63149" y="0"/>
                    </a:cubicBezTo>
                    <a:cubicBezTo>
                      <a:pt x="118581" y="13858"/>
                      <a:pt x="174713" y="29470"/>
                      <a:pt x="226899" y="52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4"/>
              <p:cNvSpPr/>
              <p:nvPr/>
            </p:nvSpPr>
            <p:spPr>
              <a:xfrm rot="-1013502">
                <a:off x="7841786" y="3768622"/>
                <a:ext cx="64559" cy="102506"/>
              </a:xfrm>
              <a:custGeom>
                <a:avLst/>
                <a:gdLst/>
                <a:ahLst/>
                <a:cxnLst/>
                <a:rect l="l" t="t" r="r" b="b"/>
                <a:pathLst>
                  <a:path w="129368" h="205411" extrusionOk="0">
                    <a:moveTo>
                      <a:pt x="113932" y="136473"/>
                    </a:moveTo>
                    <a:cubicBezTo>
                      <a:pt x="119545" y="159277"/>
                      <a:pt x="124457" y="182344"/>
                      <a:pt x="129369" y="205411"/>
                    </a:cubicBezTo>
                    <a:cubicBezTo>
                      <a:pt x="87795" y="187782"/>
                      <a:pt x="43591" y="176467"/>
                      <a:pt x="0" y="164802"/>
                    </a:cubicBezTo>
                    <a:cubicBezTo>
                      <a:pt x="30785" y="112090"/>
                      <a:pt x="63149" y="58238"/>
                      <a:pt x="82094" y="0"/>
                    </a:cubicBezTo>
                    <a:cubicBezTo>
                      <a:pt x="92444" y="45345"/>
                      <a:pt x="103056" y="90777"/>
                      <a:pt x="113932" y="136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 rot="-1013502">
                <a:off x="7515003" y="3284071"/>
                <a:ext cx="15231" cy="37334"/>
              </a:xfrm>
              <a:custGeom>
                <a:avLst/>
                <a:gdLst/>
                <a:ahLst/>
                <a:cxnLst/>
                <a:rect l="l" t="t" r="r" b="b"/>
                <a:pathLst>
                  <a:path w="30522" h="74814" extrusionOk="0">
                    <a:moveTo>
                      <a:pt x="0" y="0"/>
                    </a:moveTo>
                    <a:cubicBezTo>
                      <a:pt x="32013" y="4824"/>
                      <a:pt x="29996" y="49818"/>
                      <a:pt x="30522" y="74815"/>
                    </a:cubicBezTo>
                    <a:cubicBezTo>
                      <a:pt x="-175" y="65518"/>
                      <a:pt x="8420" y="2464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 rot="-1013502">
                <a:off x="7500283" y="3580843"/>
                <a:ext cx="299553" cy="219981"/>
              </a:xfrm>
              <a:custGeom>
                <a:avLst/>
                <a:gdLst/>
                <a:ahLst/>
                <a:cxnLst/>
                <a:rect l="l" t="t" r="r" b="b"/>
                <a:pathLst>
                  <a:path w="600270" h="440817" extrusionOk="0">
                    <a:moveTo>
                      <a:pt x="600270" y="175152"/>
                    </a:moveTo>
                    <a:cubicBezTo>
                      <a:pt x="599568" y="175240"/>
                      <a:pt x="598867" y="175415"/>
                      <a:pt x="598165" y="175590"/>
                    </a:cubicBezTo>
                    <a:cubicBezTo>
                      <a:pt x="536068" y="199622"/>
                      <a:pt x="453799" y="198658"/>
                      <a:pt x="408717" y="252685"/>
                    </a:cubicBezTo>
                    <a:cubicBezTo>
                      <a:pt x="384685" y="244002"/>
                      <a:pt x="399858" y="332850"/>
                      <a:pt x="397140" y="347848"/>
                    </a:cubicBezTo>
                    <a:cubicBezTo>
                      <a:pt x="400648" y="368371"/>
                      <a:pt x="393368" y="394947"/>
                      <a:pt x="403718" y="413190"/>
                    </a:cubicBezTo>
                    <a:cubicBezTo>
                      <a:pt x="369424" y="421785"/>
                      <a:pt x="335306" y="430731"/>
                      <a:pt x="301451" y="440818"/>
                    </a:cubicBezTo>
                    <a:cubicBezTo>
                      <a:pt x="247160" y="200762"/>
                      <a:pt x="231285" y="331534"/>
                      <a:pt x="33504" y="340831"/>
                    </a:cubicBezTo>
                    <a:cubicBezTo>
                      <a:pt x="23856" y="340919"/>
                      <a:pt x="16401" y="343112"/>
                      <a:pt x="11577" y="346269"/>
                    </a:cubicBezTo>
                    <a:cubicBezTo>
                      <a:pt x="7806" y="332324"/>
                      <a:pt x="4035" y="318466"/>
                      <a:pt x="0" y="304608"/>
                    </a:cubicBezTo>
                    <a:cubicBezTo>
                      <a:pt x="15787" y="304520"/>
                      <a:pt x="34294" y="295662"/>
                      <a:pt x="50695" y="292154"/>
                    </a:cubicBezTo>
                    <a:cubicBezTo>
                      <a:pt x="103583" y="279875"/>
                      <a:pt x="159452" y="268824"/>
                      <a:pt x="210498" y="246634"/>
                    </a:cubicBezTo>
                    <a:cubicBezTo>
                      <a:pt x="255492" y="226724"/>
                      <a:pt x="263561" y="202604"/>
                      <a:pt x="248826" y="157172"/>
                    </a:cubicBezTo>
                    <a:cubicBezTo>
                      <a:pt x="239705" y="112616"/>
                      <a:pt x="231635" y="69552"/>
                      <a:pt x="222514" y="25172"/>
                    </a:cubicBezTo>
                    <a:cubicBezTo>
                      <a:pt x="247160" y="16928"/>
                      <a:pt x="271718" y="8508"/>
                      <a:pt x="296276" y="0"/>
                    </a:cubicBezTo>
                    <a:cubicBezTo>
                      <a:pt x="298819" y="25874"/>
                      <a:pt x="315133" y="71832"/>
                      <a:pt x="314782" y="81129"/>
                    </a:cubicBezTo>
                    <a:cubicBezTo>
                      <a:pt x="321974" y="115949"/>
                      <a:pt x="320308" y="166293"/>
                      <a:pt x="365214" y="173749"/>
                    </a:cubicBezTo>
                    <a:cubicBezTo>
                      <a:pt x="428802" y="181905"/>
                      <a:pt x="492039" y="157084"/>
                      <a:pt x="555627" y="153839"/>
                    </a:cubicBezTo>
                    <a:cubicBezTo>
                      <a:pt x="566503" y="153664"/>
                      <a:pt x="578606" y="151734"/>
                      <a:pt x="585623" y="142086"/>
                    </a:cubicBezTo>
                    <a:cubicBezTo>
                      <a:pt x="588079" y="139104"/>
                      <a:pt x="589657" y="135683"/>
                      <a:pt x="590622" y="132000"/>
                    </a:cubicBezTo>
                    <a:cubicBezTo>
                      <a:pt x="594131" y="146384"/>
                      <a:pt x="597376" y="160768"/>
                      <a:pt x="600270" y="175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 rot="-1013502">
                <a:off x="7773854" y="3456366"/>
                <a:ext cx="307606" cy="115286"/>
              </a:xfrm>
              <a:custGeom>
                <a:avLst/>
                <a:gdLst/>
                <a:ahLst/>
                <a:cxnLst/>
                <a:rect l="l" t="t" r="r" b="b"/>
                <a:pathLst>
                  <a:path w="616408" h="231021" extrusionOk="0">
                    <a:moveTo>
                      <a:pt x="592727" y="0"/>
                    </a:moveTo>
                    <a:cubicBezTo>
                      <a:pt x="601059" y="28154"/>
                      <a:pt x="608865" y="56308"/>
                      <a:pt x="616408" y="84725"/>
                    </a:cubicBezTo>
                    <a:cubicBezTo>
                      <a:pt x="537998" y="102968"/>
                      <a:pt x="459412" y="121212"/>
                      <a:pt x="381966" y="143051"/>
                    </a:cubicBezTo>
                    <a:cubicBezTo>
                      <a:pt x="322413" y="148927"/>
                      <a:pt x="267332" y="174450"/>
                      <a:pt x="208217" y="181379"/>
                    </a:cubicBezTo>
                    <a:cubicBezTo>
                      <a:pt x="153137" y="184273"/>
                      <a:pt x="102004" y="205674"/>
                      <a:pt x="49642" y="220847"/>
                    </a:cubicBezTo>
                    <a:cubicBezTo>
                      <a:pt x="42363" y="223303"/>
                      <a:pt x="26838" y="226198"/>
                      <a:pt x="14647" y="231021"/>
                    </a:cubicBezTo>
                    <a:cubicBezTo>
                      <a:pt x="10262" y="212515"/>
                      <a:pt x="5262" y="194009"/>
                      <a:pt x="0" y="175590"/>
                    </a:cubicBezTo>
                    <a:cubicBezTo>
                      <a:pt x="42801" y="165153"/>
                      <a:pt x="84901" y="150243"/>
                      <a:pt x="127965" y="141297"/>
                    </a:cubicBezTo>
                    <a:cubicBezTo>
                      <a:pt x="199973" y="127176"/>
                      <a:pt x="268210" y="99986"/>
                      <a:pt x="339603" y="84111"/>
                    </a:cubicBezTo>
                    <a:cubicBezTo>
                      <a:pt x="425820" y="64728"/>
                      <a:pt x="504055" y="25786"/>
                      <a:pt x="588693" y="1316"/>
                    </a:cubicBezTo>
                    <a:cubicBezTo>
                      <a:pt x="590184" y="965"/>
                      <a:pt x="591587" y="526"/>
                      <a:pt x="592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 rot="-1013502">
                <a:off x="7895119" y="3660581"/>
                <a:ext cx="309401" cy="111041"/>
              </a:xfrm>
              <a:custGeom>
                <a:avLst/>
                <a:gdLst/>
                <a:ahLst/>
                <a:cxnLst/>
                <a:rect l="l" t="t" r="r" b="b"/>
                <a:pathLst>
                  <a:path w="620004" h="222513" extrusionOk="0">
                    <a:moveTo>
                      <a:pt x="606760" y="0"/>
                    </a:moveTo>
                    <a:cubicBezTo>
                      <a:pt x="611321" y="14033"/>
                      <a:pt x="615707" y="28154"/>
                      <a:pt x="620004" y="42187"/>
                    </a:cubicBezTo>
                    <a:cubicBezTo>
                      <a:pt x="425381" y="88322"/>
                      <a:pt x="242687" y="175064"/>
                      <a:pt x="46836" y="217427"/>
                    </a:cubicBezTo>
                    <a:cubicBezTo>
                      <a:pt x="38240" y="219357"/>
                      <a:pt x="25698" y="219883"/>
                      <a:pt x="15349" y="222514"/>
                    </a:cubicBezTo>
                    <a:cubicBezTo>
                      <a:pt x="14384" y="218304"/>
                      <a:pt x="13419" y="214094"/>
                      <a:pt x="12367" y="209972"/>
                    </a:cubicBezTo>
                    <a:cubicBezTo>
                      <a:pt x="8157" y="193658"/>
                      <a:pt x="4035" y="177432"/>
                      <a:pt x="0" y="161119"/>
                    </a:cubicBezTo>
                    <a:cubicBezTo>
                      <a:pt x="76481" y="156733"/>
                      <a:pt x="150506" y="122440"/>
                      <a:pt x="225321" y="107705"/>
                    </a:cubicBezTo>
                    <a:cubicBezTo>
                      <a:pt x="273472" y="100425"/>
                      <a:pt x="318554" y="82796"/>
                      <a:pt x="364337" y="67272"/>
                    </a:cubicBezTo>
                    <a:cubicBezTo>
                      <a:pt x="446343" y="48765"/>
                      <a:pt x="526245" y="23155"/>
                      <a:pt x="606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 rot="-1013502">
                <a:off x="7972492" y="3621729"/>
                <a:ext cx="47284" cy="33093"/>
              </a:xfrm>
              <a:custGeom>
                <a:avLst/>
                <a:gdLst/>
                <a:ahLst/>
                <a:cxnLst/>
                <a:rect l="l" t="t" r="r" b="b"/>
                <a:pathLst>
                  <a:path w="94751" h="66315" extrusionOk="0">
                    <a:moveTo>
                      <a:pt x="94469" y="23067"/>
                    </a:moveTo>
                    <a:cubicBezTo>
                      <a:pt x="100258" y="66395"/>
                      <a:pt x="15269" y="84638"/>
                      <a:pt x="2025" y="42363"/>
                    </a:cubicBezTo>
                    <a:cubicBezTo>
                      <a:pt x="-1220" y="33241"/>
                      <a:pt x="-430" y="23593"/>
                      <a:pt x="3429" y="15173"/>
                    </a:cubicBezTo>
                    <a:cubicBezTo>
                      <a:pt x="20882" y="9823"/>
                      <a:pt x="38424" y="4649"/>
                      <a:pt x="56229" y="0"/>
                    </a:cubicBezTo>
                    <a:cubicBezTo>
                      <a:pt x="59211" y="18243"/>
                      <a:pt x="78506" y="21927"/>
                      <a:pt x="94469" y="230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 rot="-1013502">
                <a:off x="8075749" y="3774216"/>
                <a:ext cx="36606" cy="28451"/>
              </a:xfrm>
              <a:custGeom>
                <a:avLst/>
                <a:gdLst/>
                <a:ahLst/>
                <a:cxnLst/>
                <a:rect l="l" t="t" r="r" b="b"/>
                <a:pathLst>
                  <a:path w="73355" h="57013" extrusionOk="0">
                    <a:moveTo>
                      <a:pt x="73356" y="18774"/>
                    </a:moveTo>
                    <a:cubicBezTo>
                      <a:pt x="66251" y="25439"/>
                      <a:pt x="65550" y="34999"/>
                      <a:pt x="64760" y="44121"/>
                    </a:cubicBezTo>
                    <a:cubicBezTo>
                      <a:pt x="61077" y="53594"/>
                      <a:pt x="47131" y="55523"/>
                      <a:pt x="38010" y="57014"/>
                    </a:cubicBezTo>
                    <a:cubicBezTo>
                      <a:pt x="-51277" y="54032"/>
                      <a:pt x="40378" y="-38762"/>
                      <a:pt x="73356" y="187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 rot="-1013502">
                <a:off x="7603976" y="3754312"/>
                <a:ext cx="342096" cy="313121"/>
              </a:xfrm>
              <a:custGeom>
                <a:avLst/>
                <a:gdLst/>
                <a:ahLst/>
                <a:cxnLst/>
                <a:rect l="l" t="t" r="r" b="b"/>
                <a:pathLst>
                  <a:path w="685521" h="627459" extrusionOk="0">
                    <a:moveTo>
                      <a:pt x="664735" y="369950"/>
                    </a:moveTo>
                    <a:cubicBezTo>
                      <a:pt x="670524" y="393544"/>
                      <a:pt x="677190" y="416874"/>
                      <a:pt x="685522" y="439590"/>
                    </a:cubicBezTo>
                    <a:cubicBezTo>
                      <a:pt x="656403" y="448010"/>
                      <a:pt x="627109" y="456079"/>
                      <a:pt x="598165" y="465464"/>
                    </a:cubicBezTo>
                    <a:cubicBezTo>
                      <a:pt x="590622" y="453185"/>
                      <a:pt x="574835" y="448273"/>
                      <a:pt x="562030" y="442660"/>
                    </a:cubicBezTo>
                    <a:cubicBezTo>
                      <a:pt x="524052" y="422487"/>
                      <a:pt x="482479" y="412488"/>
                      <a:pt x="441256" y="401349"/>
                    </a:cubicBezTo>
                    <a:cubicBezTo>
                      <a:pt x="410910" y="394508"/>
                      <a:pt x="378370" y="379598"/>
                      <a:pt x="347322" y="389684"/>
                    </a:cubicBezTo>
                    <a:cubicBezTo>
                      <a:pt x="333201" y="394859"/>
                      <a:pt x="326886" y="409594"/>
                      <a:pt x="324079" y="423276"/>
                    </a:cubicBezTo>
                    <a:cubicBezTo>
                      <a:pt x="318466" y="441519"/>
                      <a:pt x="310835" y="459587"/>
                      <a:pt x="304345" y="478006"/>
                    </a:cubicBezTo>
                    <a:cubicBezTo>
                      <a:pt x="304257" y="478093"/>
                      <a:pt x="304257" y="478269"/>
                      <a:pt x="304170" y="478357"/>
                    </a:cubicBezTo>
                    <a:cubicBezTo>
                      <a:pt x="293294" y="502038"/>
                      <a:pt x="284260" y="523526"/>
                      <a:pt x="280576" y="528350"/>
                    </a:cubicBezTo>
                    <a:cubicBezTo>
                      <a:pt x="274349" y="547382"/>
                      <a:pt x="245055" y="583430"/>
                      <a:pt x="243564" y="609041"/>
                    </a:cubicBezTo>
                    <a:cubicBezTo>
                      <a:pt x="218304" y="617198"/>
                      <a:pt x="192430" y="623512"/>
                      <a:pt x="166118" y="627459"/>
                    </a:cubicBezTo>
                    <a:cubicBezTo>
                      <a:pt x="182432" y="601410"/>
                      <a:pt x="194447" y="562644"/>
                      <a:pt x="207077" y="546681"/>
                    </a:cubicBezTo>
                    <a:cubicBezTo>
                      <a:pt x="238301" y="487040"/>
                      <a:pt x="339253" y="358285"/>
                      <a:pt x="283997" y="295574"/>
                    </a:cubicBezTo>
                    <a:cubicBezTo>
                      <a:pt x="269174" y="285839"/>
                      <a:pt x="250931" y="283295"/>
                      <a:pt x="234618" y="276805"/>
                    </a:cubicBezTo>
                    <a:cubicBezTo>
                      <a:pt x="198394" y="263736"/>
                      <a:pt x="163224" y="247861"/>
                      <a:pt x="127439" y="233477"/>
                    </a:cubicBezTo>
                    <a:cubicBezTo>
                      <a:pt x="93847" y="220409"/>
                      <a:pt x="55256" y="205060"/>
                      <a:pt x="19208" y="214445"/>
                    </a:cubicBezTo>
                    <a:cubicBezTo>
                      <a:pt x="12893" y="195237"/>
                      <a:pt x="6490" y="176029"/>
                      <a:pt x="0" y="156996"/>
                    </a:cubicBezTo>
                    <a:cubicBezTo>
                      <a:pt x="35346" y="152085"/>
                      <a:pt x="69903" y="142788"/>
                      <a:pt x="104109" y="132000"/>
                    </a:cubicBezTo>
                    <a:cubicBezTo>
                      <a:pt x="106302" y="152786"/>
                      <a:pt x="135859" y="164188"/>
                      <a:pt x="153050" y="175415"/>
                    </a:cubicBezTo>
                    <a:cubicBezTo>
                      <a:pt x="201639" y="203218"/>
                      <a:pt x="252422" y="228302"/>
                      <a:pt x="305047" y="247335"/>
                    </a:cubicBezTo>
                    <a:cubicBezTo>
                      <a:pt x="328201" y="255229"/>
                      <a:pt x="357934" y="260667"/>
                      <a:pt x="377230" y="241634"/>
                    </a:cubicBezTo>
                    <a:cubicBezTo>
                      <a:pt x="403454" y="205674"/>
                      <a:pt x="418979" y="162697"/>
                      <a:pt x="438888" y="123141"/>
                    </a:cubicBezTo>
                    <a:cubicBezTo>
                      <a:pt x="445466" y="103758"/>
                      <a:pt x="473796" y="58501"/>
                      <a:pt x="472568" y="31136"/>
                    </a:cubicBezTo>
                    <a:cubicBezTo>
                      <a:pt x="508703" y="21137"/>
                      <a:pt x="544576" y="10700"/>
                      <a:pt x="580536" y="0"/>
                    </a:cubicBezTo>
                    <a:cubicBezTo>
                      <a:pt x="582904" y="10963"/>
                      <a:pt x="585447" y="21927"/>
                      <a:pt x="587903" y="32890"/>
                    </a:cubicBezTo>
                    <a:cubicBezTo>
                      <a:pt x="586939" y="34381"/>
                      <a:pt x="586061" y="36048"/>
                      <a:pt x="585447" y="38065"/>
                    </a:cubicBezTo>
                    <a:cubicBezTo>
                      <a:pt x="565889" y="88848"/>
                      <a:pt x="537296" y="135771"/>
                      <a:pt x="507914" y="181379"/>
                    </a:cubicBezTo>
                    <a:cubicBezTo>
                      <a:pt x="492477" y="204271"/>
                      <a:pt x="476427" y="226812"/>
                      <a:pt x="461517" y="249966"/>
                    </a:cubicBezTo>
                    <a:cubicBezTo>
                      <a:pt x="455114" y="260316"/>
                      <a:pt x="453185" y="272332"/>
                      <a:pt x="458009" y="283821"/>
                    </a:cubicBezTo>
                    <a:cubicBezTo>
                      <a:pt x="468095" y="305397"/>
                      <a:pt x="493442" y="312589"/>
                      <a:pt x="514667" y="318554"/>
                    </a:cubicBezTo>
                    <a:cubicBezTo>
                      <a:pt x="562117" y="331710"/>
                      <a:pt x="604655" y="342761"/>
                      <a:pt x="650088" y="365915"/>
                    </a:cubicBezTo>
                    <a:cubicBezTo>
                      <a:pt x="654473" y="368634"/>
                      <a:pt x="659648" y="369950"/>
                      <a:pt x="664735" y="369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 rot="-1013502">
                <a:off x="7828938" y="4233559"/>
                <a:ext cx="1031059" cy="429152"/>
              </a:xfrm>
              <a:custGeom>
                <a:avLst/>
                <a:gdLst/>
                <a:ahLst/>
                <a:cxnLst/>
                <a:rect l="l" t="t" r="r" b="b"/>
                <a:pathLst>
                  <a:path w="2066125" h="859971" extrusionOk="0">
                    <a:moveTo>
                      <a:pt x="2012799" y="2456"/>
                    </a:moveTo>
                    <a:cubicBezTo>
                      <a:pt x="2028236" y="2193"/>
                      <a:pt x="2047531" y="2544"/>
                      <a:pt x="2066125" y="702"/>
                    </a:cubicBezTo>
                    <a:cubicBezTo>
                      <a:pt x="1993065" y="72885"/>
                      <a:pt x="1919917" y="145945"/>
                      <a:pt x="1838349" y="208744"/>
                    </a:cubicBezTo>
                    <a:cubicBezTo>
                      <a:pt x="1769586" y="263473"/>
                      <a:pt x="1691176" y="303029"/>
                      <a:pt x="1613379" y="343199"/>
                    </a:cubicBezTo>
                    <a:cubicBezTo>
                      <a:pt x="1466996" y="428276"/>
                      <a:pt x="1310087" y="491688"/>
                      <a:pt x="1149845" y="544927"/>
                    </a:cubicBezTo>
                    <a:cubicBezTo>
                      <a:pt x="1025037" y="592552"/>
                      <a:pt x="897774" y="638072"/>
                      <a:pt x="768405" y="673856"/>
                    </a:cubicBezTo>
                    <a:cubicBezTo>
                      <a:pt x="686925" y="700081"/>
                      <a:pt x="607374" y="731743"/>
                      <a:pt x="524052" y="751916"/>
                    </a:cubicBezTo>
                    <a:cubicBezTo>
                      <a:pt x="439151" y="782088"/>
                      <a:pt x="351970" y="804365"/>
                      <a:pt x="262772" y="818223"/>
                    </a:cubicBezTo>
                    <a:cubicBezTo>
                      <a:pt x="232162" y="823749"/>
                      <a:pt x="201026" y="826117"/>
                      <a:pt x="170416" y="831642"/>
                    </a:cubicBezTo>
                    <a:cubicBezTo>
                      <a:pt x="156470" y="835414"/>
                      <a:pt x="149892" y="846465"/>
                      <a:pt x="149454" y="857779"/>
                    </a:cubicBezTo>
                    <a:cubicBezTo>
                      <a:pt x="140683" y="858919"/>
                      <a:pt x="131737" y="859709"/>
                      <a:pt x="122703" y="859972"/>
                    </a:cubicBezTo>
                    <a:cubicBezTo>
                      <a:pt x="105074" y="839273"/>
                      <a:pt x="82270" y="822784"/>
                      <a:pt x="58325" y="812961"/>
                    </a:cubicBezTo>
                    <a:cubicBezTo>
                      <a:pt x="43415" y="807610"/>
                      <a:pt x="21927" y="802436"/>
                      <a:pt x="0" y="800857"/>
                    </a:cubicBezTo>
                    <a:cubicBezTo>
                      <a:pt x="34381" y="788052"/>
                      <a:pt x="67973" y="771387"/>
                      <a:pt x="101478" y="759108"/>
                    </a:cubicBezTo>
                    <a:cubicBezTo>
                      <a:pt x="218479" y="714378"/>
                      <a:pt x="334516" y="667015"/>
                      <a:pt x="453097" y="626231"/>
                    </a:cubicBezTo>
                    <a:cubicBezTo>
                      <a:pt x="610883" y="562731"/>
                      <a:pt x="777527" y="519667"/>
                      <a:pt x="936716" y="458184"/>
                    </a:cubicBezTo>
                    <a:cubicBezTo>
                      <a:pt x="1082398" y="397490"/>
                      <a:pt x="1231589" y="345655"/>
                      <a:pt x="1377622" y="285926"/>
                    </a:cubicBezTo>
                    <a:cubicBezTo>
                      <a:pt x="1519532" y="229092"/>
                      <a:pt x="1656531" y="160943"/>
                      <a:pt x="1796775" y="99986"/>
                    </a:cubicBezTo>
                    <a:cubicBezTo>
                      <a:pt x="1808002" y="94724"/>
                      <a:pt x="1819316" y="89637"/>
                      <a:pt x="1830719" y="84725"/>
                    </a:cubicBezTo>
                    <a:cubicBezTo>
                      <a:pt x="1816948" y="95601"/>
                      <a:pt x="1803266" y="106477"/>
                      <a:pt x="1790110" y="118142"/>
                    </a:cubicBezTo>
                    <a:cubicBezTo>
                      <a:pt x="1743713" y="160680"/>
                      <a:pt x="1692579" y="196903"/>
                      <a:pt x="1636008" y="224882"/>
                    </a:cubicBezTo>
                    <a:cubicBezTo>
                      <a:pt x="1545230" y="280050"/>
                      <a:pt x="1444981" y="314431"/>
                      <a:pt x="1347275" y="354689"/>
                    </a:cubicBezTo>
                    <a:cubicBezTo>
                      <a:pt x="1186331" y="419768"/>
                      <a:pt x="1022055" y="476252"/>
                      <a:pt x="861288" y="541769"/>
                    </a:cubicBezTo>
                    <a:cubicBezTo>
                      <a:pt x="797086" y="562380"/>
                      <a:pt x="734726" y="588429"/>
                      <a:pt x="670085" y="607725"/>
                    </a:cubicBezTo>
                    <a:cubicBezTo>
                      <a:pt x="589307" y="634388"/>
                      <a:pt x="506423" y="651667"/>
                      <a:pt x="426872" y="682364"/>
                    </a:cubicBezTo>
                    <a:cubicBezTo>
                      <a:pt x="413453" y="691661"/>
                      <a:pt x="278208" y="721745"/>
                      <a:pt x="301977" y="740953"/>
                    </a:cubicBezTo>
                    <a:cubicBezTo>
                      <a:pt x="369336" y="730428"/>
                      <a:pt x="433977" y="705168"/>
                      <a:pt x="499231" y="685697"/>
                    </a:cubicBezTo>
                    <a:cubicBezTo>
                      <a:pt x="601410" y="659560"/>
                      <a:pt x="703151" y="630441"/>
                      <a:pt x="801822" y="593254"/>
                    </a:cubicBezTo>
                    <a:cubicBezTo>
                      <a:pt x="802085" y="593166"/>
                      <a:pt x="802260" y="593166"/>
                      <a:pt x="802436" y="593078"/>
                    </a:cubicBezTo>
                    <a:cubicBezTo>
                      <a:pt x="875321" y="570186"/>
                      <a:pt x="945750" y="540366"/>
                      <a:pt x="1017319" y="514053"/>
                    </a:cubicBezTo>
                    <a:cubicBezTo>
                      <a:pt x="1165194" y="462219"/>
                      <a:pt x="1313858" y="411699"/>
                      <a:pt x="1459189" y="352935"/>
                    </a:cubicBezTo>
                    <a:cubicBezTo>
                      <a:pt x="1555668" y="317413"/>
                      <a:pt x="1646270" y="267683"/>
                      <a:pt x="1734591" y="215497"/>
                    </a:cubicBezTo>
                    <a:cubicBezTo>
                      <a:pt x="1800722" y="166556"/>
                      <a:pt x="1863521" y="112265"/>
                      <a:pt x="1926934" y="59203"/>
                    </a:cubicBezTo>
                    <a:cubicBezTo>
                      <a:pt x="1938160" y="47888"/>
                      <a:pt x="1950264" y="37276"/>
                      <a:pt x="1960350" y="24909"/>
                    </a:cubicBezTo>
                    <a:cubicBezTo>
                      <a:pt x="1970875" y="17805"/>
                      <a:pt x="1980260" y="9560"/>
                      <a:pt x="1987627" y="0"/>
                    </a:cubicBezTo>
                    <a:cubicBezTo>
                      <a:pt x="1995433" y="3859"/>
                      <a:pt x="2004291" y="3421"/>
                      <a:pt x="2012799" y="2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 rot="-1013502">
                <a:off x="8161574" y="4342476"/>
                <a:ext cx="639986" cy="240158"/>
              </a:xfrm>
              <a:custGeom>
                <a:avLst/>
                <a:gdLst/>
                <a:ahLst/>
                <a:cxnLst/>
                <a:rect l="l" t="t" r="r" b="b"/>
                <a:pathLst>
                  <a:path w="1282459" h="481250" extrusionOk="0">
                    <a:moveTo>
                      <a:pt x="1133707" y="263298"/>
                    </a:moveTo>
                    <a:cubicBezTo>
                      <a:pt x="1153091" y="226636"/>
                      <a:pt x="1118621" y="207253"/>
                      <a:pt x="1085468" y="209095"/>
                    </a:cubicBezTo>
                    <a:cubicBezTo>
                      <a:pt x="1075996" y="208831"/>
                      <a:pt x="1067576" y="214883"/>
                      <a:pt x="1063717" y="223216"/>
                    </a:cubicBezTo>
                    <a:cubicBezTo>
                      <a:pt x="1048631" y="211814"/>
                      <a:pt x="1035299" y="232250"/>
                      <a:pt x="1035387" y="246370"/>
                    </a:cubicBezTo>
                    <a:cubicBezTo>
                      <a:pt x="1035825" y="263386"/>
                      <a:pt x="1052227" y="274174"/>
                      <a:pt x="1067225" y="277770"/>
                    </a:cubicBezTo>
                    <a:cubicBezTo>
                      <a:pt x="1089853" y="283822"/>
                      <a:pt x="1120551" y="287593"/>
                      <a:pt x="1133707" y="263298"/>
                    </a:cubicBezTo>
                    <a:close/>
                    <a:moveTo>
                      <a:pt x="1223257" y="203306"/>
                    </a:moveTo>
                    <a:cubicBezTo>
                      <a:pt x="1245271" y="257246"/>
                      <a:pt x="1270618" y="309257"/>
                      <a:pt x="1282459" y="366968"/>
                    </a:cubicBezTo>
                    <a:cubicBezTo>
                      <a:pt x="1091783" y="367757"/>
                      <a:pt x="901984" y="387141"/>
                      <a:pt x="712360" y="405472"/>
                    </a:cubicBezTo>
                    <a:cubicBezTo>
                      <a:pt x="644738" y="409331"/>
                      <a:pt x="576764" y="406787"/>
                      <a:pt x="509493" y="414593"/>
                    </a:cubicBezTo>
                    <a:cubicBezTo>
                      <a:pt x="419154" y="426171"/>
                      <a:pt x="330482" y="448536"/>
                      <a:pt x="240055" y="458798"/>
                    </a:cubicBezTo>
                    <a:cubicBezTo>
                      <a:pt x="160505" y="464762"/>
                      <a:pt x="79638" y="469498"/>
                      <a:pt x="0" y="481251"/>
                    </a:cubicBezTo>
                    <a:cubicBezTo>
                      <a:pt x="150155" y="428451"/>
                      <a:pt x="303907" y="385650"/>
                      <a:pt x="453185" y="330043"/>
                    </a:cubicBezTo>
                    <a:cubicBezTo>
                      <a:pt x="527473" y="299872"/>
                      <a:pt x="603428" y="274437"/>
                      <a:pt x="678944" y="247423"/>
                    </a:cubicBezTo>
                    <a:cubicBezTo>
                      <a:pt x="795419" y="201026"/>
                      <a:pt x="907510" y="144454"/>
                      <a:pt x="1015653" y="81217"/>
                    </a:cubicBezTo>
                    <a:cubicBezTo>
                      <a:pt x="1064593" y="58150"/>
                      <a:pt x="1110815" y="30785"/>
                      <a:pt x="1154494" y="0"/>
                    </a:cubicBezTo>
                    <a:cubicBezTo>
                      <a:pt x="1174052" y="68763"/>
                      <a:pt x="1196944" y="136912"/>
                      <a:pt x="1223257" y="2033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 rot="-1013502">
                <a:off x="8087983" y="2531550"/>
                <a:ext cx="451824" cy="1630909"/>
              </a:xfrm>
              <a:custGeom>
                <a:avLst/>
                <a:gdLst/>
                <a:ahLst/>
                <a:cxnLst/>
                <a:rect l="l" t="t" r="r" b="b"/>
                <a:pathLst>
                  <a:path w="905404" h="3268156" extrusionOk="0">
                    <a:moveTo>
                      <a:pt x="905404" y="3264473"/>
                    </a:moveTo>
                    <a:cubicBezTo>
                      <a:pt x="883390" y="3268244"/>
                      <a:pt x="860849" y="3266139"/>
                      <a:pt x="838834" y="3268156"/>
                    </a:cubicBezTo>
                    <a:cubicBezTo>
                      <a:pt x="838834" y="3267455"/>
                      <a:pt x="838747" y="3266841"/>
                      <a:pt x="838747" y="3266139"/>
                    </a:cubicBezTo>
                    <a:cubicBezTo>
                      <a:pt x="838834" y="3256403"/>
                      <a:pt x="834888" y="3249036"/>
                      <a:pt x="829011" y="3244300"/>
                    </a:cubicBezTo>
                    <a:cubicBezTo>
                      <a:pt x="830941" y="3235529"/>
                      <a:pt x="828222" y="3226057"/>
                      <a:pt x="826380" y="3217198"/>
                    </a:cubicBezTo>
                    <a:cubicBezTo>
                      <a:pt x="808751" y="3127035"/>
                      <a:pt x="788754" y="3035381"/>
                      <a:pt x="763932" y="2946621"/>
                    </a:cubicBezTo>
                    <a:cubicBezTo>
                      <a:pt x="710343" y="2747086"/>
                      <a:pt x="665261" y="2545447"/>
                      <a:pt x="613251" y="2345561"/>
                    </a:cubicBezTo>
                    <a:cubicBezTo>
                      <a:pt x="536770" y="2078316"/>
                      <a:pt x="448887" y="1814317"/>
                      <a:pt x="377230" y="1545494"/>
                    </a:cubicBezTo>
                    <a:cubicBezTo>
                      <a:pt x="322413" y="1342188"/>
                      <a:pt x="254264" y="1142390"/>
                      <a:pt x="207516" y="936979"/>
                    </a:cubicBezTo>
                    <a:cubicBezTo>
                      <a:pt x="176117" y="797875"/>
                      <a:pt x="141034" y="659648"/>
                      <a:pt x="108319" y="520895"/>
                    </a:cubicBezTo>
                    <a:cubicBezTo>
                      <a:pt x="86567" y="429153"/>
                      <a:pt x="56835" y="339165"/>
                      <a:pt x="44468" y="245493"/>
                    </a:cubicBezTo>
                    <a:cubicBezTo>
                      <a:pt x="34908" y="161996"/>
                      <a:pt x="15700" y="82620"/>
                      <a:pt x="0" y="0"/>
                    </a:cubicBezTo>
                    <a:cubicBezTo>
                      <a:pt x="4385" y="1491"/>
                      <a:pt x="7894" y="2982"/>
                      <a:pt x="10086" y="4473"/>
                    </a:cubicBezTo>
                    <a:cubicBezTo>
                      <a:pt x="13419" y="21401"/>
                      <a:pt x="30522" y="26838"/>
                      <a:pt x="45783" y="27803"/>
                    </a:cubicBezTo>
                    <a:cubicBezTo>
                      <a:pt x="78674" y="205060"/>
                      <a:pt x="140157" y="375388"/>
                      <a:pt x="183397" y="550189"/>
                    </a:cubicBezTo>
                    <a:cubicBezTo>
                      <a:pt x="223566" y="722710"/>
                      <a:pt x="279261" y="890933"/>
                      <a:pt x="322237" y="1062664"/>
                    </a:cubicBezTo>
                    <a:cubicBezTo>
                      <a:pt x="357145" y="1201680"/>
                      <a:pt x="385913" y="1342188"/>
                      <a:pt x="425118" y="1480064"/>
                    </a:cubicBezTo>
                    <a:cubicBezTo>
                      <a:pt x="482830" y="1683107"/>
                      <a:pt x="549312" y="1883694"/>
                      <a:pt x="600270" y="2088578"/>
                    </a:cubicBezTo>
                    <a:cubicBezTo>
                      <a:pt x="639914" y="2257678"/>
                      <a:pt x="697625" y="2421428"/>
                      <a:pt x="744110" y="2588599"/>
                    </a:cubicBezTo>
                    <a:cubicBezTo>
                      <a:pt x="800331" y="2813130"/>
                      <a:pt x="844009" y="3040994"/>
                      <a:pt x="905404" y="3264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4"/>
            <p:cNvGrpSpPr/>
            <p:nvPr/>
          </p:nvGrpSpPr>
          <p:grpSpPr>
            <a:xfrm>
              <a:off x="7243349" y="2943165"/>
              <a:ext cx="1021633" cy="968605"/>
              <a:chOff x="7243349" y="2943165"/>
              <a:chExt cx="1021633" cy="968605"/>
            </a:xfrm>
          </p:grpSpPr>
          <p:sp>
            <p:nvSpPr>
              <p:cNvPr id="1026" name="Google Shape;1026;p24"/>
              <p:cNvSpPr/>
              <p:nvPr/>
            </p:nvSpPr>
            <p:spPr>
              <a:xfrm rot="-1013502">
                <a:off x="7463000" y="3635022"/>
                <a:ext cx="131919" cy="107146"/>
              </a:xfrm>
              <a:custGeom>
                <a:avLst/>
                <a:gdLst/>
                <a:ahLst/>
                <a:cxnLst/>
                <a:rect l="l" t="t" r="r" b="b"/>
                <a:pathLst>
                  <a:path w="264350" h="214708" extrusionOk="0">
                    <a:moveTo>
                      <a:pt x="246458" y="0"/>
                    </a:moveTo>
                    <a:cubicBezTo>
                      <a:pt x="247598" y="49467"/>
                      <a:pt x="259176" y="99197"/>
                      <a:pt x="264350" y="148226"/>
                    </a:cubicBezTo>
                    <a:cubicBezTo>
                      <a:pt x="214796" y="175152"/>
                      <a:pt x="156996" y="182870"/>
                      <a:pt x="102705" y="195851"/>
                    </a:cubicBezTo>
                    <a:cubicBezTo>
                      <a:pt x="87532" y="200587"/>
                      <a:pt x="63325" y="204622"/>
                      <a:pt x="47888" y="214708"/>
                    </a:cubicBezTo>
                    <a:cubicBezTo>
                      <a:pt x="40609" y="190852"/>
                      <a:pt x="32890" y="167083"/>
                      <a:pt x="24558" y="143489"/>
                    </a:cubicBezTo>
                    <a:cubicBezTo>
                      <a:pt x="17454" y="122966"/>
                      <a:pt x="11490" y="101828"/>
                      <a:pt x="3245" y="81656"/>
                    </a:cubicBezTo>
                    <a:cubicBezTo>
                      <a:pt x="11402" y="73674"/>
                      <a:pt x="13244" y="57448"/>
                      <a:pt x="88" y="51923"/>
                    </a:cubicBezTo>
                    <a:cubicBezTo>
                      <a:pt x="88" y="51835"/>
                      <a:pt x="88" y="51660"/>
                      <a:pt x="0" y="51572"/>
                    </a:cubicBezTo>
                    <a:cubicBezTo>
                      <a:pt x="1316" y="51133"/>
                      <a:pt x="2544" y="50695"/>
                      <a:pt x="3859" y="50432"/>
                    </a:cubicBezTo>
                    <a:cubicBezTo>
                      <a:pt x="7806" y="58150"/>
                      <a:pt x="15086" y="64202"/>
                      <a:pt x="24295" y="65079"/>
                    </a:cubicBezTo>
                    <a:cubicBezTo>
                      <a:pt x="35609" y="67009"/>
                      <a:pt x="46310" y="62886"/>
                      <a:pt x="56659" y="58939"/>
                    </a:cubicBezTo>
                    <a:cubicBezTo>
                      <a:pt x="95250" y="46573"/>
                      <a:pt x="134280" y="35434"/>
                      <a:pt x="172959" y="23155"/>
                    </a:cubicBezTo>
                    <a:cubicBezTo>
                      <a:pt x="197605" y="15612"/>
                      <a:pt x="221988" y="7894"/>
                      <a:pt x="2464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 rot="-1013502">
                <a:off x="7544587" y="3777208"/>
                <a:ext cx="114061" cy="84824"/>
              </a:xfrm>
              <a:custGeom>
                <a:avLst/>
                <a:gdLst/>
                <a:ahLst/>
                <a:cxnLst/>
                <a:rect l="l" t="t" r="r" b="b"/>
                <a:pathLst>
                  <a:path w="228565" h="169977" extrusionOk="0">
                    <a:moveTo>
                      <a:pt x="199798" y="0"/>
                    </a:moveTo>
                    <a:cubicBezTo>
                      <a:pt x="214269" y="33680"/>
                      <a:pt x="216813" y="71394"/>
                      <a:pt x="228566" y="105863"/>
                    </a:cubicBezTo>
                    <a:cubicBezTo>
                      <a:pt x="166293" y="128579"/>
                      <a:pt x="105600" y="156382"/>
                      <a:pt x="40433" y="169977"/>
                    </a:cubicBezTo>
                    <a:cubicBezTo>
                      <a:pt x="26663" y="118054"/>
                      <a:pt x="13770" y="65956"/>
                      <a:pt x="0" y="14033"/>
                    </a:cubicBezTo>
                    <a:cubicBezTo>
                      <a:pt x="3245" y="15173"/>
                      <a:pt x="7192" y="16138"/>
                      <a:pt x="11928" y="16664"/>
                    </a:cubicBezTo>
                    <a:cubicBezTo>
                      <a:pt x="75341" y="24734"/>
                      <a:pt x="137525" y="12630"/>
                      <a:pt x="199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 rot="-1013502">
                <a:off x="7622449" y="3514140"/>
                <a:ext cx="134720" cy="112406"/>
              </a:xfrm>
              <a:custGeom>
                <a:avLst/>
                <a:gdLst/>
                <a:ahLst/>
                <a:cxnLst/>
                <a:rect l="l" t="t" r="r" b="b"/>
                <a:pathLst>
                  <a:path w="269963" h="225248" extrusionOk="0">
                    <a:moveTo>
                      <a:pt x="269964" y="192167"/>
                    </a:moveTo>
                    <a:cubicBezTo>
                      <a:pt x="268034" y="194447"/>
                      <a:pt x="266894" y="196816"/>
                      <a:pt x="266631" y="198921"/>
                    </a:cubicBezTo>
                    <a:cubicBezTo>
                      <a:pt x="249791" y="189799"/>
                      <a:pt x="228478" y="197868"/>
                      <a:pt x="210323" y="199359"/>
                    </a:cubicBezTo>
                    <a:cubicBezTo>
                      <a:pt x="10613" y="232600"/>
                      <a:pt x="80340" y="262772"/>
                      <a:pt x="0" y="94110"/>
                    </a:cubicBezTo>
                    <a:cubicBezTo>
                      <a:pt x="57975" y="73674"/>
                      <a:pt x="115511" y="52274"/>
                      <a:pt x="172871" y="30084"/>
                    </a:cubicBezTo>
                    <a:cubicBezTo>
                      <a:pt x="196289" y="20611"/>
                      <a:pt x="219356" y="10525"/>
                      <a:pt x="242336" y="0"/>
                    </a:cubicBezTo>
                    <a:cubicBezTo>
                      <a:pt x="240932" y="23769"/>
                      <a:pt x="242160" y="47274"/>
                      <a:pt x="245055" y="70692"/>
                    </a:cubicBezTo>
                    <a:cubicBezTo>
                      <a:pt x="243476" y="80340"/>
                      <a:pt x="243213" y="90339"/>
                      <a:pt x="243301" y="100162"/>
                    </a:cubicBezTo>
                    <a:cubicBezTo>
                      <a:pt x="243301" y="102179"/>
                      <a:pt x="244967" y="103846"/>
                      <a:pt x="246984" y="103846"/>
                    </a:cubicBezTo>
                    <a:cubicBezTo>
                      <a:pt x="248212" y="103583"/>
                      <a:pt x="249089" y="102881"/>
                      <a:pt x="249703" y="102092"/>
                    </a:cubicBezTo>
                    <a:cubicBezTo>
                      <a:pt x="255141" y="132263"/>
                      <a:pt x="262508" y="162259"/>
                      <a:pt x="269964" y="1921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 rot="-1013502">
                <a:off x="7727298" y="3659607"/>
                <a:ext cx="100011" cy="85480"/>
              </a:xfrm>
              <a:custGeom>
                <a:avLst/>
                <a:gdLst/>
                <a:ahLst/>
                <a:cxnLst/>
                <a:rect l="l" t="t" r="r" b="b"/>
                <a:pathLst>
                  <a:path w="200411" h="171292" extrusionOk="0">
                    <a:moveTo>
                      <a:pt x="175503" y="0"/>
                    </a:moveTo>
                    <a:cubicBezTo>
                      <a:pt x="183660" y="38328"/>
                      <a:pt x="191992" y="76656"/>
                      <a:pt x="200412" y="114897"/>
                    </a:cubicBezTo>
                    <a:cubicBezTo>
                      <a:pt x="175941" y="122703"/>
                      <a:pt x="151559" y="130684"/>
                      <a:pt x="127264" y="139192"/>
                    </a:cubicBezTo>
                    <a:cubicBezTo>
                      <a:pt x="88760" y="151208"/>
                      <a:pt x="49730" y="161382"/>
                      <a:pt x="10700" y="171293"/>
                    </a:cubicBezTo>
                    <a:cubicBezTo>
                      <a:pt x="11227" y="129544"/>
                      <a:pt x="3421" y="87181"/>
                      <a:pt x="0" y="45433"/>
                    </a:cubicBezTo>
                    <a:cubicBezTo>
                      <a:pt x="54817" y="18243"/>
                      <a:pt x="117177" y="15261"/>
                      <a:pt x="175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 rot="-1013502">
                <a:off x="7853888" y="3569412"/>
                <a:ext cx="314390" cy="166977"/>
              </a:xfrm>
              <a:custGeom>
                <a:avLst/>
                <a:gdLst/>
                <a:ahLst/>
                <a:cxnLst/>
                <a:rect l="l" t="t" r="r" b="b"/>
                <a:pathLst>
                  <a:path w="630002" h="334603" extrusionOk="0">
                    <a:moveTo>
                      <a:pt x="597726" y="36223"/>
                    </a:moveTo>
                    <a:cubicBezTo>
                      <a:pt x="607637" y="71482"/>
                      <a:pt x="618689" y="106477"/>
                      <a:pt x="630003" y="141472"/>
                    </a:cubicBezTo>
                    <a:cubicBezTo>
                      <a:pt x="605620" y="148927"/>
                      <a:pt x="580624" y="160768"/>
                      <a:pt x="565801" y="164627"/>
                    </a:cubicBezTo>
                    <a:cubicBezTo>
                      <a:pt x="503178" y="183835"/>
                      <a:pt x="438976" y="198482"/>
                      <a:pt x="376704" y="218918"/>
                    </a:cubicBezTo>
                    <a:cubicBezTo>
                      <a:pt x="343989" y="231635"/>
                      <a:pt x="311625" y="245318"/>
                      <a:pt x="277331" y="253387"/>
                    </a:cubicBezTo>
                    <a:cubicBezTo>
                      <a:pt x="194535" y="273384"/>
                      <a:pt x="116739" y="309520"/>
                      <a:pt x="35434" y="334604"/>
                    </a:cubicBezTo>
                    <a:cubicBezTo>
                      <a:pt x="23593" y="287944"/>
                      <a:pt x="11753" y="241196"/>
                      <a:pt x="0" y="194535"/>
                    </a:cubicBezTo>
                    <a:cubicBezTo>
                      <a:pt x="33943" y="184361"/>
                      <a:pt x="67798" y="174275"/>
                      <a:pt x="101741" y="164364"/>
                    </a:cubicBezTo>
                    <a:cubicBezTo>
                      <a:pt x="143665" y="148927"/>
                      <a:pt x="185589" y="133491"/>
                      <a:pt x="228303" y="119721"/>
                    </a:cubicBezTo>
                    <a:cubicBezTo>
                      <a:pt x="215234" y="151734"/>
                      <a:pt x="230320" y="195149"/>
                      <a:pt x="274788" y="207077"/>
                    </a:cubicBezTo>
                    <a:cubicBezTo>
                      <a:pt x="325658" y="219181"/>
                      <a:pt x="391263" y="192606"/>
                      <a:pt x="397753" y="135683"/>
                    </a:cubicBezTo>
                    <a:cubicBezTo>
                      <a:pt x="401876" y="112879"/>
                      <a:pt x="394508" y="86567"/>
                      <a:pt x="375739" y="73411"/>
                    </a:cubicBezTo>
                    <a:cubicBezTo>
                      <a:pt x="446343" y="47450"/>
                      <a:pt x="515983" y="18243"/>
                      <a:pt x="589044" y="0"/>
                    </a:cubicBezTo>
                    <a:cubicBezTo>
                      <a:pt x="591850" y="12104"/>
                      <a:pt x="594744" y="24120"/>
                      <a:pt x="597726" y="362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 rot="-1013502">
                <a:off x="7927557" y="3701392"/>
                <a:ext cx="319993" cy="167503"/>
              </a:xfrm>
              <a:custGeom>
                <a:avLst/>
                <a:gdLst/>
                <a:ahLst/>
                <a:cxnLst/>
                <a:rect l="l" t="t" r="r" b="b"/>
                <a:pathLst>
                  <a:path w="641229" h="335656" extrusionOk="0">
                    <a:moveTo>
                      <a:pt x="615005" y="0"/>
                    </a:moveTo>
                    <a:cubicBezTo>
                      <a:pt x="625530" y="38065"/>
                      <a:pt x="634739" y="76306"/>
                      <a:pt x="641229" y="115160"/>
                    </a:cubicBezTo>
                    <a:cubicBezTo>
                      <a:pt x="567818" y="149629"/>
                      <a:pt x="491425" y="177783"/>
                      <a:pt x="415383" y="206025"/>
                    </a:cubicBezTo>
                    <a:cubicBezTo>
                      <a:pt x="415470" y="205411"/>
                      <a:pt x="415558" y="204797"/>
                      <a:pt x="415646" y="204183"/>
                    </a:cubicBezTo>
                    <a:cubicBezTo>
                      <a:pt x="416786" y="191115"/>
                      <a:pt x="417400" y="175766"/>
                      <a:pt x="405998" y="166644"/>
                    </a:cubicBezTo>
                    <a:cubicBezTo>
                      <a:pt x="406700" y="108670"/>
                      <a:pt x="336884" y="86041"/>
                      <a:pt x="290400" y="106652"/>
                    </a:cubicBezTo>
                    <a:cubicBezTo>
                      <a:pt x="230671" y="133140"/>
                      <a:pt x="218742" y="212077"/>
                      <a:pt x="268736" y="247423"/>
                    </a:cubicBezTo>
                    <a:cubicBezTo>
                      <a:pt x="205235" y="270051"/>
                      <a:pt x="145068" y="301538"/>
                      <a:pt x="81217" y="323377"/>
                    </a:cubicBezTo>
                    <a:cubicBezTo>
                      <a:pt x="69464" y="327763"/>
                      <a:pt x="57624" y="331797"/>
                      <a:pt x="45696" y="335656"/>
                    </a:cubicBezTo>
                    <a:cubicBezTo>
                      <a:pt x="45608" y="335130"/>
                      <a:pt x="45608" y="334692"/>
                      <a:pt x="45520" y="334166"/>
                    </a:cubicBezTo>
                    <a:cubicBezTo>
                      <a:pt x="30347" y="273033"/>
                      <a:pt x="14647" y="211814"/>
                      <a:pt x="0" y="150418"/>
                    </a:cubicBezTo>
                    <a:cubicBezTo>
                      <a:pt x="789" y="150506"/>
                      <a:pt x="1491" y="150594"/>
                      <a:pt x="2105" y="150594"/>
                    </a:cubicBezTo>
                    <a:cubicBezTo>
                      <a:pt x="80691" y="156295"/>
                      <a:pt x="158224" y="128228"/>
                      <a:pt x="233740" y="109897"/>
                    </a:cubicBezTo>
                    <a:cubicBezTo>
                      <a:pt x="361442" y="74464"/>
                      <a:pt x="485636" y="28330"/>
                      <a:pt x="615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 rot="-1013502">
                <a:off x="7271007" y="3363509"/>
                <a:ext cx="197612" cy="219722"/>
              </a:xfrm>
              <a:custGeom>
                <a:avLst/>
                <a:gdLst/>
                <a:ahLst/>
                <a:cxnLst/>
                <a:rect l="l" t="t" r="r" b="b"/>
                <a:pathLst>
                  <a:path w="395991" h="440298" extrusionOk="0">
                    <a:moveTo>
                      <a:pt x="395473" y="322771"/>
                    </a:moveTo>
                    <a:cubicBezTo>
                      <a:pt x="399244" y="347504"/>
                      <a:pt x="381878" y="352591"/>
                      <a:pt x="361355" y="346276"/>
                    </a:cubicBezTo>
                    <a:cubicBezTo>
                      <a:pt x="331710" y="274268"/>
                      <a:pt x="324342" y="193051"/>
                      <a:pt x="288119" y="123762"/>
                    </a:cubicBezTo>
                    <a:cubicBezTo>
                      <a:pt x="276629" y="106484"/>
                      <a:pt x="250229" y="113062"/>
                      <a:pt x="247423" y="133322"/>
                    </a:cubicBezTo>
                    <a:cubicBezTo>
                      <a:pt x="240845" y="168932"/>
                      <a:pt x="240406" y="205330"/>
                      <a:pt x="238477" y="241378"/>
                    </a:cubicBezTo>
                    <a:cubicBezTo>
                      <a:pt x="236284" y="263042"/>
                      <a:pt x="237161" y="288652"/>
                      <a:pt x="226110" y="309790"/>
                    </a:cubicBezTo>
                    <a:cubicBezTo>
                      <a:pt x="205937" y="314000"/>
                      <a:pt x="188922" y="305229"/>
                      <a:pt x="179537" y="287161"/>
                    </a:cubicBezTo>
                    <a:cubicBezTo>
                      <a:pt x="159715" y="257867"/>
                      <a:pt x="146910" y="226994"/>
                      <a:pt x="129544" y="195507"/>
                    </a:cubicBezTo>
                    <a:cubicBezTo>
                      <a:pt x="122966" y="178667"/>
                      <a:pt x="100776" y="161301"/>
                      <a:pt x="85866" y="179544"/>
                    </a:cubicBezTo>
                    <a:cubicBezTo>
                      <a:pt x="74990" y="195770"/>
                      <a:pt x="85339" y="216908"/>
                      <a:pt x="86304" y="234800"/>
                    </a:cubicBezTo>
                    <a:cubicBezTo>
                      <a:pt x="93058" y="278303"/>
                      <a:pt x="103495" y="321104"/>
                      <a:pt x="113757" y="363818"/>
                    </a:cubicBezTo>
                    <a:cubicBezTo>
                      <a:pt x="117791" y="388376"/>
                      <a:pt x="126386" y="417582"/>
                      <a:pt x="112616" y="440299"/>
                    </a:cubicBezTo>
                    <a:cubicBezTo>
                      <a:pt x="108231" y="439509"/>
                      <a:pt x="103846" y="438457"/>
                      <a:pt x="99723" y="436615"/>
                    </a:cubicBezTo>
                    <a:cubicBezTo>
                      <a:pt x="53940" y="340049"/>
                      <a:pt x="42538" y="230765"/>
                      <a:pt x="0" y="132972"/>
                    </a:cubicBezTo>
                    <a:cubicBezTo>
                      <a:pt x="5087" y="126394"/>
                      <a:pt x="439" y="117535"/>
                      <a:pt x="614" y="109992"/>
                    </a:cubicBezTo>
                    <a:cubicBezTo>
                      <a:pt x="175" y="101221"/>
                      <a:pt x="2105" y="92538"/>
                      <a:pt x="5789" y="84469"/>
                    </a:cubicBezTo>
                    <a:cubicBezTo>
                      <a:pt x="21664" y="77365"/>
                      <a:pt x="39030" y="73331"/>
                      <a:pt x="55080" y="66577"/>
                    </a:cubicBezTo>
                    <a:cubicBezTo>
                      <a:pt x="90602" y="112097"/>
                      <a:pt x="117440" y="194191"/>
                      <a:pt x="178397" y="209891"/>
                    </a:cubicBezTo>
                    <a:cubicBezTo>
                      <a:pt x="196728" y="210856"/>
                      <a:pt x="208042" y="194455"/>
                      <a:pt x="211024" y="178229"/>
                    </a:cubicBezTo>
                    <a:cubicBezTo>
                      <a:pt x="222075" y="144812"/>
                      <a:pt x="230934" y="110869"/>
                      <a:pt x="236547" y="76137"/>
                    </a:cubicBezTo>
                    <a:cubicBezTo>
                      <a:pt x="242073" y="51842"/>
                      <a:pt x="239880" y="26495"/>
                      <a:pt x="253299" y="4129"/>
                    </a:cubicBezTo>
                    <a:cubicBezTo>
                      <a:pt x="267157" y="-2098"/>
                      <a:pt x="284962" y="796"/>
                      <a:pt x="300310" y="7"/>
                    </a:cubicBezTo>
                    <a:cubicBezTo>
                      <a:pt x="322237" y="65525"/>
                      <a:pt x="337323" y="133498"/>
                      <a:pt x="362495" y="198138"/>
                    </a:cubicBezTo>
                    <a:cubicBezTo>
                      <a:pt x="376002" y="238659"/>
                      <a:pt x="390649" y="279969"/>
                      <a:pt x="395473" y="3227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 rot="-1013502">
                <a:off x="7487898" y="3232245"/>
                <a:ext cx="123760" cy="218019"/>
              </a:xfrm>
              <a:custGeom>
                <a:avLst/>
                <a:gdLst/>
                <a:ahLst/>
                <a:cxnLst/>
                <a:rect l="l" t="t" r="r" b="b"/>
                <a:pathLst>
                  <a:path w="248001" h="436886" extrusionOk="0">
                    <a:moveTo>
                      <a:pt x="85690" y="205339"/>
                    </a:moveTo>
                    <a:cubicBezTo>
                      <a:pt x="184887" y="250859"/>
                      <a:pt x="166118" y="64130"/>
                      <a:pt x="92619" y="55710"/>
                    </a:cubicBezTo>
                    <a:cubicBezTo>
                      <a:pt x="71657" y="50359"/>
                      <a:pt x="40784" y="61586"/>
                      <a:pt x="58413" y="86232"/>
                    </a:cubicBezTo>
                    <a:cubicBezTo>
                      <a:pt x="49906" y="126753"/>
                      <a:pt x="39293" y="184201"/>
                      <a:pt x="85690" y="205339"/>
                    </a:cubicBezTo>
                    <a:close/>
                    <a:moveTo>
                      <a:pt x="178748" y="138418"/>
                    </a:moveTo>
                    <a:cubicBezTo>
                      <a:pt x="188396" y="169817"/>
                      <a:pt x="281366" y="377947"/>
                      <a:pt x="235232" y="382771"/>
                    </a:cubicBezTo>
                    <a:cubicBezTo>
                      <a:pt x="235144" y="382771"/>
                      <a:pt x="235144" y="382771"/>
                      <a:pt x="235144" y="382771"/>
                    </a:cubicBezTo>
                    <a:cubicBezTo>
                      <a:pt x="229969" y="382683"/>
                      <a:pt x="224794" y="379262"/>
                      <a:pt x="222602" y="374351"/>
                    </a:cubicBezTo>
                    <a:cubicBezTo>
                      <a:pt x="199622" y="326287"/>
                      <a:pt x="191641" y="253841"/>
                      <a:pt x="120335" y="279276"/>
                    </a:cubicBezTo>
                    <a:cubicBezTo>
                      <a:pt x="99022" y="283135"/>
                      <a:pt x="74113" y="295677"/>
                      <a:pt x="76130" y="320586"/>
                    </a:cubicBezTo>
                    <a:cubicBezTo>
                      <a:pt x="71394" y="357599"/>
                      <a:pt x="77358" y="401277"/>
                      <a:pt x="62360" y="436886"/>
                    </a:cubicBezTo>
                    <a:cubicBezTo>
                      <a:pt x="13595" y="432326"/>
                      <a:pt x="8332" y="157187"/>
                      <a:pt x="0" y="55447"/>
                    </a:cubicBezTo>
                    <a:cubicBezTo>
                      <a:pt x="965" y="54920"/>
                      <a:pt x="1842" y="54131"/>
                      <a:pt x="2456" y="53078"/>
                    </a:cubicBezTo>
                    <a:cubicBezTo>
                      <a:pt x="4649" y="43343"/>
                      <a:pt x="3947" y="32993"/>
                      <a:pt x="4561" y="22907"/>
                    </a:cubicBezTo>
                    <a:cubicBezTo>
                      <a:pt x="11314" y="24573"/>
                      <a:pt x="18945" y="22732"/>
                      <a:pt x="24470" y="15627"/>
                    </a:cubicBezTo>
                    <a:cubicBezTo>
                      <a:pt x="44906" y="-8931"/>
                      <a:pt x="85778" y="1156"/>
                      <a:pt x="113055" y="7821"/>
                    </a:cubicBezTo>
                    <a:cubicBezTo>
                      <a:pt x="141209" y="46150"/>
                      <a:pt x="157786" y="95090"/>
                      <a:pt x="178748" y="138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 rot="-1013502">
                <a:off x="7580779" y="3126349"/>
                <a:ext cx="149285" cy="194953"/>
              </a:xfrm>
              <a:custGeom>
                <a:avLst/>
                <a:gdLst/>
                <a:ahLst/>
                <a:cxnLst/>
                <a:rect l="l" t="t" r="r" b="b"/>
                <a:pathLst>
                  <a:path w="299151" h="390664" extrusionOk="0">
                    <a:moveTo>
                      <a:pt x="295925" y="1976"/>
                    </a:moveTo>
                    <a:cubicBezTo>
                      <a:pt x="313554" y="56354"/>
                      <a:pt x="254615" y="63897"/>
                      <a:pt x="223742" y="91613"/>
                    </a:cubicBezTo>
                    <a:cubicBezTo>
                      <a:pt x="198307" y="111171"/>
                      <a:pt x="216901" y="144588"/>
                      <a:pt x="219006" y="170462"/>
                    </a:cubicBezTo>
                    <a:cubicBezTo>
                      <a:pt x="230408" y="242382"/>
                      <a:pt x="267157" y="317898"/>
                      <a:pt x="245230" y="390520"/>
                    </a:cubicBezTo>
                    <a:cubicBezTo>
                      <a:pt x="244879" y="390608"/>
                      <a:pt x="244616" y="390608"/>
                      <a:pt x="244265" y="390608"/>
                    </a:cubicBezTo>
                    <a:cubicBezTo>
                      <a:pt x="237512" y="390871"/>
                      <a:pt x="230671" y="390257"/>
                      <a:pt x="224180" y="388152"/>
                    </a:cubicBezTo>
                    <a:cubicBezTo>
                      <a:pt x="196640" y="336931"/>
                      <a:pt x="181116" y="280096"/>
                      <a:pt x="167434" y="223876"/>
                    </a:cubicBezTo>
                    <a:cubicBezTo>
                      <a:pt x="153751" y="173093"/>
                      <a:pt x="142086" y="76264"/>
                      <a:pt x="67272" y="108365"/>
                    </a:cubicBezTo>
                    <a:cubicBezTo>
                      <a:pt x="48151" y="113540"/>
                      <a:pt x="24295" y="121784"/>
                      <a:pt x="5964" y="111171"/>
                    </a:cubicBezTo>
                    <a:cubicBezTo>
                      <a:pt x="2105" y="105120"/>
                      <a:pt x="1140" y="97226"/>
                      <a:pt x="0" y="90122"/>
                    </a:cubicBezTo>
                    <a:cubicBezTo>
                      <a:pt x="14296" y="84947"/>
                      <a:pt x="12367" y="67756"/>
                      <a:pt x="15787" y="55565"/>
                    </a:cubicBezTo>
                    <a:cubicBezTo>
                      <a:pt x="86830" y="33287"/>
                      <a:pt x="159101" y="18815"/>
                      <a:pt x="233390" y="5747"/>
                    </a:cubicBezTo>
                    <a:cubicBezTo>
                      <a:pt x="254176" y="2677"/>
                      <a:pt x="274700" y="-3024"/>
                      <a:pt x="295925" y="19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 rot="-1013502">
                <a:off x="7756699" y="2958124"/>
                <a:ext cx="140530" cy="253013"/>
              </a:xfrm>
              <a:custGeom>
                <a:avLst/>
                <a:gdLst/>
                <a:ahLst/>
                <a:cxnLst/>
                <a:rect l="l" t="t" r="r" b="b"/>
                <a:pathLst>
                  <a:path w="281607" h="507009" extrusionOk="0">
                    <a:moveTo>
                      <a:pt x="250347" y="212663"/>
                    </a:moveTo>
                    <a:cubicBezTo>
                      <a:pt x="258503" y="262042"/>
                      <a:pt x="316040" y="366590"/>
                      <a:pt x="250961" y="393954"/>
                    </a:cubicBezTo>
                    <a:cubicBezTo>
                      <a:pt x="226929" y="357819"/>
                      <a:pt x="226666" y="239852"/>
                      <a:pt x="165533" y="257657"/>
                    </a:cubicBezTo>
                    <a:cubicBezTo>
                      <a:pt x="134134" y="265989"/>
                      <a:pt x="97648" y="274585"/>
                      <a:pt x="76861" y="301248"/>
                    </a:cubicBezTo>
                    <a:cubicBezTo>
                      <a:pt x="69581" y="315193"/>
                      <a:pt x="75546" y="331594"/>
                      <a:pt x="74493" y="346592"/>
                    </a:cubicBezTo>
                    <a:cubicBezTo>
                      <a:pt x="73791" y="399217"/>
                      <a:pt x="93350" y="458507"/>
                      <a:pt x="66687" y="507009"/>
                    </a:cubicBezTo>
                    <a:cubicBezTo>
                      <a:pt x="26429" y="488942"/>
                      <a:pt x="15992" y="285285"/>
                      <a:pt x="7660" y="235730"/>
                    </a:cubicBezTo>
                    <a:cubicBezTo>
                      <a:pt x="2397" y="176001"/>
                      <a:pt x="-10145" y="111098"/>
                      <a:pt x="15992" y="54614"/>
                    </a:cubicBezTo>
                    <a:cubicBezTo>
                      <a:pt x="41340" y="102766"/>
                      <a:pt x="21693" y="163722"/>
                      <a:pt x="47567" y="212225"/>
                    </a:cubicBezTo>
                    <a:cubicBezTo>
                      <a:pt x="58092" y="230292"/>
                      <a:pt x="80106" y="241080"/>
                      <a:pt x="100542" y="233713"/>
                    </a:cubicBezTo>
                    <a:cubicBezTo>
                      <a:pt x="121680" y="225995"/>
                      <a:pt x="145273" y="219855"/>
                      <a:pt x="161674" y="203892"/>
                    </a:cubicBezTo>
                    <a:cubicBezTo>
                      <a:pt x="193512" y="178720"/>
                      <a:pt x="127205" y="-26077"/>
                      <a:pt x="197634" y="2779"/>
                    </a:cubicBezTo>
                    <a:cubicBezTo>
                      <a:pt x="203335" y="10059"/>
                      <a:pt x="203949" y="16549"/>
                      <a:pt x="206405" y="26460"/>
                    </a:cubicBezTo>
                    <a:cubicBezTo>
                      <a:pt x="219123" y="88820"/>
                      <a:pt x="234998" y="150742"/>
                      <a:pt x="250347" y="2126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6" name="Google Shape;1036;p24"/>
            <p:cNvSpPr/>
            <p:nvPr/>
          </p:nvSpPr>
          <p:spPr>
            <a:xfrm rot="-1019340">
              <a:off x="7134489" y="2641355"/>
              <a:ext cx="1534944" cy="2192978"/>
            </a:xfrm>
            <a:custGeom>
              <a:avLst/>
              <a:gdLst/>
              <a:ahLst/>
              <a:cxnLst/>
              <a:rect l="l" t="t" r="r" b="b"/>
              <a:pathLst>
                <a:path w="3069762" h="4385521" extrusionOk="0">
                  <a:moveTo>
                    <a:pt x="3069762" y="3327435"/>
                  </a:moveTo>
                  <a:cubicBezTo>
                    <a:pt x="3052308" y="3240517"/>
                    <a:pt x="3024417" y="3155529"/>
                    <a:pt x="3005736" y="3068610"/>
                  </a:cubicBezTo>
                  <a:cubicBezTo>
                    <a:pt x="2959251" y="2869164"/>
                    <a:pt x="2920835" y="2667524"/>
                    <a:pt x="2858387" y="2472200"/>
                  </a:cubicBezTo>
                  <a:cubicBezTo>
                    <a:pt x="2792519" y="2274858"/>
                    <a:pt x="2748928" y="2071289"/>
                    <a:pt x="2689638" y="1872017"/>
                  </a:cubicBezTo>
                  <a:cubicBezTo>
                    <a:pt x="2649994" y="1734843"/>
                    <a:pt x="2605088" y="1599247"/>
                    <a:pt x="2568163" y="1461371"/>
                  </a:cubicBezTo>
                  <a:cubicBezTo>
                    <a:pt x="2532554" y="1322442"/>
                    <a:pt x="2502119" y="1182110"/>
                    <a:pt x="2465370" y="1043445"/>
                  </a:cubicBezTo>
                  <a:cubicBezTo>
                    <a:pt x="2447477" y="974419"/>
                    <a:pt x="2426779" y="906182"/>
                    <a:pt x="2405729" y="838121"/>
                  </a:cubicBezTo>
                  <a:cubicBezTo>
                    <a:pt x="2364594" y="704368"/>
                    <a:pt x="2336878" y="566667"/>
                    <a:pt x="2292235" y="433965"/>
                  </a:cubicBezTo>
                  <a:cubicBezTo>
                    <a:pt x="2249083" y="317841"/>
                    <a:pt x="2215930" y="193647"/>
                    <a:pt x="2177602" y="74014"/>
                  </a:cubicBezTo>
                  <a:cubicBezTo>
                    <a:pt x="2187951" y="63752"/>
                    <a:pt x="2190758" y="46737"/>
                    <a:pt x="2178303" y="34019"/>
                  </a:cubicBezTo>
                  <a:cubicBezTo>
                    <a:pt x="2166550" y="23582"/>
                    <a:pt x="2149097" y="22091"/>
                    <a:pt x="2134362" y="17881"/>
                  </a:cubicBezTo>
                  <a:cubicBezTo>
                    <a:pt x="2121030" y="16478"/>
                    <a:pt x="2106646" y="14110"/>
                    <a:pt x="2092701" y="14285"/>
                  </a:cubicBezTo>
                  <a:cubicBezTo>
                    <a:pt x="2089280" y="8233"/>
                    <a:pt x="2084281" y="6041"/>
                    <a:pt x="2076650" y="12531"/>
                  </a:cubicBezTo>
                  <a:cubicBezTo>
                    <a:pt x="2068932" y="2181"/>
                    <a:pt x="2054636" y="-3344"/>
                    <a:pt x="2041567" y="2181"/>
                  </a:cubicBezTo>
                  <a:cubicBezTo>
                    <a:pt x="1873695" y="74102"/>
                    <a:pt x="1712226" y="156897"/>
                    <a:pt x="1544617" y="231887"/>
                  </a:cubicBezTo>
                  <a:cubicBezTo>
                    <a:pt x="1310525" y="342925"/>
                    <a:pt x="1079504" y="454489"/>
                    <a:pt x="845851" y="568333"/>
                  </a:cubicBezTo>
                  <a:cubicBezTo>
                    <a:pt x="623074" y="675249"/>
                    <a:pt x="411524" y="802775"/>
                    <a:pt x="202867" y="934512"/>
                  </a:cubicBezTo>
                  <a:cubicBezTo>
                    <a:pt x="145331" y="966262"/>
                    <a:pt x="95777" y="1009502"/>
                    <a:pt x="42187" y="1046953"/>
                  </a:cubicBezTo>
                  <a:cubicBezTo>
                    <a:pt x="36486" y="1052303"/>
                    <a:pt x="24997" y="1056776"/>
                    <a:pt x="16138" y="1062302"/>
                  </a:cubicBezTo>
                  <a:cubicBezTo>
                    <a:pt x="9911" y="1058793"/>
                    <a:pt x="1140" y="1058881"/>
                    <a:pt x="0" y="1066863"/>
                  </a:cubicBezTo>
                  <a:cubicBezTo>
                    <a:pt x="1666" y="1083790"/>
                    <a:pt x="9472" y="1099841"/>
                    <a:pt x="13419" y="1116593"/>
                  </a:cubicBezTo>
                  <a:cubicBezTo>
                    <a:pt x="69114" y="1311040"/>
                    <a:pt x="101039" y="1510838"/>
                    <a:pt x="142963" y="1708355"/>
                  </a:cubicBezTo>
                  <a:cubicBezTo>
                    <a:pt x="190939" y="1887980"/>
                    <a:pt x="245406" y="2065851"/>
                    <a:pt x="289610" y="2246528"/>
                  </a:cubicBezTo>
                  <a:cubicBezTo>
                    <a:pt x="322500" y="2374143"/>
                    <a:pt x="346269" y="2504037"/>
                    <a:pt x="383106" y="2630599"/>
                  </a:cubicBezTo>
                  <a:cubicBezTo>
                    <a:pt x="422048" y="2761722"/>
                    <a:pt x="468972" y="2890477"/>
                    <a:pt x="500634" y="3023792"/>
                  </a:cubicBezTo>
                  <a:cubicBezTo>
                    <a:pt x="534665" y="3151582"/>
                    <a:pt x="561766" y="3281126"/>
                    <a:pt x="598341" y="3408214"/>
                  </a:cubicBezTo>
                  <a:cubicBezTo>
                    <a:pt x="658596" y="3598539"/>
                    <a:pt x="706133" y="3792460"/>
                    <a:pt x="751390" y="3986908"/>
                  </a:cubicBezTo>
                  <a:cubicBezTo>
                    <a:pt x="761652" y="4040497"/>
                    <a:pt x="773317" y="4101805"/>
                    <a:pt x="789543" y="4156972"/>
                  </a:cubicBezTo>
                  <a:cubicBezTo>
                    <a:pt x="789455" y="4157236"/>
                    <a:pt x="789280" y="4157411"/>
                    <a:pt x="789192" y="4157674"/>
                  </a:cubicBezTo>
                  <a:cubicBezTo>
                    <a:pt x="767791" y="4200914"/>
                    <a:pt x="932243" y="4316337"/>
                    <a:pt x="983903" y="4360629"/>
                  </a:cubicBezTo>
                  <a:cubicBezTo>
                    <a:pt x="984253" y="4364313"/>
                    <a:pt x="985394" y="4367997"/>
                    <a:pt x="987586" y="4371067"/>
                  </a:cubicBezTo>
                  <a:cubicBezTo>
                    <a:pt x="993024" y="4378785"/>
                    <a:pt x="1003461" y="4379486"/>
                    <a:pt x="1011881" y="4380714"/>
                  </a:cubicBezTo>
                  <a:cubicBezTo>
                    <a:pt x="1039158" y="4384311"/>
                    <a:pt x="1066698" y="4384574"/>
                    <a:pt x="1094151" y="4385451"/>
                  </a:cubicBezTo>
                  <a:cubicBezTo>
                    <a:pt x="1239570" y="4386591"/>
                    <a:pt x="1384550" y="4373698"/>
                    <a:pt x="1529969" y="4372207"/>
                  </a:cubicBezTo>
                  <a:cubicBezTo>
                    <a:pt x="1689334" y="4372382"/>
                    <a:pt x="1848523" y="4369926"/>
                    <a:pt x="2007800" y="4365278"/>
                  </a:cubicBezTo>
                  <a:cubicBezTo>
                    <a:pt x="2236980" y="4350455"/>
                    <a:pt x="2468527" y="4337036"/>
                    <a:pt x="2699286" y="4326950"/>
                  </a:cubicBezTo>
                  <a:cubicBezTo>
                    <a:pt x="2733579" y="4322389"/>
                    <a:pt x="2764540" y="4315635"/>
                    <a:pt x="2800062" y="4316951"/>
                  </a:cubicBezTo>
                  <a:cubicBezTo>
                    <a:pt x="2812779" y="4317039"/>
                    <a:pt x="2825585" y="4317039"/>
                    <a:pt x="2838302" y="4315986"/>
                  </a:cubicBezTo>
                  <a:cubicBezTo>
                    <a:pt x="2862685" y="4313881"/>
                    <a:pt x="2871719" y="4280552"/>
                    <a:pt x="2854090" y="4265291"/>
                  </a:cubicBezTo>
                  <a:cubicBezTo>
                    <a:pt x="2860141" y="4247750"/>
                    <a:pt x="2863737" y="4227490"/>
                    <a:pt x="2869000" y="4216088"/>
                  </a:cubicBezTo>
                  <a:cubicBezTo>
                    <a:pt x="2871543" y="4208106"/>
                    <a:pt x="2874437" y="4200213"/>
                    <a:pt x="2877419" y="4192406"/>
                  </a:cubicBezTo>
                  <a:cubicBezTo>
                    <a:pt x="2880489" y="4191705"/>
                    <a:pt x="2883559" y="4191091"/>
                    <a:pt x="2886541" y="4190214"/>
                  </a:cubicBezTo>
                  <a:cubicBezTo>
                    <a:pt x="2900223" y="4182671"/>
                    <a:pt x="2901890" y="4164779"/>
                    <a:pt x="2893558" y="4153464"/>
                  </a:cubicBezTo>
                  <a:cubicBezTo>
                    <a:pt x="2901627" y="4134870"/>
                    <a:pt x="2909696" y="4116276"/>
                    <a:pt x="2916274" y="4097244"/>
                  </a:cubicBezTo>
                  <a:lnTo>
                    <a:pt x="2916186" y="4097244"/>
                  </a:lnTo>
                  <a:cubicBezTo>
                    <a:pt x="2914608" y="4093472"/>
                    <a:pt x="2912590" y="4091280"/>
                    <a:pt x="2910310" y="4090315"/>
                  </a:cubicBezTo>
                  <a:cubicBezTo>
                    <a:pt x="2950655" y="4047338"/>
                    <a:pt x="2878648" y="3913058"/>
                    <a:pt x="2863387" y="3869555"/>
                  </a:cubicBezTo>
                  <a:cubicBezTo>
                    <a:pt x="2836986" y="3805441"/>
                    <a:pt x="2815323" y="3739748"/>
                    <a:pt x="2795501" y="3673354"/>
                  </a:cubicBezTo>
                  <a:cubicBezTo>
                    <a:pt x="2793045" y="3666074"/>
                    <a:pt x="2790940" y="3658531"/>
                    <a:pt x="2787256" y="3651690"/>
                  </a:cubicBezTo>
                  <a:cubicBezTo>
                    <a:pt x="2785239" y="3647918"/>
                    <a:pt x="2782608" y="3645024"/>
                    <a:pt x="2779626" y="3642743"/>
                  </a:cubicBezTo>
                  <a:cubicBezTo>
                    <a:pt x="2871368" y="3570648"/>
                    <a:pt x="2951883" y="3484081"/>
                    <a:pt x="3024505" y="3392339"/>
                  </a:cubicBezTo>
                  <a:cubicBezTo>
                    <a:pt x="3026961" y="3389445"/>
                    <a:pt x="3034591" y="3379797"/>
                    <a:pt x="3041082" y="3369535"/>
                  </a:cubicBezTo>
                  <a:cubicBezTo>
                    <a:pt x="3056606" y="3361816"/>
                    <a:pt x="3067833" y="3349011"/>
                    <a:pt x="3069762" y="3327435"/>
                  </a:cubicBezTo>
                  <a:close/>
                  <a:moveTo>
                    <a:pt x="2148132" y="82083"/>
                  </a:moveTo>
                  <a:cubicBezTo>
                    <a:pt x="2180934" y="259427"/>
                    <a:pt x="2242505" y="429755"/>
                    <a:pt x="2285745" y="604556"/>
                  </a:cubicBezTo>
                  <a:cubicBezTo>
                    <a:pt x="2325915" y="777077"/>
                    <a:pt x="2381609" y="945300"/>
                    <a:pt x="2424586" y="1117031"/>
                  </a:cubicBezTo>
                  <a:cubicBezTo>
                    <a:pt x="2459581" y="1256048"/>
                    <a:pt x="2488261" y="1396555"/>
                    <a:pt x="2527467" y="1534431"/>
                  </a:cubicBezTo>
                  <a:cubicBezTo>
                    <a:pt x="2585178" y="1737474"/>
                    <a:pt x="2651661" y="1937973"/>
                    <a:pt x="2702619" y="2142946"/>
                  </a:cubicBezTo>
                  <a:cubicBezTo>
                    <a:pt x="2742262" y="2311958"/>
                    <a:pt x="2800062" y="2475796"/>
                    <a:pt x="2846459" y="2642966"/>
                  </a:cubicBezTo>
                  <a:cubicBezTo>
                    <a:pt x="2902767" y="2867673"/>
                    <a:pt x="2946446" y="3095449"/>
                    <a:pt x="3007841" y="3319015"/>
                  </a:cubicBezTo>
                  <a:cubicBezTo>
                    <a:pt x="2985826" y="3322787"/>
                    <a:pt x="2963373" y="3320682"/>
                    <a:pt x="2941183" y="3322699"/>
                  </a:cubicBezTo>
                  <a:cubicBezTo>
                    <a:pt x="2941183" y="3321997"/>
                    <a:pt x="2941183" y="3321383"/>
                    <a:pt x="2941183" y="3320682"/>
                  </a:cubicBezTo>
                  <a:cubicBezTo>
                    <a:pt x="2941183" y="3310946"/>
                    <a:pt x="2937236" y="3303667"/>
                    <a:pt x="2931360" y="3298843"/>
                  </a:cubicBezTo>
                  <a:cubicBezTo>
                    <a:pt x="2933289" y="3289984"/>
                    <a:pt x="2930658" y="3280600"/>
                    <a:pt x="2928816" y="3271741"/>
                  </a:cubicBezTo>
                  <a:cubicBezTo>
                    <a:pt x="2911187" y="3181578"/>
                    <a:pt x="2891190" y="3089923"/>
                    <a:pt x="2866369" y="3001163"/>
                  </a:cubicBezTo>
                  <a:cubicBezTo>
                    <a:pt x="2812779" y="2801629"/>
                    <a:pt x="2767698" y="2599989"/>
                    <a:pt x="2715687" y="2400104"/>
                  </a:cubicBezTo>
                  <a:cubicBezTo>
                    <a:pt x="2639118" y="2132859"/>
                    <a:pt x="2551323" y="1868772"/>
                    <a:pt x="2479666" y="1600036"/>
                  </a:cubicBezTo>
                  <a:cubicBezTo>
                    <a:pt x="2424849" y="1396730"/>
                    <a:pt x="2356700" y="1196933"/>
                    <a:pt x="2309952" y="991522"/>
                  </a:cubicBezTo>
                  <a:cubicBezTo>
                    <a:pt x="2278553" y="852418"/>
                    <a:pt x="2243470" y="714191"/>
                    <a:pt x="2210755" y="575438"/>
                  </a:cubicBezTo>
                  <a:cubicBezTo>
                    <a:pt x="2188916" y="483696"/>
                    <a:pt x="2159271" y="393708"/>
                    <a:pt x="2146904" y="300036"/>
                  </a:cubicBezTo>
                  <a:cubicBezTo>
                    <a:pt x="2137344" y="216626"/>
                    <a:pt x="2118136" y="137251"/>
                    <a:pt x="2102436" y="54543"/>
                  </a:cubicBezTo>
                  <a:cubicBezTo>
                    <a:pt x="2106734" y="56034"/>
                    <a:pt x="2110330" y="57437"/>
                    <a:pt x="2112435" y="59016"/>
                  </a:cubicBezTo>
                  <a:cubicBezTo>
                    <a:pt x="2115768" y="75768"/>
                    <a:pt x="2132871" y="81118"/>
                    <a:pt x="2148132" y="82083"/>
                  </a:cubicBezTo>
                  <a:close/>
                  <a:moveTo>
                    <a:pt x="204534" y="988715"/>
                  </a:moveTo>
                  <a:cubicBezTo>
                    <a:pt x="289172" y="945212"/>
                    <a:pt x="366530" y="889518"/>
                    <a:pt x="449238" y="842770"/>
                  </a:cubicBezTo>
                  <a:cubicBezTo>
                    <a:pt x="529227" y="799969"/>
                    <a:pt x="606585" y="752519"/>
                    <a:pt x="687539" y="711735"/>
                  </a:cubicBezTo>
                  <a:cubicBezTo>
                    <a:pt x="918911" y="590786"/>
                    <a:pt x="1156423" y="482292"/>
                    <a:pt x="1392269" y="370553"/>
                  </a:cubicBezTo>
                  <a:cubicBezTo>
                    <a:pt x="1497956" y="313543"/>
                    <a:pt x="1609695" y="268988"/>
                    <a:pt x="1718014" y="217328"/>
                  </a:cubicBezTo>
                  <a:cubicBezTo>
                    <a:pt x="1822474" y="164703"/>
                    <a:pt x="1928863" y="116201"/>
                    <a:pt x="2036656" y="69892"/>
                  </a:cubicBezTo>
                  <a:cubicBezTo>
                    <a:pt x="2045426" y="65331"/>
                    <a:pt x="2055951" y="61647"/>
                    <a:pt x="2064722" y="56209"/>
                  </a:cubicBezTo>
                  <a:cubicBezTo>
                    <a:pt x="2061828" y="104010"/>
                    <a:pt x="2080422" y="154003"/>
                    <a:pt x="2084193" y="201365"/>
                  </a:cubicBezTo>
                  <a:cubicBezTo>
                    <a:pt x="2099103" y="378797"/>
                    <a:pt x="2149974" y="549213"/>
                    <a:pt x="2188565" y="722348"/>
                  </a:cubicBezTo>
                  <a:cubicBezTo>
                    <a:pt x="2221982" y="857680"/>
                    <a:pt x="2250048" y="994241"/>
                    <a:pt x="2284078" y="1129398"/>
                  </a:cubicBezTo>
                  <a:cubicBezTo>
                    <a:pt x="2330739" y="1299638"/>
                    <a:pt x="2383100" y="1468300"/>
                    <a:pt x="2429322" y="1638628"/>
                  </a:cubicBezTo>
                  <a:cubicBezTo>
                    <a:pt x="2500277" y="1909117"/>
                    <a:pt x="2591932" y="2173731"/>
                    <a:pt x="2665255" y="2443344"/>
                  </a:cubicBezTo>
                  <a:cubicBezTo>
                    <a:pt x="2723581" y="2678049"/>
                    <a:pt x="2781818" y="2912754"/>
                    <a:pt x="2841898" y="3146933"/>
                  </a:cubicBezTo>
                  <a:cubicBezTo>
                    <a:pt x="2853914" y="3198768"/>
                    <a:pt x="2862948" y="3246043"/>
                    <a:pt x="2873911" y="3299369"/>
                  </a:cubicBezTo>
                  <a:cubicBezTo>
                    <a:pt x="2875051" y="3305070"/>
                    <a:pt x="2878911" y="3310332"/>
                    <a:pt x="2883471" y="3314191"/>
                  </a:cubicBezTo>
                  <a:cubicBezTo>
                    <a:pt x="2883296" y="3314981"/>
                    <a:pt x="2883033" y="3315770"/>
                    <a:pt x="2882945" y="3316647"/>
                  </a:cubicBezTo>
                  <a:cubicBezTo>
                    <a:pt x="2883910" y="3337697"/>
                    <a:pt x="2871192" y="3353133"/>
                    <a:pt x="2852335" y="3360413"/>
                  </a:cubicBezTo>
                  <a:cubicBezTo>
                    <a:pt x="2665782" y="3441981"/>
                    <a:pt x="2482122" y="3530390"/>
                    <a:pt x="2294165" y="3608713"/>
                  </a:cubicBezTo>
                  <a:cubicBezTo>
                    <a:pt x="2212071" y="3644498"/>
                    <a:pt x="2126907" y="3672476"/>
                    <a:pt x="2044023" y="3706244"/>
                  </a:cubicBezTo>
                  <a:cubicBezTo>
                    <a:pt x="1927898" y="3750536"/>
                    <a:pt x="1814142" y="3800880"/>
                    <a:pt x="1695298" y="3837893"/>
                  </a:cubicBezTo>
                  <a:cubicBezTo>
                    <a:pt x="1447437" y="3921917"/>
                    <a:pt x="1201505" y="4012869"/>
                    <a:pt x="962677" y="4120311"/>
                  </a:cubicBezTo>
                  <a:cubicBezTo>
                    <a:pt x="964168" y="4118557"/>
                    <a:pt x="965396" y="4116627"/>
                    <a:pt x="966010" y="4114259"/>
                  </a:cubicBezTo>
                  <a:cubicBezTo>
                    <a:pt x="966010" y="4114259"/>
                    <a:pt x="966010" y="4114259"/>
                    <a:pt x="966098" y="4114347"/>
                  </a:cubicBezTo>
                  <a:cubicBezTo>
                    <a:pt x="967677" y="4106716"/>
                    <a:pt x="966186" y="4099349"/>
                    <a:pt x="964168" y="4091981"/>
                  </a:cubicBezTo>
                  <a:cubicBezTo>
                    <a:pt x="966624" y="4086894"/>
                    <a:pt x="967764" y="4081106"/>
                    <a:pt x="966800" y="4075229"/>
                  </a:cubicBezTo>
                  <a:cubicBezTo>
                    <a:pt x="953907" y="3964718"/>
                    <a:pt x="928296" y="3856925"/>
                    <a:pt x="904352" y="3748431"/>
                  </a:cubicBezTo>
                  <a:cubicBezTo>
                    <a:pt x="885232" y="3651777"/>
                    <a:pt x="859972" y="3556702"/>
                    <a:pt x="837957" y="3460663"/>
                  </a:cubicBezTo>
                  <a:cubicBezTo>
                    <a:pt x="810417" y="3334803"/>
                    <a:pt x="784368" y="3208328"/>
                    <a:pt x="746566" y="3085099"/>
                  </a:cubicBezTo>
                  <a:cubicBezTo>
                    <a:pt x="710080" y="2959415"/>
                    <a:pt x="665261" y="2836098"/>
                    <a:pt x="633248" y="2709185"/>
                  </a:cubicBezTo>
                  <a:cubicBezTo>
                    <a:pt x="588605" y="2515001"/>
                    <a:pt x="543348" y="2320992"/>
                    <a:pt x="489495" y="2129176"/>
                  </a:cubicBezTo>
                  <a:cubicBezTo>
                    <a:pt x="429065" y="1906925"/>
                    <a:pt x="363197" y="1686165"/>
                    <a:pt x="317940" y="1460055"/>
                  </a:cubicBezTo>
                  <a:cubicBezTo>
                    <a:pt x="282681" y="1332441"/>
                    <a:pt x="242511" y="1206405"/>
                    <a:pt x="216550" y="1076247"/>
                  </a:cubicBezTo>
                  <a:cubicBezTo>
                    <a:pt x="209095" y="1049497"/>
                    <a:pt x="201815" y="1021693"/>
                    <a:pt x="187519" y="997574"/>
                  </a:cubicBezTo>
                  <a:cubicBezTo>
                    <a:pt x="193834" y="993890"/>
                    <a:pt x="199535" y="990820"/>
                    <a:pt x="204534" y="988715"/>
                  </a:cubicBezTo>
                  <a:close/>
                  <a:moveTo>
                    <a:pt x="698678" y="3536881"/>
                  </a:moveTo>
                  <a:cubicBezTo>
                    <a:pt x="657631" y="3408828"/>
                    <a:pt x="623074" y="3279108"/>
                    <a:pt x="592289" y="3148249"/>
                  </a:cubicBezTo>
                  <a:cubicBezTo>
                    <a:pt x="548260" y="2950907"/>
                    <a:pt x="481602" y="2760231"/>
                    <a:pt x="424504" y="2566661"/>
                  </a:cubicBezTo>
                  <a:cubicBezTo>
                    <a:pt x="382668" y="2403262"/>
                    <a:pt x="348286" y="2237845"/>
                    <a:pt x="301451" y="2075674"/>
                  </a:cubicBezTo>
                  <a:cubicBezTo>
                    <a:pt x="268034" y="1946919"/>
                    <a:pt x="225496" y="1820533"/>
                    <a:pt x="190852" y="1692129"/>
                  </a:cubicBezTo>
                  <a:cubicBezTo>
                    <a:pt x="148576" y="1505575"/>
                    <a:pt x="114283" y="1317004"/>
                    <a:pt x="51572" y="1135713"/>
                  </a:cubicBezTo>
                  <a:cubicBezTo>
                    <a:pt x="46046" y="1120978"/>
                    <a:pt x="41310" y="1105454"/>
                    <a:pt x="34732" y="1090894"/>
                  </a:cubicBezTo>
                  <a:cubicBezTo>
                    <a:pt x="72359" y="1082913"/>
                    <a:pt x="127000" y="1038621"/>
                    <a:pt x="168398" y="1010204"/>
                  </a:cubicBezTo>
                  <a:cubicBezTo>
                    <a:pt x="170240" y="1021255"/>
                    <a:pt x="173047" y="1032130"/>
                    <a:pt x="175415" y="1043094"/>
                  </a:cubicBezTo>
                  <a:cubicBezTo>
                    <a:pt x="192869" y="1136064"/>
                    <a:pt x="204008" y="1230876"/>
                    <a:pt x="229881" y="1322179"/>
                  </a:cubicBezTo>
                  <a:cubicBezTo>
                    <a:pt x="261456" y="1433831"/>
                    <a:pt x="282594" y="1547850"/>
                    <a:pt x="306011" y="1661344"/>
                  </a:cubicBezTo>
                  <a:cubicBezTo>
                    <a:pt x="340042" y="1820971"/>
                    <a:pt x="390825" y="1976301"/>
                    <a:pt x="430556" y="2134526"/>
                  </a:cubicBezTo>
                  <a:cubicBezTo>
                    <a:pt x="483268" y="2325728"/>
                    <a:pt x="529315" y="2518772"/>
                    <a:pt x="573256" y="2712080"/>
                  </a:cubicBezTo>
                  <a:cubicBezTo>
                    <a:pt x="630266" y="2934330"/>
                    <a:pt x="715079" y="3148950"/>
                    <a:pt x="758582" y="3374885"/>
                  </a:cubicBezTo>
                  <a:cubicBezTo>
                    <a:pt x="808049" y="3611081"/>
                    <a:pt x="875847" y="3843944"/>
                    <a:pt x="908123" y="4083386"/>
                  </a:cubicBezTo>
                  <a:cubicBezTo>
                    <a:pt x="909965" y="4095490"/>
                    <a:pt x="918911" y="4104962"/>
                    <a:pt x="929963" y="4108032"/>
                  </a:cubicBezTo>
                  <a:cubicBezTo>
                    <a:pt x="930226" y="4110225"/>
                    <a:pt x="930664" y="4112329"/>
                    <a:pt x="931103" y="4114259"/>
                  </a:cubicBezTo>
                  <a:cubicBezTo>
                    <a:pt x="932418" y="4123468"/>
                    <a:pt x="940487" y="4127327"/>
                    <a:pt x="948557" y="4126889"/>
                  </a:cubicBezTo>
                  <a:cubicBezTo>
                    <a:pt x="916017" y="4142501"/>
                    <a:pt x="883214" y="4157587"/>
                    <a:pt x="849272" y="4170041"/>
                  </a:cubicBezTo>
                  <a:cubicBezTo>
                    <a:pt x="850763" y="4161621"/>
                    <a:pt x="849710" y="4152324"/>
                    <a:pt x="846904" y="4144255"/>
                  </a:cubicBezTo>
                  <a:cubicBezTo>
                    <a:pt x="839273" y="4113470"/>
                    <a:pt x="830853" y="4082772"/>
                    <a:pt x="824275" y="4051724"/>
                  </a:cubicBezTo>
                  <a:cubicBezTo>
                    <a:pt x="789455" y="3878677"/>
                    <a:pt x="746215" y="3706858"/>
                    <a:pt x="698678" y="3536881"/>
                  </a:cubicBezTo>
                  <a:close/>
                  <a:moveTo>
                    <a:pt x="1039334" y="4330020"/>
                  </a:moveTo>
                  <a:cubicBezTo>
                    <a:pt x="1038807" y="4331510"/>
                    <a:pt x="1038369" y="4333089"/>
                    <a:pt x="1037930" y="4334668"/>
                  </a:cubicBezTo>
                  <a:cubicBezTo>
                    <a:pt x="1036176" y="4330370"/>
                    <a:pt x="1033282" y="4326248"/>
                    <a:pt x="1028721" y="4322652"/>
                  </a:cubicBezTo>
                  <a:cubicBezTo>
                    <a:pt x="980745" y="4282044"/>
                    <a:pt x="928208" y="4245908"/>
                    <a:pt x="880583" y="4204773"/>
                  </a:cubicBezTo>
                  <a:cubicBezTo>
                    <a:pt x="917596" y="4197932"/>
                    <a:pt x="959520" y="4207141"/>
                    <a:pt x="988814" y="4229945"/>
                  </a:cubicBezTo>
                  <a:cubicBezTo>
                    <a:pt x="1014776" y="4255819"/>
                    <a:pt x="1044596" y="4290990"/>
                    <a:pt x="1039334" y="4330020"/>
                  </a:cubicBezTo>
                  <a:close/>
                  <a:moveTo>
                    <a:pt x="2356174" y="4285376"/>
                  </a:moveTo>
                  <a:cubicBezTo>
                    <a:pt x="2356174" y="4285376"/>
                    <a:pt x="2356700" y="4285289"/>
                    <a:pt x="2357314" y="4285289"/>
                  </a:cubicBezTo>
                  <a:cubicBezTo>
                    <a:pt x="2356963" y="4285376"/>
                    <a:pt x="2356613" y="4285376"/>
                    <a:pt x="2356174" y="4285376"/>
                  </a:cubicBezTo>
                  <a:close/>
                  <a:moveTo>
                    <a:pt x="2891628" y="4100752"/>
                  </a:moveTo>
                  <a:cubicBezTo>
                    <a:pt x="2882682" y="4110839"/>
                    <a:pt x="2872771" y="4126626"/>
                    <a:pt x="2863299" y="4143466"/>
                  </a:cubicBezTo>
                  <a:cubicBezTo>
                    <a:pt x="2797343" y="4137852"/>
                    <a:pt x="2729720" y="4145308"/>
                    <a:pt x="2663413" y="4145658"/>
                  </a:cubicBezTo>
                  <a:cubicBezTo>
                    <a:pt x="2501505" y="4154692"/>
                    <a:pt x="2338545" y="4173462"/>
                    <a:pt x="2175058" y="4177233"/>
                  </a:cubicBezTo>
                  <a:cubicBezTo>
                    <a:pt x="2075247" y="4185302"/>
                    <a:pt x="1981137" y="4195038"/>
                    <a:pt x="1879571" y="4198107"/>
                  </a:cubicBezTo>
                  <a:cubicBezTo>
                    <a:pt x="1774936" y="4209597"/>
                    <a:pt x="1670652" y="4223279"/>
                    <a:pt x="1567070" y="4241786"/>
                  </a:cubicBezTo>
                  <a:cubicBezTo>
                    <a:pt x="1470942" y="4253802"/>
                    <a:pt x="1374201" y="4260292"/>
                    <a:pt x="1279301" y="4280816"/>
                  </a:cubicBezTo>
                  <a:cubicBezTo>
                    <a:pt x="1267900" y="4284412"/>
                    <a:pt x="1251410" y="4284061"/>
                    <a:pt x="1245008" y="4295287"/>
                  </a:cubicBezTo>
                  <a:cubicBezTo>
                    <a:pt x="1243605" y="4298094"/>
                    <a:pt x="1246060" y="4300287"/>
                    <a:pt x="1248516" y="4300287"/>
                  </a:cubicBezTo>
                  <a:cubicBezTo>
                    <a:pt x="1250446" y="4300550"/>
                    <a:pt x="1252024" y="4298357"/>
                    <a:pt x="1252551" y="4296691"/>
                  </a:cubicBezTo>
                  <a:cubicBezTo>
                    <a:pt x="1281757" y="4291867"/>
                    <a:pt x="1311841" y="4290200"/>
                    <a:pt x="1341398" y="4287394"/>
                  </a:cubicBezTo>
                  <a:cubicBezTo>
                    <a:pt x="1524882" y="4274237"/>
                    <a:pt x="1696000" y="4261520"/>
                    <a:pt x="1880887" y="4244154"/>
                  </a:cubicBezTo>
                  <a:cubicBezTo>
                    <a:pt x="1959122" y="4241698"/>
                    <a:pt x="2039287" y="4243189"/>
                    <a:pt x="2117347" y="4233541"/>
                  </a:cubicBezTo>
                  <a:cubicBezTo>
                    <a:pt x="2182689" y="4229682"/>
                    <a:pt x="2248118" y="4230472"/>
                    <a:pt x="2313460" y="4226349"/>
                  </a:cubicBezTo>
                  <a:cubicBezTo>
                    <a:pt x="2466071" y="4220736"/>
                    <a:pt x="2617981" y="4203545"/>
                    <a:pt x="2770855" y="4200125"/>
                  </a:cubicBezTo>
                  <a:cubicBezTo>
                    <a:pt x="2792080" y="4197669"/>
                    <a:pt x="2814095" y="4198107"/>
                    <a:pt x="2835758" y="4197230"/>
                  </a:cubicBezTo>
                  <a:cubicBezTo>
                    <a:pt x="2831198" y="4206791"/>
                    <a:pt x="2827865" y="4213982"/>
                    <a:pt x="2826461" y="4216789"/>
                  </a:cubicBezTo>
                  <a:cubicBezTo>
                    <a:pt x="2820059" y="4230033"/>
                    <a:pt x="2814446" y="4243715"/>
                    <a:pt x="2807692" y="4256696"/>
                  </a:cubicBezTo>
                  <a:cubicBezTo>
                    <a:pt x="2760681" y="4256959"/>
                    <a:pt x="2714108" y="4265291"/>
                    <a:pt x="2667448" y="4270642"/>
                  </a:cubicBezTo>
                  <a:cubicBezTo>
                    <a:pt x="2563953" y="4274764"/>
                    <a:pt x="2462563" y="4276343"/>
                    <a:pt x="2359068" y="4285201"/>
                  </a:cubicBezTo>
                  <a:cubicBezTo>
                    <a:pt x="2237769" y="4291955"/>
                    <a:pt x="2122258" y="4301252"/>
                    <a:pt x="1998678" y="4308093"/>
                  </a:cubicBezTo>
                  <a:cubicBezTo>
                    <a:pt x="1783444" y="4317039"/>
                    <a:pt x="1567684" y="4311864"/>
                    <a:pt x="1352625" y="4325196"/>
                  </a:cubicBezTo>
                  <a:cubicBezTo>
                    <a:pt x="1266233" y="4330458"/>
                    <a:pt x="1178789" y="4335457"/>
                    <a:pt x="1091958" y="4337825"/>
                  </a:cubicBezTo>
                  <a:cubicBezTo>
                    <a:pt x="1095554" y="4309584"/>
                    <a:pt x="1087485" y="4282044"/>
                    <a:pt x="1072575" y="4258012"/>
                  </a:cubicBezTo>
                  <a:cubicBezTo>
                    <a:pt x="1078714" y="4257661"/>
                    <a:pt x="1084854" y="4256959"/>
                    <a:pt x="1090993" y="4256170"/>
                  </a:cubicBezTo>
                  <a:cubicBezTo>
                    <a:pt x="1095905" y="4263011"/>
                    <a:pt x="1103623" y="4267747"/>
                    <a:pt x="1113885" y="4267747"/>
                  </a:cubicBezTo>
                  <a:cubicBezTo>
                    <a:pt x="1207644" y="4258626"/>
                    <a:pt x="1301053" y="4240470"/>
                    <a:pt x="1391830" y="4215386"/>
                  </a:cubicBezTo>
                  <a:cubicBezTo>
                    <a:pt x="1423580" y="4204071"/>
                    <a:pt x="1455681" y="4194073"/>
                    <a:pt x="1487958" y="4184513"/>
                  </a:cubicBezTo>
                  <a:cubicBezTo>
                    <a:pt x="1582506" y="4182495"/>
                    <a:pt x="1676616" y="4168024"/>
                    <a:pt x="1771428" y="4170567"/>
                  </a:cubicBezTo>
                  <a:cubicBezTo>
                    <a:pt x="1880536" y="4170480"/>
                    <a:pt x="1987364" y="4144781"/>
                    <a:pt x="2095595" y="4134695"/>
                  </a:cubicBezTo>
                  <a:cubicBezTo>
                    <a:pt x="2228998" y="4132415"/>
                    <a:pt x="2351438" y="4130573"/>
                    <a:pt x="2485016" y="4116452"/>
                  </a:cubicBezTo>
                  <a:cubicBezTo>
                    <a:pt x="2619910" y="4105927"/>
                    <a:pt x="2756471" y="4103296"/>
                    <a:pt x="2891628" y="4100752"/>
                  </a:cubicBezTo>
                  <a:close/>
                  <a:moveTo>
                    <a:pt x="2803395" y="3879554"/>
                  </a:moveTo>
                  <a:cubicBezTo>
                    <a:pt x="2825409" y="3933494"/>
                    <a:pt x="2850757" y="3985504"/>
                    <a:pt x="2862597" y="4043216"/>
                  </a:cubicBezTo>
                  <a:cubicBezTo>
                    <a:pt x="2671921" y="4044005"/>
                    <a:pt x="2482122" y="4063389"/>
                    <a:pt x="2292499" y="4081720"/>
                  </a:cubicBezTo>
                  <a:cubicBezTo>
                    <a:pt x="2224964" y="4085579"/>
                    <a:pt x="2156990" y="4082947"/>
                    <a:pt x="2089631" y="4090841"/>
                  </a:cubicBezTo>
                  <a:cubicBezTo>
                    <a:pt x="1999292" y="4102418"/>
                    <a:pt x="1910620" y="4124784"/>
                    <a:pt x="1820193" y="4135046"/>
                  </a:cubicBezTo>
                  <a:cubicBezTo>
                    <a:pt x="1740467" y="4141010"/>
                    <a:pt x="1659601" y="4145922"/>
                    <a:pt x="1579787" y="4157674"/>
                  </a:cubicBezTo>
                  <a:cubicBezTo>
                    <a:pt x="1730030" y="4104874"/>
                    <a:pt x="1883781" y="4061985"/>
                    <a:pt x="2033323" y="4006379"/>
                  </a:cubicBezTo>
                  <a:cubicBezTo>
                    <a:pt x="2107611" y="3976208"/>
                    <a:pt x="2183566" y="3950772"/>
                    <a:pt x="2259082" y="3923758"/>
                  </a:cubicBezTo>
                  <a:cubicBezTo>
                    <a:pt x="2375557" y="3877361"/>
                    <a:pt x="2487560" y="3820790"/>
                    <a:pt x="2595791" y="3757553"/>
                  </a:cubicBezTo>
                  <a:cubicBezTo>
                    <a:pt x="2644819" y="3734486"/>
                    <a:pt x="2690954" y="3706945"/>
                    <a:pt x="2734632" y="3676160"/>
                  </a:cubicBezTo>
                  <a:cubicBezTo>
                    <a:pt x="2754278" y="3744923"/>
                    <a:pt x="2777082" y="3813072"/>
                    <a:pt x="2803395" y="3879554"/>
                  </a:cubicBezTo>
                  <a:close/>
                  <a:moveTo>
                    <a:pt x="2774013" y="3587576"/>
                  </a:moveTo>
                  <a:cubicBezTo>
                    <a:pt x="2705250" y="3642305"/>
                    <a:pt x="2626839" y="3681861"/>
                    <a:pt x="2549043" y="3721943"/>
                  </a:cubicBezTo>
                  <a:cubicBezTo>
                    <a:pt x="2402659" y="3807020"/>
                    <a:pt x="2245750" y="3870432"/>
                    <a:pt x="2085509" y="3923671"/>
                  </a:cubicBezTo>
                  <a:cubicBezTo>
                    <a:pt x="1960701" y="3971296"/>
                    <a:pt x="1833437" y="4016816"/>
                    <a:pt x="1704069" y="4052601"/>
                  </a:cubicBezTo>
                  <a:cubicBezTo>
                    <a:pt x="1622589" y="4078825"/>
                    <a:pt x="1543038" y="4110488"/>
                    <a:pt x="1459716" y="4130573"/>
                  </a:cubicBezTo>
                  <a:cubicBezTo>
                    <a:pt x="1374727" y="4160832"/>
                    <a:pt x="1287634" y="4183022"/>
                    <a:pt x="1198435" y="4196880"/>
                  </a:cubicBezTo>
                  <a:cubicBezTo>
                    <a:pt x="1167825" y="4202405"/>
                    <a:pt x="1136689" y="4204773"/>
                    <a:pt x="1106079" y="4210299"/>
                  </a:cubicBezTo>
                  <a:cubicBezTo>
                    <a:pt x="1092134" y="4214070"/>
                    <a:pt x="1085643" y="4225034"/>
                    <a:pt x="1085205" y="4236436"/>
                  </a:cubicBezTo>
                  <a:cubicBezTo>
                    <a:pt x="1076346" y="4237576"/>
                    <a:pt x="1067400" y="4238365"/>
                    <a:pt x="1058366" y="4238628"/>
                  </a:cubicBezTo>
                  <a:cubicBezTo>
                    <a:pt x="1040737" y="4218017"/>
                    <a:pt x="1018021" y="4201440"/>
                    <a:pt x="994164" y="4191705"/>
                  </a:cubicBezTo>
                  <a:cubicBezTo>
                    <a:pt x="979254" y="4186267"/>
                    <a:pt x="957678" y="4181180"/>
                    <a:pt x="935664" y="4179601"/>
                  </a:cubicBezTo>
                  <a:cubicBezTo>
                    <a:pt x="970045" y="4166796"/>
                    <a:pt x="1003724" y="4150131"/>
                    <a:pt x="1037229" y="4137852"/>
                  </a:cubicBezTo>
                  <a:cubicBezTo>
                    <a:pt x="1154231" y="4093034"/>
                    <a:pt x="1270268" y="4045759"/>
                    <a:pt x="1388848" y="4004976"/>
                  </a:cubicBezTo>
                  <a:cubicBezTo>
                    <a:pt x="1546634" y="3941475"/>
                    <a:pt x="1713278" y="3898411"/>
                    <a:pt x="1872467" y="3836928"/>
                  </a:cubicBezTo>
                  <a:cubicBezTo>
                    <a:pt x="2018149" y="3776234"/>
                    <a:pt x="2167340" y="3724312"/>
                    <a:pt x="2313373" y="3664670"/>
                  </a:cubicBezTo>
                  <a:cubicBezTo>
                    <a:pt x="2455284" y="3607748"/>
                    <a:pt x="2592283" y="3539687"/>
                    <a:pt x="2732527" y="3478731"/>
                  </a:cubicBezTo>
                  <a:cubicBezTo>
                    <a:pt x="2743666" y="3473468"/>
                    <a:pt x="2754980" y="3468469"/>
                    <a:pt x="2766294" y="3463557"/>
                  </a:cubicBezTo>
                  <a:cubicBezTo>
                    <a:pt x="2752612" y="3474345"/>
                    <a:pt x="2738930" y="3485221"/>
                    <a:pt x="2725861" y="3496798"/>
                  </a:cubicBezTo>
                  <a:cubicBezTo>
                    <a:pt x="2679464" y="3539337"/>
                    <a:pt x="2628330" y="3575560"/>
                    <a:pt x="2571759" y="3603538"/>
                  </a:cubicBezTo>
                  <a:cubicBezTo>
                    <a:pt x="2480982" y="3658706"/>
                    <a:pt x="2380732" y="3693088"/>
                    <a:pt x="2283026" y="3733345"/>
                  </a:cubicBezTo>
                  <a:cubicBezTo>
                    <a:pt x="2122170" y="3798424"/>
                    <a:pt x="1957807" y="3854908"/>
                    <a:pt x="1796951" y="3920425"/>
                  </a:cubicBezTo>
                  <a:cubicBezTo>
                    <a:pt x="1732749" y="3941037"/>
                    <a:pt x="1670389" y="3967086"/>
                    <a:pt x="1605836" y="3986382"/>
                  </a:cubicBezTo>
                  <a:cubicBezTo>
                    <a:pt x="1525058" y="4013044"/>
                    <a:pt x="1442174" y="4030323"/>
                    <a:pt x="1362624" y="4061020"/>
                  </a:cubicBezTo>
                  <a:cubicBezTo>
                    <a:pt x="1349204" y="4070317"/>
                    <a:pt x="1213959" y="4100489"/>
                    <a:pt x="1237728" y="4119609"/>
                  </a:cubicBezTo>
                  <a:cubicBezTo>
                    <a:pt x="1305087" y="4109084"/>
                    <a:pt x="1369728" y="4083912"/>
                    <a:pt x="1434982" y="4064353"/>
                  </a:cubicBezTo>
                  <a:cubicBezTo>
                    <a:pt x="1537161" y="4038217"/>
                    <a:pt x="1638814" y="4009010"/>
                    <a:pt x="1737485" y="3971997"/>
                  </a:cubicBezTo>
                  <a:cubicBezTo>
                    <a:pt x="1810633" y="3949106"/>
                    <a:pt x="1881150" y="3919110"/>
                    <a:pt x="1953070" y="3892710"/>
                  </a:cubicBezTo>
                  <a:cubicBezTo>
                    <a:pt x="2100945" y="3840875"/>
                    <a:pt x="2249609" y="3790355"/>
                    <a:pt x="2394941" y="3731591"/>
                  </a:cubicBezTo>
                  <a:cubicBezTo>
                    <a:pt x="2491419" y="3696070"/>
                    <a:pt x="2582021" y="3646340"/>
                    <a:pt x="2670342" y="3594154"/>
                  </a:cubicBezTo>
                  <a:cubicBezTo>
                    <a:pt x="2736474" y="3545213"/>
                    <a:pt x="2799272" y="3490922"/>
                    <a:pt x="2862685" y="3437859"/>
                  </a:cubicBezTo>
                  <a:cubicBezTo>
                    <a:pt x="2873824" y="3426632"/>
                    <a:pt x="2885840" y="3415844"/>
                    <a:pt x="2895926" y="3403653"/>
                  </a:cubicBezTo>
                  <a:cubicBezTo>
                    <a:pt x="2906538" y="3396461"/>
                    <a:pt x="2915835" y="3388216"/>
                    <a:pt x="2923378" y="3378656"/>
                  </a:cubicBezTo>
                  <a:cubicBezTo>
                    <a:pt x="2931009" y="3382603"/>
                    <a:pt x="2939867" y="3382165"/>
                    <a:pt x="2948463" y="3381200"/>
                  </a:cubicBezTo>
                  <a:cubicBezTo>
                    <a:pt x="2963987" y="3380937"/>
                    <a:pt x="2983195" y="3381288"/>
                    <a:pt x="3001789" y="3379358"/>
                  </a:cubicBezTo>
                  <a:cubicBezTo>
                    <a:pt x="2928728" y="3451717"/>
                    <a:pt x="2855580" y="3524777"/>
                    <a:pt x="2774013" y="3587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 rot="-1019340">
              <a:off x="8670335" y="4380868"/>
              <a:ext cx="52011" cy="36679"/>
            </a:xfrm>
            <a:custGeom>
              <a:avLst/>
              <a:gdLst/>
              <a:ahLst/>
              <a:cxnLst/>
              <a:rect l="l" t="t" r="r" b="b"/>
              <a:pathLst>
                <a:path w="104018" h="73350" extrusionOk="0">
                  <a:moveTo>
                    <a:pt x="31927" y="68795"/>
                  </a:moveTo>
                  <a:cubicBezTo>
                    <a:pt x="54556" y="74935"/>
                    <a:pt x="85166" y="78618"/>
                    <a:pt x="98410" y="54323"/>
                  </a:cubicBezTo>
                  <a:cubicBezTo>
                    <a:pt x="117793" y="17662"/>
                    <a:pt x="83324" y="-1722"/>
                    <a:pt x="50170" y="120"/>
                  </a:cubicBezTo>
                  <a:cubicBezTo>
                    <a:pt x="40610" y="-143"/>
                    <a:pt x="32278" y="5909"/>
                    <a:pt x="28331" y="14153"/>
                  </a:cubicBezTo>
                  <a:cubicBezTo>
                    <a:pt x="13246" y="2751"/>
                    <a:pt x="-174" y="23275"/>
                    <a:pt x="2" y="37396"/>
                  </a:cubicBezTo>
                  <a:cubicBezTo>
                    <a:pt x="440" y="54499"/>
                    <a:pt x="16842" y="65287"/>
                    <a:pt x="31927" y="68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 rot="-1019340">
              <a:off x="7256870" y="3340417"/>
              <a:ext cx="233163" cy="263292"/>
            </a:xfrm>
            <a:custGeom>
              <a:avLst/>
              <a:gdLst/>
              <a:ahLst/>
              <a:cxnLst/>
              <a:rect l="l" t="t" r="r" b="b"/>
              <a:pathLst>
                <a:path w="466306" h="526531" extrusionOk="0">
                  <a:moveTo>
                    <a:pt x="71658" y="441803"/>
                  </a:moveTo>
                  <a:cubicBezTo>
                    <a:pt x="80692" y="476272"/>
                    <a:pt x="86832" y="525564"/>
                    <a:pt x="132001" y="526529"/>
                  </a:cubicBezTo>
                  <a:cubicBezTo>
                    <a:pt x="214095" y="527230"/>
                    <a:pt x="189537" y="415491"/>
                    <a:pt x="175855" y="364094"/>
                  </a:cubicBezTo>
                  <a:cubicBezTo>
                    <a:pt x="192169" y="393038"/>
                    <a:pt x="225848" y="404001"/>
                    <a:pt x="257598" y="398826"/>
                  </a:cubicBezTo>
                  <a:cubicBezTo>
                    <a:pt x="314521" y="388828"/>
                    <a:pt x="306802" y="313575"/>
                    <a:pt x="310047" y="269546"/>
                  </a:cubicBezTo>
                  <a:cubicBezTo>
                    <a:pt x="318643" y="303488"/>
                    <a:pt x="326361" y="337694"/>
                    <a:pt x="335570" y="371549"/>
                  </a:cubicBezTo>
                  <a:cubicBezTo>
                    <a:pt x="341271" y="389793"/>
                    <a:pt x="345218" y="410755"/>
                    <a:pt x="360304" y="423823"/>
                  </a:cubicBezTo>
                  <a:cubicBezTo>
                    <a:pt x="395211" y="450048"/>
                    <a:pt x="459501" y="436102"/>
                    <a:pt x="465640" y="388214"/>
                  </a:cubicBezTo>
                  <a:cubicBezTo>
                    <a:pt x="471166" y="321995"/>
                    <a:pt x="441082" y="258056"/>
                    <a:pt x="420910" y="196222"/>
                  </a:cubicBezTo>
                  <a:cubicBezTo>
                    <a:pt x="398193" y="138598"/>
                    <a:pt x="383459" y="77729"/>
                    <a:pt x="357322" y="21509"/>
                  </a:cubicBezTo>
                  <a:cubicBezTo>
                    <a:pt x="344166" y="108"/>
                    <a:pt x="314696" y="1687"/>
                    <a:pt x="292506" y="284"/>
                  </a:cubicBezTo>
                  <a:cubicBezTo>
                    <a:pt x="237250" y="-4716"/>
                    <a:pt x="225322" y="57469"/>
                    <a:pt x="221200" y="100007"/>
                  </a:cubicBezTo>
                  <a:cubicBezTo>
                    <a:pt x="216727" y="133511"/>
                    <a:pt x="208833" y="166402"/>
                    <a:pt x="200501" y="199116"/>
                  </a:cubicBezTo>
                  <a:cubicBezTo>
                    <a:pt x="173224" y="171138"/>
                    <a:pt x="152788" y="137195"/>
                    <a:pt x="130773" y="105006"/>
                  </a:cubicBezTo>
                  <a:cubicBezTo>
                    <a:pt x="119547" y="87816"/>
                    <a:pt x="105952" y="63345"/>
                    <a:pt x="81833" y="67643"/>
                  </a:cubicBezTo>
                  <a:cubicBezTo>
                    <a:pt x="67712" y="70362"/>
                    <a:pt x="55520" y="78519"/>
                    <a:pt x="42101" y="83430"/>
                  </a:cubicBezTo>
                  <a:cubicBezTo>
                    <a:pt x="28945" y="88693"/>
                    <a:pt x="13859" y="92990"/>
                    <a:pt x="6141" y="105883"/>
                  </a:cubicBezTo>
                  <a:cubicBezTo>
                    <a:pt x="-3770" y="125881"/>
                    <a:pt x="-2104" y="163683"/>
                    <a:pt x="14210" y="179733"/>
                  </a:cubicBezTo>
                  <a:cubicBezTo>
                    <a:pt x="37891" y="265862"/>
                    <a:pt x="51047" y="354534"/>
                    <a:pt x="71658" y="441803"/>
                  </a:cubicBezTo>
                  <a:close/>
                  <a:moveTo>
                    <a:pt x="28857" y="153509"/>
                  </a:moveTo>
                  <a:cubicBezTo>
                    <a:pt x="28419" y="144650"/>
                    <a:pt x="30348" y="136055"/>
                    <a:pt x="34120" y="127898"/>
                  </a:cubicBezTo>
                  <a:cubicBezTo>
                    <a:pt x="49995" y="120881"/>
                    <a:pt x="67361" y="116759"/>
                    <a:pt x="83411" y="110006"/>
                  </a:cubicBezTo>
                  <a:cubicBezTo>
                    <a:pt x="118933" y="155526"/>
                    <a:pt x="145771" y="237532"/>
                    <a:pt x="206728" y="253320"/>
                  </a:cubicBezTo>
                  <a:cubicBezTo>
                    <a:pt x="225059" y="254197"/>
                    <a:pt x="236373" y="237883"/>
                    <a:pt x="239355" y="221657"/>
                  </a:cubicBezTo>
                  <a:cubicBezTo>
                    <a:pt x="250319" y="188329"/>
                    <a:pt x="259177" y="154298"/>
                    <a:pt x="264878" y="119566"/>
                  </a:cubicBezTo>
                  <a:cubicBezTo>
                    <a:pt x="270404" y="95271"/>
                    <a:pt x="268123" y="69923"/>
                    <a:pt x="281543" y="47558"/>
                  </a:cubicBezTo>
                  <a:cubicBezTo>
                    <a:pt x="295400" y="41331"/>
                    <a:pt x="313293" y="44313"/>
                    <a:pt x="328554" y="43436"/>
                  </a:cubicBezTo>
                  <a:cubicBezTo>
                    <a:pt x="350481" y="108953"/>
                    <a:pt x="365566" y="176927"/>
                    <a:pt x="390738" y="241567"/>
                  </a:cubicBezTo>
                  <a:cubicBezTo>
                    <a:pt x="404245" y="282088"/>
                    <a:pt x="418892" y="323398"/>
                    <a:pt x="423629" y="366199"/>
                  </a:cubicBezTo>
                  <a:cubicBezTo>
                    <a:pt x="427400" y="390933"/>
                    <a:pt x="410034" y="396020"/>
                    <a:pt x="389510" y="389617"/>
                  </a:cubicBezTo>
                  <a:cubicBezTo>
                    <a:pt x="359865" y="317522"/>
                    <a:pt x="352498" y="236392"/>
                    <a:pt x="316275" y="167103"/>
                  </a:cubicBezTo>
                  <a:cubicBezTo>
                    <a:pt x="304873" y="149825"/>
                    <a:pt x="278385" y="156403"/>
                    <a:pt x="275578" y="176663"/>
                  </a:cubicBezTo>
                  <a:cubicBezTo>
                    <a:pt x="268913" y="212711"/>
                    <a:pt x="268649" y="249461"/>
                    <a:pt x="266545" y="285947"/>
                  </a:cubicBezTo>
                  <a:cubicBezTo>
                    <a:pt x="264440" y="307348"/>
                    <a:pt x="265054" y="332432"/>
                    <a:pt x="254178" y="353131"/>
                  </a:cubicBezTo>
                  <a:cubicBezTo>
                    <a:pt x="234005" y="357341"/>
                    <a:pt x="217078" y="348570"/>
                    <a:pt x="207693" y="330502"/>
                  </a:cubicBezTo>
                  <a:cubicBezTo>
                    <a:pt x="187871" y="301208"/>
                    <a:pt x="175066" y="270335"/>
                    <a:pt x="157787" y="238848"/>
                  </a:cubicBezTo>
                  <a:cubicBezTo>
                    <a:pt x="151121" y="222008"/>
                    <a:pt x="128931" y="204642"/>
                    <a:pt x="114109" y="222885"/>
                  </a:cubicBezTo>
                  <a:cubicBezTo>
                    <a:pt x="103233" y="239111"/>
                    <a:pt x="113583" y="260249"/>
                    <a:pt x="114547" y="278141"/>
                  </a:cubicBezTo>
                  <a:cubicBezTo>
                    <a:pt x="121301" y="321644"/>
                    <a:pt x="131738" y="364445"/>
                    <a:pt x="141912" y="407159"/>
                  </a:cubicBezTo>
                  <a:cubicBezTo>
                    <a:pt x="145859" y="431717"/>
                    <a:pt x="154542" y="460836"/>
                    <a:pt x="140772" y="483552"/>
                  </a:cubicBezTo>
                  <a:cubicBezTo>
                    <a:pt x="136387" y="482762"/>
                    <a:pt x="131914" y="481710"/>
                    <a:pt x="127879" y="479868"/>
                  </a:cubicBezTo>
                  <a:cubicBezTo>
                    <a:pt x="82096" y="383302"/>
                    <a:pt x="70781" y="274019"/>
                    <a:pt x="28156" y="176225"/>
                  </a:cubicBezTo>
                  <a:cubicBezTo>
                    <a:pt x="33330" y="169910"/>
                    <a:pt x="28770" y="161139"/>
                    <a:pt x="28857" y="153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 rot="-1019340">
              <a:off x="7473450" y="3209290"/>
              <a:ext cx="158182" cy="265308"/>
            </a:xfrm>
            <a:custGeom>
              <a:avLst/>
              <a:gdLst/>
              <a:ahLst/>
              <a:cxnLst/>
              <a:rect l="l" t="t" r="r" b="b"/>
              <a:pathLst>
                <a:path w="316351" h="530564" extrusionOk="0">
                  <a:moveTo>
                    <a:pt x="75297" y="529792"/>
                  </a:moveTo>
                  <a:cubicBezTo>
                    <a:pt x="164758" y="541457"/>
                    <a:pt x="143358" y="417965"/>
                    <a:pt x="139236" y="362095"/>
                  </a:cubicBezTo>
                  <a:cubicBezTo>
                    <a:pt x="153269" y="355780"/>
                    <a:pt x="167477" y="353763"/>
                    <a:pt x="183089" y="351746"/>
                  </a:cubicBezTo>
                  <a:cubicBezTo>
                    <a:pt x="208612" y="380163"/>
                    <a:pt x="204314" y="426122"/>
                    <a:pt x="232469" y="453311"/>
                  </a:cubicBezTo>
                  <a:cubicBezTo>
                    <a:pt x="248256" y="467432"/>
                    <a:pt x="273428" y="468572"/>
                    <a:pt x="291408" y="457872"/>
                  </a:cubicBezTo>
                  <a:cubicBezTo>
                    <a:pt x="329824" y="431384"/>
                    <a:pt x="314826" y="377356"/>
                    <a:pt x="305441" y="339467"/>
                  </a:cubicBezTo>
                  <a:cubicBezTo>
                    <a:pt x="280620" y="251321"/>
                    <a:pt x="252378" y="163262"/>
                    <a:pt x="209840" y="81958"/>
                  </a:cubicBezTo>
                  <a:cubicBezTo>
                    <a:pt x="195631" y="58101"/>
                    <a:pt x="186598" y="26877"/>
                    <a:pt x="160987" y="12844"/>
                  </a:cubicBezTo>
                  <a:cubicBezTo>
                    <a:pt x="135289" y="2582"/>
                    <a:pt x="106521" y="-1628"/>
                    <a:pt x="78893" y="565"/>
                  </a:cubicBezTo>
                  <a:cubicBezTo>
                    <a:pt x="55650" y="3898"/>
                    <a:pt x="31092" y="14774"/>
                    <a:pt x="20830" y="37051"/>
                  </a:cubicBezTo>
                  <a:cubicBezTo>
                    <a:pt x="15568" y="46261"/>
                    <a:pt x="18199" y="55207"/>
                    <a:pt x="23988" y="61083"/>
                  </a:cubicBezTo>
                  <a:cubicBezTo>
                    <a:pt x="22848" y="61960"/>
                    <a:pt x="21883" y="63100"/>
                    <a:pt x="21094" y="64591"/>
                  </a:cubicBezTo>
                  <a:cubicBezTo>
                    <a:pt x="14691" y="62048"/>
                    <a:pt x="7937" y="70643"/>
                    <a:pt x="8376" y="79063"/>
                  </a:cubicBezTo>
                  <a:cubicBezTo>
                    <a:pt x="-1360" y="172121"/>
                    <a:pt x="-2675" y="266143"/>
                    <a:pt x="4780" y="359464"/>
                  </a:cubicBezTo>
                  <a:cubicBezTo>
                    <a:pt x="11884" y="417526"/>
                    <a:pt x="2587" y="512952"/>
                    <a:pt x="75297" y="529792"/>
                  </a:cubicBezTo>
                  <a:close/>
                  <a:moveTo>
                    <a:pt x="54335" y="59680"/>
                  </a:moveTo>
                  <a:cubicBezTo>
                    <a:pt x="74770" y="35209"/>
                    <a:pt x="115642" y="45208"/>
                    <a:pt x="142919" y="51874"/>
                  </a:cubicBezTo>
                  <a:cubicBezTo>
                    <a:pt x="171161" y="90377"/>
                    <a:pt x="187738" y="139143"/>
                    <a:pt x="208612" y="182558"/>
                  </a:cubicBezTo>
                  <a:cubicBezTo>
                    <a:pt x="218260" y="213957"/>
                    <a:pt x="310791" y="421210"/>
                    <a:pt x="265359" y="426736"/>
                  </a:cubicBezTo>
                  <a:cubicBezTo>
                    <a:pt x="260096" y="426823"/>
                    <a:pt x="254659" y="423403"/>
                    <a:pt x="252466" y="418403"/>
                  </a:cubicBezTo>
                  <a:cubicBezTo>
                    <a:pt x="229399" y="370340"/>
                    <a:pt x="221505" y="297893"/>
                    <a:pt x="150199" y="323329"/>
                  </a:cubicBezTo>
                  <a:cubicBezTo>
                    <a:pt x="128974" y="327188"/>
                    <a:pt x="104065" y="339730"/>
                    <a:pt x="105994" y="364639"/>
                  </a:cubicBezTo>
                  <a:cubicBezTo>
                    <a:pt x="101258" y="401651"/>
                    <a:pt x="107222" y="445330"/>
                    <a:pt x="92312" y="480939"/>
                  </a:cubicBezTo>
                  <a:cubicBezTo>
                    <a:pt x="43459" y="476378"/>
                    <a:pt x="38196" y="201240"/>
                    <a:pt x="29952" y="99411"/>
                  </a:cubicBezTo>
                  <a:cubicBezTo>
                    <a:pt x="30917" y="98885"/>
                    <a:pt x="31794" y="98096"/>
                    <a:pt x="32408" y="97043"/>
                  </a:cubicBezTo>
                  <a:cubicBezTo>
                    <a:pt x="34601" y="87308"/>
                    <a:pt x="33899" y="76958"/>
                    <a:pt x="34601" y="66872"/>
                  </a:cubicBezTo>
                  <a:cubicBezTo>
                    <a:pt x="41354" y="68626"/>
                    <a:pt x="48897" y="66784"/>
                    <a:pt x="54335" y="59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 rot="-1019340">
              <a:off x="7501648" y="3264247"/>
              <a:ext cx="51518" cy="79054"/>
            </a:xfrm>
            <a:custGeom>
              <a:avLst/>
              <a:gdLst/>
              <a:ahLst/>
              <a:cxnLst/>
              <a:rect l="l" t="t" r="r" b="b"/>
              <a:pathLst>
                <a:path w="103032" h="158093" extrusionOk="0">
                  <a:moveTo>
                    <a:pt x="34732" y="150932"/>
                  </a:moveTo>
                  <a:cubicBezTo>
                    <a:pt x="133929" y="196540"/>
                    <a:pt x="115159" y="9723"/>
                    <a:pt x="41661" y="1303"/>
                  </a:cubicBezTo>
                  <a:cubicBezTo>
                    <a:pt x="20786" y="-4047"/>
                    <a:pt x="-10175" y="7267"/>
                    <a:pt x="7455" y="31825"/>
                  </a:cubicBezTo>
                  <a:cubicBezTo>
                    <a:pt x="-1053" y="72346"/>
                    <a:pt x="-11666" y="129794"/>
                    <a:pt x="34732" y="150932"/>
                  </a:cubicBezTo>
                  <a:close/>
                  <a:moveTo>
                    <a:pt x="58413" y="111727"/>
                  </a:moveTo>
                  <a:cubicBezTo>
                    <a:pt x="27715" y="102430"/>
                    <a:pt x="36310" y="61558"/>
                    <a:pt x="27890" y="36824"/>
                  </a:cubicBezTo>
                  <a:cubicBezTo>
                    <a:pt x="59816" y="41648"/>
                    <a:pt x="57799" y="86730"/>
                    <a:pt x="58413" y="111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4"/>
            <p:cNvSpPr/>
            <p:nvPr/>
          </p:nvSpPr>
          <p:spPr>
            <a:xfrm rot="-1019340">
              <a:off x="7567437" y="3103004"/>
              <a:ext cx="183372" cy="244802"/>
            </a:xfrm>
            <a:custGeom>
              <a:avLst/>
              <a:gdLst/>
              <a:ahLst/>
              <a:cxnLst/>
              <a:rect l="l" t="t" r="r" b="b"/>
              <a:pathLst>
                <a:path w="366729" h="489555" extrusionOk="0">
                  <a:moveTo>
                    <a:pt x="12335" y="133914"/>
                  </a:moveTo>
                  <a:cubicBezTo>
                    <a:pt x="-6434" y="200309"/>
                    <a:pt x="73380" y="202326"/>
                    <a:pt x="118461" y="196011"/>
                  </a:cubicBezTo>
                  <a:cubicBezTo>
                    <a:pt x="150475" y="263546"/>
                    <a:pt x="160210" y="478166"/>
                    <a:pt x="247918" y="487814"/>
                  </a:cubicBezTo>
                  <a:cubicBezTo>
                    <a:pt x="338344" y="504654"/>
                    <a:pt x="334573" y="395283"/>
                    <a:pt x="319925" y="335642"/>
                  </a:cubicBezTo>
                  <a:cubicBezTo>
                    <a:pt x="308173" y="277228"/>
                    <a:pt x="280457" y="223113"/>
                    <a:pt x="266599" y="165840"/>
                  </a:cubicBezTo>
                  <a:cubicBezTo>
                    <a:pt x="267389" y="164086"/>
                    <a:pt x="268880" y="162946"/>
                    <a:pt x="270371" y="161805"/>
                  </a:cubicBezTo>
                  <a:lnTo>
                    <a:pt x="270371" y="161893"/>
                  </a:lnTo>
                  <a:cubicBezTo>
                    <a:pt x="297911" y="142510"/>
                    <a:pt x="337905" y="138037"/>
                    <a:pt x="355973" y="107339"/>
                  </a:cubicBezTo>
                  <a:cubicBezTo>
                    <a:pt x="376058" y="70414"/>
                    <a:pt x="370269" y="6300"/>
                    <a:pt x="319311" y="1652"/>
                  </a:cubicBezTo>
                  <a:cubicBezTo>
                    <a:pt x="221605" y="-6768"/>
                    <a:pt x="121970" y="18141"/>
                    <a:pt x="29526" y="50592"/>
                  </a:cubicBezTo>
                  <a:cubicBezTo>
                    <a:pt x="2863" y="62608"/>
                    <a:pt x="-3277" y="92341"/>
                    <a:pt x="1459" y="118829"/>
                  </a:cubicBezTo>
                  <a:cubicBezTo>
                    <a:pt x="2073" y="125494"/>
                    <a:pt x="6546" y="131108"/>
                    <a:pt x="12335" y="133914"/>
                  </a:cubicBezTo>
                  <a:close/>
                  <a:moveTo>
                    <a:pt x="43998" y="100059"/>
                  </a:moveTo>
                  <a:cubicBezTo>
                    <a:pt x="115041" y="77782"/>
                    <a:pt x="187399" y="63310"/>
                    <a:pt x="261600" y="50154"/>
                  </a:cubicBezTo>
                  <a:cubicBezTo>
                    <a:pt x="282474" y="46996"/>
                    <a:pt x="302910" y="41295"/>
                    <a:pt x="324223" y="46295"/>
                  </a:cubicBezTo>
                  <a:cubicBezTo>
                    <a:pt x="341852" y="100673"/>
                    <a:pt x="282913" y="108304"/>
                    <a:pt x="252040" y="136019"/>
                  </a:cubicBezTo>
                  <a:cubicBezTo>
                    <a:pt x="226605" y="155578"/>
                    <a:pt x="245199" y="188995"/>
                    <a:pt x="247304" y="214868"/>
                  </a:cubicBezTo>
                  <a:cubicBezTo>
                    <a:pt x="258618" y="286789"/>
                    <a:pt x="295455" y="362305"/>
                    <a:pt x="273440" y="434927"/>
                  </a:cubicBezTo>
                  <a:cubicBezTo>
                    <a:pt x="273177" y="434927"/>
                    <a:pt x="272826" y="435014"/>
                    <a:pt x="272563" y="435014"/>
                  </a:cubicBezTo>
                  <a:cubicBezTo>
                    <a:pt x="265810" y="435277"/>
                    <a:pt x="258969" y="434663"/>
                    <a:pt x="252478" y="432558"/>
                  </a:cubicBezTo>
                  <a:cubicBezTo>
                    <a:pt x="224938" y="381337"/>
                    <a:pt x="209414" y="324503"/>
                    <a:pt x="195732" y="268282"/>
                  </a:cubicBezTo>
                  <a:cubicBezTo>
                    <a:pt x="182049" y="217500"/>
                    <a:pt x="170384" y="120671"/>
                    <a:pt x="95570" y="152772"/>
                  </a:cubicBezTo>
                  <a:cubicBezTo>
                    <a:pt x="76449" y="158034"/>
                    <a:pt x="52593" y="166191"/>
                    <a:pt x="34262" y="155578"/>
                  </a:cubicBezTo>
                  <a:cubicBezTo>
                    <a:pt x="30403" y="149526"/>
                    <a:pt x="29438" y="141633"/>
                    <a:pt x="28298" y="134528"/>
                  </a:cubicBezTo>
                  <a:cubicBezTo>
                    <a:pt x="42594" y="129441"/>
                    <a:pt x="40577" y="112251"/>
                    <a:pt x="43998" y="100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4"/>
            <p:cNvSpPr/>
            <p:nvPr/>
          </p:nvSpPr>
          <p:spPr>
            <a:xfrm rot="-1019340">
              <a:off x="7744424" y="2938363"/>
              <a:ext cx="174005" cy="296581"/>
            </a:xfrm>
            <a:custGeom>
              <a:avLst/>
              <a:gdLst/>
              <a:ahLst/>
              <a:cxnLst/>
              <a:rect l="l" t="t" r="r" b="b"/>
              <a:pathLst>
                <a:path w="347995" h="593104" extrusionOk="0">
                  <a:moveTo>
                    <a:pt x="319" y="303802"/>
                  </a:moveTo>
                  <a:cubicBezTo>
                    <a:pt x="319" y="355813"/>
                    <a:pt x="4178" y="407648"/>
                    <a:pt x="9967" y="459307"/>
                  </a:cubicBezTo>
                  <a:cubicBezTo>
                    <a:pt x="13913" y="503337"/>
                    <a:pt x="16457" y="555961"/>
                    <a:pt x="56364" y="583501"/>
                  </a:cubicBezTo>
                  <a:cubicBezTo>
                    <a:pt x="72064" y="593675"/>
                    <a:pt x="95218" y="597008"/>
                    <a:pt x="112146" y="587360"/>
                  </a:cubicBezTo>
                  <a:cubicBezTo>
                    <a:pt x="175471" y="538770"/>
                    <a:pt x="138020" y="426066"/>
                    <a:pt x="132494" y="358268"/>
                  </a:cubicBezTo>
                  <a:cubicBezTo>
                    <a:pt x="154158" y="347393"/>
                    <a:pt x="177488" y="339236"/>
                    <a:pt x="200906" y="332833"/>
                  </a:cubicBezTo>
                  <a:cubicBezTo>
                    <a:pt x="219675" y="374933"/>
                    <a:pt x="214939" y="426768"/>
                    <a:pt x="242128" y="465008"/>
                  </a:cubicBezTo>
                  <a:cubicBezTo>
                    <a:pt x="264143" y="489830"/>
                    <a:pt x="302033" y="475446"/>
                    <a:pt x="321328" y="454483"/>
                  </a:cubicBezTo>
                  <a:cubicBezTo>
                    <a:pt x="355096" y="417383"/>
                    <a:pt x="351675" y="363794"/>
                    <a:pt x="338958" y="318537"/>
                  </a:cubicBezTo>
                  <a:cubicBezTo>
                    <a:pt x="315452" y="239863"/>
                    <a:pt x="296858" y="159786"/>
                    <a:pt x="275457" y="80499"/>
                  </a:cubicBezTo>
                  <a:cubicBezTo>
                    <a:pt x="269318" y="59098"/>
                    <a:pt x="265897" y="35768"/>
                    <a:pt x="251776" y="17788"/>
                  </a:cubicBezTo>
                  <a:cubicBezTo>
                    <a:pt x="233270" y="-4139"/>
                    <a:pt x="194328" y="-6156"/>
                    <a:pt x="173717" y="13753"/>
                  </a:cubicBezTo>
                  <a:cubicBezTo>
                    <a:pt x="131880" y="71465"/>
                    <a:pt x="161087" y="149437"/>
                    <a:pt x="160034" y="214954"/>
                  </a:cubicBezTo>
                  <a:lnTo>
                    <a:pt x="160034" y="214954"/>
                  </a:lnTo>
                  <a:lnTo>
                    <a:pt x="160034" y="214954"/>
                  </a:lnTo>
                  <a:cubicBezTo>
                    <a:pt x="145387" y="223199"/>
                    <a:pt x="130915" y="227760"/>
                    <a:pt x="113988" y="231706"/>
                  </a:cubicBezTo>
                  <a:cubicBezTo>
                    <a:pt x="100481" y="218989"/>
                    <a:pt x="103814" y="195922"/>
                    <a:pt x="100919" y="178731"/>
                  </a:cubicBezTo>
                  <a:cubicBezTo>
                    <a:pt x="98463" y="148472"/>
                    <a:pt x="98990" y="113652"/>
                    <a:pt x="85921" y="85235"/>
                  </a:cubicBezTo>
                  <a:cubicBezTo>
                    <a:pt x="67152" y="39276"/>
                    <a:pt x="19264" y="40767"/>
                    <a:pt x="7599" y="90322"/>
                  </a:cubicBezTo>
                  <a:cubicBezTo>
                    <a:pt x="-3102" y="130492"/>
                    <a:pt x="1898" y="172767"/>
                    <a:pt x="2249" y="213814"/>
                  </a:cubicBezTo>
                  <a:cubicBezTo>
                    <a:pt x="-821" y="243810"/>
                    <a:pt x="56" y="273806"/>
                    <a:pt x="319" y="303802"/>
                  </a:cubicBezTo>
                  <a:close/>
                  <a:moveTo>
                    <a:pt x="42506" y="91462"/>
                  </a:moveTo>
                  <a:cubicBezTo>
                    <a:pt x="67854" y="139614"/>
                    <a:pt x="48119" y="200570"/>
                    <a:pt x="74081" y="248985"/>
                  </a:cubicBezTo>
                  <a:cubicBezTo>
                    <a:pt x="84693" y="267053"/>
                    <a:pt x="106620" y="277928"/>
                    <a:pt x="127056" y="270473"/>
                  </a:cubicBezTo>
                  <a:cubicBezTo>
                    <a:pt x="148194" y="262755"/>
                    <a:pt x="171787" y="256615"/>
                    <a:pt x="188188" y="240653"/>
                  </a:cubicBezTo>
                  <a:cubicBezTo>
                    <a:pt x="220114" y="215481"/>
                    <a:pt x="153807" y="10684"/>
                    <a:pt x="224148" y="39539"/>
                  </a:cubicBezTo>
                  <a:cubicBezTo>
                    <a:pt x="229762" y="46819"/>
                    <a:pt x="230463" y="53222"/>
                    <a:pt x="233007" y="63133"/>
                  </a:cubicBezTo>
                  <a:cubicBezTo>
                    <a:pt x="245724" y="125668"/>
                    <a:pt x="261512" y="187590"/>
                    <a:pt x="276948" y="249511"/>
                  </a:cubicBezTo>
                  <a:cubicBezTo>
                    <a:pt x="285193" y="298890"/>
                    <a:pt x="342641" y="403438"/>
                    <a:pt x="277562" y="430715"/>
                  </a:cubicBezTo>
                  <a:cubicBezTo>
                    <a:pt x="253530" y="394579"/>
                    <a:pt x="253267" y="276613"/>
                    <a:pt x="192048" y="294417"/>
                  </a:cubicBezTo>
                  <a:cubicBezTo>
                    <a:pt x="160736" y="302837"/>
                    <a:pt x="124162" y="311345"/>
                    <a:pt x="103375" y="338008"/>
                  </a:cubicBezTo>
                  <a:cubicBezTo>
                    <a:pt x="96095" y="351953"/>
                    <a:pt x="102147" y="368355"/>
                    <a:pt x="101007" y="383353"/>
                  </a:cubicBezTo>
                  <a:cubicBezTo>
                    <a:pt x="100393" y="435977"/>
                    <a:pt x="119864" y="495267"/>
                    <a:pt x="93201" y="543770"/>
                  </a:cubicBezTo>
                  <a:cubicBezTo>
                    <a:pt x="52943" y="525790"/>
                    <a:pt x="42506" y="322045"/>
                    <a:pt x="34262" y="272490"/>
                  </a:cubicBezTo>
                  <a:cubicBezTo>
                    <a:pt x="28912" y="212762"/>
                    <a:pt x="16369" y="147858"/>
                    <a:pt x="42506" y="91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 rot="-1019340">
              <a:off x="7466627" y="3332467"/>
              <a:ext cx="776198" cy="733491"/>
            </a:xfrm>
            <a:custGeom>
              <a:avLst/>
              <a:gdLst/>
              <a:ahLst/>
              <a:cxnLst/>
              <a:rect l="l" t="t" r="r" b="b"/>
              <a:pathLst>
                <a:path w="1552333" h="1466836" extrusionOk="0">
                  <a:moveTo>
                    <a:pt x="1193431" y="7034"/>
                  </a:moveTo>
                  <a:cubicBezTo>
                    <a:pt x="1022928" y="58080"/>
                    <a:pt x="854091" y="116844"/>
                    <a:pt x="691832" y="190518"/>
                  </a:cubicBezTo>
                  <a:cubicBezTo>
                    <a:pt x="628068" y="220690"/>
                    <a:pt x="564217" y="250598"/>
                    <a:pt x="497647" y="274016"/>
                  </a:cubicBezTo>
                  <a:cubicBezTo>
                    <a:pt x="379242" y="318747"/>
                    <a:pt x="259346" y="359443"/>
                    <a:pt x="138134" y="395929"/>
                  </a:cubicBezTo>
                  <a:cubicBezTo>
                    <a:pt x="104367" y="409261"/>
                    <a:pt x="62443" y="410752"/>
                    <a:pt x="34903" y="435485"/>
                  </a:cubicBezTo>
                  <a:cubicBezTo>
                    <a:pt x="29991" y="440572"/>
                    <a:pt x="27974" y="447063"/>
                    <a:pt x="28237" y="453553"/>
                  </a:cubicBezTo>
                  <a:cubicBezTo>
                    <a:pt x="22974" y="451448"/>
                    <a:pt x="17624" y="450220"/>
                    <a:pt x="12450" y="453641"/>
                  </a:cubicBezTo>
                  <a:cubicBezTo>
                    <a:pt x="9818" y="455746"/>
                    <a:pt x="7713" y="458728"/>
                    <a:pt x="6135" y="462148"/>
                  </a:cubicBezTo>
                  <a:cubicBezTo>
                    <a:pt x="-9565" y="466095"/>
                    <a:pt x="9731" y="511528"/>
                    <a:pt x="10520" y="524684"/>
                  </a:cubicBezTo>
                  <a:cubicBezTo>
                    <a:pt x="23413" y="580817"/>
                    <a:pt x="37534" y="636599"/>
                    <a:pt x="51830" y="692381"/>
                  </a:cubicBezTo>
                  <a:cubicBezTo>
                    <a:pt x="67793" y="753337"/>
                    <a:pt x="78932" y="815347"/>
                    <a:pt x="91737" y="877005"/>
                  </a:cubicBezTo>
                  <a:cubicBezTo>
                    <a:pt x="118312" y="985587"/>
                    <a:pt x="153571" y="1092064"/>
                    <a:pt x="187514" y="1198541"/>
                  </a:cubicBezTo>
                  <a:cubicBezTo>
                    <a:pt x="209177" y="1262479"/>
                    <a:pt x="224175" y="1328348"/>
                    <a:pt x="241015" y="1393602"/>
                  </a:cubicBezTo>
                  <a:cubicBezTo>
                    <a:pt x="246716" y="1412284"/>
                    <a:pt x="250225" y="1432632"/>
                    <a:pt x="261977" y="1448682"/>
                  </a:cubicBezTo>
                  <a:cubicBezTo>
                    <a:pt x="287676" y="1478327"/>
                    <a:pt x="331793" y="1464294"/>
                    <a:pt x="364858" y="1457629"/>
                  </a:cubicBezTo>
                  <a:cubicBezTo>
                    <a:pt x="437655" y="1443332"/>
                    <a:pt x="503875" y="1410705"/>
                    <a:pt x="570182" y="1378604"/>
                  </a:cubicBezTo>
                  <a:cubicBezTo>
                    <a:pt x="636050" y="1351415"/>
                    <a:pt x="703234" y="1327032"/>
                    <a:pt x="769541" y="1300895"/>
                  </a:cubicBezTo>
                  <a:cubicBezTo>
                    <a:pt x="897243" y="1268005"/>
                    <a:pt x="1019331" y="1220467"/>
                    <a:pt x="1140280" y="1168720"/>
                  </a:cubicBezTo>
                  <a:cubicBezTo>
                    <a:pt x="1175100" y="1155651"/>
                    <a:pt x="1211674" y="1148810"/>
                    <a:pt x="1247722" y="1139952"/>
                  </a:cubicBezTo>
                  <a:cubicBezTo>
                    <a:pt x="1299031" y="1125480"/>
                    <a:pt x="1348322" y="1104693"/>
                    <a:pt x="1397789" y="1084959"/>
                  </a:cubicBezTo>
                  <a:cubicBezTo>
                    <a:pt x="1444713" y="1062594"/>
                    <a:pt x="1505406" y="1052595"/>
                    <a:pt x="1542331" y="1015056"/>
                  </a:cubicBezTo>
                  <a:cubicBezTo>
                    <a:pt x="1561539" y="983745"/>
                    <a:pt x="1548734" y="945767"/>
                    <a:pt x="1539875" y="913140"/>
                  </a:cubicBezTo>
                  <a:cubicBezTo>
                    <a:pt x="1510230" y="790525"/>
                    <a:pt x="1465412" y="672471"/>
                    <a:pt x="1432609" y="550821"/>
                  </a:cubicBezTo>
                  <a:cubicBezTo>
                    <a:pt x="1397000" y="394614"/>
                    <a:pt x="1361128" y="237266"/>
                    <a:pt x="1294908" y="90532"/>
                  </a:cubicBezTo>
                  <a:cubicBezTo>
                    <a:pt x="1271491" y="41065"/>
                    <a:pt x="1264562" y="-21120"/>
                    <a:pt x="1193431" y="7034"/>
                  </a:cubicBezTo>
                  <a:close/>
                  <a:moveTo>
                    <a:pt x="845408" y="189203"/>
                  </a:moveTo>
                  <a:cubicBezTo>
                    <a:pt x="968637" y="141928"/>
                    <a:pt x="1091164" y="98338"/>
                    <a:pt x="1218603" y="60887"/>
                  </a:cubicBezTo>
                  <a:cubicBezTo>
                    <a:pt x="1247546" y="122633"/>
                    <a:pt x="1271403" y="186045"/>
                    <a:pt x="1292102" y="250423"/>
                  </a:cubicBezTo>
                  <a:cubicBezTo>
                    <a:pt x="1204131" y="273840"/>
                    <a:pt x="1122739" y="318308"/>
                    <a:pt x="1033628" y="339358"/>
                  </a:cubicBezTo>
                  <a:cubicBezTo>
                    <a:pt x="979863" y="352777"/>
                    <a:pt x="929344" y="376283"/>
                    <a:pt x="875930" y="390930"/>
                  </a:cubicBezTo>
                  <a:cubicBezTo>
                    <a:pt x="863563" y="394965"/>
                    <a:pt x="763401" y="421452"/>
                    <a:pt x="706742" y="447677"/>
                  </a:cubicBezTo>
                  <a:cubicBezTo>
                    <a:pt x="689376" y="388387"/>
                    <a:pt x="671922" y="329184"/>
                    <a:pt x="666747" y="267526"/>
                  </a:cubicBezTo>
                  <a:cubicBezTo>
                    <a:pt x="725862" y="240336"/>
                    <a:pt x="784451" y="212007"/>
                    <a:pt x="845408" y="189203"/>
                  </a:cubicBezTo>
                  <a:close/>
                  <a:moveTo>
                    <a:pt x="1332974" y="390755"/>
                  </a:moveTo>
                  <a:cubicBezTo>
                    <a:pt x="1254563" y="408998"/>
                    <a:pt x="1176065" y="427329"/>
                    <a:pt x="1098531" y="449080"/>
                  </a:cubicBezTo>
                  <a:cubicBezTo>
                    <a:pt x="1038978" y="454956"/>
                    <a:pt x="983985" y="480479"/>
                    <a:pt x="924783" y="487408"/>
                  </a:cubicBezTo>
                  <a:cubicBezTo>
                    <a:pt x="869703" y="490303"/>
                    <a:pt x="818569" y="511703"/>
                    <a:pt x="766208" y="526877"/>
                  </a:cubicBezTo>
                  <a:cubicBezTo>
                    <a:pt x="758928" y="529420"/>
                    <a:pt x="743404" y="532227"/>
                    <a:pt x="731212" y="537138"/>
                  </a:cubicBezTo>
                  <a:cubicBezTo>
                    <a:pt x="726827" y="518544"/>
                    <a:pt x="721915" y="500038"/>
                    <a:pt x="716653" y="481620"/>
                  </a:cubicBezTo>
                  <a:cubicBezTo>
                    <a:pt x="759366" y="471182"/>
                    <a:pt x="801466" y="456360"/>
                    <a:pt x="844618" y="447414"/>
                  </a:cubicBezTo>
                  <a:cubicBezTo>
                    <a:pt x="916538" y="433380"/>
                    <a:pt x="984775" y="406103"/>
                    <a:pt x="1056256" y="390228"/>
                  </a:cubicBezTo>
                  <a:cubicBezTo>
                    <a:pt x="1142473" y="370845"/>
                    <a:pt x="1220708" y="331903"/>
                    <a:pt x="1305346" y="307432"/>
                  </a:cubicBezTo>
                  <a:cubicBezTo>
                    <a:pt x="1306749" y="307082"/>
                    <a:pt x="1307977" y="306468"/>
                    <a:pt x="1309205" y="305941"/>
                  </a:cubicBezTo>
                  <a:cubicBezTo>
                    <a:pt x="1317537" y="334096"/>
                    <a:pt x="1325431" y="362337"/>
                    <a:pt x="1332974" y="390755"/>
                  </a:cubicBezTo>
                  <a:close/>
                  <a:moveTo>
                    <a:pt x="1450326" y="810435"/>
                  </a:moveTo>
                  <a:cubicBezTo>
                    <a:pt x="1255703" y="856657"/>
                    <a:pt x="1073009" y="943224"/>
                    <a:pt x="877158" y="985587"/>
                  </a:cubicBezTo>
                  <a:cubicBezTo>
                    <a:pt x="868562" y="987604"/>
                    <a:pt x="856108" y="988043"/>
                    <a:pt x="845671" y="990674"/>
                  </a:cubicBezTo>
                  <a:cubicBezTo>
                    <a:pt x="844706" y="986464"/>
                    <a:pt x="843653" y="982342"/>
                    <a:pt x="842689" y="978132"/>
                  </a:cubicBezTo>
                  <a:cubicBezTo>
                    <a:pt x="838479" y="961818"/>
                    <a:pt x="834444" y="945504"/>
                    <a:pt x="830234" y="929191"/>
                  </a:cubicBezTo>
                  <a:cubicBezTo>
                    <a:pt x="906715" y="924806"/>
                    <a:pt x="980740" y="890599"/>
                    <a:pt x="1055555" y="875777"/>
                  </a:cubicBezTo>
                  <a:cubicBezTo>
                    <a:pt x="1103706" y="868585"/>
                    <a:pt x="1148788" y="850956"/>
                    <a:pt x="1194659" y="835432"/>
                  </a:cubicBezTo>
                  <a:cubicBezTo>
                    <a:pt x="1276578" y="816750"/>
                    <a:pt x="1356479" y="791227"/>
                    <a:pt x="1436995" y="768072"/>
                  </a:cubicBezTo>
                  <a:cubicBezTo>
                    <a:pt x="1441555" y="782281"/>
                    <a:pt x="1445941" y="796314"/>
                    <a:pt x="1450326" y="810435"/>
                  </a:cubicBezTo>
                  <a:close/>
                  <a:moveTo>
                    <a:pt x="792169" y="1009355"/>
                  </a:moveTo>
                  <a:cubicBezTo>
                    <a:pt x="797782" y="1032159"/>
                    <a:pt x="802694" y="1055314"/>
                    <a:pt x="807518" y="1078469"/>
                  </a:cubicBezTo>
                  <a:cubicBezTo>
                    <a:pt x="765857" y="1060840"/>
                    <a:pt x="721828" y="1049350"/>
                    <a:pt x="678149" y="1037685"/>
                  </a:cubicBezTo>
                  <a:cubicBezTo>
                    <a:pt x="708935" y="984973"/>
                    <a:pt x="741211" y="931033"/>
                    <a:pt x="760244" y="872707"/>
                  </a:cubicBezTo>
                  <a:cubicBezTo>
                    <a:pt x="770768" y="918227"/>
                    <a:pt x="781293" y="963660"/>
                    <a:pt x="792169" y="1009355"/>
                  </a:cubicBezTo>
                  <a:close/>
                  <a:moveTo>
                    <a:pt x="1354111" y="733340"/>
                  </a:moveTo>
                  <a:cubicBezTo>
                    <a:pt x="1291400" y="752548"/>
                    <a:pt x="1227286" y="767195"/>
                    <a:pt x="1164926" y="787631"/>
                  </a:cubicBezTo>
                  <a:cubicBezTo>
                    <a:pt x="1132123" y="800349"/>
                    <a:pt x="1099847" y="814031"/>
                    <a:pt x="1065553" y="822100"/>
                  </a:cubicBezTo>
                  <a:cubicBezTo>
                    <a:pt x="982670" y="842097"/>
                    <a:pt x="904961" y="878145"/>
                    <a:pt x="823744" y="903229"/>
                  </a:cubicBezTo>
                  <a:cubicBezTo>
                    <a:pt x="811903" y="856569"/>
                    <a:pt x="799975" y="809909"/>
                    <a:pt x="788222" y="763161"/>
                  </a:cubicBezTo>
                  <a:cubicBezTo>
                    <a:pt x="822077" y="752986"/>
                    <a:pt x="856020" y="742812"/>
                    <a:pt x="889963" y="732989"/>
                  </a:cubicBezTo>
                  <a:cubicBezTo>
                    <a:pt x="931887" y="717465"/>
                    <a:pt x="973899" y="702204"/>
                    <a:pt x="1016525" y="688346"/>
                  </a:cubicBezTo>
                  <a:cubicBezTo>
                    <a:pt x="1003456" y="720359"/>
                    <a:pt x="1018454" y="763774"/>
                    <a:pt x="1062922" y="775703"/>
                  </a:cubicBezTo>
                  <a:cubicBezTo>
                    <a:pt x="1113793" y="787806"/>
                    <a:pt x="1179398" y="761143"/>
                    <a:pt x="1185888" y="704309"/>
                  </a:cubicBezTo>
                  <a:cubicBezTo>
                    <a:pt x="1190010" y="681505"/>
                    <a:pt x="1182643" y="655105"/>
                    <a:pt x="1163786" y="641949"/>
                  </a:cubicBezTo>
                  <a:cubicBezTo>
                    <a:pt x="1234390" y="615900"/>
                    <a:pt x="1304118" y="586956"/>
                    <a:pt x="1377178" y="568713"/>
                  </a:cubicBezTo>
                  <a:cubicBezTo>
                    <a:pt x="1380072" y="580729"/>
                    <a:pt x="1382967" y="592745"/>
                    <a:pt x="1385861" y="604761"/>
                  </a:cubicBezTo>
                  <a:cubicBezTo>
                    <a:pt x="1395772" y="640019"/>
                    <a:pt x="1406911" y="675015"/>
                    <a:pt x="1418137" y="710010"/>
                  </a:cubicBezTo>
                  <a:cubicBezTo>
                    <a:pt x="1393843" y="717640"/>
                    <a:pt x="1368846" y="729481"/>
                    <a:pt x="1354111" y="733340"/>
                  </a:cubicBezTo>
                  <a:close/>
                  <a:moveTo>
                    <a:pt x="1091339" y="666331"/>
                  </a:moveTo>
                  <a:cubicBezTo>
                    <a:pt x="1094497" y="684575"/>
                    <a:pt x="1113529" y="688258"/>
                    <a:pt x="1129492" y="689399"/>
                  </a:cubicBezTo>
                  <a:cubicBezTo>
                    <a:pt x="1135281" y="732726"/>
                    <a:pt x="1050380" y="750969"/>
                    <a:pt x="1037048" y="708694"/>
                  </a:cubicBezTo>
                  <a:cubicBezTo>
                    <a:pt x="1033803" y="699573"/>
                    <a:pt x="1034768" y="689925"/>
                    <a:pt x="1038539" y="681505"/>
                  </a:cubicBezTo>
                  <a:cubicBezTo>
                    <a:pt x="1055993" y="676067"/>
                    <a:pt x="1073535" y="670980"/>
                    <a:pt x="1091339" y="666331"/>
                  </a:cubicBezTo>
                  <a:close/>
                  <a:moveTo>
                    <a:pt x="1363320" y="511352"/>
                  </a:moveTo>
                  <a:cubicBezTo>
                    <a:pt x="1298066" y="527929"/>
                    <a:pt x="1235267" y="552663"/>
                    <a:pt x="1172206" y="576168"/>
                  </a:cubicBezTo>
                  <a:cubicBezTo>
                    <a:pt x="1073798" y="615724"/>
                    <a:pt x="969689" y="638090"/>
                    <a:pt x="871808" y="679488"/>
                  </a:cubicBezTo>
                  <a:cubicBezTo>
                    <a:pt x="839268" y="689223"/>
                    <a:pt x="806816" y="698871"/>
                    <a:pt x="774365" y="708694"/>
                  </a:cubicBezTo>
                  <a:cubicBezTo>
                    <a:pt x="762349" y="660981"/>
                    <a:pt x="750333" y="613356"/>
                    <a:pt x="738229" y="565643"/>
                  </a:cubicBezTo>
                  <a:cubicBezTo>
                    <a:pt x="776996" y="565906"/>
                    <a:pt x="816201" y="550207"/>
                    <a:pt x="854178" y="543716"/>
                  </a:cubicBezTo>
                  <a:cubicBezTo>
                    <a:pt x="895313" y="533981"/>
                    <a:pt x="938114" y="539594"/>
                    <a:pt x="979249" y="529859"/>
                  </a:cubicBezTo>
                  <a:cubicBezTo>
                    <a:pt x="1102040" y="502757"/>
                    <a:pt x="1225181" y="477497"/>
                    <a:pt x="1347621" y="447589"/>
                  </a:cubicBezTo>
                  <a:cubicBezTo>
                    <a:pt x="1352883" y="468814"/>
                    <a:pt x="1358146" y="490039"/>
                    <a:pt x="1363320" y="511352"/>
                  </a:cubicBezTo>
                  <a:close/>
                  <a:moveTo>
                    <a:pt x="148221" y="900686"/>
                  </a:moveTo>
                  <a:cubicBezTo>
                    <a:pt x="134451" y="848763"/>
                    <a:pt x="121470" y="796665"/>
                    <a:pt x="107788" y="744830"/>
                  </a:cubicBezTo>
                  <a:cubicBezTo>
                    <a:pt x="111033" y="745970"/>
                    <a:pt x="114980" y="746935"/>
                    <a:pt x="119716" y="747461"/>
                  </a:cubicBezTo>
                  <a:cubicBezTo>
                    <a:pt x="183128" y="755618"/>
                    <a:pt x="245313" y="743426"/>
                    <a:pt x="307585" y="730884"/>
                  </a:cubicBezTo>
                  <a:cubicBezTo>
                    <a:pt x="322057" y="764564"/>
                    <a:pt x="324601" y="802278"/>
                    <a:pt x="336353" y="836659"/>
                  </a:cubicBezTo>
                  <a:cubicBezTo>
                    <a:pt x="274081" y="859376"/>
                    <a:pt x="213387" y="887004"/>
                    <a:pt x="148221" y="900686"/>
                  </a:cubicBezTo>
                  <a:close/>
                  <a:moveTo>
                    <a:pt x="463880" y="849991"/>
                  </a:moveTo>
                  <a:cubicBezTo>
                    <a:pt x="507646" y="840957"/>
                    <a:pt x="550886" y="830345"/>
                    <a:pt x="594038" y="818943"/>
                  </a:cubicBezTo>
                  <a:cubicBezTo>
                    <a:pt x="564305" y="872006"/>
                    <a:pt x="535362" y="925858"/>
                    <a:pt x="501507" y="976378"/>
                  </a:cubicBezTo>
                  <a:cubicBezTo>
                    <a:pt x="437217" y="957871"/>
                    <a:pt x="379242" y="924630"/>
                    <a:pt x="321618" y="890249"/>
                  </a:cubicBezTo>
                  <a:cubicBezTo>
                    <a:pt x="368454" y="874286"/>
                    <a:pt x="415378" y="858499"/>
                    <a:pt x="463880" y="849991"/>
                  </a:cubicBezTo>
                  <a:close/>
                  <a:moveTo>
                    <a:pt x="537203" y="779825"/>
                  </a:moveTo>
                  <a:cubicBezTo>
                    <a:pt x="537642" y="737989"/>
                    <a:pt x="529924" y="695714"/>
                    <a:pt x="526503" y="653965"/>
                  </a:cubicBezTo>
                  <a:cubicBezTo>
                    <a:pt x="581233" y="626863"/>
                    <a:pt x="643593" y="623793"/>
                    <a:pt x="702006" y="608532"/>
                  </a:cubicBezTo>
                  <a:cubicBezTo>
                    <a:pt x="710250" y="646948"/>
                    <a:pt x="718583" y="685276"/>
                    <a:pt x="726915" y="723517"/>
                  </a:cubicBezTo>
                  <a:cubicBezTo>
                    <a:pt x="702444" y="731323"/>
                    <a:pt x="677974" y="739216"/>
                    <a:pt x="653767" y="747724"/>
                  </a:cubicBezTo>
                  <a:cubicBezTo>
                    <a:pt x="615263" y="759740"/>
                    <a:pt x="576233" y="769914"/>
                    <a:pt x="537203" y="779825"/>
                  </a:cubicBezTo>
                  <a:close/>
                  <a:moveTo>
                    <a:pt x="574567" y="308134"/>
                  </a:moveTo>
                  <a:cubicBezTo>
                    <a:pt x="597985" y="298662"/>
                    <a:pt x="621052" y="288488"/>
                    <a:pt x="644119" y="278051"/>
                  </a:cubicBezTo>
                  <a:cubicBezTo>
                    <a:pt x="642803" y="301819"/>
                    <a:pt x="644031" y="325325"/>
                    <a:pt x="646838" y="348655"/>
                  </a:cubicBezTo>
                  <a:cubicBezTo>
                    <a:pt x="645259" y="358390"/>
                    <a:pt x="644996" y="368301"/>
                    <a:pt x="645084" y="378125"/>
                  </a:cubicBezTo>
                  <a:cubicBezTo>
                    <a:pt x="645084" y="380142"/>
                    <a:pt x="646750" y="381808"/>
                    <a:pt x="648767" y="381808"/>
                  </a:cubicBezTo>
                  <a:cubicBezTo>
                    <a:pt x="650083" y="381458"/>
                    <a:pt x="650872" y="380756"/>
                    <a:pt x="651486" y="379791"/>
                  </a:cubicBezTo>
                  <a:cubicBezTo>
                    <a:pt x="656836" y="410050"/>
                    <a:pt x="664116" y="440046"/>
                    <a:pt x="671571" y="470042"/>
                  </a:cubicBezTo>
                  <a:cubicBezTo>
                    <a:pt x="669554" y="472498"/>
                    <a:pt x="668414" y="474866"/>
                    <a:pt x="668151" y="477146"/>
                  </a:cubicBezTo>
                  <a:cubicBezTo>
                    <a:pt x="651311" y="467937"/>
                    <a:pt x="630086" y="475831"/>
                    <a:pt x="611843" y="477410"/>
                  </a:cubicBezTo>
                  <a:cubicBezTo>
                    <a:pt x="412133" y="510651"/>
                    <a:pt x="481772" y="540647"/>
                    <a:pt x="401520" y="372161"/>
                  </a:cubicBezTo>
                  <a:cubicBezTo>
                    <a:pt x="459582" y="351637"/>
                    <a:pt x="517206" y="330324"/>
                    <a:pt x="574567" y="308134"/>
                  </a:cubicBezTo>
                  <a:close/>
                  <a:moveTo>
                    <a:pt x="30868" y="497144"/>
                  </a:moveTo>
                  <a:cubicBezTo>
                    <a:pt x="39113" y="489162"/>
                    <a:pt x="40954" y="472937"/>
                    <a:pt x="27798" y="467411"/>
                  </a:cubicBezTo>
                  <a:cubicBezTo>
                    <a:pt x="27798" y="467323"/>
                    <a:pt x="27798" y="467148"/>
                    <a:pt x="27711" y="467060"/>
                  </a:cubicBezTo>
                  <a:cubicBezTo>
                    <a:pt x="28939" y="466622"/>
                    <a:pt x="30254" y="466271"/>
                    <a:pt x="31570" y="466008"/>
                  </a:cubicBezTo>
                  <a:cubicBezTo>
                    <a:pt x="35604" y="473726"/>
                    <a:pt x="42796" y="479690"/>
                    <a:pt x="51918" y="480479"/>
                  </a:cubicBezTo>
                  <a:cubicBezTo>
                    <a:pt x="63232" y="482409"/>
                    <a:pt x="73933" y="478287"/>
                    <a:pt x="84282" y="474340"/>
                  </a:cubicBezTo>
                  <a:cubicBezTo>
                    <a:pt x="122873" y="461973"/>
                    <a:pt x="161903" y="450834"/>
                    <a:pt x="200582" y="438555"/>
                  </a:cubicBezTo>
                  <a:cubicBezTo>
                    <a:pt x="225228" y="431012"/>
                    <a:pt x="249698" y="423206"/>
                    <a:pt x="274169" y="415313"/>
                  </a:cubicBezTo>
                  <a:cubicBezTo>
                    <a:pt x="275309" y="464780"/>
                    <a:pt x="286799" y="514598"/>
                    <a:pt x="291886" y="563714"/>
                  </a:cubicBezTo>
                  <a:cubicBezTo>
                    <a:pt x="242331" y="590552"/>
                    <a:pt x="184532" y="598358"/>
                    <a:pt x="130241" y="611339"/>
                  </a:cubicBezTo>
                  <a:cubicBezTo>
                    <a:pt x="114980" y="616075"/>
                    <a:pt x="90597" y="620110"/>
                    <a:pt x="75336" y="630284"/>
                  </a:cubicBezTo>
                  <a:cubicBezTo>
                    <a:pt x="68056" y="606427"/>
                    <a:pt x="60426" y="582659"/>
                    <a:pt x="52181" y="558978"/>
                  </a:cubicBezTo>
                  <a:cubicBezTo>
                    <a:pt x="45164" y="538454"/>
                    <a:pt x="39113" y="517317"/>
                    <a:pt x="30868" y="497144"/>
                  </a:cubicBezTo>
                  <a:close/>
                  <a:moveTo>
                    <a:pt x="90597" y="682031"/>
                  </a:moveTo>
                  <a:cubicBezTo>
                    <a:pt x="106384" y="681944"/>
                    <a:pt x="124978" y="673085"/>
                    <a:pt x="141292" y="669664"/>
                  </a:cubicBezTo>
                  <a:cubicBezTo>
                    <a:pt x="194179" y="657385"/>
                    <a:pt x="249961" y="646334"/>
                    <a:pt x="301095" y="624144"/>
                  </a:cubicBezTo>
                  <a:cubicBezTo>
                    <a:pt x="346089" y="604235"/>
                    <a:pt x="354158" y="580115"/>
                    <a:pt x="339423" y="534683"/>
                  </a:cubicBezTo>
                  <a:cubicBezTo>
                    <a:pt x="330301" y="490127"/>
                    <a:pt x="322145" y="446975"/>
                    <a:pt x="313111" y="402595"/>
                  </a:cubicBezTo>
                  <a:cubicBezTo>
                    <a:pt x="337757" y="394351"/>
                    <a:pt x="362315" y="386018"/>
                    <a:pt x="386873" y="377423"/>
                  </a:cubicBezTo>
                  <a:cubicBezTo>
                    <a:pt x="389416" y="403384"/>
                    <a:pt x="405730" y="449255"/>
                    <a:pt x="405379" y="458465"/>
                  </a:cubicBezTo>
                  <a:cubicBezTo>
                    <a:pt x="412571" y="493372"/>
                    <a:pt x="410905" y="543629"/>
                    <a:pt x="455811" y="551172"/>
                  </a:cubicBezTo>
                  <a:cubicBezTo>
                    <a:pt x="519399" y="559241"/>
                    <a:pt x="582636" y="534419"/>
                    <a:pt x="646224" y="531262"/>
                  </a:cubicBezTo>
                  <a:cubicBezTo>
                    <a:pt x="657100" y="531087"/>
                    <a:pt x="669203" y="529157"/>
                    <a:pt x="676220" y="519509"/>
                  </a:cubicBezTo>
                  <a:cubicBezTo>
                    <a:pt x="678676" y="516527"/>
                    <a:pt x="680254" y="513019"/>
                    <a:pt x="681219" y="509423"/>
                  </a:cubicBezTo>
                  <a:cubicBezTo>
                    <a:pt x="684640" y="523807"/>
                    <a:pt x="687885" y="538279"/>
                    <a:pt x="690779" y="552750"/>
                  </a:cubicBezTo>
                  <a:cubicBezTo>
                    <a:pt x="690078" y="552926"/>
                    <a:pt x="689464" y="552926"/>
                    <a:pt x="688762" y="553101"/>
                  </a:cubicBezTo>
                  <a:cubicBezTo>
                    <a:pt x="626577" y="577045"/>
                    <a:pt x="544395" y="576168"/>
                    <a:pt x="499314" y="630108"/>
                  </a:cubicBezTo>
                  <a:cubicBezTo>
                    <a:pt x="475282" y="621425"/>
                    <a:pt x="490455" y="710273"/>
                    <a:pt x="487736" y="725359"/>
                  </a:cubicBezTo>
                  <a:cubicBezTo>
                    <a:pt x="491245" y="745882"/>
                    <a:pt x="483965" y="772458"/>
                    <a:pt x="494402" y="790701"/>
                  </a:cubicBezTo>
                  <a:cubicBezTo>
                    <a:pt x="460109" y="799384"/>
                    <a:pt x="425990" y="808242"/>
                    <a:pt x="392048" y="818416"/>
                  </a:cubicBezTo>
                  <a:cubicBezTo>
                    <a:pt x="337757" y="578273"/>
                    <a:pt x="321794" y="708957"/>
                    <a:pt x="124101" y="718342"/>
                  </a:cubicBezTo>
                  <a:cubicBezTo>
                    <a:pt x="114366" y="718430"/>
                    <a:pt x="106998" y="720710"/>
                    <a:pt x="102174" y="723868"/>
                  </a:cubicBezTo>
                  <a:cubicBezTo>
                    <a:pt x="98403" y="709834"/>
                    <a:pt x="94544" y="695889"/>
                    <a:pt x="90597" y="682031"/>
                  </a:cubicBezTo>
                  <a:close/>
                  <a:moveTo>
                    <a:pt x="242331" y="1187051"/>
                  </a:moveTo>
                  <a:cubicBezTo>
                    <a:pt x="222158" y="1129778"/>
                    <a:pt x="203126" y="1070312"/>
                    <a:pt x="183742" y="1011022"/>
                  </a:cubicBezTo>
                  <a:cubicBezTo>
                    <a:pt x="258908" y="1039966"/>
                    <a:pt x="324776" y="1087766"/>
                    <a:pt x="400555" y="1116183"/>
                  </a:cubicBezTo>
                  <a:cubicBezTo>
                    <a:pt x="385645" y="1201084"/>
                    <a:pt x="324688" y="1267654"/>
                    <a:pt x="287588" y="1344135"/>
                  </a:cubicBezTo>
                  <a:cubicBezTo>
                    <a:pt x="273379" y="1291598"/>
                    <a:pt x="261100" y="1238360"/>
                    <a:pt x="242331" y="1187051"/>
                  </a:cubicBezTo>
                  <a:close/>
                  <a:moveTo>
                    <a:pt x="523960" y="1335101"/>
                  </a:moveTo>
                  <a:cubicBezTo>
                    <a:pt x="502033" y="1346328"/>
                    <a:pt x="479580" y="1356940"/>
                    <a:pt x="456776" y="1366588"/>
                  </a:cubicBezTo>
                  <a:cubicBezTo>
                    <a:pt x="471861" y="1324138"/>
                    <a:pt x="492560" y="1281687"/>
                    <a:pt x="504839" y="1237921"/>
                  </a:cubicBezTo>
                  <a:cubicBezTo>
                    <a:pt x="509576" y="1229677"/>
                    <a:pt x="514575" y="1221520"/>
                    <a:pt x="519925" y="1213714"/>
                  </a:cubicBezTo>
                  <a:cubicBezTo>
                    <a:pt x="575269" y="1227659"/>
                    <a:pt x="631489" y="1243271"/>
                    <a:pt x="683675" y="1266777"/>
                  </a:cubicBezTo>
                  <a:cubicBezTo>
                    <a:pt x="685254" y="1267566"/>
                    <a:pt x="686920" y="1268356"/>
                    <a:pt x="688499" y="1269145"/>
                  </a:cubicBezTo>
                  <a:cubicBezTo>
                    <a:pt x="633331" y="1290458"/>
                    <a:pt x="577286" y="1309666"/>
                    <a:pt x="523960" y="1335101"/>
                  </a:cubicBezTo>
                  <a:close/>
                  <a:moveTo>
                    <a:pt x="756560" y="1243447"/>
                  </a:moveTo>
                  <a:cubicBezTo>
                    <a:pt x="749017" y="1231168"/>
                    <a:pt x="733230" y="1226256"/>
                    <a:pt x="720512" y="1220555"/>
                  </a:cubicBezTo>
                  <a:cubicBezTo>
                    <a:pt x="682535" y="1200382"/>
                    <a:pt x="640961" y="1190384"/>
                    <a:pt x="599739" y="1179245"/>
                  </a:cubicBezTo>
                  <a:cubicBezTo>
                    <a:pt x="569392" y="1172491"/>
                    <a:pt x="536853" y="1157494"/>
                    <a:pt x="505804" y="1167492"/>
                  </a:cubicBezTo>
                  <a:cubicBezTo>
                    <a:pt x="491683" y="1172667"/>
                    <a:pt x="485456" y="1187489"/>
                    <a:pt x="482562" y="1201084"/>
                  </a:cubicBezTo>
                  <a:cubicBezTo>
                    <a:pt x="476948" y="1219415"/>
                    <a:pt x="469318" y="1237570"/>
                    <a:pt x="462827" y="1255989"/>
                  </a:cubicBezTo>
                  <a:cubicBezTo>
                    <a:pt x="451952" y="1279758"/>
                    <a:pt x="442743" y="1301334"/>
                    <a:pt x="439146" y="1306158"/>
                  </a:cubicBezTo>
                  <a:cubicBezTo>
                    <a:pt x="433007" y="1325278"/>
                    <a:pt x="403713" y="1361238"/>
                    <a:pt x="402134" y="1386761"/>
                  </a:cubicBezTo>
                  <a:cubicBezTo>
                    <a:pt x="376874" y="1394917"/>
                    <a:pt x="351000" y="1401232"/>
                    <a:pt x="324688" y="1405179"/>
                  </a:cubicBezTo>
                  <a:cubicBezTo>
                    <a:pt x="341002" y="1379042"/>
                    <a:pt x="353018" y="1340451"/>
                    <a:pt x="365648" y="1324401"/>
                  </a:cubicBezTo>
                  <a:cubicBezTo>
                    <a:pt x="396871" y="1264760"/>
                    <a:pt x="497823" y="1136005"/>
                    <a:pt x="442567" y="1073294"/>
                  </a:cubicBezTo>
                  <a:cubicBezTo>
                    <a:pt x="427832" y="1063559"/>
                    <a:pt x="409414" y="1061015"/>
                    <a:pt x="393188" y="1054525"/>
                  </a:cubicBezTo>
                  <a:cubicBezTo>
                    <a:pt x="356965" y="1041456"/>
                    <a:pt x="321794" y="1025494"/>
                    <a:pt x="286009" y="1011197"/>
                  </a:cubicBezTo>
                  <a:cubicBezTo>
                    <a:pt x="252417" y="998129"/>
                    <a:pt x="213826" y="982780"/>
                    <a:pt x="177690" y="992165"/>
                  </a:cubicBezTo>
                  <a:cubicBezTo>
                    <a:pt x="171376" y="972869"/>
                    <a:pt x="164885" y="953749"/>
                    <a:pt x="158395" y="934629"/>
                  </a:cubicBezTo>
                  <a:cubicBezTo>
                    <a:pt x="193741" y="929717"/>
                    <a:pt x="228298" y="920420"/>
                    <a:pt x="262591" y="909632"/>
                  </a:cubicBezTo>
                  <a:cubicBezTo>
                    <a:pt x="264784" y="930419"/>
                    <a:pt x="294341" y="941821"/>
                    <a:pt x="311532" y="953135"/>
                  </a:cubicBezTo>
                  <a:cubicBezTo>
                    <a:pt x="360122" y="980938"/>
                    <a:pt x="410905" y="1006022"/>
                    <a:pt x="463529" y="1025055"/>
                  </a:cubicBezTo>
                  <a:cubicBezTo>
                    <a:pt x="486684" y="1032949"/>
                    <a:pt x="516417" y="1038387"/>
                    <a:pt x="535712" y="1019354"/>
                  </a:cubicBezTo>
                  <a:cubicBezTo>
                    <a:pt x="561937" y="983482"/>
                    <a:pt x="577461" y="940417"/>
                    <a:pt x="597371" y="900861"/>
                  </a:cubicBezTo>
                  <a:cubicBezTo>
                    <a:pt x="603949" y="881390"/>
                    <a:pt x="632191" y="836221"/>
                    <a:pt x="630963" y="808856"/>
                  </a:cubicBezTo>
                  <a:cubicBezTo>
                    <a:pt x="667098" y="798857"/>
                    <a:pt x="703058" y="788420"/>
                    <a:pt x="738931" y="777720"/>
                  </a:cubicBezTo>
                  <a:cubicBezTo>
                    <a:pt x="741387" y="788683"/>
                    <a:pt x="743842" y="799735"/>
                    <a:pt x="746298" y="810698"/>
                  </a:cubicBezTo>
                  <a:cubicBezTo>
                    <a:pt x="745333" y="812189"/>
                    <a:pt x="744369" y="813768"/>
                    <a:pt x="743755" y="815873"/>
                  </a:cubicBezTo>
                  <a:cubicBezTo>
                    <a:pt x="724196" y="866655"/>
                    <a:pt x="695691" y="913579"/>
                    <a:pt x="666221" y="959275"/>
                  </a:cubicBezTo>
                  <a:cubicBezTo>
                    <a:pt x="650697" y="982166"/>
                    <a:pt x="634734" y="1004707"/>
                    <a:pt x="619824" y="1027862"/>
                  </a:cubicBezTo>
                  <a:cubicBezTo>
                    <a:pt x="613421" y="1038211"/>
                    <a:pt x="611492" y="1050227"/>
                    <a:pt x="616316" y="1061717"/>
                  </a:cubicBezTo>
                  <a:cubicBezTo>
                    <a:pt x="626402" y="1083293"/>
                    <a:pt x="651837" y="1090573"/>
                    <a:pt x="672975" y="1096449"/>
                  </a:cubicBezTo>
                  <a:cubicBezTo>
                    <a:pt x="720424" y="1109605"/>
                    <a:pt x="762963" y="1120656"/>
                    <a:pt x="808395" y="1143811"/>
                  </a:cubicBezTo>
                  <a:cubicBezTo>
                    <a:pt x="813044" y="1146442"/>
                    <a:pt x="818131" y="1147583"/>
                    <a:pt x="823305" y="1147583"/>
                  </a:cubicBezTo>
                  <a:cubicBezTo>
                    <a:pt x="829182" y="1171176"/>
                    <a:pt x="835760" y="1194594"/>
                    <a:pt x="844092" y="1217398"/>
                  </a:cubicBezTo>
                  <a:cubicBezTo>
                    <a:pt x="814710" y="1225905"/>
                    <a:pt x="785416" y="1234062"/>
                    <a:pt x="756560" y="1243447"/>
                  </a:cubicBezTo>
                  <a:close/>
                  <a:moveTo>
                    <a:pt x="1218515" y="1034177"/>
                  </a:moveTo>
                  <a:cubicBezTo>
                    <a:pt x="1211411" y="1040842"/>
                    <a:pt x="1210622" y="1050402"/>
                    <a:pt x="1209832" y="1059524"/>
                  </a:cubicBezTo>
                  <a:cubicBezTo>
                    <a:pt x="1206236" y="1068997"/>
                    <a:pt x="1192203" y="1070838"/>
                    <a:pt x="1183169" y="1072417"/>
                  </a:cubicBezTo>
                  <a:cubicBezTo>
                    <a:pt x="1093883" y="1069435"/>
                    <a:pt x="1185537" y="976641"/>
                    <a:pt x="1218515" y="1034177"/>
                  </a:cubicBezTo>
                  <a:close/>
                  <a:moveTo>
                    <a:pt x="1266930" y="1071803"/>
                  </a:moveTo>
                  <a:cubicBezTo>
                    <a:pt x="1267017" y="1071189"/>
                    <a:pt x="1267281" y="1070575"/>
                    <a:pt x="1267368" y="1069874"/>
                  </a:cubicBezTo>
                  <a:cubicBezTo>
                    <a:pt x="1268509" y="1056805"/>
                    <a:pt x="1269123" y="1041369"/>
                    <a:pt x="1257721" y="1032423"/>
                  </a:cubicBezTo>
                  <a:cubicBezTo>
                    <a:pt x="1258422" y="974448"/>
                    <a:pt x="1188519" y="951819"/>
                    <a:pt x="1142034" y="972431"/>
                  </a:cubicBezTo>
                  <a:cubicBezTo>
                    <a:pt x="1082306" y="998918"/>
                    <a:pt x="1070553" y="1077767"/>
                    <a:pt x="1120546" y="1113114"/>
                  </a:cubicBezTo>
                  <a:cubicBezTo>
                    <a:pt x="1056958" y="1135830"/>
                    <a:pt x="996703" y="1167141"/>
                    <a:pt x="932764" y="1189068"/>
                  </a:cubicBezTo>
                  <a:cubicBezTo>
                    <a:pt x="921011" y="1193454"/>
                    <a:pt x="909083" y="1197488"/>
                    <a:pt x="897155" y="1201347"/>
                  </a:cubicBezTo>
                  <a:cubicBezTo>
                    <a:pt x="897067" y="1200821"/>
                    <a:pt x="897155" y="1200382"/>
                    <a:pt x="897067" y="1199856"/>
                  </a:cubicBezTo>
                  <a:cubicBezTo>
                    <a:pt x="881894" y="1138636"/>
                    <a:pt x="866282" y="1077417"/>
                    <a:pt x="851635" y="1016021"/>
                  </a:cubicBezTo>
                  <a:cubicBezTo>
                    <a:pt x="852336" y="1016109"/>
                    <a:pt x="853038" y="1016197"/>
                    <a:pt x="853740" y="1016197"/>
                  </a:cubicBezTo>
                  <a:cubicBezTo>
                    <a:pt x="932326" y="1021898"/>
                    <a:pt x="1009859" y="993831"/>
                    <a:pt x="1085375" y="975500"/>
                  </a:cubicBezTo>
                  <a:cubicBezTo>
                    <a:pt x="1212902" y="940154"/>
                    <a:pt x="1337096" y="894020"/>
                    <a:pt x="1466464" y="865603"/>
                  </a:cubicBezTo>
                  <a:cubicBezTo>
                    <a:pt x="1476989" y="903668"/>
                    <a:pt x="1486199" y="941996"/>
                    <a:pt x="1492777" y="980763"/>
                  </a:cubicBezTo>
                  <a:cubicBezTo>
                    <a:pt x="1419365" y="1015407"/>
                    <a:pt x="1342972" y="1043561"/>
                    <a:pt x="1266930" y="1071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 rot="-1019340">
              <a:off x="7930309" y="3984817"/>
              <a:ext cx="358653" cy="168452"/>
            </a:xfrm>
            <a:custGeom>
              <a:avLst/>
              <a:gdLst/>
              <a:ahLst/>
              <a:cxnLst/>
              <a:rect l="l" t="t" r="r" b="b"/>
              <a:pathLst>
                <a:path w="717277" h="336870" extrusionOk="0">
                  <a:moveTo>
                    <a:pt x="561024" y="7880"/>
                  </a:moveTo>
                  <a:cubicBezTo>
                    <a:pt x="423060" y="39279"/>
                    <a:pt x="287464" y="80414"/>
                    <a:pt x="151254" y="119005"/>
                  </a:cubicBezTo>
                  <a:cubicBezTo>
                    <a:pt x="118013" y="129530"/>
                    <a:pt x="84421" y="139617"/>
                    <a:pt x="52145" y="152948"/>
                  </a:cubicBezTo>
                  <a:cubicBezTo>
                    <a:pt x="20921" y="161631"/>
                    <a:pt x="-1971" y="187417"/>
                    <a:pt x="134" y="220834"/>
                  </a:cubicBezTo>
                  <a:cubicBezTo>
                    <a:pt x="2239" y="246532"/>
                    <a:pt x="4520" y="281615"/>
                    <a:pt x="30306" y="294771"/>
                  </a:cubicBezTo>
                  <a:cubicBezTo>
                    <a:pt x="29604" y="316610"/>
                    <a:pt x="47145" y="334678"/>
                    <a:pt x="68634" y="336871"/>
                  </a:cubicBezTo>
                  <a:cubicBezTo>
                    <a:pt x="165989" y="336608"/>
                    <a:pt x="253433" y="289070"/>
                    <a:pt x="346754" y="265477"/>
                  </a:cubicBezTo>
                  <a:cubicBezTo>
                    <a:pt x="437795" y="254250"/>
                    <a:pt x="526467" y="230569"/>
                    <a:pt x="614438" y="205134"/>
                  </a:cubicBezTo>
                  <a:cubicBezTo>
                    <a:pt x="639171" y="196977"/>
                    <a:pt x="663729" y="189084"/>
                    <a:pt x="688550" y="181541"/>
                  </a:cubicBezTo>
                  <a:cubicBezTo>
                    <a:pt x="697672" y="178384"/>
                    <a:pt x="706881" y="173296"/>
                    <a:pt x="711530" y="164350"/>
                  </a:cubicBezTo>
                  <a:cubicBezTo>
                    <a:pt x="726615" y="134179"/>
                    <a:pt x="707846" y="100499"/>
                    <a:pt x="702496" y="69889"/>
                  </a:cubicBezTo>
                  <a:cubicBezTo>
                    <a:pt x="697058" y="-6241"/>
                    <a:pt x="618998" y="-7732"/>
                    <a:pt x="561024" y="7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>
            <a:off x="6753060" y="467410"/>
            <a:ext cx="2098007" cy="1905050"/>
            <a:chOff x="6676860" y="467410"/>
            <a:chExt cx="2098007" cy="1905050"/>
          </a:xfrm>
        </p:grpSpPr>
        <p:sp>
          <p:nvSpPr>
            <p:cNvPr id="1046" name="Google Shape;1046;p24"/>
            <p:cNvSpPr/>
            <p:nvPr/>
          </p:nvSpPr>
          <p:spPr>
            <a:xfrm rot="-6375612">
              <a:off x="6988932" y="542606"/>
              <a:ext cx="1472620" cy="1754615"/>
            </a:xfrm>
            <a:custGeom>
              <a:avLst/>
              <a:gdLst/>
              <a:ahLst/>
              <a:cxnLst/>
              <a:rect l="l" t="t" r="r" b="b"/>
              <a:pathLst>
                <a:path w="2945239" h="3509230" extrusionOk="0">
                  <a:moveTo>
                    <a:pt x="2895946" y="3113064"/>
                  </a:moveTo>
                  <a:cubicBezTo>
                    <a:pt x="2869416" y="3065058"/>
                    <a:pt x="2838956" y="3024000"/>
                    <a:pt x="2797968" y="2986942"/>
                  </a:cubicBezTo>
                  <a:cubicBezTo>
                    <a:pt x="2790738" y="2979713"/>
                    <a:pt x="2783158" y="2972694"/>
                    <a:pt x="2775649" y="2965746"/>
                  </a:cubicBezTo>
                  <a:cubicBezTo>
                    <a:pt x="2774245" y="2964413"/>
                    <a:pt x="2772771" y="2963500"/>
                    <a:pt x="2771157" y="2962869"/>
                  </a:cubicBezTo>
                  <a:cubicBezTo>
                    <a:pt x="2770736" y="2961395"/>
                    <a:pt x="2770244" y="2960061"/>
                    <a:pt x="2769753" y="2958868"/>
                  </a:cubicBezTo>
                  <a:cubicBezTo>
                    <a:pt x="2753751" y="2918091"/>
                    <a:pt x="2722659" y="2885244"/>
                    <a:pt x="2697252" y="2850222"/>
                  </a:cubicBezTo>
                  <a:cubicBezTo>
                    <a:pt x="2655422" y="2798215"/>
                    <a:pt x="2613311" y="2746488"/>
                    <a:pt x="2569866" y="2695885"/>
                  </a:cubicBezTo>
                  <a:cubicBezTo>
                    <a:pt x="2547758" y="2669706"/>
                    <a:pt x="2501015" y="2586537"/>
                    <a:pt x="2460167" y="2589204"/>
                  </a:cubicBezTo>
                  <a:cubicBezTo>
                    <a:pt x="2452587" y="2577483"/>
                    <a:pt x="2444937" y="2565902"/>
                    <a:pt x="2436866" y="2554603"/>
                  </a:cubicBezTo>
                  <a:cubicBezTo>
                    <a:pt x="2404721" y="2503578"/>
                    <a:pt x="2375454" y="2450448"/>
                    <a:pt x="2336852" y="2403775"/>
                  </a:cubicBezTo>
                  <a:cubicBezTo>
                    <a:pt x="2192973" y="2212030"/>
                    <a:pt x="2046356" y="2022320"/>
                    <a:pt x="1901775" y="1831065"/>
                  </a:cubicBezTo>
                  <a:cubicBezTo>
                    <a:pt x="1855172" y="1774847"/>
                    <a:pt x="1812710" y="1715400"/>
                    <a:pt x="1771021" y="1655533"/>
                  </a:cubicBezTo>
                  <a:cubicBezTo>
                    <a:pt x="1714100" y="1580786"/>
                    <a:pt x="1658303" y="1505337"/>
                    <a:pt x="1603699" y="1428905"/>
                  </a:cubicBezTo>
                  <a:cubicBezTo>
                    <a:pt x="1557377" y="1371775"/>
                    <a:pt x="1514845" y="1311907"/>
                    <a:pt x="1470980" y="1252951"/>
                  </a:cubicBezTo>
                  <a:cubicBezTo>
                    <a:pt x="1426693" y="1197084"/>
                    <a:pt x="1380090" y="1143112"/>
                    <a:pt x="1340436" y="1083665"/>
                  </a:cubicBezTo>
                  <a:cubicBezTo>
                    <a:pt x="1283866" y="1005339"/>
                    <a:pt x="1224350" y="929258"/>
                    <a:pt x="1168552" y="850300"/>
                  </a:cubicBezTo>
                  <a:cubicBezTo>
                    <a:pt x="1131144" y="801311"/>
                    <a:pt x="1090998" y="754568"/>
                    <a:pt x="1053800" y="705298"/>
                  </a:cubicBezTo>
                  <a:cubicBezTo>
                    <a:pt x="1004811" y="640868"/>
                    <a:pt x="943048" y="587808"/>
                    <a:pt x="893217" y="524150"/>
                  </a:cubicBezTo>
                  <a:cubicBezTo>
                    <a:pt x="864722" y="489268"/>
                    <a:pt x="833630" y="456773"/>
                    <a:pt x="802397" y="424417"/>
                  </a:cubicBezTo>
                  <a:cubicBezTo>
                    <a:pt x="788711" y="412135"/>
                    <a:pt x="778113" y="394659"/>
                    <a:pt x="762743" y="384552"/>
                  </a:cubicBezTo>
                  <a:cubicBezTo>
                    <a:pt x="762322" y="379218"/>
                    <a:pt x="759514" y="374025"/>
                    <a:pt x="753689" y="370586"/>
                  </a:cubicBezTo>
                  <a:cubicBezTo>
                    <a:pt x="743723" y="365041"/>
                    <a:pt x="733055" y="360479"/>
                    <a:pt x="722597" y="355777"/>
                  </a:cubicBezTo>
                  <a:cubicBezTo>
                    <a:pt x="694102" y="343143"/>
                    <a:pt x="664905" y="331984"/>
                    <a:pt x="636761" y="318578"/>
                  </a:cubicBezTo>
                  <a:cubicBezTo>
                    <a:pt x="609318" y="305033"/>
                    <a:pt x="584473" y="286785"/>
                    <a:pt x="556680" y="273871"/>
                  </a:cubicBezTo>
                  <a:cubicBezTo>
                    <a:pt x="382200" y="187333"/>
                    <a:pt x="211369" y="94408"/>
                    <a:pt x="35135" y="11379"/>
                  </a:cubicBezTo>
                  <a:cubicBezTo>
                    <a:pt x="26783" y="7378"/>
                    <a:pt x="18782" y="921"/>
                    <a:pt x="9377" y="9"/>
                  </a:cubicBezTo>
                  <a:cubicBezTo>
                    <a:pt x="2990" y="-272"/>
                    <a:pt x="-1081" y="6255"/>
                    <a:pt x="253" y="12010"/>
                  </a:cubicBezTo>
                  <a:cubicBezTo>
                    <a:pt x="393" y="12853"/>
                    <a:pt x="674" y="13695"/>
                    <a:pt x="1025" y="14397"/>
                  </a:cubicBezTo>
                  <a:cubicBezTo>
                    <a:pt x="885" y="16292"/>
                    <a:pt x="1025" y="18257"/>
                    <a:pt x="1306" y="20082"/>
                  </a:cubicBezTo>
                  <a:cubicBezTo>
                    <a:pt x="4745" y="44015"/>
                    <a:pt x="10991" y="67457"/>
                    <a:pt x="16817" y="90969"/>
                  </a:cubicBezTo>
                  <a:cubicBezTo>
                    <a:pt x="43347" y="190772"/>
                    <a:pt x="91564" y="283065"/>
                    <a:pt x="123779" y="380973"/>
                  </a:cubicBezTo>
                  <a:cubicBezTo>
                    <a:pt x="153467" y="467792"/>
                    <a:pt x="181962" y="555242"/>
                    <a:pt x="222248" y="637850"/>
                  </a:cubicBezTo>
                  <a:cubicBezTo>
                    <a:pt x="232776" y="660590"/>
                    <a:pt x="241619" y="684032"/>
                    <a:pt x="252428" y="706702"/>
                  </a:cubicBezTo>
                  <a:cubicBezTo>
                    <a:pt x="254603" y="711123"/>
                    <a:pt x="257762" y="714632"/>
                    <a:pt x="262324" y="716598"/>
                  </a:cubicBezTo>
                  <a:cubicBezTo>
                    <a:pt x="263447" y="717089"/>
                    <a:pt x="264640" y="717440"/>
                    <a:pt x="265763" y="717721"/>
                  </a:cubicBezTo>
                  <a:cubicBezTo>
                    <a:pt x="266535" y="719967"/>
                    <a:pt x="268219" y="722353"/>
                    <a:pt x="269904" y="723827"/>
                  </a:cubicBezTo>
                  <a:cubicBezTo>
                    <a:pt x="296574" y="756042"/>
                    <a:pt x="318051" y="792117"/>
                    <a:pt x="343879" y="825104"/>
                  </a:cubicBezTo>
                  <a:cubicBezTo>
                    <a:pt x="392377" y="883076"/>
                    <a:pt x="428522" y="950103"/>
                    <a:pt x="476879" y="1008146"/>
                  </a:cubicBezTo>
                  <a:cubicBezTo>
                    <a:pt x="533097" y="1072436"/>
                    <a:pt x="583911" y="1141006"/>
                    <a:pt x="637743" y="1207191"/>
                  </a:cubicBezTo>
                  <a:cubicBezTo>
                    <a:pt x="691154" y="1266006"/>
                    <a:pt x="739722" y="1328611"/>
                    <a:pt x="790255" y="1389882"/>
                  </a:cubicBezTo>
                  <a:cubicBezTo>
                    <a:pt x="837560" y="1441960"/>
                    <a:pt x="876372" y="1500705"/>
                    <a:pt x="919957" y="1555800"/>
                  </a:cubicBezTo>
                  <a:cubicBezTo>
                    <a:pt x="998073" y="1643391"/>
                    <a:pt x="1065170" y="1740035"/>
                    <a:pt x="1145251" y="1825872"/>
                  </a:cubicBezTo>
                  <a:cubicBezTo>
                    <a:pt x="1224560" y="1919498"/>
                    <a:pt x="1301342" y="2016634"/>
                    <a:pt x="1377072" y="2113279"/>
                  </a:cubicBezTo>
                  <a:cubicBezTo>
                    <a:pt x="1422833" y="2165286"/>
                    <a:pt x="1465154" y="2220171"/>
                    <a:pt x="1507336" y="2275126"/>
                  </a:cubicBezTo>
                  <a:cubicBezTo>
                    <a:pt x="1552464" y="2328396"/>
                    <a:pt x="1596751" y="2382228"/>
                    <a:pt x="1636757" y="2439569"/>
                  </a:cubicBezTo>
                  <a:cubicBezTo>
                    <a:pt x="1708345" y="2528143"/>
                    <a:pt x="1779373" y="2617137"/>
                    <a:pt x="1850681" y="2705921"/>
                  </a:cubicBezTo>
                  <a:cubicBezTo>
                    <a:pt x="1908794" y="2772667"/>
                    <a:pt x="1958485" y="2846151"/>
                    <a:pt x="2014492" y="2914581"/>
                  </a:cubicBezTo>
                  <a:cubicBezTo>
                    <a:pt x="2016036" y="2916125"/>
                    <a:pt x="2017791" y="2917319"/>
                    <a:pt x="2019686" y="2918231"/>
                  </a:cubicBezTo>
                  <a:cubicBezTo>
                    <a:pt x="2019826" y="2919143"/>
                    <a:pt x="2020107" y="2920126"/>
                    <a:pt x="2020809" y="2921109"/>
                  </a:cubicBezTo>
                  <a:cubicBezTo>
                    <a:pt x="2023055" y="2923565"/>
                    <a:pt x="2025932" y="2925109"/>
                    <a:pt x="2028950" y="2926232"/>
                  </a:cubicBezTo>
                  <a:cubicBezTo>
                    <a:pt x="2028178" y="2961605"/>
                    <a:pt x="2081940" y="2995996"/>
                    <a:pt x="2100329" y="3023438"/>
                  </a:cubicBezTo>
                  <a:cubicBezTo>
                    <a:pt x="2152055" y="3103519"/>
                    <a:pt x="2211151" y="3178126"/>
                    <a:pt x="2276704" y="3247469"/>
                  </a:cubicBezTo>
                  <a:cubicBezTo>
                    <a:pt x="2290390" y="3262488"/>
                    <a:pt x="2303725" y="3277859"/>
                    <a:pt x="2317692" y="3292598"/>
                  </a:cubicBezTo>
                  <a:cubicBezTo>
                    <a:pt x="2320569" y="3295475"/>
                    <a:pt x="2323938" y="3297370"/>
                    <a:pt x="2328079" y="3297651"/>
                  </a:cubicBezTo>
                  <a:cubicBezTo>
                    <a:pt x="2329202" y="3297791"/>
                    <a:pt x="2330325" y="3297721"/>
                    <a:pt x="2331448" y="3297581"/>
                  </a:cubicBezTo>
                  <a:cubicBezTo>
                    <a:pt x="2337484" y="3301090"/>
                    <a:pt x="2344362" y="3303126"/>
                    <a:pt x="2351521" y="3304319"/>
                  </a:cubicBezTo>
                  <a:cubicBezTo>
                    <a:pt x="2357627" y="3317654"/>
                    <a:pt x="2381279" y="3341025"/>
                    <a:pt x="2385350" y="3346079"/>
                  </a:cubicBezTo>
                  <a:cubicBezTo>
                    <a:pt x="2445288" y="3411912"/>
                    <a:pt x="2508033" y="3495292"/>
                    <a:pt x="2602081" y="3507855"/>
                  </a:cubicBezTo>
                  <a:lnTo>
                    <a:pt x="2602151" y="3507855"/>
                  </a:lnTo>
                  <a:cubicBezTo>
                    <a:pt x="2746101" y="3522243"/>
                    <a:pt x="2906403" y="3422230"/>
                    <a:pt x="2940864" y="3278701"/>
                  </a:cubicBezTo>
                  <a:cubicBezTo>
                    <a:pt x="2956445" y="3219325"/>
                    <a:pt x="2927810" y="3161633"/>
                    <a:pt x="2895946" y="3113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24"/>
            <p:cNvGrpSpPr/>
            <p:nvPr/>
          </p:nvGrpSpPr>
          <p:grpSpPr>
            <a:xfrm rot="-6372779">
              <a:off x="6990612" y="543231"/>
              <a:ext cx="1472573" cy="1754559"/>
              <a:chOff x="14130034" y="1084891"/>
              <a:chExt cx="2945239" cy="3509230"/>
            </a:xfrm>
          </p:grpSpPr>
          <p:sp>
            <p:nvSpPr>
              <p:cNvPr id="1048" name="Google Shape;1048;p24"/>
              <p:cNvSpPr/>
              <p:nvPr/>
            </p:nvSpPr>
            <p:spPr>
              <a:xfrm>
                <a:off x="14409625" y="1537663"/>
                <a:ext cx="2154609" cy="2453386"/>
              </a:xfrm>
              <a:custGeom>
                <a:avLst/>
                <a:gdLst/>
                <a:ahLst/>
                <a:cxnLst/>
                <a:rect l="l" t="t" r="r" b="b"/>
                <a:pathLst>
                  <a:path w="2154609" h="2453386" extrusionOk="0">
                    <a:moveTo>
                      <a:pt x="2152013" y="2162049"/>
                    </a:moveTo>
                    <a:cubicBezTo>
                      <a:pt x="2142467" y="2147100"/>
                      <a:pt x="2133554" y="2133975"/>
                      <a:pt x="2123728" y="2119798"/>
                    </a:cubicBezTo>
                    <a:cubicBezTo>
                      <a:pt x="2092425" y="2069896"/>
                      <a:pt x="2064422" y="2019293"/>
                      <a:pt x="2027294" y="1974164"/>
                    </a:cubicBezTo>
                    <a:cubicBezTo>
                      <a:pt x="1982305" y="1918226"/>
                      <a:pt x="1941528" y="1859130"/>
                      <a:pt x="1898294" y="1801789"/>
                    </a:cubicBezTo>
                    <a:cubicBezTo>
                      <a:pt x="1810352" y="1687528"/>
                      <a:pt x="1721217" y="1574039"/>
                      <a:pt x="1635451" y="1458093"/>
                    </a:cubicBezTo>
                    <a:cubicBezTo>
                      <a:pt x="1577127" y="1380890"/>
                      <a:pt x="1515364" y="1306353"/>
                      <a:pt x="1461673" y="1225711"/>
                    </a:cubicBezTo>
                    <a:cubicBezTo>
                      <a:pt x="1404683" y="1150964"/>
                      <a:pt x="1349026" y="1075445"/>
                      <a:pt x="1294562" y="998873"/>
                    </a:cubicBezTo>
                    <a:cubicBezTo>
                      <a:pt x="1248310" y="941742"/>
                      <a:pt x="1205849" y="881804"/>
                      <a:pt x="1162123" y="822709"/>
                    </a:cubicBezTo>
                    <a:cubicBezTo>
                      <a:pt x="1085341" y="731819"/>
                      <a:pt x="1019297" y="632928"/>
                      <a:pt x="947217" y="538389"/>
                    </a:cubicBezTo>
                    <a:cubicBezTo>
                      <a:pt x="873663" y="434094"/>
                      <a:pt x="795828" y="332958"/>
                      <a:pt x="716027" y="233295"/>
                    </a:cubicBezTo>
                    <a:cubicBezTo>
                      <a:pt x="661213" y="173357"/>
                      <a:pt x="607381" y="112787"/>
                      <a:pt x="557620" y="48428"/>
                    </a:cubicBezTo>
                    <a:cubicBezTo>
                      <a:pt x="551935" y="40216"/>
                      <a:pt x="533687" y="20775"/>
                      <a:pt x="515439" y="0"/>
                    </a:cubicBezTo>
                    <a:cubicBezTo>
                      <a:pt x="515228" y="8492"/>
                      <a:pt x="511508" y="16564"/>
                      <a:pt x="502735" y="20283"/>
                    </a:cubicBezTo>
                    <a:cubicBezTo>
                      <a:pt x="486382" y="26460"/>
                      <a:pt x="471643" y="12282"/>
                      <a:pt x="456624" y="7791"/>
                    </a:cubicBezTo>
                    <a:cubicBezTo>
                      <a:pt x="460694" y="38181"/>
                      <a:pt x="473398" y="97347"/>
                      <a:pt x="427146" y="98329"/>
                    </a:cubicBezTo>
                    <a:cubicBezTo>
                      <a:pt x="391001" y="89486"/>
                      <a:pt x="354785" y="80502"/>
                      <a:pt x="317868" y="75308"/>
                    </a:cubicBezTo>
                    <a:cubicBezTo>
                      <a:pt x="317657" y="104927"/>
                      <a:pt x="339064" y="186762"/>
                      <a:pt x="291338" y="185639"/>
                    </a:cubicBezTo>
                    <a:cubicBezTo>
                      <a:pt x="251754" y="179182"/>
                      <a:pt x="212520" y="170128"/>
                      <a:pt x="172725" y="164794"/>
                    </a:cubicBezTo>
                    <a:cubicBezTo>
                      <a:pt x="176164" y="196097"/>
                      <a:pt x="206976" y="312393"/>
                      <a:pt x="146827" y="299339"/>
                    </a:cubicBezTo>
                    <a:cubicBezTo>
                      <a:pt x="100856" y="282705"/>
                      <a:pt x="52428" y="271686"/>
                      <a:pt x="7089" y="253227"/>
                    </a:cubicBezTo>
                    <a:cubicBezTo>
                      <a:pt x="5615" y="256807"/>
                      <a:pt x="3158" y="260035"/>
                      <a:pt x="0" y="262141"/>
                    </a:cubicBezTo>
                    <a:cubicBezTo>
                      <a:pt x="14318" y="272037"/>
                      <a:pt x="25758" y="285583"/>
                      <a:pt x="37058" y="298497"/>
                    </a:cubicBezTo>
                    <a:cubicBezTo>
                      <a:pt x="63307" y="330080"/>
                      <a:pt x="90258" y="361032"/>
                      <a:pt x="116507" y="392545"/>
                    </a:cubicBezTo>
                    <a:cubicBezTo>
                      <a:pt x="145002" y="427988"/>
                      <a:pt x="169146" y="466520"/>
                      <a:pt x="196658" y="502665"/>
                    </a:cubicBezTo>
                    <a:cubicBezTo>
                      <a:pt x="233786" y="549829"/>
                      <a:pt x="275266" y="593344"/>
                      <a:pt x="312534" y="640438"/>
                    </a:cubicBezTo>
                    <a:cubicBezTo>
                      <a:pt x="383561" y="732451"/>
                      <a:pt x="462940" y="817375"/>
                      <a:pt x="534880" y="908685"/>
                    </a:cubicBezTo>
                    <a:cubicBezTo>
                      <a:pt x="582957" y="961043"/>
                      <a:pt x="622962" y="1019928"/>
                      <a:pt x="666547" y="1075866"/>
                    </a:cubicBezTo>
                    <a:cubicBezTo>
                      <a:pt x="729222" y="1146823"/>
                      <a:pt x="787406" y="1224377"/>
                      <a:pt x="847905" y="1296528"/>
                    </a:cubicBezTo>
                    <a:cubicBezTo>
                      <a:pt x="942304" y="1401594"/>
                      <a:pt x="1030175" y="1512557"/>
                      <a:pt x="1116714" y="1624221"/>
                    </a:cubicBezTo>
                    <a:cubicBezTo>
                      <a:pt x="1177634" y="1693564"/>
                      <a:pt x="1231957" y="1768171"/>
                      <a:pt x="1290983" y="1839128"/>
                    </a:cubicBezTo>
                    <a:cubicBezTo>
                      <a:pt x="1338077" y="1891696"/>
                      <a:pt x="1375766" y="1951564"/>
                      <a:pt x="1420544" y="2006028"/>
                    </a:cubicBezTo>
                    <a:cubicBezTo>
                      <a:pt x="1479851" y="2075160"/>
                      <a:pt x="1534314" y="2148293"/>
                      <a:pt x="1591936" y="2218829"/>
                    </a:cubicBezTo>
                    <a:cubicBezTo>
                      <a:pt x="1645838" y="2279960"/>
                      <a:pt x="1691880" y="2347267"/>
                      <a:pt x="1743115" y="2410504"/>
                    </a:cubicBezTo>
                    <a:cubicBezTo>
                      <a:pt x="1750063" y="2420119"/>
                      <a:pt x="1758064" y="2429033"/>
                      <a:pt x="1764311" y="2438999"/>
                    </a:cubicBezTo>
                    <a:cubicBezTo>
                      <a:pt x="1766837" y="2443491"/>
                      <a:pt x="1767399" y="2448685"/>
                      <a:pt x="1766135" y="2453387"/>
                    </a:cubicBezTo>
                    <a:cubicBezTo>
                      <a:pt x="1790841" y="2450018"/>
                      <a:pt x="1815897" y="2448895"/>
                      <a:pt x="1839479" y="2439841"/>
                    </a:cubicBezTo>
                    <a:cubicBezTo>
                      <a:pt x="1905733" y="2415487"/>
                      <a:pt x="1968058" y="2382430"/>
                      <a:pt x="2023785" y="2339547"/>
                    </a:cubicBezTo>
                    <a:cubicBezTo>
                      <a:pt x="2083161" y="2299963"/>
                      <a:pt x="2129413" y="2240376"/>
                      <a:pt x="2152574" y="2172787"/>
                    </a:cubicBezTo>
                    <a:cubicBezTo>
                      <a:pt x="2153206" y="2170471"/>
                      <a:pt x="2153837" y="2167945"/>
                      <a:pt x="2154609" y="2165277"/>
                    </a:cubicBezTo>
                    <a:cubicBezTo>
                      <a:pt x="2153697" y="2164365"/>
                      <a:pt x="2152785" y="2163242"/>
                      <a:pt x="2152013" y="21620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14253533" y="1255379"/>
                <a:ext cx="625348" cy="549267"/>
              </a:xfrm>
              <a:custGeom>
                <a:avLst/>
                <a:gdLst/>
                <a:ahLst/>
                <a:cxnLst/>
                <a:rect l="l" t="t" r="r" b="b"/>
                <a:pathLst>
                  <a:path w="625348" h="549267" extrusionOk="0">
                    <a:moveTo>
                      <a:pt x="624857" y="234839"/>
                    </a:moveTo>
                    <a:cubicBezTo>
                      <a:pt x="622120" y="240524"/>
                      <a:pt x="621839" y="247613"/>
                      <a:pt x="625348" y="254280"/>
                    </a:cubicBezTo>
                    <a:cubicBezTo>
                      <a:pt x="608644" y="247121"/>
                      <a:pt x="582816" y="244384"/>
                      <a:pt x="574815" y="264878"/>
                    </a:cubicBezTo>
                    <a:cubicBezTo>
                      <a:pt x="569200" y="289724"/>
                      <a:pt x="580781" y="315692"/>
                      <a:pt x="579447" y="340889"/>
                    </a:cubicBezTo>
                    <a:cubicBezTo>
                      <a:pt x="550391" y="332186"/>
                      <a:pt x="520562" y="326781"/>
                      <a:pt x="490734" y="321798"/>
                    </a:cubicBezTo>
                    <a:cubicBezTo>
                      <a:pt x="474942" y="319833"/>
                      <a:pt x="455220" y="312744"/>
                      <a:pt x="442166" y="325237"/>
                    </a:cubicBezTo>
                    <a:cubicBezTo>
                      <a:pt x="433463" y="334010"/>
                      <a:pt x="435077" y="347697"/>
                      <a:pt x="435919" y="358996"/>
                    </a:cubicBezTo>
                    <a:cubicBezTo>
                      <a:pt x="436972" y="382859"/>
                      <a:pt x="441183" y="403845"/>
                      <a:pt x="439849" y="428269"/>
                    </a:cubicBezTo>
                    <a:cubicBezTo>
                      <a:pt x="407213" y="422654"/>
                      <a:pt x="374718" y="415636"/>
                      <a:pt x="341941" y="410863"/>
                    </a:cubicBezTo>
                    <a:cubicBezTo>
                      <a:pt x="316745" y="405178"/>
                      <a:pt x="285232" y="409108"/>
                      <a:pt x="290847" y="442516"/>
                    </a:cubicBezTo>
                    <a:cubicBezTo>
                      <a:pt x="296532" y="477890"/>
                      <a:pt x="306428" y="513193"/>
                      <a:pt x="304322" y="549268"/>
                    </a:cubicBezTo>
                    <a:cubicBezTo>
                      <a:pt x="273511" y="541056"/>
                      <a:pt x="242279" y="534529"/>
                      <a:pt x="211397" y="526247"/>
                    </a:cubicBezTo>
                    <a:cubicBezTo>
                      <a:pt x="205782" y="524773"/>
                      <a:pt x="178902" y="516281"/>
                      <a:pt x="159531" y="514035"/>
                    </a:cubicBezTo>
                    <a:cubicBezTo>
                      <a:pt x="139107" y="468695"/>
                      <a:pt x="116577" y="424339"/>
                      <a:pt x="96996" y="378648"/>
                    </a:cubicBezTo>
                    <a:cubicBezTo>
                      <a:pt x="62886" y="294847"/>
                      <a:pt x="33478" y="209151"/>
                      <a:pt x="0" y="124999"/>
                    </a:cubicBezTo>
                    <a:cubicBezTo>
                      <a:pt x="5404" y="107804"/>
                      <a:pt x="6106" y="69624"/>
                      <a:pt x="8633" y="62816"/>
                    </a:cubicBezTo>
                    <a:cubicBezTo>
                      <a:pt x="32285" y="59236"/>
                      <a:pt x="55867" y="72010"/>
                      <a:pt x="79800" y="69694"/>
                    </a:cubicBezTo>
                    <a:cubicBezTo>
                      <a:pt x="112998" y="62745"/>
                      <a:pt x="94329" y="23582"/>
                      <a:pt x="88503" y="2176"/>
                    </a:cubicBezTo>
                    <a:cubicBezTo>
                      <a:pt x="106962" y="1334"/>
                      <a:pt x="125491" y="11019"/>
                      <a:pt x="143669" y="6176"/>
                    </a:cubicBezTo>
                    <a:cubicBezTo>
                      <a:pt x="147669" y="4702"/>
                      <a:pt x="150547" y="2597"/>
                      <a:pt x="152582" y="0"/>
                    </a:cubicBezTo>
                    <a:cubicBezTo>
                      <a:pt x="198273" y="23863"/>
                      <a:pt x="244103" y="47445"/>
                      <a:pt x="289513" y="71869"/>
                    </a:cubicBezTo>
                    <a:cubicBezTo>
                      <a:pt x="351557" y="107664"/>
                      <a:pt x="418373" y="134264"/>
                      <a:pt x="478942" y="172725"/>
                    </a:cubicBezTo>
                    <a:cubicBezTo>
                      <a:pt x="522106" y="196588"/>
                      <a:pt x="569271" y="211889"/>
                      <a:pt x="613417" y="233716"/>
                    </a:cubicBezTo>
                    <a:cubicBezTo>
                      <a:pt x="617488" y="235471"/>
                      <a:pt x="621348" y="235751"/>
                      <a:pt x="624857" y="2348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16503313" y="4099977"/>
                <a:ext cx="533686" cy="458610"/>
              </a:xfrm>
              <a:custGeom>
                <a:avLst/>
                <a:gdLst/>
                <a:ahLst/>
                <a:cxnLst/>
                <a:rect l="l" t="t" r="r" b="b"/>
                <a:pathLst>
                  <a:path w="533686" h="458610" extrusionOk="0">
                    <a:moveTo>
                      <a:pt x="461747" y="71659"/>
                    </a:moveTo>
                    <a:cubicBezTo>
                      <a:pt x="489961" y="120859"/>
                      <a:pt x="531581" y="168093"/>
                      <a:pt x="533687" y="227189"/>
                    </a:cubicBezTo>
                    <a:cubicBezTo>
                      <a:pt x="529476" y="301655"/>
                      <a:pt x="478451" y="369173"/>
                      <a:pt x="415074" y="406441"/>
                    </a:cubicBezTo>
                    <a:cubicBezTo>
                      <a:pt x="357944" y="446447"/>
                      <a:pt x="285934" y="466520"/>
                      <a:pt x="216591" y="455711"/>
                    </a:cubicBezTo>
                    <a:cubicBezTo>
                      <a:pt x="156021" y="440832"/>
                      <a:pt x="109839" y="393738"/>
                      <a:pt x="65623" y="352329"/>
                    </a:cubicBezTo>
                    <a:cubicBezTo>
                      <a:pt x="44848" y="332115"/>
                      <a:pt x="23723" y="309305"/>
                      <a:pt x="0" y="291198"/>
                    </a:cubicBezTo>
                    <a:cubicBezTo>
                      <a:pt x="3369" y="291338"/>
                      <a:pt x="6668" y="291408"/>
                      <a:pt x="9826" y="291619"/>
                    </a:cubicBezTo>
                    <a:cubicBezTo>
                      <a:pt x="40707" y="293514"/>
                      <a:pt x="70466" y="284811"/>
                      <a:pt x="99593" y="275616"/>
                    </a:cubicBezTo>
                    <a:cubicBezTo>
                      <a:pt x="138545" y="265440"/>
                      <a:pt x="175743" y="249367"/>
                      <a:pt x="209432" y="227399"/>
                    </a:cubicBezTo>
                    <a:cubicBezTo>
                      <a:pt x="209502" y="227399"/>
                      <a:pt x="209502" y="227329"/>
                      <a:pt x="209573" y="227329"/>
                    </a:cubicBezTo>
                    <a:cubicBezTo>
                      <a:pt x="233084" y="215679"/>
                      <a:pt x="255684" y="202133"/>
                      <a:pt x="277090" y="186622"/>
                    </a:cubicBezTo>
                    <a:cubicBezTo>
                      <a:pt x="305936" y="167883"/>
                      <a:pt x="327132" y="139949"/>
                      <a:pt x="347275" y="112507"/>
                    </a:cubicBezTo>
                    <a:cubicBezTo>
                      <a:pt x="368822" y="84152"/>
                      <a:pt x="388474" y="50814"/>
                      <a:pt x="397247" y="15511"/>
                    </a:cubicBezTo>
                    <a:cubicBezTo>
                      <a:pt x="399774" y="11300"/>
                      <a:pt x="401388" y="5966"/>
                      <a:pt x="402371" y="0"/>
                    </a:cubicBezTo>
                    <a:cubicBezTo>
                      <a:pt x="422514" y="23723"/>
                      <a:pt x="445394" y="44989"/>
                      <a:pt x="461747" y="716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16301672" y="3850539"/>
                <a:ext cx="451850" cy="391070"/>
              </a:xfrm>
              <a:custGeom>
                <a:avLst/>
                <a:gdLst/>
                <a:ahLst/>
                <a:cxnLst/>
                <a:rect l="l" t="t" r="r" b="b"/>
                <a:pathLst>
                  <a:path w="451850" h="391070" extrusionOk="0">
                    <a:moveTo>
                      <a:pt x="451851" y="52709"/>
                    </a:moveTo>
                    <a:cubicBezTo>
                      <a:pt x="447429" y="56359"/>
                      <a:pt x="444131" y="62184"/>
                      <a:pt x="443569" y="69974"/>
                    </a:cubicBezTo>
                    <a:cubicBezTo>
                      <a:pt x="404336" y="194693"/>
                      <a:pt x="310218" y="301866"/>
                      <a:pt x="189710" y="353522"/>
                    </a:cubicBezTo>
                    <a:cubicBezTo>
                      <a:pt x="157425" y="364751"/>
                      <a:pt x="124157" y="372542"/>
                      <a:pt x="91521" y="382298"/>
                    </a:cubicBezTo>
                    <a:cubicBezTo>
                      <a:pt x="87661" y="383280"/>
                      <a:pt x="78186" y="386649"/>
                      <a:pt x="70255" y="391071"/>
                    </a:cubicBezTo>
                    <a:cubicBezTo>
                      <a:pt x="50533" y="366857"/>
                      <a:pt x="31443" y="342152"/>
                      <a:pt x="12703" y="316956"/>
                    </a:cubicBezTo>
                    <a:cubicBezTo>
                      <a:pt x="8352" y="310990"/>
                      <a:pt x="4211" y="304884"/>
                      <a:pt x="0" y="298707"/>
                    </a:cubicBezTo>
                    <a:cubicBezTo>
                      <a:pt x="93978" y="294566"/>
                      <a:pt x="181919" y="248876"/>
                      <a:pt x="255193" y="191956"/>
                    </a:cubicBezTo>
                    <a:cubicBezTo>
                      <a:pt x="319833" y="142055"/>
                      <a:pt x="387983" y="81625"/>
                      <a:pt x="408617" y="0"/>
                    </a:cubicBezTo>
                    <a:cubicBezTo>
                      <a:pt x="423005" y="17546"/>
                      <a:pt x="437533" y="35093"/>
                      <a:pt x="451851" y="527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16180041" y="3702098"/>
                <a:ext cx="503366" cy="427847"/>
              </a:xfrm>
              <a:custGeom>
                <a:avLst/>
                <a:gdLst/>
                <a:ahLst/>
                <a:cxnLst/>
                <a:rect l="l" t="t" r="r" b="b"/>
                <a:pathLst>
                  <a:path w="503366" h="427847" extrusionOk="0">
                    <a:moveTo>
                      <a:pt x="491365" y="99803"/>
                    </a:moveTo>
                    <a:cubicBezTo>
                      <a:pt x="495366" y="104856"/>
                      <a:pt x="499366" y="109910"/>
                      <a:pt x="503367" y="114963"/>
                    </a:cubicBezTo>
                    <a:cubicBezTo>
                      <a:pt x="498945" y="117981"/>
                      <a:pt x="495857" y="123034"/>
                      <a:pt x="495646" y="130193"/>
                    </a:cubicBezTo>
                    <a:cubicBezTo>
                      <a:pt x="472696" y="241507"/>
                      <a:pt x="316324" y="350644"/>
                      <a:pt x="216872" y="394650"/>
                    </a:cubicBezTo>
                    <a:cubicBezTo>
                      <a:pt x="181849" y="408968"/>
                      <a:pt x="144651" y="416759"/>
                      <a:pt x="108576" y="427848"/>
                    </a:cubicBezTo>
                    <a:cubicBezTo>
                      <a:pt x="93837" y="406512"/>
                      <a:pt x="78326" y="385737"/>
                      <a:pt x="58605" y="368822"/>
                    </a:cubicBezTo>
                    <a:cubicBezTo>
                      <a:pt x="38531" y="350574"/>
                      <a:pt x="14528" y="336116"/>
                      <a:pt x="0" y="312042"/>
                    </a:cubicBezTo>
                    <a:cubicBezTo>
                      <a:pt x="351" y="312113"/>
                      <a:pt x="772" y="312183"/>
                      <a:pt x="1053" y="312183"/>
                    </a:cubicBezTo>
                    <a:cubicBezTo>
                      <a:pt x="49200" y="316956"/>
                      <a:pt x="95311" y="299058"/>
                      <a:pt x="138826" y="280670"/>
                    </a:cubicBezTo>
                    <a:cubicBezTo>
                      <a:pt x="170830" y="267896"/>
                      <a:pt x="202273" y="253508"/>
                      <a:pt x="231049" y="234348"/>
                    </a:cubicBezTo>
                    <a:cubicBezTo>
                      <a:pt x="319833" y="180867"/>
                      <a:pt x="399493" y="103874"/>
                      <a:pt x="423988" y="0"/>
                    </a:cubicBezTo>
                    <a:cubicBezTo>
                      <a:pt x="449956" y="30601"/>
                      <a:pt x="467643" y="67448"/>
                      <a:pt x="491365" y="998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16385613" y="3936305"/>
                <a:ext cx="481557" cy="431778"/>
              </a:xfrm>
              <a:custGeom>
                <a:avLst/>
                <a:gdLst/>
                <a:ahLst/>
                <a:cxnLst/>
                <a:rect l="l" t="t" r="r" b="b"/>
                <a:pathLst>
                  <a:path w="481557" h="431778" extrusionOk="0">
                    <a:moveTo>
                      <a:pt x="480838" y="128368"/>
                    </a:moveTo>
                    <a:cubicBezTo>
                      <a:pt x="481960" y="138405"/>
                      <a:pt x="481750" y="148231"/>
                      <a:pt x="480346" y="157846"/>
                    </a:cubicBezTo>
                    <a:cubicBezTo>
                      <a:pt x="462519" y="156934"/>
                      <a:pt x="459852" y="180165"/>
                      <a:pt x="454237" y="194202"/>
                    </a:cubicBezTo>
                    <a:cubicBezTo>
                      <a:pt x="421531" y="265721"/>
                      <a:pt x="366225" y="323483"/>
                      <a:pt x="300041" y="364401"/>
                    </a:cubicBezTo>
                    <a:cubicBezTo>
                      <a:pt x="277722" y="375700"/>
                      <a:pt x="254491" y="385246"/>
                      <a:pt x="230207" y="391983"/>
                    </a:cubicBezTo>
                    <a:cubicBezTo>
                      <a:pt x="219609" y="397809"/>
                      <a:pt x="145493" y="413670"/>
                      <a:pt x="112647" y="430304"/>
                    </a:cubicBezTo>
                    <a:cubicBezTo>
                      <a:pt x="104365" y="430866"/>
                      <a:pt x="96224" y="431217"/>
                      <a:pt x="88503" y="431778"/>
                    </a:cubicBezTo>
                    <a:cubicBezTo>
                      <a:pt x="88784" y="427988"/>
                      <a:pt x="87661" y="424058"/>
                      <a:pt x="84713" y="420970"/>
                    </a:cubicBezTo>
                    <a:cubicBezTo>
                      <a:pt x="65272" y="398370"/>
                      <a:pt x="45901" y="375700"/>
                      <a:pt x="26319" y="353241"/>
                    </a:cubicBezTo>
                    <a:cubicBezTo>
                      <a:pt x="17406" y="342924"/>
                      <a:pt x="8633" y="332467"/>
                      <a:pt x="0" y="321939"/>
                    </a:cubicBezTo>
                    <a:cubicBezTo>
                      <a:pt x="58955" y="315271"/>
                      <a:pt x="119665" y="305024"/>
                      <a:pt x="170901" y="274073"/>
                    </a:cubicBezTo>
                    <a:cubicBezTo>
                      <a:pt x="242419" y="234208"/>
                      <a:pt x="304673" y="176235"/>
                      <a:pt x="345591" y="104786"/>
                    </a:cubicBezTo>
                    <a:cubicBezTo>
                      <a:pt x="364330" y="71378"/>
                      <a:pt x="384333" y="37198"/>
                      <a:pt x="394650" y="0"/>
                    </a:cubicBezTo>
                    <a:cubicBezTo>
                      <a:pt x="421180" y="33338"/>
                      <a:pt x="446938" y="67378"/>
                      <a:pt x="470520" y="103312"/>
                    </a:cubicBezTo>
                    <a:cubicBezTo>
                      <a:pt x="474942" y="110892"/>
                      <a:pt x="478592" y="119244"/>
                      <a:pt x="480767" y="127947"/>
                    </a:cubicBezTo>
                    <a:cubicBezTo>
                      <a:pt x="480838" y="128088"/>
                      <a:pt x="480838" y="128228"/>
                      <a:pt x="480838" y="1283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14130034" y="1084891"/>
                <a:ext cx="2945239" cy="3509230"/>
              </a:xfrm>
              <a:custGeom>
                <a:avLst/>
                <a:gdLst/>
                <a:ahLst/>
                <a:cxnLst/>
                <a:rect l="l" t="t" r="r" b="b"/>
                <a:pathLst>
                  <a:path w="2945239" h="3509230" extrusionOk="0">
                    <a:moveTo>
                      <a:pt x="2895946" y="3113064"/>
                    </a:moveTo>
                    <a:cubicBezTo>
                      <a:pt x="2869416" y="3065058"/>
                      <a:pt x="2838956" y="3024000"/>
                      <a:pt x="2797968" y="2986942"/>
                    </a:cubicBezTo>
                    <a:cubicBezTo>
                      <a:pt x="2790738" y="2979713"/>
                      <a:pt x="2783158" y="2972694"/>
                      <a:pt x="2775649" y="2965746"/>
                    </a:cubicBezTo>
                    <a:cubicBezTo>
                      <a:pt x="2774245" y="2964413"/>
                      <a:pt x="2772771" y="2963500"/>
                      <a:pt x="2771157" y="2962869"/>
                    </a:cubicBezTo>
                    <a:cubicBezTo>
                      <a:pt x="2770736" y="2961395"/>
                      <a:pt x="2770244" y="2960061"/>
                      <a:pt x="2769753" y="2958868"/>
                    </a:cubicBezTo>
                    <a:cubicBezTo>
                      <a:pt x="2753751" y="2918091"/>
                      <a:pt x="2722659" y="2885244"/>
                      <a:pt x="2697252" y="2850222"/>
                    </a:cubicBezTo>
                    <a:cubicBezTo>
                      <a:pt x="2655422" y="2798215"/>
                      <a:pt x="2613311" y="2746488"/>
                      <a:pt x="2569866" y="2695885"/>
                    </a:cubicBezTo>
                    <a:cubicBezTo>
                      <a:pt x="2547758" y="2669706"/>
                      <a:pt x="2501015" y="2586537"/>
                      <a:pt x="2460167" y="2589204"/>
                    </a:cubicBezTo>
                    <a:cubicBezTo>
                      <a:pt x="2452587" y="2577483"/>
                      <a:pt x="2444937" y="2565902"/>
                      <a:pt x="2436866" y="2554603"/>
                    </a:cubicBezTo>
                    <a:cubicBezTo>
                      <a:pt x="2404721" y="2503578"/>
                      <a:pt x="2375454" y="2450448"/>
                      <a:pt x="2336852" y="2403775"/>
                    </a:cubicBezTo>
                    <a:cubicBezTo>
                      <a:pt x="2192973" y="2212030"/>
                      <a:pt x="2046356" y="2022320"/>
                      <a:pt x="1901775" y="1831065"/>
                    </a:cubicBezTo>
                    <a:cubicBezTo>
                      <a:pt x="1855172" y="1774847"/>
                      <a:pt x="1812710" y="1715400"/>
                      <a:pt x="1771021" y="1655533"/>
                    </a:cubicBezTo>
                    <a:cubicBezTo>
                      <a:pt x="1714100" y="1580786"/>
                      <a:pt x="1658303" y="1505337"/>
                      <a:pt x="1603699" y="1428905"/>
                    </a:cubicBezTo>
                    <a:cubicBezTo>
                      <a:pt x="1557377" y="1371775"/>
                      <a:pt x="1514845" y="1311907"/>
                      <a:pt x="1470980" y="1252951"/>
                    </a:cubicBezTo>
                    <a:cubicBezTo>
                      <a:pt x="1426693" y="1197084"/>
                      <a:pt x="1380090" y="1143112"/>
                      <a:pt x="1340436" y="1083665"/>
                    </a:cubicBezTo>
                    <a:cubicBezTo>
                      <a:pt x="1283866" y="1005339"/>
                      <a:pt x="1224350" y="929258"/>
                      <a:pt x="1168552" y="850300"/>
                    </a:cubicBezTo>
                    <a:cubicBezTo>
                      <a:pt x="1131144" y="801311"/>
                      <a:pt x="1090998" y="754568"/>
                      <a:pt x="1053800" y="705298"/>
                    </a:cubicBezTo>
                    <a:cubicBezTo>
                      <a:pt x="1004811" y="640868"/>
                      <a:pt x="943048" y="587808"/>
                      <a:pt x="893217" y="524150"/>
                    </a:cubicBezTo>
                    <a:cubicBezTo>
                      <a:pt x="864722" y="489268"/>
                      <a:pt x="833630" y="456773"/>
                      <a:pt x="802397" y="424417"/>
                    </a:cubicBezTo>
                    <a:cubicBezTo>
                      <a:pt x="788711" y="412135"/>
                      <a:pt x="778113" y="394659"/>
                      <a:pt x="762743" y="384552"/>
                    </a:cubicBezTo>
                    <a:cubicBezTo>
                      <a:pt x="762322" y="379218"/>
                      <a:pt x="759514" y="374025"/>
                      <a:pt x="753689" y="370586"/>
                    </a:cubicBezTo>
                    <a:cubicBezTo>
                      <a:pt x="743723" y="365041"/>
                      <a:pt x="733055" y="360479"/>
                      <a:pt x="722597" y="355777"/>
                    </a:cubicBezTo>
                    <a:cubicBezTo>
                      <a:pt x="694102" y="343143"/>
                      <a:pt x="664905" y="331984"/>
                      <a:pt x="636761" y="318578"/>
                    </a:cubicBezTo>
                    <a:cubicBezTo>
                      <a:pt x="609318" y="305033"/>
                      <a:pt x="584473" y="286785"/>
                      <a:pt x="556680" y="273871"/>
                    </a:cubicBezTo>
                    <a:cubicBezTo>
                      <a:pt x="382200" y="187333"/>
                      <a:pt x="211369" y="94408"/>
                      <a:pt x="35135" y="11379"/>
                    </a:cubicBezTo>
                    <a:cubicBezTo>
                      <a:pt x="26783" y="7378"/>
                      <a:pt x="18782" y="921"/>
                      <a:pt x="9377" y="9"/>
                    </a:cubicBezTo>
                    <a:cubicBezTo>
                      <a:pt x="2990" y="-272"/>
                      <a:pt x="-1081" y="6255"/>
                      <a:pt x="253" y="12010"/>
                    </a:cubicBezTo>
                    <a:cubicBezTo>
                      <a:pt x="393" y="12853"/>
                      <a:pt x="674" y="13695"/>
                      <a:pt x="1025" y="14397"/>
                    </a:cubicBezTo>
                    <a:cubicBezTo>
                      <a:pt x="885" y="16292"/>
                      <a:pt x="1025" y="18257"/>
                      <a:pt x="1306" y="20082"/>
                    </a:cubicBezTo>
                    <a:cubicBezTo>
                      <a:pt x="4745" y="44015"/>
                      <a:pt x="10991" y="67457"/>
                      <a:pt x="16817" y="90969"/>
                    </a:cubicBezTo>
                    <a:cubicBezTo>
                      <a:pt x="43347" y="190772"/>
                      <a:pt x="91564" y="283065"/>
                      <a:pt x="123779" y="380973"/>
                    </a:cubicBezTo>
                    <a:cubicBezTo>
                      <a:pt x="153467" y="467792"/>
                      <a:pt x="181962" y="555242"/>
                      <a:pt x="222248" y="637850"/>
                    </a:cubicBezTo>
                    <a:cubicBezTo>
                      <a:pt x="232776" y="660590"/>
                      <a:pt x="241619" y="684032"/>
                      <a:pt x="252428" y="706702"/>
                    </a:cubicBezTo>
                    <a:cubicBezTo>
                      <a:pt x="254603" y="711123"/>
                      <a:pt x="257762" y="714632"/>
                      <a:pt x="262324" y="716598"/>
                    </a:cubicBezTo>
                    <a:cubicBezTo>
                      <a:pt x="263447" y="717089"/>
                      <a:pt x="264640" y="717440"/>
                      <a:pt x="265763" y="717721"/>
                    </a:cubicBezTo>
                    <a:cubicBezTo>
                      <a:pt x="266535" y="719967"/>
                      <a:pt x="268219" y="722353"/>
                      <a:pt x="269904" y="723827"/>
                    </a:cubicBezTo>
                    <a:cubicBezTo>
                      <a:pt x="296574" y="756042"/>
                      <a:pt x="318051" y="792117"/>
                      <a:pt x="343879" y="825104"/>
                    </a:cubicBezTo>
                    <a:cubicBezTo>
                      <a:pt x="392377" y="883076"/>
                      <a:pt x="428522" y="950103"/>
                      <a:pt x="476879" y="1008146"/>
                    </a:cubicBezTo>
                    <a:cubicBezTo>
                      <a:pt x="533097" y="1072436"/>
                      <a:pt x="583911" y="1141006"/>
                      <a:pt x="637743" y="1207191"/>
                    </a:cubicBezTo>
                    <a:cubicBezTo>
                      <a:pt x="691154" y="1266006"/>
                      <a:pt x="739722" y="1328611"/>
                      <a:pt x="790255" y="1389882"/>
                    </a:cubicBezTo>
                    <a:cubicBezTo>
                      <a:pt x="837560" y="1441960"/>
                      <a:pt x="876372" y="1500705"/>
                      <a:pt x="919957" y="1555800"/>
                    </a:cubicBezTo>
                    <a:cubicBezTo>
                      <a:pt x="998073" y="1643391"/>
                      <a:pt x="1065170" y="1740035"/>
                      <a:pt x="1145251" y="1825872"/>
                    </a:cubicBezTo>
                    <a:cubicBezTo>
                      <a:pt x="1224560" y="1919498"/>
                      <a:pt x="1301342" y="2016634"/>
                      <a:pt x="1377072" y="2113279"/>
                    </a:cubicBezTo>
                    <a:cubicBezTo>
                      <a:pt x="1422833" y="2165286"/>
                      <a:pt x="1465154" y="2220171"/>
                      <a:pt x="1507336" y="2275126"/>
                    </a:cubicBezTo>
                    <a:cubicBezTo>
                      <a:pt x="1552464" y="2328396"/>
                      <a:pt x="1596751" y="2382228"/>
                      <a:pt x="1636757" y="2439569"/>
                    </a:cubicBezTo>
                    <a:cubicBezTo>
                      <a:pt x="1708345" y="2528143"/>
                      <a:pt x="1779373" y="2617137"/>
                      <a:pt x="1850681" y="2705921"/>
                    </a:cubicBezTo>
                    <a:cubicBezTo>
                      <a:pt x="1908794" y="2772667"/>
                      <a:pt x="1958485" y="2846151"/>
                      <a:pt x="2014492" y="2914581"/>
                    </a:cubicBezTo>
                    <a:cubicBezTo>
                      <a:pt x="2016036" y="2916125"/>
                      <a:pt x="2017791" y="2917319"/>
                      <a:pt x="2019686" y="2918231"/>
                    </a:cubicBezTo>
                    <a:cubicBezTo>
                      <a:pt x="2019826" y="2919143"/>
                      <a:pt x="2020107" y="2920126"/>
                      <a:pt x="2020809" y="2921109"/>
                    </a:cubicBezTo>
                    <a:cubicBezTo>
                      <a:pt x="2023055" y="2923565"/>
                      <a:pt x="2025932" y="2925109"/>
                      <a:pt x="2028950" y="2926232"/>
                    </a:cubicBezTo>
                    <a:cubicBezTo>
                      <a:pt x="2028178" y="2961605"/>
                      <a:pt x="2081940" y="2995996"/>
                      <a:pt x="2100329" y="3023438"/>
                    </a:cubicBezTo>
                    <a:cubicBezTo>
                      <a:pt x="2152055" y="3103519"/>
                      <a:pt x="2211151" y="3178126"/>
                      <a:pt x="2276704" y="3247469"/>
                    </a:cubicBezTo>
                    <a:cubicBezTo>
                      <a:pt x="2290390" y="3262488"/>
                      <a:pt x="2303725" y="3277859"/>
                      <a:pt x="2317692" y="3292598"/>
                    </a:cubicBezTo>
                    <a:cubicBezTo>
                      <a:pt x="2320569" y="3295475"/>
                      <a:pt x="2323938" y="3297370"/>
                      <a:pt x="2328079" y="3297651"/>
                    </a:cubicBezTo>
                    <a:cubicBezTo>
                      <a:pt x="2329202" y="3297791"/>
                      <a:pt x="2330325" y="3297721"/>
                      <a:pt x="2331448" y="3297581"/>
                    </a:cubicBezTo>
                    <a:cubicBezTo>
                      <a:pt x="2337484" y="3301090"/>
                      <a:pt x="2344362" y="3303126"/>
                      <a:pt x="2351521" y="3304319"/>
                    </a:cubicBezTo>
                    <a:cubicBezTo>
                      <a:pt x="2357627" y="3317654"/>
                      <a:pt x="2381279" y="3341025"/>
                      <a:pt x="2385350" y="3346079"/>
                    </a:cubicBezTo>
                    <a:cubicBezTo>
                      <a:pt x="2445288" y="3411912"/>
                      <a:pt x="2508033" y="3495292"/>
                      <a:pt x="2602081" y="3507855"/>
                    </a:cubicBezTo>
                    <a:lnTo>
                      <a:pt x="2602151" y="3507855"/>
                    </a:lnTo>
                    <a:cubicBezTo>
                      <a:pt x="2746101" y="3522243"/>
                      <a:pt x="2906403" y="3422230"/>
                      <a:pt x="2940864" y="3278701"/>
                    </a:cubicBezTo>
                    <a:cubicBezTo>
                      <a:pt x="2956445" y="3219325"/>
                      <a:pt x="2927810" y="3161633"/>
                      <a:pt x="2895946" y="3113064"/>
                    </a:cubicBezTo>
                    <a:close/>
                    <a:moveTo>
                      <a:pt x="782324" y="473196"/>
                    </a:moveTo>
                    <a:cubicBezTo>
                      <a:pt x="791098" y="469476"/>
                      <a:pt x="794817" y="461475"/>
                      <a:pt x="795028" y="452913"/>
                    </a:cubicBezTo>
                    <a:cubicBezTo>
                      <a:pt x="813276" y="473758"/>
                      <a:pt x="831524" y="493129"/>
                      <a:pt x="837209" y="501340"/>
                    </a:cubicBezTo>
                    <a:cubicBezTo>
                      <a:pt x="886900" y="565700"/>
                      <a:pt x="940732" y="626270"/>
                      <a:pt x="995617" y="686208"/>
                    </a:cubicBezTo>
                    <a:cubicBezTo>
                      <a:pt x="1075347" y="785870"/>
                      <a:pt x="1153182" y="887007"/>
                      <a:pt x="1226806" y="991302"/>
                    </a:cubicBezTo>
                    <a:cubicBezTo>
                      <a:pt x="1298956" y="1085841"/>
                      <a:pt x="1365000" y="1184661"/>
                      <a:pt x="1441712" y="1275621"/>
                    </a:cubicBezTo>
                    <a:cubicBezTo>
                      <a:pt x="1485438" y="1334717"/>
                      <a:pt x="1527900" y="1394585"/>
                      <a:pt x="1574152" y="1451786"/>
                    </a:cubicBezTo>
                    <a:cubicBezTo>
                      <a:pt x="1628685" y="1528357"/>
                      <a:pt x="1684342" y="1603876"/>
                      <a:pt x="1741262" y="1678623"/>
                    </a:cubicBezTo>
                    <a:cubicBezTo>
                      <a:pt x="1794954" y="1759196"/>
                      <a:pt x="1856787" y="1833732"/>
                      <a:pt x="1915040" y="1911006"/>
                    </a:cubicBezTo>
                    <a:cubicBezTo>
                      <a:pt x="2000806" y="2026952"/>
                      <a:pt x="2089941" y="2140441"/>
                      <a:pt x="2177883" y="2254702"/>
                    </a:cubicBezTo>
                    <a:cubicBezTo>
                      <a:pt x="2221117" y="2311973"/>
                      <a:pt x="2261824" y="2371139"/>
                      <a:pt x="2306883" y="2427076"/>
                    </a:cubicBezTo>
                    <a:cubicBezTo>
                      <a:pt x="2344081" y="2472205"/>
                      <a:pt x="2372085" y="2522809"/>
                      <a:pt x="2403317" y="2572710"/>
                    </a:cubicBezTo>
                    <a:cubicBezTo>
                      <a:pt x="2413213" y="2586888"/>
                      <a:pt x="2422057" y="2600012"/>
                      <a:pt x="2431602" y="2614962"/>
                    </a:cubicBezTo>
                    <a:cubicBezTo>
                      <a:pt x="2432444" y="2616155"/>
                      <a:pt x="2433286" y="2617278"/>
                      <a:pt x="2434269" y="2618260"/>
                    </a:cubicBezTo>
                    <a:cubicBezTo>
                      <a:pt x="2433497" y="2620857"/>
                      <a:pt x="2432865" y="2623384"/>
                      <a:pt x="2432233" y="2625770"/>
                    </a:cubicBezTo>
                    <a:cubicBezTo>
                      <a:pt x="2426899" y="2641421"/>
                      <a:pt x="2420232" y="2656651"/>
                      <a:pt x="2412511" y="2671320"/>
                    </a:cubicBezTo>
                    <a:cubicBezTo>
                      <a:pt x="2411318" y="2665074"/>
                      <a:pt x="2406405" y="2659740"/>
                      <a:pt x="2400440" y="2657704"/>
                    </a:cubicBezTo>
                    <a:cubicBezTo>
                      <a:pt x="2400370" y="2657073"/>
                      <a:pt x="2400229" y="2656441"/>
                      <a:pt x="2400089" y="2655809"/>
                    </a:cubicBezTo>
                    <a:cubicBezTo>
                      <a:pt x="2397422" y="2641281"/>
                      <a:pt x="2386543" y="2630823"/>
                      <a:pt x="2377770" y="2619594"/>
                    </a:cubicBezTo>
                    <a:cubicBezTo>
                      <a:pt x="2358048" y="2596573"/>
                      <a:pt x="2336220" y="2575377"/>
                      <a:pt x="2319446" y="2549128"/>
                    </a:cubicBezTo>
                    <a:cubicBezTo>
                      <a:pt x="2267439" y="2469679"/>
                      <a:pt x="2204834" y="2396546"/>
                      <a:pt x="2151914" y="2317518"/>
                    </a:cubicBezTo>
                    <a:cubicBezTo>
                      <a:pt x="2132333" y="2287268"/>
                      <a:pt x="2113874" y="2256386"/>
                      <a:pt x="2093591" y="2226558"/>
                    </a:cubicBezTo>
                    <a:cubicBezTo>
                      <a:pt x="2068254" y="2188798"/>
                      <a:pt x="2039969" y="2153144"/>
                      <a:pt x="2012597" y="2116859"/>
                    </a:cubicBezTo>
                    <a:cubicBezTo>
                      <a:pt x="1977856" y="2071940"/>
                      <a:pt x="1950624" y="2024565"/>
                      <a:pt x="1915251" y="1978734"/>
                    </a:cubicBezTo>
                    <a:cubicBezTo>
                      <a:pt x="1872648" y="1924973"/>
                      <a:pt x="1829695" y="1871492"/>
                      <a:pt x="1790251" y="1815344"/>
                    </a:cubicBezTo>
                    <a:cubicBezTo>
                      <a:pt x="1721259" y="1725718"/>
                      <a:pt x="1647916" y="1639460"/>
                      <a:pt x="1577521" y="1550957"/>
                    </a:cubicBezTo>
                    <a:cubicBezTo>
                      <a:pt x="1515828" y="1481895"/>
                      <a:pt x="1460171" y="1407709"/>
                      <a:pt x="1398689" y="1338507"/>
                    </a:cubicBezTo>
                    <a:cubicBezTo>
                      <a:pt x="1360158" y="1296536"/>
                      <a:pt x="1324012" y="1246916"/>
                      <a:pt x="1290043" y="1200453"/>
                    </a:cubicBezTo>
                    <a:cubicBezTo>
                      <a:pt x="1250178" y="1148095"/>
                      <a:pt x="1205119" y="1099878"/>
                      <a:pt x="1164973" y="1047660"/>
                    </a:cubicBezTo>
                    <a:cubicBezTo>
                      <a:pt x="1068960" y="920906"/>
                      <a:pt x="961577" y="803416"/>
                      <a:pt x="860160" y="681154"/>
                    </a:cubicBezTo>
                    <a:cubicBezTo>
                      <a:pt x="820435" y="632656"/>
                      <a:pt x="776078" y="588229"/>
                      <a:pt x="729194" y="546680"/>
                    </a:cubicBezTo>
                    <a:cubicBezTo>
                      <a:pt x="728703" y="546259"/>
                      <a:pt x="728071" y="545627"/>
                      <a:pt x="727370" y="544995"/>
                    </a:cubicBezTo>
                    <a:cubicBezTo>
                      <a:pt x="748495" y="528783"/>
                      <a:pt x="739582" y="485408"/>
                      <a:pt x="736353" y="460844"/>
                    </a:cubicBezTo>
                    <a:cubicBezTo>
                      <a:pt x="751232" y="465195"/>
                      <a:pt x="765901" y="479302"/>
                      <a:pt x="782324" y="473196"/>
                    </a:cubicBezTo>
                    <a:close/>
                    <a:moveTo>
                      <a:pt x="2198026" y="2858363"/>
                    </a:moveTo>
                    <a:cubicBezTo>
                      <a:pt x="2198026" y="2856047"/>
                      <a:pt x="2197745" y="2853661"/>
                      <a:pt x="2196763" y="2851415"/>
                    </a:cubicBezTo>
                    <a:cubicBezTo>
                      <a:pt x="2194306" y="2844537"/>
                      <a:pt x="2187498" y="2841028"/>
                      <a:pt x="2182375" y="2836395"/>
                    </a:cubicBezTo>
                    <a:cubicBezTo>
                      <a:pt x="2178795" y="2832184"/>
                      <a:pt x="2173672" y="2829587"/>
                      <a:pt x="2168478" y="2828956"/>
                    </a:cubicBezTo>
                    <a:cubicBezTo>
                      <a:pt x="2127280" y="2782423"/>
                      <a:pt x="2096539" y="2727679"/>
                      <a:pt x="2054638" y="2681567"/>
                    </a:cubicBezTo>
                    <a:cubicBezTo>
                      <a:pt x="2011334" y="2633350"/>
                      <a:pt x="1973083" y="2581062"/>
                      <a:pt x="1935043" y="2528634"/>
                    </a:cubicBezTo>
                    <a:cubicBezTo>
                      <a:pt x="1908162" y="2492419"/>
                      <a:pt x="1878474" y="2458449"/>
                      <a:pt x="1850119" y="2423427"/>
                    </a:cubicBezTo>
                    <a:cubicBezTo>
                      <a:pt x="1822817" y="2388124"/>
                      <a:pt x="1799095" y="2350083"/>
                      <a:pt x="1769968" y="2316184"/>
                    </a:cubicBezTo>
                    <a:cubicBezTo>
                      <a:pt x="1712767" y="2250351"/>
                      <a:pt x="1659918" y="2181218"/>
                      <a:pt x="1607840" y="2111384"/>
                    </a:cubicBezTo>
                    <a:cubicBezTo>
                      <a:pt x="1553026" y="2044849"/>
                      <a:pt x="1495053" y="1981051"/>
                      <a:pt x="1441362" y="1913603"/>
                    </a:cubicBezTo>
                    <a:cubicBezTo>
                      <a:pt x="1402830" y="1869176"/>
                      <a:pt x="1357701" y="1830785"/>
                      <a:pt x="1323872" y="1782427"/>
                    </a:cubicBezTo>
                    <a:cubicBezTo>
                      <a:pt x="1283656" y="1724033"/>
                      <a:pt x="1234105" y="1673079"/>
                      <a:pt x="1189046" y="1618615"/>
                    </a:cubicBezTo>
                    <a:cubicBezTo>
                      <a:pt x="1134653" y="1547307"/>
                      <a:pt x="1074715" y="1480421"/>
                      <a:pt x="1017023" y="1411780"/>
                    </a:cubicBezTo>
                    <a:cubicBezTo>
                      <a:pt x="975895" y="1359071"/>
                      <a:pt x="930906" y="1309801"/>
                      <a:pt x="885707" y="1260602"/>
                    </a:cubicBezTo>
                    <a:cubicBezTo>
                      <a:pt x="828576" y="1190768"/>
                      <a:pt x="772358" y="1120232"/>
                      <a:pt x="712701" y="1052433"/>
                    </a:cubicBezTo>
                    <a:cubicBezTo>
                      <a:pt x="654588" y="984564"/>
                      <a:pt x="603774" y="910729"/>
                      <a:pt x="544818" y="843562"/>
                    </a:cubicBezTo>
                    <a:cubicBezTo>
                      <a:pt x="516253" y="808189"/>
                      <a:pt x="487337" y="773026"/>
                      <a:pt x="457368" y="738987"/>
                    </a:cubicBezTo>
                    <a:cubicBezTo>
                      <a:pt x="472037" y="709158"/>
                      <a:pt x="454841" y="640587"/>
                      <a:pt x="452314" y="617637"/>
                    </a:cubicBezTo>
                    <a:cubicBezTo>
                      <a:pt x="492109" y="622971"/>
                      <a:pt x="531343" y="632025"/>
                      <a:pt x="570927" y="638482"/>
                    </a:cubicBezTo>
                    <a:cubicBezTo>
                      <a:pt x="580823" y="638692"/>
                      <a:pt x="587701" y="635323"/>
                      <a:pt x="592474" y="629709"/>
                    </a:cubicBezTo>
                    <a:cubicBezTo>
                      <a:pt x="622092" y="670346"/>
                      <a:pt x="641463" y="717791"/>
                      <a:pt x="668555" y="760182"/>
                    </a:cubicBezTo>
                    <a:cubicBezTo>
                      <a:pt x="734599" y="855704"/>
                      <a:pt x="805135" y="948278"/>
                      <a:pt x="879110" y="1037764"/>
                    </a:cubicBezTo>
                    <a:cubicBezTo>
                      <a:pt x="939469" y="1104019"/>
                      <a:pt x="996389" y="1175046"/>
                      <a:pt x="1053309" y="1245021"/>
                    </a:cubicBezTo>
                    <a:cubicBezTo>
                      <a:pt x="1097245" y="1296045"/>
                      <a:pt x="1134232" y="1352614"/>
                      <a:pt x="1178098" y="1403709"/>
                    </a:cubicBezTo>
                    <a:cubicBezTo>
                      <a:pt x="1252985" y="1491089"/>
                      <a:pt x="1320784" y="1584154"/>
                      <a:pt x="1397145" y="1670342"/>
                    </a:cubicBezTo>
                    <a:cubicBezTo>
                      <a:pt x="1429290" y="1709786"/>
                      <a:pt x="1454065" y="1753441"/>
                      <a:pt x="1484245" y="1794569"/>
                    </a:cubicBezTo>
                    <a:cubicBezTo>
                      <a:pt x="1513512" y="1835487"/>
                      <a:pt x="1549376" y="1871000"/>
                      <a:pt x="1579275" y="1911427"/>
                    </a:cubicBezTo>
                    <a:cubicBezTo>
                      <a:pt x="1619210" y="1967786"/>
                      <a:pt x="1663708" y="2020565"/>
                      <a:pt x="1711784" y="2070115"/>
                    </a:cubicBezTo>
                    <a:cubicBezTo>
                      <a:pt x="1769968" y="2138546"/>
                      <a:pt x="1825414" y="2209713"/>
                      <a:pt x="1885422" y="2276740"/>
                    </a:cubicBezTo>
                    <a:cubicBezTo>
                      <a:pt x="1914829" y="2311692"/>
                      <a:pt x="1942132" y="2348329"/>
                      <a:pt x="1969644" y="2384755"/>
                    </a:cubicBezTo>
                    <a:cubicBezTo>
                      <a:pt x="2011123" y="2436902"/>
                      <a:pt x="2057516" y="2485190"/>
                      <a:pt x="2095135" y="2540355"/>
                    </a:cubicBezTo>
                    <a:cubicBezTo>
                      <a:pt x="2132263" y="2596643"/>
                      <a:pt x="2174865" y="2648861"/>
                      <a:pt x="2212554" y="2704728"/>
                    </a:cubicBezTo>
                    <a:cubicBezTo>
                      <a:pt x="2230171" y="2731328"/>
                      <a:pt x="2248208" y="2762491"/>
                      <a:pt x="2264000" y="2791547"/>
                    </a:cubicBezTo>
                    <a:cubicBezTo>
                      <a:pt x="2268071" y="2798355"/>
                      <a:pt x="2271440" y="2805935"/>
                      <a:pt x="2276423" y="2812181"/>
                    </a:cubicBezTo>
                    <a:cubicBezTo>
                      <a:pt x="2251226" y="2829307"/>
                      <a:pt x="2225118" y="2844677"/>
                      <a:pt x="2198026" y="2858363"/>
                    </a:cubicBezTo>
                    <a:close/>
                    <a:moveTo>
                      <a:pt x="2307023" y="2789863"/>
                    </a:moveTo>
                    <a:cubicBezTo>
                      <a:pt x="2271650" y="2725573"/>
                      <a:pt x="2233259" y="2662898"/>
                      <a:pt x="2187779" y="2605136"/>
                    </a:cubicBezTo>
                    <a:cubicBezTo>
                      <a:pt x="2159424" y="2568289"/>
                      <a:pt x="2134719" y="2528985"/>
                      <a:pt x="2106856" y="2491787"/>
                    </a:cubicBezTo>
                    <a:cubicBezTo>
                      <a:pt x="2067412" y="2438166"/>
                      <a:pt x="2020318" y="2390861"/>
                      <a:pt x="1981225" y="2336959"/>
                    </a:cubicBezTo>
                    <a:cubicBezTo>
                      <a:pt x="1915882" y="2247894"/>
                      <a:pt x="1838749" y="2168445"/>
                      <a:pt x="1771301" y="2080994"/>
                    </a:cubicBezTo>
                    <a:cubicBezTo>
                      <a:pt x="1738525" y="2039936"/>
                      <a:pt x="1699923" y="2004001"/>
                      <a:pt x="1666726" y="1963364"/>
                    </a:cubicBezTo>
                    <a:cubicBezTo>
                      <a:pt x="1637809" y="1928552"/>
                      <a:pt x="1612964" y="1890582"/>
                      <a:pt x="1584048" y="1855770"/>
                    </a:cubicBezTo>
                    <a:cubicBezTo>
                      <a:pt x="1526777" y="1795411"/>
                      <a:pt x="1483894" y="1724103"/>
                      <a:pt x="1435326" y="1657077"/>
                    </a:cubicBezTo>
                    <a:cubicBezTo>
                      <a:pt x="1374967" y="1587523"/>
                      <a:pt x="1318327" y="1514952"/>
                      <a:pt x="1260354" y="1443363"/>
                    </a:cubicBezTo>
                    <a:cubicBezTo>
                      <a:pt x="1199925" y="1373599"/>
                      <a:pt x="1145602" y="1299203"/>
                      <a:pt x="1087489" y="1227685"/>
                    </a:cubicBezTo>
                    <a:cubicBezTo>
                      <a:pt x="1028112" y="1155535"/>
                      <a:pt x="969438" y="1082683"/>
                      <a:pt x="905710" y="1014322"/>
                    </a:cubicBezTo>
                    <a:cubicBezTo>
                      <a:pt x="837209" y="932487"/>
                      <a:pt x="768217" y="846370"/>
                      <a:pt x="703226" y="761095"/>
                    </a:cubicBezTo>
                    <a:cubicBezTo>
                      <a:pt x="675994" y="726283"/>
                      <a:pt x="656132" y="686629"/>
                      <a:pt x="630795" y="650554"/>
                    </a:cubicBezTo>
                    <a:cubicBezTo>
                      <a:pt x="621390" y="638201"/>
                      <a:pt x="611915" y="625147"/>
                      <a:pt x="599282" y="616093"/>
                    </a:cubicBezTo>
                    <a:cubicBezTo>
                      <a:pt x="606651" y="589914"/>
                      <a:pt x="597387" y="547662"/>
                      <a:pt x="597527" y="528081"/>
                    </a:cubicBezTo>
                    <a:cubicBezTo>
                      <a:pt x="634515" y="533345"/>
                      <a:pt x="670730" y="542258"/>
                      <a:pt x="706805" y="551101"/>
                    </a:cubicBezTo>
                    <a:cubicBezTo>
                      <a:pt x="709613" y="551031"/>
                      <a:pt x="712210" y="550750"/>
                      <a:pt x="714596" y="550259"/>
                    </a:cubicBezTo>
                    <a:cubicBezTo>
                      <a:pt x="721404" y="561278"/>
                      <a:pt x="731932" y="570122"/>
                      <a:pt x="739862" y="580298"/>
                    </a:cubicBezTo>
                    <a:cubicBezTo>
                      <a:pt x="761690" y="604793"/>
                      <a:pt x="783588" y="628656"/>
                      <a:pt x="804362" y="654344"/>
                    </a:cubicBezTo>
                    <a:cubicBezTo>
                      <a:pt x="892164" y="767341"/>
                      <a:pt x="984387" y="876760"/>
                      <a:pt x="1074575" y="987722"/>
                    </a:cubicBezTo>
                    <a:cubicBezTo>
                      <a:pt x="1129389" y="1061066"/>
                      <a:pt x="1187292" y="1131882"/>
                      <a:pt x="1245686" y="1202418"/>
                    </a:cubicBezTo>
                    <a:cubicBezTo>
                      <a:pt x="1286814" y="1256461"/>
                      <a:pt x="1324925" y="1312749"/>
                      <a:pt x="1371036" y="1362861"/>
                    </a:cubicBezTo>
                    <a:cubicBezTo>
                      <a:pt x="1416516" y="1413184"/>
                      <a:pt x="1456943" y="1467858"/>
                      <a:pt x="1501019" y="1519374"/>
                    </a:cubicBezTo>
                    <a:cubicBezTo>
                      <a:pt x="1547692" y="1572083"/>
                      <a:pt x="1591417" y="1627248"/>
                      <a:pt x="1634932" y="1682554"/>
                    </a:cubicBezTo>
                    <a:cubicBezTo>
                      <a:pt x="1692905" y="1752739"/>
                      <a:pt x="1750948" y="1822573"/>
                      <a:pt x="1803165" y="1897250"/>
                    </a:cubicBezTo>
                    <a:cubicBezTo>
                      <a:pt x="1857488" y="1966663"/>
                      <a:pt x="1911040" y="2033128"/>
                      <a:pt x="1958976" y="2107945"/>
                    </a:cubicBezTo>
                    <a:cubicBezTo>
                      <a:pt x="2002561" y="2168304"/>
                      <a:pt x="2050497" y="2225575"/>
                      <a:pt x="2089239" y="2289373"/>
                    </a:cubicBezTo>
                    <a:cubicBezTo>
                      <a:pt x="2132965" y="2361874"/>
                      <a:pt x="2185182" y="2428691"/>
                      <a:pt x="2235926" y="2496279"/>
                    </a:cubicBezTo>
                    <a:cubicBezTo>
                      <a:pt x="2271720" y="2542952"/>
                      <a:pt x="2300426" y="2594678"/>
                      <a:pt x="2342748" y="2636859"/>
                    </a:cubicBezTo>
                    <a:cubicBezTo>
                      <a:pt x="2353346" y="2648510"/>
                      <a:pt x="2361698" y="2663670"/>
                      <a:pt x="2375805" y="2671882"/>
                    </a:cubicBezTo>
                    <a:cubicBezTo>
                      <a:pt x="2376436" y="2672443"/>
                      <a:pt x="2377138" y="2672864"/>
                      <a:pt x="2377840" y="2673215"/>
                    </a:cubicBezTo>
                    <a:cubicBezTo>
                      <a:pt x="2378893" y="2681778"/>
                      <a:pt x="2387385" y="2689358"/>
                      <a:pt x="2393070" y="2695323"/>
                    </a:cubicBezTo>
                    <a:cubicBezTo>
                      <a:pt x="2393070" y="2695323"/>
                      <a:pt x="2393070" y="2695323"/>
                      <a:pt x="2393070" y="2695253"/>
                    </a:cubicBezTo>
                    <a:cubicBezTo>
                      <a:pt x="2394544" y="2696236"/>
                      <a:pt x="2395948" y="2696868"/>
                      <a:pt x="2397281" y="2697218"/>
                    </a:cubicBezTo>
                    <a:cubicBezTo>
                      <a:pt x="2373559" y="2733644"/>
                      <a:pt x="2342677" y="2765368"/>
                      <a:pt x="2307023" y="2789863"/>
                    </a:cubicBezTo>
                    <a:close/>
                    <a:moveTo>
                      <a:pt x="220493" y="549206"/>
                    </a:moveTo>
                    <a:cubicBezTo>
                      <a:pt x="186384" y="465335"/>
                      <a:pt x="156976" y="379639"/>
                      <a:pt x="123498" y="295488"/>
                    </a:cubicBezTo>
                    <a:cubicBezTo>
                      <a:pt x="128902" y="278292"/>
                      <a:pt x="129604" y="240112"/>
                      <a:pt x="132131" y="233304"/>
                    </a:cubicBezTo>
                    <a:cubicBezTo>
                      <a:pt x="155783" y="229724"/>
                      <a:pt x="179365" y="242498"/>
                      <a:pt x="203298" y="240182"/>
                    </a:cubicBezTo>
                    <a:cubicBezTo>
                      <a:pt x="236496" y="233234"/>
                      <a:pt x="217826" y="194070"/>
                      <a:pt x="212001" y="172664"/>
                    </a:cubicBezTo>
                    <a:cubicBezTo>
                      <a:pt x="230460" y="171822"/>
                      <a:pt x="248989" y="181507"/>
                      <a:pt x="267166" y="176664"/>
                    </a:cubicBezTo>
                    <a:cubicBezTo>
                      <a:pt x="271167" y="175191"/>
                      <a:pt x="274045" y="173085"/>
                      <a:pt x="276080" y="170488"/>
                    </a:cubicBezTo>
                    <a:cubicBezTo>
                      <a:pt x="321770" y="194281"/>
                      <a:pt x="367601" y="217933"/>
                      <a:pt x="413011" y="242358"/>
                    </a:cubicBezTo>
                    <a:cubicBezTo>
                      <a:pt x="475054" y="278152"/>
                      <a:pt x="541871" y="304752"/>
                      <a:pt x="602440" y="343213"/>
                    </a:cubicBezTo>
                    <a:cubicBezTo>
                      <a:pt x="645604" y="367076"/>
                      <a:pt x="692768" y="382377"/>
                      <a:pt x="736915" y="404204"/>
                    </a:cubicBezTo>
                    <a:cubicBezTo>
                      <a:pt x="741056" y="405959"/>
                      <a:pt x="744986" y="406240"/>
                      <a:pt x="748425" y="405327"/>
                    </a:cubicBezTo>
                    <a:cubicBezTo>
                      <a:pt x="745688" y="411012"/>
                      <a:pt x="745407" y="418101"/>
                      <a:pt x="748916" y="424768"/>
                    </a:cubicBezTo>
                    <a:cubicBezTo>
                      <a:pt x="732212" y="417610"/>
                      <a:pt x="706384" y="414872"/>
                      <a:pt x="698383" y="435366"/>
                    </a:cubicBezTo>
                    <a:cubicBezTo>
                      <a:pt x="692768" y="460212"/>
                      <a:pt x="704349" y="486180"/>
                      <a:pt x="703015" y="511377"/>
                    </a:cubicBezTo>
                    <a:cubicBezTo>
                      <a:pt x="673959" y="502674"/>
                      <a:pt x="644130" y="497269"/>
                      <a:pt x="614302" y="492286"/>
                    </a:cubicBezTo>
                    <a:cubicBezTo>
                      <a:pt x="598510" y="490321"/>
                      <a:pt x="578788" y="483232"/>
                      <a:pt x="565733" y="495725"/>
                    </a:cubicBezTo>
                    <a:cubicBezTo>
                      <a:pt x="557031" y="504499"/>
                      <a:pt x="558645" y="518185"/>
                      <a:pt x="559487" y="529484"/>
                    </a:cubicBezTo>
                    <a:cubicBezTo>
                      <a:pt x="560540" y="553277"/>
                      <a:pt x="564751" y="574333"/>
                      <a:pt x="563417" y="598757"/>
                    </a:cubicBezTo>
                    <a:cubicBezTo>
                      <a:pt x="530781" y="593142"/>
                      <a:pt x="498286" y="586124"/>
                      <a:pt x="465509" y="581351"/>
                    </a:cubicBezTo>
                    <a:cubicBezTo>
                      <a:pt x="440313" y="575666"/>
                      <a:pt x="408800" y="579597"/>
                      <a:pt x="414415" y="613005"/>
                    </a:cubicBezTo>
                    <a:cubicBezTo>
                      <a:pt x="420100" y="648378"/>
                      <a:pt x="429996" y="683681"/>
                      <a:pt x="427890" y="719756"/>
                    </a:cubicBezTo>
                    <a:cubicBezTo>
                      <a:pt x="397079" y="711544"/>
                      <a:pt x="365847" y="705017"/>
                      <a:pt x="334965" y="696735"/>
                    </a:cubicBezTo>
                    <a:cubicBezTo>
                      <a:pt x="329350" y="695261"/>
                      <a:pt x="302470" y="686769"/>
                      <a:pt x="283098" y="684523"/>
                    </a:cubicBezTo>
                    <a:cubicBezTo>
                      <a:pt x="262604" y="639254"/>
                      <a:pt x="240145" y="594897"/>
                      <a:pt x="220493" y="549206"/>
                    </a:cubicBezTo>
                    <a:close/>
                    <a:moveTo>
                      <a:pt x="2043970" y="2891771"/>
                    </a:moveTo>
                    <a:cubicBezTo>
                      <a:pt x="2037724" y="2881735"/>
                      <a:pt x="2029723" y="2872891"/>
                      <a:pt x="2022774" y="2863276"/>
                    </a:cubicBezTo>
                    <a:cubicBezTo>
                      <a:pt x="1971539" y="2800040"/>
                      <a:pt x="1925428" y="2732732"/>
                      <a:pt x="1871596" y="2671601"/>
                    </a:cubicBezTo>
                    <a:cubicBezTo>
                      <a:pt x="1813974" y="2601065"/>
                      <a:pt x="1759510" y="2527932"/>
                      <a:pt x="1700204" y="2458800"/>
                    </a:cubicBezTo>
                    <a:cubicBezTo>
                      <a:pt x="1655426" y="2404336"/>
                      <a:pt x="1617736" y="2344469"/>
                      <a:pt x="1570642" y="2291900"/>
                    </a:cubicBezTo>
                    <a:cubicBezTo>
                      <a:pt x="1511617" y="2220943"/>
                      <a:pt x="1457294" y="2146336"/>
                      <a:pt x="1396373" y="2076993"/>
                    </a:cubicBezTo>
                    <a:cubicBezTo>
                      <a:pt x="1309835" y="1965399"/>
                      <a:pt x="1221963" y="1854367"/>
                      <a:pt x="1127564" y="1749300"/>
                    </a:cubicBezTo>
                    <a:cubicBezTo>
                      <a:pt x="1067065" y="1677150"/>
                      <a:pt x="1008811" y="1599595"/>
                      <a:pt x="946206" y="1528638"/>
                    </a:cubicBezTo>
                    <a:cubicBezTo>
                      <a:pt x="902621" y="1472701"/>
                      <a:pt x="862616" y="1413886"/>
                      <a:pt x="814539" y="1361457"/>
                    </a:cubicBezTo>
                    <a:cubicBezTo>
                      <a:pt x="742530" y="1270217"/>
                      <a:pt x="663150" y="1185223"/>
                      <a:pt x="592193" y="1093210"/>
                    </a:cubicBezTo>
                    <a:cubicBezTo>
                      <a:pt x="554995" y="1046046"/>
                      <a:pt x="513516" y="1002531"/>
                      <a:pt x="476318" y="955437"/>
                    </a:cubicBezTo>
                    <a:cubicBezTo>
                      <a:pt x="448735" y="919292"/>
                      <a:pt x="424662" y="880760"/>
                      <a:pt x="396167" y="845317"/>
                    </a:cubicBezTo>
                    <a:cubicBezTo>
                      <a:pt x="381989" y="828262"/>
                      <a:pt x="367601" y="811347"/>
                      <a:pt x="353213" y="794503"/>
                    </a:cubicBezTo>
                    <a:cubicBezTo>
                      <a:pt x="347949" y="786291"/>
                      <a:pt x="341843" y="778641"/>
                      <a:pt x="336439" y="770500"/>
                    </a:cubicBezTo>
                    <a:cubicBezTo>
                      <a:pt x="321139" y="749585"/>
                      <a:pt x="306681" y="726845"/>
                      <a:pt x="289696" y="707123"/>
                    </a:cubicBezTo>
                    <a:cubicBezTo>
                      <a:pt x="334193" y="724879"/>
                      <a:pt x="381498" y="735758"/>
                      <a:pt x="426486" y="752041"/>
                    </a:cubicBezTo>
                    <a:cubicBezTo>
                      <a:pt x="434417" y="753796"/>
                      <a:pt x="440664" y="753234"/>
                      <a:pt x="445717" y="750918"/>
                    </a:cubicBezTo>
                    <a:cubicBezTo>
                      <a:pt x="448665" y="756182"/>
                      <a:pt x="451823" y="761235"/>
                      <a:pt x="455473" y="766078"/>
                    </a:cubicBezTo>
                    <a:cubicBezTo>
                      <a:pt x="480318" y="799205"/>
                      <a:pt x="501725" y="834719"/>
                      <a:pt x="527904" y="866934"/>
                    </a:cubicBezTo>
                    <a:cubicBezTo>
                      <a:pt x="573454" y="923503"/>
                      <a:pt x="614933" y="983301"/>
                      <a:pt x="659360" y="1040852"/>
                    </a:cubicBezTo>
                    <a:cubicBezTo>
                      <a:pt x="715438" y="1110195"/>
                      <a:pt x="774253" y="1177362"/>
                      <a:pt x="828296" y="1248389"/>
                    </a:cubicBezTo>
                    <a:cubicBezTo>
                      <a:pt x="855878" y="1283833"/>
                      <a:pt x="886549" y="1316609"/>
                      <a:pt x="916869" y="1349666"/>
                    </a:cubicBezTo>
                    <a:cubicBezTo>
                      <a:pt x="965999" y="1406727"/>
                      <a:pt x="1011970" y="1466384"/>
                      <a:pt x="1061941" y="1522672"/>
                    </a:cubicBezTo>
                    <a:cubicBezTo>
                      <a:pt x="1091770" y="1556853"/>
                      <a:pt x="1120476" y="1592156"/>
                      <a:pt x="1148058" y="1628090"/>
                    </a:cubicBezTo>
                    <a:cubicBezTo>
                      <a:pt x="1205470" y="1697573"/>
                      <a:pt x="1263443" y="1760880"/>
                      <a:pt x="1316011" y="1834785"/>
                    </a:cubicBezTo>
                    <a:cubicBezTo>
                      <a:pt x="1365983" y="1891284"/>
                      <a:pt x="1421289" y="1942940"/>
                      <a:pt x="1465926" y="2004141"/>
                    </a:cubicBezTo>
                    <a:cubicBezTo>
                      <a:pt x="1496948" y="2041761"/>
                      <a:pt x="1530497" y="2076783"/>
                      <a:pt x="1561378" y="2114613"/>
                    </a:cubicBezTo>
                    <a:cubicBezTo>
                      <a:pt x="1599067" y="2158478"/>
                      <a:pt x="1629878" y="2207678"/>
                      <a:pt x="1666866" y="2252035"/>
                    </a:cubicBezTo>
                    <a:cubicBezTo>
                      <a:pt x="1708977" y="2303761"/>
                      <a:pt x="1754387" y="2352961"/>
                      <a:pt x="1791795" y="2408337"/>
                    </a:cubicBezTo>
                    <a:cubicBezTo>
                      <a:pt x="1816992" y="2445535"/>
                      <a:pt x="1847101" y="2478873"/>
                      <a:pt x="1875245" y="2513755"/>
                    </a:cubicBezTo>
                    <a:cubicBezTo>
                      <a:pt x="1916654" y="2564077"/>
                      <a:pt x="1951115" y="2619664"/>
                      <a:pt x="1993858" y="2668934"/>
                    </a:cubicBezTo>
                    <a:cubicBezTo>
                      <a:pt x="2022353" y="2702272"/>
                      <a:pt x="2051480" y="2735259"/>
                      <a:pt x="2076817" y="2771053"/>
                    </a:cubicBezTo>
                    <a:cubicBezTo>
                      <a:pt x="2099276" y="2802987"/>
                      <a:pt x="2121103" y="2835623"/>
                      <a:pt x="2148546" y="2863557"/>
                    </a:cubicBezTo>
                    <a:cubicBezTo>
                      <a:pt x="2150721" y="2865522"/>
                      <a:pt x="2152967" y="2866856"/>
                      <a:pt x="2155143" y="2867768"/>
                    </a:cubicBezTo>
                    <a:cubicBezTo>
                      <a:pt x="2158021" y="2870365"/>
                      <a:pt x="2161249" y="2872541"/>
                      <a:pt x="2164408" y="2874155"/>
                    </a:cubicBezTo>
                    <a:cubicBezTo>
                      <a:pt x="2149528" y="2880752"/>
                      <a:pt x="2134509" y="2886858"/>
                      <a:pt x="2119208" y="2892473"/>
                    </a:cubicBezTo>
                    <a:cubicBezTo>
                      <a:pt x="2095626" y="2901527"/>
                      <a:pt x="2070570" y="2902580"/>
                      <a:pt x="2045865" y="2906019"/>
                    </a:cubicBezTo>
                    <a:cubicBezTo>
                      <a:pt x="2047058" y="2901457"/>
                      <a:pt x="2046497" y="2896263"/>
                      <a:pt x="2043970" y="2891771"/>
                    </a:cubicBezTo>
                    <a:close/>
                    <a:moveTo>
                      <a:pt x="2108540" y="2986030"/>
                    </a:moveTo>
                    <a:cubicBezTo>
                      <a:pt x="2088467" y="2967782"/>
                      <a:pt x="2064464" y="2953324"/>
                      <a:pt x="2049936" y="2929250"/>
                    </a:cubicBezTo>
                    <a:cubicBezTo>
                      <a:pt x="2050287" y="2929320"/>
                      <a:pt x="2050708" y="2929390"/>
                      <a:pt x="2050989" y="2929390"/>
                    </a:cubicBezTo>
                    <a:cubicBezTo>
                      <a:pt x="2099135" y="2934163"/>
                      <a:pt x="2145247" y="2916266"/>
                      <a:pt x="2188762" y="2897877"/>
                    </a:cubicBezTo>
                    <a:cubicBezTo>
                      <a:pt x="2220766" y="2885104"/>
                      <a:pt x="2252209" y="2870716"/>
                      <a:pt x="2280985" y="2851555"/>
                    </a:cubicBezTo>
                    <a:cubicBezTo>
                      <a:pt x="2369769" y="2798074"/>
                      <a:pt x="2449429" y="2721081"/>
                      <a:pt x="2473923" y="2617207"/>
                    </a:cubicBezTo>
                    <a:cubicBezTo>
                      <a:pt x="2499892" y="2647808"/>
                      <a:pt x="2517578" y="2684655"/>
                      <a:pt x="2541301" y="2717011"/>
                    </a:cubicBezTo>
                    <a:cubicBezTo>
                      <a:pt x="2545302" y="2722064"/>
                      <a:pt x="2549302" y="2727117"/>
                      <a:pt x="2553303" y="2732171"/>
                    </a:cubicBezTo>
                    <a:cubicBezTo>
                      <a:pt x="2548881" y="2735188"/>
                      <a:pt x="2545793" y="2740242"/>
                      <a:pt x="2545582" y="2747401"/>
                    </a:cubicBezTo>
                    <a:cubicBezTo>
                      <a:pt x="2522632" y="2858714"/>
                      <a:pt x="2366260" y="2967852"/>
                      <a:pt x="2266808" y="3011858"/>
                    </a:cubicBezTo>
                    <a:cubicBezTo>
                      <a:pt x="2231785" y="3026176"/>
                      <a:pt x="2194587" y="3033966"/>
                      <a:pt x="2158512" y="3045055"/>
                    </a:cubicBezTo>
                    <a:cubicBezTo>
                      <a:pt x="2143843" y="3023789"/>
                      <a:pt x="2128332" y="3003014"/>
                      <a:pt x="2108540" y="2986030"/>
                    </a:cubicBezTo>
                    <a:close/>
                    <a:moveTo>
                      <a:pt x="2184340" y="3082534"/>
                    </a:moveTo>
                    <a:cubicBezTo>
                      <a:pt x="2179988" y="3076568"/>
                      <a:pt x="2175848" y="3070462"/>
                      <a:pt x="2171637" y="3064286"/>
                    </a:cubicBezTo>
                    <a:cubicBezTo>
                      <a:pt x="2265614" y="3060145"/>
                      <a:pt x="2353556" y="3014455"/>
                      <a:pt x="2426829" y="2957535"/>
                    </a:cubicBezTo>
                    <a:cubicBezTo>
                      <a:pt x="2491470" y="2907633"/>
                      <a:pt x="2559619" y="2847204"/>
                      <a:pt x="2580254" y="2765579"/>
                    </a:cubicBezTo>
                    <a:cubicBezTo>
                      <a:pt x="2594642" y="2783195"/>
                      <a:pt x="2609100" y="2800741"/>
                      <a:pt x="2623488" y="2818358"/>
                    </a:cubicBezTo>
                    <a:cubicBezTo>
                      <a:pt x="2619066" y="2822007"/>
                      <a:pt x="2615767" y="2827833"/>
                      <a:pt x="2615206" y="2835623"/>
                    </a:cubicBezTo>
                    <a:cubicBezTo>
                      <a:pt x="2575972" y="2960342"/>
                      <a:pt x="2481854" y="3067514"/>
                      <a:pt x="2361347" y="3119171"/>
                    </a:cubicBezTo>
                    <a:cubicBezTo>
                      <a:pt x="2329062" y="3130400"/>
                      <a:pt x="2295794" y="3138191"/>
                      <a:pt x="2263158" y="3147946"/>
                    </a:cubicBezTo>
                    <a:cubicBezTo>
                      <a:pt x="2259298" y="3148929"/>
                      <a:pt x="2249823" y="3152298"/>
                      <a:pt x="2241892" y="3156720"/>
                    </a:cubicBezTo>
                    <a:cubicBezTo>
                      <a:pt x="2222240" y="3132436"/>
                      <a:pt x="2203150" y="3107731"/>
                      <a:pt x="2184340" y="3082534"/>
                    </a:cubicBezTo>
                    <a:close/>
                    <a:moveTo>
                      <a:pt x="2344081" y="3283193"/>
                    </a:moveTo>
                    <a:cubicBezTo>
                      <a:pt x="2344362" y="3279403"/>
                      <a:pt x="2343239" y="3275473"/>
                      <a:pt x="2340291" y="3272385"/>
                    </a:cubicBezTo>
                    <a:cubicBezTo>
                      <a:pt x="2320850" y="3249785"/>
                      <a:pt x="2301479" y="3227115"/>
                      <a:pt x="2281897" y="3204656"/>
                    </a:cubicBezTo>
                    <a:cubicBezTo>
                      <a:pt x="2272984" y="3194339"/>
                      <a:pt x="2264210" y="3183881"/>
                      <a:pt x="2255578" y="3173354"/>
                    </a:cubicBezTo>
                    <a:cubicBezTo>
                      <a:pt x="2314533" y="3166686"/>
                      <a:pt x="2375243" y="3156439"/>
                      <a:pt x="2426478" y="3125487"/>
                    </a:cubicBezTo>
                    <a:cubicBezTo>
                      <a:pt x="2497997" y="3085622"/>
                      <a:pt x="2560251" y="3027649"/>
                      <a:pt x="2601169" y="2956201"/>
                    </a:cubicBezTo>
                    <a:cubicBezTo>
                      <a:pt x="2619908" y="2922793"/>
                      <a:pt x="2639911" y="2888613"/>
                      <a:pt x="2650228" y="2851415"/>
                    </a:cubicBezTo>
                    <a:cubicBezTo>
                      <a:pt x="2676758" y="2884753"/>
                      <a:pt x="2702516" y="2918792"/>
                      <a:pt x="2726098" y="2954727"/>
                    </a:cubicBezTo>
                    <a:cubicBezTo>
                      <a:pt x="2730520" y="2962307"/>
                      <a:pt x="2734169" y="2970659"/>
                      <a:pt x="2736345" y="2979362"/>
                    </a:cubicBezTo>
                    <a:cubicBezTo>
                      <a:pt x="2736345" y="2979502"/>
                      <a:pt x="2736345" y="2979643"/>
                      <a:pt x="2736415" y="2979713"/>
                    </a:cubicBezTo>
                    <a:cubicBezTo>
                      <a:pt x="2737538" y="2989750"/>
                      <a:pt x="2737328" y="2999575"/>
                      <a:pt x="2735924" y="3009191"/>
                    </a:cubicBezTo>
                    <a:cubicBezTo>
                      <a:pt x="2718097" y="3008278"/>
                      <a:pt x="2715430" y="3031510"/>
                      <a:pt x="2709815" y="3045547"/>
                    </a:cubicBezTo>
                    <a:cubicBezTo>
                      <a:pt x="2677109" y="3116995"/>
                      <a:pt x="2621803" y="3174827"/>
                      <a:pt x="2555619" y="3215745"/>
                    </a:cubicBezTo>
                    <a:cubicBezTo>
                      <a:pt x="2533300" y="3227045"/>
                      <a:pt x="2510069" y="3236590"/>
                      <a:pt x="2485785" y="3243328"/>
                    </a:cubicBezTo>
                    <a:cubicBezTo>
                      <a:pt x="2475187" y="3249153"/>
                      <a:pt x="2401071" y="3265015"/>
                      <a:pt x="2368225" y="3281649"/>
                    </a:cubicBezTo>
                    <a:cubicBezTo>
                      <a:pt x="2359943" y="3282351"/>
                      <a:pt x="2351731" y="3282631"/>
                      <a:pt x="2344081" y="3283193"/>
                    </a:cubicBezTo>
                    <a:close/>
                    <a:moveTo>
                      <a:pt x="2788422" y="3421528"/>
                    </a:moveTo>
                    <a:cubicBezTo>
                      <a:pt x="2731292" y="3461533"/>
                      <a:pt x="2659282" y="3481606"/>
                      <a:pt x="2589939" y="3470797"/>
                    </a:cubicBezTo>
                    <a:cubicBezTo>
                      <a:pt x="2529370" y="3455918"/>
                      <a:pt x="2483188" y="3408824"/>
                      <a:pt x="2438971" y="3367415"/>
                    </a:cubicBezTo>
                    <a:cubicBezTo>
                      <a:pt x="2418196" y="3347202"/>
                      <a:pt x="2397071" y="3324392"/>
                      <a:pt x="2373348" y="3306284"/>
                    </a:cubicBezTo>
                    <a:cubicBezTo>
                      <a:pt x="2376717" y="3306424"/>
                      <a:pt x="2380016" y="3306494"/>
                      <a:pt x="2383174" y="3306705"/>
                    </a:cubicBezTo>
                    <a:cubicBezTo>
                      <a:pt x="2414056" y="3308600"/>
                      <a:pt x="2443814" y="3299897"/>
                      <a:pt x="2472941" y="3290703"/>
                    </a:cubicBezTo>
                    <a:cubicBezTo>
                      <a:pt x="2511893" y="3280526"/>
                      <a:pt x="2549092" y="3264454"/>
                      <a:pt x="2582780" y="3242486"/>
                    </a:cubicBezTo>
                    <a:cubicBezTo>
                      <a:pt x="2582851" y="3242486"/>
                      <a:pt x="2582851" y="3242416"/>
                      <a:pt x="2582921" y="3242416"/>
                    </a:cubicBezTo>
                    <a:cubicBezTo>
                      <a:pt x="2606433" y="3230765"/>
                      <a:pt x="2629032" y="3217219"/>
                      <a:pt x="2650439" y="3201708"/>
                    </a:cubicBezTo>
                    <a:cubicBezTo>
                      <a:pt x="2679285" y="3182969"/>
                      <a:pt x="2700480" y="3155035"/>
                      <a:pt x="2720624" y="3127593"/>
                    </a:cubicBezTo>
                    <a:cubicBezTo>
                      <a:pt x="2742170" y="3099238"/>
                      <a:pt x="2761822" y="3065900"/>
                      <a:pt x="2770595" y="3030597"/>
                    </a:cubicBezTo>
                    <a:cubicBezTo>
                      <a:pt x="2773122" y="3026386"/>
                      <a:pt x="2774736" y="3021052"/>
                      <a:pt x="2775719" y="3015086"/>
                    </a:cubicBezTo>
                    <a:cubicBezTo>
                      <a:pt x="2795932" y="3038739"/>
                      <a:pt x="2818742" y="3060075"/>
                      <a:pt x="2835166" y="3086745"/>
                    </a:cubicBezTo>
                    <a:cubicBezTo>
                      <a:pt x="2863380" y="3135945"/>
                      <a:pt x="2905000" y="3183179"/>
                      <a:pt x="2907105" y="3242275"/>
                    </a:cubicBezTo>
                    <a:cubicBezTo>
                      <a:pt x="2902754" y="3316741"/>
                      <a:pt x="2851729" y="3384259"/>
                      <a:pt x="2788422" y="3421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5" name="Google Shape;1055;p24"/>
          <p:cNvGrpSpPr/>
          <p:nvPr/>
        </p:nvGrpSpPr>
        <p:grpSpPr>
          <a:xfrm>
            <a:off x="8001450" y="1832645"/>
            <a:ext cx="628624" cy="631642"/>
            <a:chOff x="8001450" y="1832645"/>
            <a:chExt cx="628624" cy="631642"/>
          </a:xfrm>
        </p:grpSpPr>
        <p:grpSp>
          <p:nvGrpSpPr>
            <p:cNvPr id="1056" name="Google Shape;1056;p24"/>
            <p:cNvGrpSpPr/>
            <p:nvPr/>
          </p:nvGrpSpPr>
          <p:grpSpPr>
            <a:xfrm rot="523881">
              <a:off x="8040278" y="1871245"/>
              <a:ext cx="550818" cy="553611"/>
              <a:chOff x="16080420" y="3743239"/>
              <a:chExt cx="1101649" cy="1107234"/>
            </a:xfrm>
          </p:grpSpPr>
          <p:sp>
            <p:nvSpPr>
              <p:cNvPr id="1057" name="Google Shape;1057;p24"/>
              <p:cNvSpPr/>
              <p:nvPr/>
            </p:nvSpPr>
            <p:spPr>
              <a:xfrm>
                <a:off x="16080420" y="3758967"/>
                <a:ext cx="946316" cy="1067616"/>
              </a:xfrm>
              <a:custGeom>
                <a:avLst/>
                <a:gdLst/>
                <a:ahLst/>
                <a:cxnLst/>
                <a:rect l="l" t="t" r="r" b="b"/>
                <a:pathLst>
                  <a:path w="946316" h="1067616" extrusionOk="0">
                    <a:moveTo>
                      <a:pt x="923632" y="530181"/>
                    </a:moveTo>
                    <a:cubicBezTo>
                      <a:pt x="930190" y="527125"/>
                      <a:pt x="937591" y="525199"/>
                      <a:pt x="943330" y="520703"/>
                    </a:cubicBezTo>
                    <a:cubicBezTo>
                      <a:pt x="949135" y="515034"/>
                      <a:pt x="945767" y="505910"/>
                      <a:pt x="939319" y="502411"/>
                    </a:cubicBezTo>
                    <a:cubicBezTo>
                      <a:pt x="919156" y="490453"/>
                      <a:pt x="893875" y="492070"/>
                      <a:pt x="873335" y="480599"/>
                    </a:cubicBezTo>
                    <a:cubicBezTo>
                      <a:pt x="805114" y="445167"/>
                      <a:pt x="750829" y="389539"/>
                      <a:pt x="697142" y="335505"/>
                    </a:cubicBezTo>
                    <a:cubicBezTo>
                      <a:pt x="675029" y="315995"/>
                      <a:pt x="658301" y="291924"/>
                      <a:pt x="641306" y="268074"/>
                    </a:cubicBezTo>
                    <a:cubicBezTo>
                      <a:pt x="613123" y="232797"/>
                      <a:pt x="586999" y="195726"/>
                      <a:pt x="566925" y="155179"/>
                    </a:cubicBezTo>
                    <a:cubicBezTo>
                      <a:pt x="543416" y="105951"/>
                      <a:pt x="523187" y="54286"/>
                      <a:pt x="500409" y="4593"/>
                    </a:cubicBezTo>
                    <a:cubicBezTo>
                      <a:pt x="498061" y="208"/>
                      <a:pt x="491857" y="-1320"/>
                      <a:pt x="487669" y="1249"/>
                    </a:cubicBezTo>
                    <a:cubicBezTo>
                      <a:pt x="481399" y="4792"/>
                      <a:pt x="482795" y="12277"/>
                      <a:pt x="485719" y="17592"/>
                    </a:cubicBezTo>
                    <a:cubicBezTo>
                      <a:pt x="476901" y="57475"/>
                      <a:pt x="463895" y="97713"/>
                      <a:pt x="444751" y="133986"/>
                    </a:cubicBezTo>
                    <a:cubicBezTo>
                      <a:pt x="432609" y="155245"/>
                      <a:pt x="418096" y="175021"/>
                      <a:pt x="402364" y="193755"/>
                    </a:cubicBezTo>
                    <a:cubicBezTo>
                      <a:pt x="375732" y="225843"/>
                      <a:pt x="348722" y="257732"/>
                      <a:pt x="317835" y="285834"/>
                    </a:cubicBezTo>
                    <a:cubicBezTo>
                      <a:pt x="286018" y="314866"/>
                      <a:pt x="255507" y="344828"/>
                      <a:pt x="221164" y="371291"/>
                    </a:cubicBezTo>
                    <a:cubicBezTo>
                      <a:pt x="176983" y="406657"/>
                      <a:pt x="128990" y="436730"/>
                      <a:pt x="79957" y="464876"/>
                    </a:cubicBezTo>
                    <a:cubicBezTo>
                      <a:pt x="63583" y="474132"/>
                      <a:pt x="46787" y="482680"/>
                      <a:pt x="29571" y="490298"/>
                    </a:cubicBezTo>
                    <a:cubicBezTo>
                      <a:pt x="22459" y="493398"/>
                      <a:pt x="15324" y="496432"/>
                      <a:pt x="8079" y="499200"/>
                    </a:cubicBezTo>
                    <a:cubicBezTo>
                      <a:pt x="4778" y="500130"/>
                      <a:pt x="1986" y="502345"/>
                      <a:pt x="745" y="505578"/>
                    </a:cubicBezTo>
                    <a:cubicBezTo>
                      <a:pt x="-1493" y="510516"/>
                      <a:pt x="1543" y="516695"/>
                      <a:pt x="6750" y="518024"/>
                    </a:cubicBezTo>
                    <a:cubicBezTo>
                      <a:pt x="29970" y="521700"/>
                      <a:pt x="53944" y="517559"/>
                      <a:pt x="77098" y="522608"/>
                    </a:cubicBezTo>
                    <a:cubicBezTo>
                      <a:pt x="103886" y="528365"/>
                      <a:pt x="129345" y="539017"/>
                      <a:pt x="153828" y="551152"/>
                    </a:cubicBezTo>
                    <a:cubicBezTo>
                      <a:pt x="199162" y="574095"/>
                      <a:pt x="242523" y="601178"/>
                      <a:pt x="278794" y="637053"/>
                    </a:cubicBezTo>
                    <a:cubicBezTo>
                      <a:pt x="308418" y="663959"/>
                      <a:pt x="337644" y="691729"/>
                      <a:pt x="358981" y="725898"/>
                    </a:cubicBezTo>
                    <a:cubicBezTo>
                      <a:pt x="392106" y="775304"/>
                      <a:pt x="430282" y="821343"/>
                      <a:pt x="456561" y="875067"/>
                    </a:cubicBezTo>
                    <a:cubicBezTo>
                      <a:pt x="475239" y="910587"/>
                      <a:pt x="494405" y="945266"/>
                      <a:pt x="509671" y="982691"/>
                    </a:cubicBezTo>
                    <a:cubicBezTo>
                      <a:pt x="518224" y="1003640"/>
                      <a:pt x="525336" y="1025143"/>
                      <a:pt x="533379" y="1046247"/>
                    </a:cubicBezTo>
                    <a:cubicBezTo>
                      <a:pt x="536060" y="1052292"/>
                      <a:pt x="537168" y="1059401"/>
                      <a:pt x="541644" y="1064450"/>
                    </a:cubicBezTo>
                    <a:cubicBezTo>
                      <a:pt x="545300" y="1068325"/>
                      <a:pt x="551637" y="1068635"/>
                      <a:pt x="555802" y="1065424"/>
                    </a:cubicBezTo>
                    <a:cubicBezTo>
                      <a:pt x="563136" y="1058161"/>
                      <a:pt x="562161" y="1046513"/>
                      <a:pt x="565086" y="1037101"/>
                    </a:cubicBezTo>
                    <a:cubicBezTo>
                      <a:pt x="572464" y="1004681"/>
                      <a:pt x="579444" y="972083"/>
                      <a:pt x="589525" y="940372"/>
                    </a:cubicBezTo>
                    <a:cubicBezTo>
                      <a:pt x="597967" y="912292"/>
                      <a:pt x="606808" y="884345"/>
                      <a:pt x="617022" y="856885"/>
                    </a:cubicBezTo>
                    <a:cubicBezTo>
                      <a:pt x="633020" y="814766"/>
                      <a:pt x="645339" y="771096"/>
                      <a:pt x="665125" y="730504"/>
                    </a:cubicBezTo>
                    <a:cubicBezTo>
                      <a:pt x="702837" y="653551"/>
                      <a:pt x="792263" y="596616"/>
                      <a:pt x="865625" y="555759"/>
                    </a:cubicBezTo>
                    <a:cubicBezTo>
                      <a:pt x="884414" y="546502"/>
                      <a:pt x="904289" y="538375"/>
                      <a:pt x="923632" y="530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16928898" y="3743239"/>
                <a:ext cx="253171" cy="311414"/>
              </a:xfrm>
              <a:custGeom>
                <a:avLst/>
                <a:gdLst/>
                <a:ahLst/>
                <a:cxnLst/>
                <a:rect l="l" t="t" r="r" b="b"/>
                <a:pathLst>
                  <a:path w="253171" h="311414" extrusionOk="0">
                    <a:moveTo>
                      <a:pt x="209182" y="85982"/>
                    </a:moveTo>
                    <a:cubicBezTo>
                      <a:pt x="184876" y="68908"/>
                      <a:pt x="162962" y="47051"/>
                      <a:pt x="149535" y="20344"/>
                    </a:cubicBezTo>
                    <a:cubicBezTo>
                      <a:pt x="148183" y="17532"/>
                      <a:pt x="146034" y="11375"/>
                      <a:pt x="142135" y="10180"/>
                    </a:cubicBezTo>
                    <a:cubicBezTo>
                      <a:pt x="142644" y="7456"/>
                      <a:pt x="143398" y="4488"/>
                      <a:pt x="142312" y="1787"/>
                    </a:cubicBezTo>
                    <a:cubicBezTo>
                      <a:pt x="141736" y="37"/>
                      <a:pt x="139210" y="-760"/>
                      <a:pt x="138035" y="945"/>
                    </a:cubicBezTo>
                    <a:cubicBezTo>
                      <a:pt x="133028" y="9072"/>
                      <a:pt x="128840" y="18063"/>
                      <a:pt x="123988" y="26434"/>
                    </a:cubicBezTo>
                    <a:cubicBezTo>
                      <a:pt x="113751" y="45368"/>
                      <a:pt x="100435" y="62309"/>
                      <a:pt x="86210" y="78608"/>
                    </a:cubicBezTo>
                    <a:cubicBezTo>
                      <a:pt x="64607" y="104650"/>
                      <a:pt x="36933" y="124514"/>
                      <a:pt x="6157" y="138332"/>
                    </a:cubicBezTo>
                    <a:cubicBezTo>
                      <a:pt x="2168" y="140281"/>
                      <a:pt x="-446" y="144489"/>
                      <a:pt x="63" y="148984"/>
                    </a:cubicBezTo>
                    <a:cubicBezTo>
                      <a:pt x="551" y="155738"/>
                      <a:pt x="7486" y="158684"/>
                      <a:pt x="12781" y="161275"/>
                    </a:cubicBezTo>
                    <a:cubicBezTo>
                      <a:pt x="20448" y="164995"/>
                      <a:pt x="26940" y="168029"/>
                      <a:pt x="34784" y="171993"/>
                    </a:cubicBezTo>
                    <a:cubicBezTo>
                      <a:pt x="34739" y="171971"/>
                      <a:pt x="34651" y="171926"/>
                      <a:pt x="34562" y="171882"/>
                    </a:cubicBezTo>
                    <a:cubicBezTo>
                      <a:pt x="34274" y="171749"/>
                      <a:pt x="34008" y="171616"/>
                      <a:pt x="33720" y="171461"/>
                    </a:cubicBezTo>
                    <a:cubicBezTo>
                      <a:pt x="34119" y="171638"/>
                      <a:pt x="34495" y="171838"/>
                      <a:pt x="34872" y="172037"/>
                    </a:cubicBezTo>
                    <a:cubicBezTo>
                      <a:pt x="35204" y="172214"/>
                      <a:pt x="35559" y="172369"/>
                      <a:pt x="35891" y="172546"/>
                    </a:cubicBezTo>
                    <a:cubicBezTo>
                      <a:pt x="35271" y="172258"/>
                      <a:pt x="35160" y="172214"/>
                      <a:pt x="35049" y="172148"/>
                    </a:cubicBezTo>
                    <a:cubicBezTo>
                      <a:pt x="34983" y="172103"/>
                      <a:pt x="34894" y="172081"/>
                      <a:pt x="34828" y="172037"/>
                    </a:cubicBezTo>
                    <a:cubicBezTo>
                      <a:pt x="82466" y="196706"/>
                      <a:pt x="124032" y="241041"/>
                      <a:pt x="140805" y="292505"/>
                    </a:cubicBezTo>
                    <a:cubicBezTo>
                      <a:pt x="143530" y="298950"/>
                      <a:pt x="144173" y="310000"/>
                      <a:pt x="153058" y="311262"/>
                    </a:cubicBezTo>
                    <a:cubicBezTo>
                      <a:pt x="162032" y="312768"/>
                      <a:pt x="165488" y="302759"/>
                      <a:pt x="166818" y="295628"/>
                    </a:cubicBezTo>
                    <a:cubicBezTo>
                      <a:pt x="169277" y="285707"/>
                      <a:pt x="171471" y="275764"/>
                      <a:pt x="174019" y="265887"/>
                    </a:cubicBezTo>
                    <a:cubicBezTo>
                      <a:pt x="180466" y="240797"/>
                      <a:pt x="187534" y="215685"/>
                      <a:pt x="201117" y="193274"/>
                    </a:cubicBezTo>
                    <a:cubicBezTo>
                      <a:pt x="214987" y="167918"/>
                      <a:pt x="238341" y="149117"/>
                      <a:pt x="252610" y="124270"/>
                    </a:cubicBezTo>
                    <a:cubicBezTo>
                      <a:pt x="258127" y="104296"/>
                      <a:pt x="221479" y="96124"/>
                      <a:pt x="209182" y="8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17086366" y="4557324"/>
                <a:ext cx="44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4" h="88" extrusionOk="0">
                    <a:moveTo>
                      <a:pt x="0" y="0"/>
                    </a:moveTo>
                    <a:cubicBezTo>
                      <a:pt x="22" y="22"/>
                      <a:pt x="22" y="66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22" y="66"/>
                      <a:pt x="0" y="2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16910567" y="4534902"/>
                <a:ext cx="268185" cy="315571"/>
              </a:xfrm>
              <a:custGeom>
                <a:avLst/>
                <a:gdLst/>
                <a:ahLst/>
                <a:cxnLst/>
                <a:rect l="l" t="t" r="r" b="b"/>
                <a:pathLst>
                  <a:path w="268185" h="315571" extrusionOk="0">
                    <a:moveTo>
                      <a:pt x="259264" y="128385"/>
                    </a:moveTo>
                    <a:cubicBezTo>
                      <a:pt x="246257" y="116139"/>
                      <a:pt x="231412" y="106018"/>
                      <a:pt x="219425" y="92687"/>
                    </a:cubicBezTo>
                    <a:cubicBezTo>
                      <a:pt x="200570" y="72159"/>
                      <a:pt x="188162" y="47290"/>
                      <a:pt x="175842" y="22510"/>
                    </a:cubicBezTo>
                    <a:cubicBezTo>
                      <a:pt x="175864" y="22576"/>
                      <a:pt x="175887" y="22621"/>
                      <a:pt x="175909" y="22665"/>
                    </a:cubicBezTo>
                    <a:cubicBezTo>
                      <a:pt x="173228" y="17727"/>
                      <a:pt x="171455" y="12434"/>
                      <a:pt x="170414" y="6920"/>
                    </a:cubicBezTo>
                    <a:cubicBezTo>
                      <a:pt x="169904" y="4617"/>
                      <a:pt x="168109" y="2513"/>
                      <a:pt x="166093" y="1317"/>
                    </a:cubicBezTo>
                    <a:cubicBezTo>
                      <a:pt x="157851" y="-3400"/>
                      <a:pt x="149298" y="5436"/>
                      <a:pt x="152732" y="13829"/>
                    </a:cubicBezTo>
                    <a:cubicBezTo>
                      <a:pt x="114888" y="66423"/>
                      <a:pt x="75958" y="95965"/>
                      <a:pt x="13652" y="114965"/>
                    </a:cubicBezTo>
                    <a:cubicBezTo>
                      <a:pt x="-27205" y="127743"/>
                      <a:pt x="35477" y="161425"/>
                      <a:pt x="47863" y="173383"/>
                    </a:cubicBezTo>
                    <a:cubicBezTo>
                      <a:pt x="62974" y="185696"/>
                      <a:pt x="74828" y="201596"/>
                      <a:pt x="82229" y="219622"/>
                    </a:cubicBezTo>
                    <a:cubicBezTo>
                      <a:pt x="89696" y="237117"/>
                      <a:pt x="94504" y="254877"/>
                      <a:pt x="96586" y="274497"/>
                    </a:cubicBezTo>
                    <a:cubicBezTo>
                      <a:pt x="97539" y="283377"/>
                      <a:pt x="98204" y="292280"/>
                      <a:pt x="99112" y="301182"/>
                    </a:cubicBezTo>
                    <a:cubicBezTo>
                      <a:pt x="99400" y="306320"/>
                      <a:pt x="100619" y="311856"/>
                      <a:pt x="105538" y="314491"/>
                    </a:cubicBezTo>
                    <a:cubicBezTo>
                      <a:pt x="120826" y="320714"/>
                      <a:pt x="128160" y="298436"/>
                      <a:pt x="135539" y="288891"/>
                    </a:cubicBezTo>
                    <a:cubicBezTo>
                      <a:pt x="151026" y="263558"/>
                      <a:pt x="168109" y="239242"/>
                      <a:pt x="187652" y="216566"/>
                    </a:cubicBezTo>
                    <a:cubicBezTo>
                      <a:pt x="206751" y="191941"/>
                      <a:pt x="235112" y="177480"/>
                      <a:pt x="258909" y="158059"/>
                    </a:cubicBezTo>
                    <a:cubicBezTo>
                      <a:pt x="272137" y="149511"/>
                      <a:pt x="270276" y="137885"/>
                      <a:pt x="25926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24"/>
            <p:cNvSpPr/>
            <p:nvPr/>
          </p:nvSpPr>
          <p:spPr>
            <a:xfrm rot="533899">
              <a:off x="8040017" y="1874250"/>
              <a:ext cx="474133" cy="534908"/>
            </a:xfrm>
            <a:custGeom>
              <a:avLst/>
              <a:gdLst/>
              <a:ahLst/>
              <a:cxnLst/>
              <a:rect l="l" t="t" r="r" b="b"/>
              <a:pathLst>
                <a:path w="946316" h="1067616" extrusionOk="0">
                  <a:moveTo>
                    <a:pt x="541644" y="1064450"/>
                  </a:moveTo>
                  <a:cubicBezTo>
                    <a:pt x="537168" y="1059401"/>
                    <a:pt x="536060" y="1052292"/>
                    <a:pt x="533379" y="1046247"/>
                  </a:cubicBezTo>
                  <a:cubicBezTo>
                    <a:pt x="525336" y="1025143"/>
                    <a:pt x="518224" y="1003640"/>
                    <a:pt x="509671" y="982691"/>
                  </a:cubicBezTo>
                  <a:cubicBezTo>
                    <a:pt x="494405" y="945266"/>
                    <a:pt x="475239" y="910587"/>
                    <a:pt x="456561" y="875067"/>
                  </a:cubicBezTo>
                  <a:cubicBezTo>
                    <a:pt x="430282" y="821343"/>
                    <a:pt x="392106" y="775304"/>
                    <a:pt x="358981" y="725898"/>
                  </a:cubicBezTo>
                  <a:cubicBezTo>
                    <a:pt x="337644" y="691729"/>
                    <a:pt x="308418" y="663959"/>
                    <a:pt x="278794" y="637053"/>
                  </a:cubicBezTo>
                  <a:cubicBezTo>
                    <a:pt x="242523" y="601178"/>
                    <a:pt x="199162" y="574095"/>
                    <a:pt x="153828" y="551152"/>
                  </a:cubicBezTo>
                  <a:cubicBezTo>
                    <a:pt x="129345" y="539017"/>
                    <a:pt x="103886" y="528365"/>
                    <a:pt x="77098" y="522608"/>
                  </a:cubicBezTo>
                  <a:cubicBezTo>
                    <a:pt x="53944" y="517559"/>
                    <a:pt x="29970" y="521700"/>
                    <a:pt x="6750" y="518024"/>
                  </a:cubicBezTo>
                  <a:cubicBezTo>
                    <a:pt x="1543" y="516695"/>
                    <a:pt x="-1493" y="510516"/>
                    <a:pt x="745" y="505578"/>
                  </a:cubicBezTo>
                  <a:cubicBezTo>
                    <a:pt x="1986" y="502345"/>
                    <a:pt x="4778" y="500130"/>
                    <a:pt x="8079" y="499200"/>
                  </a:cubicBezTo>
                  <a:cubicBezTo>
                    <a:pt x="15324" y="496432"/>
                    <a:pt x="22459" y="493398"/>
                    <a:pt x="29571" y="490298"/>
                  </a:cubicBezTo>
                  <a:cubicBezTo>
                    <a:pt x="46787" y="482680"/>
                    <a:pt x="63583" y="474132"/>
                    <a:pt x="79957" y="464876"/>
                  </a:cubicBezTo>
                  <a:cubicBezTo>
                    <a:pt x="128990" y="436730"/>
                    <a:pt x="176983" y="406657"/>
                    <a:pt x="221164" y="371291"/>
                  </a:cubicBezTo>
                  <a:cubicBezTo>
                    <a:pt x="255507" y="344828"/>
                    <a:pt x="286018" y="314866"/>
                    <a:pt x="317835" y="285834"/>
                  </a:cubicBezTo>
                  <a:cubicBezTo>
                    <a:pt x="348722" y="257732"/>
                    <a:pt x="375732" y="225843"/>
                    <a:pt x="402364" y="193755"/>
                  </a:cubicBezTo>
                  <a:cubicBezTo>
                    <a:pt x="418096" y="175021"/>
                    <a:pt x="432609" y="155245"/>
                    <a:pt x="444751" y="133986"/>
                  </a:cubicBezTo>
                  <a:cubicBezTo>
                    <a:pt x="463895" y="97713"/>
                    <a:pt x="476901" y="57475"/>
                    <a:pt x="485719" y="17592"/>
                  </a:cubicBezTo>
                  <a:cubicBezTo>
                    <a:pt x="482795" y="12277"/>
                    <a:pt x="481399" y="4792"/>
                    <a:pt x="487669" y="1249"/>
                  </a:cubicBezTo>
                  <a:cubicBezTo>
                    <a:pt x="491857" y="-1320"/>
                    <a:pt x="498061" y="208"/>
                    <a:pt x="500409" y="4593"/>
                  </a:cubicBezTo>
                  <a:cubicBezTo>
                    <a:pt x="523187" y="54286"/>
                    <a:pt x="543416" y="105951"/>
                    <a:pt x="566925" y="155179"/>
                  </a:cubicBezTo>
                  <a:cubicBezTo>
                    <a:pt x="586999" y="195726"/>
                    <a:pt x="613123" y="232797"/>
                    <a:pt x="641306" y="268074"/>
                  </a:cubicBezTo>
                  <a:cubicBezTo>
                    <a:pt x="658301" y="291924"/>
                    <a:pt x="675029" y="315995"/>
                    <a:pt x="697142" y="335505"/>
                  </a:cubicBezTo>
                  <a:cubicBezTo>
                    <a:pt x="750829" y="389539"/>
                    <a:pt x="805114" y="445167"/>
                    <a:pt x="873335" y="480599"/>
                  </a:cubicBezTo>
                  <a:cubicBezTo>
                    <a:pt x="893875" y="492070"/>
                    <a:pt x="919156" y="490453"/>
                    <a:pt x="939319" y="502411"/>
                  </a:cubicBezTo>
                  <a:cubicBezTo>
                    <a:pt x="945767" y="505910"/>
                    <a:pt x="949135" y="515034"/>
                    <a:pt x="943330" y="520703"/>
                  </a:cubicBezTo>
                  <a:cubicBezTo>
                    <a:pt x="937591" y="525199"/>
                    <a:pt x="930190" y="527125"/>
                    <a:pt x="923632" y="530181"/>
                  </a:cubicBezTo>
                  <a:cubicBezTo>
                    <a:pt x="904289" y="538375"/>
                    <a:pt x="884414" y="546502"/>
                    <a:pt x="865625" y="555759"/>
                  </a:cubicBezTo>
                  <a:cubicBezTo>
                    <a:pt x="792263" y="596616"/>
                    <a:pt x="702837" y="653551"/>
                    <a:pt x="665125" y="730504"/>
                  </a:cubicBezTo>
                  <a:cubicBezTo>
                    <a:pt x="645339" y="771096"/>
                    <a:pt x="633020" y="814766"/>
                    <a:pt x="617022" y="856885"/>
                  </a:cubicBezTo>
                  <a:cubicBezTo>
                    <a:pt x="606808" y="884345"/>
                    <a:pt x="597967" y="912292"/>
                    <a:pt x="589525" y="940372"/>
                  </a:cubicBezTo>
                  <a:cubicBezTo>
                    <a:pt x="579444" y="972083"/>
                    <a:pt x="572464" y="1004681"/>
                    <a:pt x="565086" y="1037101"/>
                  </a:cubicBezTo>
                  <a:cubicBezTo>
                    <a:pt x="562161" y="1046513"/>
                    <a:pt x="563136" y="1058161"/>
                    <a:pt x="555802" y="1065424"/>
                  </a:cubicBezTo>
                  <a:cubicBezTo>
                    <a:pt x="551637" y="1068635"/>
                    <a:pt x="545300" y="1068325"/>
                    <a:pt x="541644" y="1064450"/>
                  </a:cubicBezTo>
                  <a:close/>
                  <a:moveTo>
                    <a:pt x="401124" y="753956"/>
                  </a:moveTo>
                  <a:cubicBezTo>
                    <a:pt x="436996" y="799574"/>
                    <a:pt x="465579" y="850021"/>
                    <a:pt x="491813" y="901663"/>
                  </a:cubicBezTo>
                  <a:cubicBezTo>
                    <a:pt x="514125" y="942764"/>
                    <a:pt x="532161" y="985902"/>
                    <a:pt x="547360" y="1030103"/>
                  </a:cubicBezTo>
                  <a:cubicBezTo>
                    <a:pt x="562006" y="959882"/>
                    <a:pt x="583676" y="891476"/>
                    <a:pt x="608824" y="824355"/>
                  </a:cubicBezTo>
                  <a:cubicBezTo>
                    <a:pt x="620168" y="792864"/>
                    <a:pt x="630206" y="760821"/>
                    <a:pt x="644298" y="730416"/>
                  </a:cubicBezTo>
                  <a:cubicBezTo>
                    <a:pt x="657503" y="699546"/>
                    <a:pt x="677710" y="672640"/>
                    <a:pt x="702216" y="649808"/>
                  </a:cubicBezTo>
                  <a:cubicBezTo>
                    <a:pt x="718302" y="633709"/>
                    <a:pt x="734809" y="617897"/>
                    <a:pt x="753443" y="604721"/>
                  </a:cubicBezTo>
                  <a:cubicBezTo>
                    <a:pt x="803651" y="567628"/>
                    <a:pt x="857560" y="535452"/>
                    <a:pt x="915966" y="513019"/>
                  </a:cubicBezTo>
                  <a:cubicBezTo>
                    <a:pt x="901209" y="509166"/>
                    <a:pt x="885921" y="506973"/>
                    <a:pt x="871917" y="500640"/>
                  </a:cubicBezTo>
                  <a:cubicBezTo>
                    <a:pt x="847101" y="488903"/>
                    <a:pt x="823460" y="474066"/>
                    <a:pt x="801768" y="457258"/>
                  </a:cubicBezTo>
                  <a:cubicBezTo>
                    <a:pt x="765940" y="428204"/>
                    <a:pt x="730887" y="398242"/>
                    <a:pt x="699579" y="364271"/>
                  </a:cubicBezTo>
                  <a:cubicBezTo>
                    <a:pt x="674786" y="340931"/>
                    <a:pt x="651100" y="316615"/>
                    <a:pt x="632510" y="287893"/>
                  </a:cubicBezTo>
                  <a:cubicBezTo>
                    <a:pt x="612591" y="260788"/>
                    <a:pt x="590766" y="235100"/>
                    <a:pt x="573904" y="205869"/>
                  </a:cubicBezTo>
                  <a:cubicBezTo>
                    <a:pt x="539938" y="152411"/>
                    <a:pt x="519930" y="91800"/>
                    <a:pt x="493053" y="34777"/>
                  </a:cubicBezTo>
                  <a:cubicBezTo>
                    <a:pt x="472425" y="139412"/>
                    <a:pt x="434381" y="182616"/>
                    <a:pt x="366381" y="260301"/>
                  </a:cubicBezTo>
                  <a:cubicBezTo>
                    <a:pt x="326587" y="302177"/>
                    <a:pt x="283780" y="341396"/>
                    <a:pt x="239621" y="378643"/>
                  </a:cubicBezTo>
                  <a:cubicBezTo>
                    <a:pt x="180616" y="426122"/>
                    <a:pt x="116449" y="467467"/>
                    <a:pt x="48715" y="501348"/>
                  </a:cubicBezTo>
                  <a:cubicBezTo>
                    <a:pt x="103820" y="501902"/>
                    <a:pt x="153939" y="529473"/>
                    <a:pt x="200934" y="555559"/>
                  </a:cubicBezTo>
                  <a:cubicBezTo>
                    <a:pt x="251718" y="583395"/>
                    <a:pt x="293573" y="624009"/>
                    <a:pt x="334409" y="664468"/>
                  </a:cubicBezTo>
                  <a:cubicBezTo>
                    <a:pt x="360842" y="691042"/>
                    <a:pt x="378989" y="724060"/>
                    <a:pt x="401124" y="753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 rot="533899">
              <a:off x="8491923" y="1906317"/>
              <a:ext cx="126846" cy="156028"/>
            </a:xfrm>
            <a:custGeom>
              <a:avLst/>
              <a:gdLst/>
              <a:ahLst/>
              <a:cxnLst/>
              <a:rect l="l" t="t" r="r" b="b"/>
              <a:pathLst>
                <a:path w="253171" h="311414" extrusionOk="0">
                  <a:moveTo>
                    <a:pt x="153058" y="311262"/>
                  </a:moveTo>
                  <a:cubicBezTo>
                    <a:pt x="144173" y="310000"/>
                    <a:pt x="143530" y="298950"/>
                    <a:pt x="140805" y="292505"/>
                  </a:cubicBezTo>
                  <a:cubicBezTo>
                    <a:pt x="124032" y="241041"/>
                    <a:pt x="82466" y="196706"/>
                    <a:pt x="34828" y="172037"/>
                  </a:cubicBezTo>
                  <a:cubicBezTo>
                    <a:pt x="34894" y="172081"/>
                    <a:pt x="34983" y="172103"/>
                    <a:pt x="35049" y="172148"/>
                  </a:cubicBezTo>
                  <a:cubicBezTo>
                    <a:pt x="35160" y="172214"/>
                    <a:pt x="35271" y="172258"/>
                    <a:pt x="35891" y="172546"/>
                  </a:cubicBezTo>
                  <a:cubicBezTo>
                    <a:pt x="35559" y="172369"/>
                    <a:pt x="35204" y="172214"/>
                    <a:pt x="34872" y="172037"/>
                  </a:cubicBezTo>
                  <a:cubicBezTo>
                    <a:pt x="34495" y="171838"/>
                    <a:pt x="34119" y="171638"/>
                    <a:pt x="33720" y="171461"/>
                  </a:cubicBezTo>
                  <a:cubicBezTo>
                    <a:pt x="34008" y="171616"/>
                    <a:pt x="34274" y="171749"/>
                    <a:pt x="34562" y="171882"/>
                  </a:cubicBezTo>
                  <a:cubicBezTo>
                    <a:pt x="34651" y="171926"/>
                    <a:pt x="34739" y="171971"/>
                    <a:pt x="34784" y="171993"/>
                  </a:cubicBezTo>
                  <a:cubicBezTo>
                    <a:pt x="26940" y="168029"/>
                    <a:pt x="20448" y="164995"/>
                    <a:pt x="12781" y="161275"/>
                  </a:cubicBezTo>
                  <a:cubicBezTo>
                    <a:pt x="7486" y="158684"/>
                    <a:pt x="551" y="155738"/>
                    <a:pt x="63" y="148984"/>
                  </a:cubicBezTo>
                  <a:cubicBezTo>
                    <a:pt x="-446" y="144489"/>
                    <a:pt x="2168" y="140281"/>
                    <a:pt x="6157" y="138332"/>
                  </a:cubicBezTo>
                  <a:cubicBezTo>
                    <a:pt x="36933" y="124514"/>
                    <a:pt x="64607" y="104650"/>
                    <a:pt x="86210" y="78608"/>
                  </a:cubicBezTo>
                  <a:cubicBezTo>
                    <a:pt x="100435" y="62309"/>
                    <a:pt x="113751" y="45368"/>
                    <a:pt x="123988" y="26434"/>
                  </a:cubicBezTo>
                  <a:cubicBezTo>
                    <a:pt x="128840" y="18063"/>
                    <a:pt x="133028" y="9072"/>
                    <a:pt x="138035" y="945"/>
                  </a:cubicBezTo>
                  <a:cubicBezTo>
                    <a:pt x="139210" y="-760"/>
                    <a:pt x="141736" y="37"/>
                    <a:pt x="142312" y="1787"/>
                  </a:cubicBezTo>
                  <a:cubicBezTo>
                    <a:pt x="143398" y="4488"/>
                    <a:pt x="142644" y="7456"/>
                    <a:pt x="142135" y="10180"/>
                  </a:cubicBezTo>
                  <a:cubicBezTo>
                    <a:pt x="146034" y="11375"/>
                    <a:pt x="148183" y="17532"/>
                    <a:pt x="149535" y="20344"/>
                  </a:cubicBezTo>
                  <a:cubicBezTo>
                    <a:pt x="162962" y="47051"/>
                    <a:pt x="184876" y="68908"/>
                    <a:pt x="209182" y="85982"/>
                  </a:cubicBezTo>
                  <a:cubicBezTo>
                    <a:pt x="221479" y="96124"/>
                    <a:pt x="258127" y="104296"/>
                    <a:pt x="252610" y="124270"/>
                  </a:cubicBezTo>
                  <a:cubicBezTo>
                    <a:pt x="238341" y="149117"/>
                    <a:pt x="214987" y="167918"/>
                    <a:pt x="201117" y="193274"/>
                  </a:cubicBezTo>
                  <a:cubicBezTo>
                    <a:pt x="187534" y="215685"/>
                    <a:pt x="180466" y="240797"/>
                    <a:pt x="174019" y="265887"/>
                  </a:cubicBezTo>
                  <a:cubicBezTo>
                    <a:pt x="171471" y="275764"/>
                    <a:pt x="169277" y="285707"/>
                    <a:pt x="166818" y="295628"/>
                  </a:cubicBezTo>
                  <a:cubicBezTo>
                    <a:pt x="165488" y="302759"/>
                    <a:pt x="162032" y="312768"/>
                    <a:pt x="153058" y="311262"/>
                  </a:cubicBezTo>
                  <a:close/>
                  <a:moveTo>
                    <a:pt x="33166" y="150889"/>
                  </a:moveTo>
                  <a:cubicBezTo>
                    <a:pt x="84681" y="174318"/>
                    <a:pt x="131699" y="219560"/>
                    <a:pt x="153102" y="272331"/>
                  </a:cubicBezTo>
                  <a:cubicBezTo>
                    <a:pt x="168989" y="200316"/>
                    <a:pt x="186537" y="175780"/>
                    <a:pt x="232934" y="120971"/>
                  </a:cubicBezTo>
                  <a:cubicBezTo>
                    <a:pt x="218222" y="111847"/>
                    <a:pt x="201936" y="105314"/>
                    <a:pt x="188509" y="94153"/>
                  </a:cubicBezTo>
                  <a:cubicBezTo>
                    <a:pt x="166795" y="77057"/>
                    <a:pt x="147098" y="56175"/>
                    <a:pt x="134180" y="31594"/>
                  </a:cubicBezTo>
                  <a:cubicBezTo>
                    <a:pt x="124209" y="55045"/>
                    <a:pt x="108234" y="75086"/>
                    <a:pt x="91949" y="94397"/>
                  </a:cubicBezTo>
                  <a:cubicBezTo>
                    <a:pt x="73691" y="116365"/>
                    <a:pt x="51158" y="134280"/>
                    <a:pt x="25832" y="147456"/>
                  </a:cubicBezTo>
                  <a:cubicBezTo>
                    <a:pt x="28291" y="148608"/>
                    <a:pt x="30729" y="149737"/>
                    <a:pt x="33166" y="150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 rot="533899">
              <a:off x="8422553" y="2296736"/>
              <a:ext cx="134369" cy="158111"/>
            </a:xfrm>
            <a:custGeom>
              <a:avLst/>
              <a:gdLst/>
              <a:ahLst/>
              <a:cxnLst/>
              <a:rect l="l" t="t" r="r" b="b"/>
              <a:pathLst>
                <a:path w="268185" h="315571" extrusionOk="0">
                  <a:moveTo>
                    <a:pt x="105538" y="314491"/>
                  </a:moveTo>
                  <a:cubicBezTo>
                    <a:pt x="100619" y="311856"/>
                    <a:pt x="99400" y="306320"/>
                    <a:pt x="99112" y="301182"/>
                  </a:cubicBezTo>
                  <a:cubicBezTo>
                    <a:pt x="98204" y="292280"/>
                    <a:pt x="97539" y="283377"/>
                    <a:pt x="96586" y="274497"/>
                  </a:cubicBezTo>
                  <a:cubicBezTo>
                    <a:pt x="94504" y="254877"/>
                    <a:pt x="89696" y="237117"/>
                    <a:pt x="82229" y="219622"/>
                  </a:cubicBezTo>
                  <a:cubicBezTo>
                    <a:pt x="74828" y="201596"/>
                    <a:pt x="62974" y="185696"/>
                    <a:pt x="47863" y="173383"/>
                  </a:cubicBezTo>
                  <a:cubicBezTo>
                    <a:pt x="35477" y="161425"/>
                    <a:pt x="-27205" y="127743"/>
                    <a:pt x="13652" y="114965"/>
                  </a:cubicBezTo>
                  <a:cubicBezTo>
                    <a:pt x="75958" y="95965"/>
                    <a:pt x="114888" y="66423"/>
                    <a:pt x="152732" y="13829"/>
                  </a:cubicBezTo>
                  <a:cubicBezTo>
                    <a:pt x="149298" y="5436"/>
                    <a:pt x="157851" y="-3400"/>
                    <a:pt x="166093" y="1317"/>
                  </a:cubicBezTo>
                  <a:cubicBezTo>
                    <a:pt x="168109" y="2513"/>
                    <a:pt x="169904" y="4617"/>
                    <a:pt x="170414" y="6920"/>
                  </a:cubicBezTo>
                  <a:cubicBezTo>
                    <a:pt x="171455" y="12434"/>
                    <a:pt x="173228" y="17727"/>
                    <a:pt x="175909" y="22665"/>
                  </a:cubicBezTo>
                  <a:cubicBezTo>
                    <a:pt x="175887" y="22621"/>
                    <a:pt x="175864" y="22576"/>
                    <a:pt x="175842" y="22510"/>
                  </a:cubicBezTo>
                  <a:cubicBezTo>
                    <a:pt x="175820" y="22488"/>
                    <a:pt x="175798" y="22444"/>
                    <a:pt x="175798" y="22421"/>
                  </a:cubicBezTo>
                  <a:cubicBezTo>
                    <a:pt x="188139" y="47224"/>
                    <a:pt x="200547" y="72137"/>
                    <a:pt x="219425" y="92687"/>
                  </a:cubicBezTo>
                  <a:cubicBezTo>
                    <a:pt x="231412" y="106018"/>
                    <a:pt x="246257" y="116139"/>
                    <a:pt x="259264" y="128385"/>
                  </a:cubicBezTo>
                  <a:cubicBezTo>
                    <a:pt x="270276" y="137885"/>
                    <a:pt x="272137" y="149511"/>
                    <a:pt x="258909" y="158059"/>
                  </a:cubicBezTo>
                  <a:cubicBezTo>
                    <a:pt x="235112" y="177480"/>
                    <a:pt x="206751" y="191941"/>
                    <a:pt x="187652" y="216566"/>
                  </a:cubicBezTo>
                  <a:cubicBezTo>
                    <a:pt x="168109" y="239242"/>
                    <a:pt x="151026" y="263558"/>
                    <a:pt x="135539" y="288891"/>
                  </a:cubicBezTo>
                  <a:cubicBezTo>
                    <a:pt x="128160" y="298436"/>
                    <a:pt x="120826" y="320714"/>
                    <a:pt x="105538" y="314491"/>
                  </a:cubicBezTo>
                  <a:close/>
                  <a:moveTo>
                    <a:pt x="115708" y="278749"/>
                  </a:moveTo>
                  <a:cubicBezTo>
                    <a:pt x="115885" y="280676"/>
                    <a:pt x="116062" y="282602"/>
                    <a:pt x="116218" y="284529"/>
                  </a:cubicBezTo>
                  <a:cubicBezTo>
                    <a:pt x="137976" y="249097"/>
                    <a:pt x="161706" y="214285"/>
                    <a:pt x="191596" y="185164"/>
                  </a:cubicBezTo>
                  <a:cubicBezTo>
                    <a:pt x="208679" y="169154"/>
                    <a:pt x="229750" y="158369"/>
                    <a:pt x="247520" y="143178"/>
                  </a:cubicBezTo>
                  <a:cubicBezTo>
                    <a:pt x="232564" y="128894"/>
                    <a:pt x="214927" y="117357"/>
                    <a:pt x="201899" y="101102"/>
                  </a:cubicBezTo>
                  <a:cubicBezTo>
                    <a:pt x="182312" y="78980"/>
                    <a:pt x="169594" y="51941"/>
                    <a:pt x="156566" y="25677"/>
                  </a:cubicBezTo>
                  <a:cubicBezTo>
                    <a:pt x="125546" y="78293"/>
                    <a:pt x="77952" y="110315"/>
                    <a:pt x="21009" y="129846"/>
                  </a:cubicBezTo>
                  <a:cubicBezTo>
                    <a:pt x="38468" y="145370"/>
                    <a:pt x="59606" y="156620"/>
                    <a:pt x="75138" y="174358"/>
                  </a:cubicBezTo>
                  <a:cubicBezTo>
                    <a:pt x="100575" y="202792"/>
                    <a:pt x="112229" y="241523"/>
                    <a:pt x="115708" y="278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 rot="533899">
              <a:off x="8064513" y="1892292"/>
              <a:ext cx="434507" cy="498688"/>
            </a:xfrm>
            <a:custGeom>
              <a:avLst/>
              <a:gdLst/>
              <a:ahLst/>
              <a:cxnLst/>
              <a:rect l="l" t="t" r="r" b="b"/>
              <a:pathLst>
                <a:path w="867228" h="995326" extrusionOk="0">
                  <a:moveTo>
                    <a:pt x="823180" y="465863"/>
                  </a:moveTo>
                  <a:cubicBezTo>
                    <a:pt x="837183" y="472197"/>
                    <a:pt x="852472" y="474389"/>
                    <a:pt x="867228" y="478242"/>
                  </a:cubicBezTo>
                  <a:cubicBezTo>
                    <a:pt x="808844" y="500675"/>
                    <a:pt x="754936" y="532829"/>
                    <a:pt x="704706" y="569944"/>
                  </a:cubicBezTo>
                  <a:cubicBezTo>
                    <a:pt x="686094" y="583098"/>
                    <a:pt x="669565" y="598910"/>
                    <a:pt x="653479" y="615031"/>
                  </a:cubicBezTo>
                  <a:cubicBezTo>
                    <a:pt x="628973" y="637841"/>
                    <a:pt x="608766" y="664747"/>
                    <a:pt x="595560" y="695639"/>
                  </a:cubicBezTo>
                  <a:cubicBezTo>
                    <a:pt x="581468" y="726022"/>
                    <a:pt x="571431" y="758088"/>
                    <a:pt x="560087" y="789578"/>
                  </a:cubicBezTo>
                  <a:cubicBezTo>
                    <a:pt x="534938" y="856699"/>
                    <a:pt x="513269" y="925105"/>
                    <a:pt x="498623" y="995326"/>
                  </a:cubicBezTo>
                  <a:cubicBezTo>
                    <a:pt x="483401" y="951125"/>
                    <a:pt x="465365" y="908009"/>
                    <a:pt x="443053" y="866908"/>
                  </a:cubicBezTo>
                  <a:cubicBezTo>
                    <a:pt x="416841" y="815266"/>
                    <a:pt x="388259" y="764820"/>
                    <a:pt x="352364" y="719201"/>
                  </a:cubicBezTo>
                  <a:cubicBezTo>
                    <a:pt x="330229" y="689283"/>
                    <a:pt x="312083" y="656288"/>
                    <a:pt x="285693" y="629691"/>
                  </a:cubicBezTo>
                  <a:cubicBezTo>
                    <a:pt x="244858" y="589255"/>
                    <a:pt x="203003" y="548641"/>
                    <a:pt x="152219" y="520783"/>
                  </a:cubicBezTo>
                  <a:cubicBezTo>
                    <a:pt x="105246" y="494674"/>
                    <a:pt x="55105" y="467103"/>
                    <a:pt x="0" y="466572"/>
                  </a:cubicBezTo>
                  <a:cubicBezTo>
                    <a:pt x="67734" y="432712"/>
                    <a:pt x="131923" y="391368"/>
                    <a:pt x="190905" y="343867"/>
                  </a:cubicBezTo>
                  <a:cubicBezTo>
                    <a:pt x="235087" y="306619"/>
                    <a:pt x="277872" y="267378"/>
                    <a:pt x="317666" y="225524"/>
                  </a:cubicBezTo>
                  <a:cubicBezTo>
                    <a:pt x="385666" y="147840"/>
                    <a:pt x="423710" y="104635"/>
                    <a:pt x="444360" y="0"/>
                  </a:cubicBezTo>
                  <a:cubicBezTo>
                    <a:pt x="471237" y="57045"/>
                    <a:pt x="491223" y="117634"/>
                    <a:pt x="525189" y="171114"/>
                  </a:cubicBezTo>
                  <a:cubicBezTo>
                    <a:pt x="542051" y="200345"/>
                    <a:pt x="563876" y="226033"/>
                    <a:pt x="583795" y="253139"/>
                  </a:cubicBezTo>
                  <a:cubicBezTo>
                    <a:pt x="602385" y="281839"/>
                    <a:pt x="626071" y="306154"/>
                    <a:pt x="650864" y="329517"/>
                  </a:cubicBezTo>
                  <a:cubicBezTo>
                    <a:pt x="682172" y="363487"/>
                    <a:pt x="717225" y="393449"/>
                    <a:pt x="753053" y="422503"/>
                  </a:cubicBezTo>
                  <a:cubicBezTo>
                    <a:pt x="774745" y="439289"/>
                    <a:pt x="798364" y="454126"/>
                    <a:pt x="823180" y="465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 rot="533899">
              <a:off x="8505181" y="1922320"/>
              <a:ext cx="103753" cy="120605"/>
            </a:xfrm>
            <a:custGeom>
              <a:avLst/>
              <a:gdLst/>
              <a:ahLst/>
              <a:cxnLst/>
              <a:rect l="l" t="t" r="r" b="b"/>
              <a:pathLst>
                <a:path w="207080" h="240715" extrusionOk="0">
                  <a:moveTo>
                    <a:pt x="162655" y="62559"/>
                  </a:moveTo>
                  <a:cubicBezTo>
                    <a:pt x="176082" y="73721"/>
                    <a:pt x="192368" y="80231"/>
                    <a:pt x="207080" y="89377"/>
                  </a:cubicBezTo>
                  <a:cubicBezTo>
                    <a:pt x="160683" y="144186"/>
                    <a:pt x="143135" y="168722"/>
                    <a:pt x="127270" y="240716"/>
                  </a:cubicBezTo>
                  <a:cubicBezTo>
                    <a:pt x="105867" y="187966"/>
                    <a:pt x="58849" y="142724"/>
                    <a:pt x="7312" y="119295"/>
                  </a:cubicBezTo>
                  <a:cubicBezTo>
                    <a:pt x="4897" y="118143"/>
                    <a:pt x="2437" y="117014"/>
                    <a:pt x="0" y="115862"/>
                  </a:cubicBezTo>
                  <a:cubicBezTo>
                    <a:pt x="25326" y="102686"/>
                    <a:pt x="47859" y="84793"/>
                    <a:pt x="66117" y="62803"/>
                  </a:cubicBezTo>
                  <a:cubicBezTo>
                    <a:pt x="82402" y="43471"/>
                    <a:pt x="98400" y="23429"/>
                    <a:pt x="108348" y="0"/>
                  </a:cubicBezTo>
                  <a:cubicBezTo>
                    <a:pt x="121244" y="24603"/>
                    <a:pt x="140963" y="45464"/>
                    <a:pt x="162655" y="62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 rot="533899">
              <a:off x="8433309" y="2309577"/>
              <a:ext cx="113489" cy="129693"/>
            </a:xfrm>
            <a:custGeom>
              <a:avLst/>
              <a:gdLst/>
              <a:ahLst/>
              <a:cxnLst/>
              <a:rect l="l" t="t" r="r" b="b"/>
              <a:pathLst>
                <a:path w="226511" h="258852" extrusionOk="0">
                  <a:moveTo>
                    <a:pt x="180890" y="75404"/>
                  </a:moveTo>
                  <a:cubicBezTo>
                    <a:pt x="193941" y="91636"/>
                    <a:pt x="211556" y="103195"/>
                    <a:pt x="226512" y="117457"/>
                  </a:cubicBezTo>
                  <a:cubicBezTo>
                    <a:pt x="208742" y="132670"/>
                    <a:pt x="187671" y="143455"/>
                    <a:pt x="170587" y="159466"/>
                  </a:cubicBezTo>
                  <a:cubicBezTo>
                    <a:pt x="140697" y="188586"/>
                    <a:pt x="116967" y="223398"/>
                    <a:pt x="95209" y="258852"/>
                  </a:cubicBezTo>
                  <a:cubicBezTo>
                    <a:pt x="95054" y="256926"/>
                    <a:pt x="94877" y="254999"/>
                    <a:pt x="94699" y="253072"/>
                  </a:cubicBezTo>
                  <a:cubicBezTo>
                    <a:pt x="91221" y="215847"/>
                    <a:pt x="79588" y="177115"/>
                    <a:pt x="54130" y="148659"/>
                  </a:cubicBezTo>
                  <a:cubicBezTo>
                    <a:pt x="38598" y="130921"/>
                    <a:pt x="17460" y="119671"/>
                    <a:pt x="0" y="104148"/>
                  </a:cubicBezTo>
                  <a:cubicBezTo>
                    <a:pt x="56922" y="84616"/>
                    <a:pt x="104515" y="52594"/>
                    <a:pt x="135557" y="0"/>
                  </a:cubicBezTo>
                  <a:cubicBezTo>
                    <a:pt x="148585" y="26242"/>
                    <a:pt x="161304" y="53281"/>
                    <a:pt x="180890" y="75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61" y="563425"/>
            <a:ext cx="6858928" cy="386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24"/>
          <p:cNvGrpSpPr/>
          <p:nvPr/>
        </p:nvGrpSpPr>
        <p:grpSpPr>
          <a:xfrm>
            <a:off x="6846619" y="2465020"/>
            <a:ext cx="2120350" cy="2552523"/>
            <a:chOff x="6846619" y="2465020"/>
            <a:chExt cx="2120350" cy="2552523"/>
          </a:xfrm>
        </p:grpSpPr>
        <p:grpSp>
          <p:nvGrpSpPr>
            <p:cNvPr id="1004" name="Google Shape;1004;p24"/>
            <p:cNvGrpSpPr/>
            <p:nvPr/>
          </p:nvGrpSpPr>
          <p:grpSpPr>
            <a:xfrm>
              <a:off x="6846619" y="2467377"/>
              <a:ext cx="2120350" cy="2550166"/>
              <a:chOff x="6846619" y="2467377"/>
              <a:chExt cx="2120350" cy="2550166"/>
            </a:xfrm>
          </p:grpSpPr>
          <p:sp>
            <p:nvSpPr>
              <p:cNvPr id="1005" name="Google Shape;1005;p24"/>
              <p:cNvSpPr/>
              <p:nvPr/>
            </p:nvSpPr>
            <p:spPr>
              <a:xfrm rot="-1008521">
                <a:off x="7137169" y="2641362"/>
                <a:ext cx="1539249" cy="2202196"/>
              </a:xfrm>
              <a:custGeom>
                <a:avLst/>
                <a:gdLst/>
                <a:ahLst/>
                <a:cxnLst/>
                <a:rect l="l" t="t" r="r" b="b"/>
                <a:pathLst>
                  <a:path w="3069762" h="4385521" extrusionOk="0">
                    <a:moveTo>
                      <a:pt x="3005736" y="3068610"/>
                    </a:moveTo>
                    <a:cubicBezTo>
                      <a:pt x="2959251" y="2869164"/>
                      <a:pt x="2920835" y="2667524"/>
                      <a:pt x="2858387" y="2472200"/>
                    </a:cubicBezTo>
                    <a:cubicBezTo>
                      <a:pt x="2792519" y="2274858"/>
                      <a:pt x="2748928" y="2071289"/>
                      <a:pt x="2689638" y="1872017"/>
                    </a:cubicBezTo>
                    <a:cubicBezTo>
                      <a:pt x="2649994" y="1734843"/>
                      <a:pt x="2605088" y="1599247"/>
                      <a:pt x="2568163" y="1461371"/>
                    </a:cubicBezTo>
                    <a:cubicBezTo>
                      <a:pt x="2532554" y="1322442"/>
                      <a:pt x="2502119" y="1182110"/>
                      <a:pt x="2465370" y="1043445"/>
                    </a:cubicBezTo>
                    <a:cubicBezTo>
                      <a:pt x="2447477" y="974419"/>
                      <a:pt x="2426779" y="906182"/>
                      <a:pt x="2405729" y="838121"/>
                    </a:cubicBezTo>
                    <a:cubicBezTo>
                      <a:pt x="2364594" y="704368"/>
                      <a:pt x="2336878" y="566667"/>
                      <a:pt x="2292235" y="433965"/>
                    </a:cubicBezTo>
                    <a:cubicBezTo>
                      <a:pt x="2249083" y="317841"/>
                      <a:pt x="2215930" y="193647"/>
                      <a:pt x="2177602" y="74014"/>
                    </a:cubicBezTo>
                    <a:cubicBezTo>
                      <a:pt x="2187951" y="63752"/>
                      <a:pt x="2190758" y="46737"/>
                      <a:pt x="2178303" y="34019"/>
                    </a:cubicBezTo>
                    <a:cubicBezTo>
                      <a:pt x="2166550" y="23582"/>
                      <a:pt x="2149097" y="22091"/>
                      <a:pt x="2134362" y="17881"/>
                    </a:cubicBezTo>
                    <a:cubicBezTo>
                      <a:pt x="2121030" y="16478"/>
                      <a:pt x="2106646" y="14110"/>
                      <a:pt x="2092701" y="14285"/>
                    </a:cubicBezTo>
                    <a:cubicBezTo>
                      <a:pt x="2089280" y="8233"/>
                      <a:pt x="2084281" y="6041"/>
                      <a:pt x="2076650" y="12531"/>
                    </a:cubicBezTo>
                    <a:cubicBezTo>
                      <a:pt x="2068932" y="2181"/>
                      <a:pt x="2054636" y="-3344"/>
                      <a:pt x="2041567" y="2181"/>
                    </a:cubicBezTo>
                    <a:cubicBezTo>
                      <a:pt x="1873695" y="74102"/>
                      <a:pt x="1712226" y="156897"/>
                      <a:pt x="1544617" y="231887"/>
                    </a:cubicBezTo>
                    <a:cubicBezTo>
                      <a:pt x="1310525" y="342925"/>
                      <a:pt x="1079504" y="454489"/>
                      <a:pt x="845851" y="568333"/>
                    </a:cubicBezTo>
                    <a:cubicBezTo>
                      <a:pt x="623074" y="675249"/>
                      <a:pt x="411524" y="802775"/>
                      <a:pt x="202867" y="934512"/>
                    </a:cubicBezTo>
                    <a:cubicBezTo>
                      <a:pt x="145331" y="966262"/>
                      <a:pt x="95777" y="1009502"/>
                      <a:pt x="42187" y="1046953"/>
                    </a:cubicBezTo>
                    <a:cubicBezTo>
                      <a:pt x="36486" y="1052303"/>
                      <a:pt x="24997" y="1056776"/>
                      <a:pt x="16138" y="1062302"/>
                    </a:cubicBezTo>
                    <a:cubicBezTo>
                      <a:pt x="9911" y="1058793"/>
                      <a:pt x="1140" y="1058881"/>
                      <a:pt x="0" y="1066863"/>
                    </a:cubicBezTo>
                    <a:cubicBezTo>
                      <a:pt x="1666" y="1083790"/>
                      <a:pt x="9472" y="1099841"/>
                      <a:pt x="13419" y="1116593"/>
                    </a:cubicBezTo>
                    <a:cubicBezTo>
                      <a:pt x="69114" y="1311040"/>
                      <a:pt x="101039" y="1510838"/>
                      <a:pt x="142963" y="1708355"/>
                    </a:cubicBezTo>
                    <a:cubicBezTo>
                      <a:pt x="190939" y="1887980"/>
                      <a:pt x="245406" y="2065851"/>
                      <a:pt x="289610" y="2246528"/>
                    </a:cubicBezTo>
                    <a:cubicBezTo>
                      <a:pt x="322500" y="2374143"/>
                      <a:pt x="346269" y="2504037"/>
                      <a:pt x="383106" y="2630599"/>
                    </a:cubicBezTo>
                    <a:cubicBezTo>
                      <a:pt x="422048" y="2761722"/>
                      <a:pt x="468972" y="2890477"/>
                      <a:pt x="500634" y="3023792"/>
                    </a:cubicBezTo>
                    <a:cubicBezTo>
                      <a:pt x="534665" y="3151582"/>
                      <a:pt x="561766" y="3281126"/>
                      <a:pt x="598341" y="3408214"/>
                    </a:cubicBezTo>
                    <a:cubicBezTo>
                      <a:pt x="658596" y="3598539"/>
                      <a:pt x="706133" y="3792460"/>
                      <a:pt x="751390" y="3986908"/>
                    </a:cubicBezTo>
                    <a:cubicBezTo>
                      <a:pt x="761652" y="4040497"/>
                      <a:pt x="773317" y="4101805"/>
                      <a:pt x="789543" y="4156972"/>
                    </a:cubicBezTo>
                    <a:cubicBezTo>
                      <a:pt x="789455" y="4157236"/>
                      <a:pt x="789280" y="4157411"/>
                      <a:pt x="789192" y="4157674"/>
                    </a:cubicBezTo>
                    <a:cubicBezTo>
                      <a:pt x="767791" y="4200914"/>
                      <a:pt x="932243" y="4316337"/>
                      <a:pt x="983903" y="4360629"/>
                    </a:cubicBezTo>
                    <a:cubicBezTo>
                      <a:pt x="984253" y="4364313"/>
                      <a:pt x="985394" y="4367997"/>
                      <a:pt x="987586" y="4371067"/>
                    </a:cubicBezTo>
                    <a:cubicBezTo>
                      <a:pt x="993024" y="4378785"/>
                      <a:pt x="1003461" y="4379486"/>
                      <a:pt x="1011881" y="4380714"/>
                    </a:cubicBezTo>
                    <a:cubicBezTo>
                      <a:pt x="1039158" y="4384311"/>
                      <a:pt x="1066698" y="4384574"/>
                      <a:pt x="1094151" y="4385451"/>
                    </a:cubicBezTo>
                    <a:cubicBezTo>
                      <a:pt x="1239570" y="4386591"/>
                      <a:pt x="1384550" y="4373698"/>
                      <a:pt x="1529969" y="4372207"/>
                    </a:cubicBezTo>
                    <a:cubicBezTo>
                      <a:pt x="1689334" y="4372382"/>
                      <a:pt x="1848523" y="4369926"/>
                      <a:pt x="2007800" y="4365278"/>
                    </a:cubicBezTo>
                    <a:cubicBezTo>
                      <a:pt x="2236980" y="4350455"/>
                      <a:pt x="2468527" y="4337036"/>
                      <a:pt x="2699286" y="4326950"/>
                    </a:cubicBezTo>
                    <a:cubicBezTo>
                      <a:pt x="2733579" y="4322389"/>
                      <a:pt x="2764540" y="4315635"/>
                      <a:pt x="2800062" y="4316951"/>
                    </a:cubicBezTo>
                    <a:cubicBezTo>
                      <a:pt x="2812779" y="4317039"/>
                      <a:pt x="2825585" y="4317039"/>
                      <a:pt x="2838302" y="4315986"/>
                    </a:cubicBezTo>
                    <a:cubicBezTo>
                      <a:pt x="2862685" y="4313881"/>
                      <a:pt x="2871719" y="4280552"/>
                      <a:pt x="2854090" y="4265291"/>
                    </a:cubicBezTo>
                    <a:cubicBezTo>
                      <a:pt x="2860141" y="4247750"/>
                      <a:pt x="2863737" y="4227490"/>
                      <a:pt x="2869000" y="4216088"/>
                    </a:cubicBezTo>
                    <a:cubicBezTo>
                      <a:pt x="2871543" y="4208106"/>
                      <a:pt x="2874437" y="4200213"/>
                      <a:pt x="2877419" y="4192406"/>
                    </a:cubicBezTo>
                    <a:cubicBezTo>
                      <a:pt x="2880489" y="4191705"/>
                      <a:pt x="2883559" y="4191091"/>
                      <a:pt x="2886541" y="4190214"/>
                    </a:cubicBezTo>
                    <a:cubicBezTo>
                      <a:pt x="2900223" y="4182671"/>
                      <a:pt x="2901890" y="4164779"/>
                      <a:pt x="2893558" y="4153464"/>
                    </a:cubicBezTo>
                    <a:cubicBezTo>
                      <a:pt x="2901627" y="4134870"/>
                      <a:pt x="2909696" y="4116276"/>
                      <a:pt x="2916274" y="4097244"/>
                    </a:cubicBezTo>
                    <a:lnTo>
                      <a:pt x="2916186" y="4097244"/>
                    </a:lnTo>
                    <a:cubicBezTo>
                      <a:pt x="2914608" y="4093472"/>
                      <a:pt x="2912590" y="4091280"/>
                      <a:pt x="2910310" y="4090315"/>
                    </a:cubicBezTo>
                    <a:cubicBezTo>
                      <a:pt x="2950655" y="4047338"/>
                      <a:pt x="2878648" y="3913058"/>
                      <a:pt x="2863387" y="3869555"/>
                    </a:cubicBezTo>
                    <a:cubicBezTo>
                      <a:pt x="2836986" y="3805441"/>
                      <a:pt x="2815323" y="3739748"/>
                      <a:pt x="2795501" y="3673354"/>
                    </a:cubicBezTo>
                    <a:cubicBezTo>
                      <a:pt x="2793045" y="3666074"/>
                      <a:pt x="2790940" y="3658531"/>
                      <a:pt x="2787256" y="3651690"/>
                    </a:cubicBezTo>
                    <a:cubicBezTo>
                      <a:pt x="2785239" y="3647918"/>
                      <a:pt x="2782608" y="3645024"/>
                      <a:pt x="2779626" y="3642743"/>
                    </a:cubicBezTo>
                    <a:cubicBezTo>
                      <a:pt x="2871368" y="3570648"/>
                      <a:pt x="2951883" y="3484081"/>
                      <a:pt x="3024505" y="3392339"/>
                    </a:cubicBezTo>
                    <a:cubicBezTo>
                      <a:pt x="3026961" y="3389445"/>
                      <a:pt x="3034591" y="3379797"/>
                      <a:pt x="3041082" y="3369535"/>
                    </a:cubicBezTo>
                    <a:cubicBezTo>
                      <a:pt x="3056606" y="3361816"/>
                      <a:pt x="3067833" y="3349011"/>
                      <a:pt x="3069762" y="3327435"/>
                    </a:cubicBezTo>
                    <a:cubicBezTo>
                      <a:pt x="3052308" y="3240517"/>
                      <a:pt x="3024417" y="3155529"/>
                      <a:pt x="3005736" y="3068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4"/>
              <p:cNvSpPr/>
              <p:nvPr/>
            </p:nvSpPr>
            <p:spPr>
              <a:xfrm rot="-1013502">
                <a:off x="7210969" y="2673904"/>
                <a:ext cx="1345362" cy="2027934"/>
              </a:xfrm>
              <a:custGeom>
                <a:avLst/>
                <a:gdLst/>
                <a:ahLst/>
                <a:cxnLst/>
                <a:rect l="l" t="t" r="r" b="b"/>
                <a:pathLst>
                  <a:path w="2695952" h="4063750" extrusionOk="0">
                    <a:moveTo>
                      <a:pt x="724288" y="1444104"/>
                    </a:moveTo>
                    <a:cubicBezTo>
                      <a:pt x="729814" y="1377885"/>
                      <a:pt x="699730" y="1313946"/>
                      <a:pt x="679558" y="1252112"/>
                    </a:cubicBezTo>
                    <a:cubicBezTo>
                      <a:pt x="656841" y="1194400"/>
                      <a:pt x="642019" y="1133619"/>
                      <a:pt x="615970" y="1077399"/>
                    </a:cubicBezTo>
                    <a:cubicBezTo>
                      <a:pt x="602814" y="1056086"/>
                      <a:pt x="573344" y="1057577"/>
                      <a:pt x="551066" y="1056174"/>
                    </a:cubicBezTo>
                    <a:cubicBezTo>
                      <a:pt x="495898" y="1051174"/>
                      <a:pt x="483970" y="1113359"/>
                      <a:pt x="479760" y="1155897"/>
                    </a:cubicBezTo>
                    <a:cubicBezTo>
                      <a:pt x="475199" y="1189401"/>
                      <a:pt x="467393" y="1222292"/>
                      <a:pt x="459061" y="1255006"/>
                    </a:cubicBezTo>
                    <a:cubicBezTo>
                      <a:pt x="431784" y="1227028"/>
                      <a:pt x="411348" y="1193085"/>
                      <a:pt x="389334" y="1160896"/>
                    </a:cubicBezTo>
                    <a:cubicBezTo>
                      <a:pt x="378107" y="1143706"/>
                      <a:pt x="364600" y="1119235"/>
                      <a:pt x="340393" y="1123533"/>
                    </a:cubicBezTo>
                    <a:cubicBezTo>
                      <a:pt x="326272" y="1126252"/>
                      <a:pt x="314168" y="1134409"/>
                      <a:pt x="300661" y="1139320"/>
                    </a:cubicBezTo>
                    <a:cubicBezTo>
                      <a:pt x="287593" y="1144583"/>
                      <a:pt x="272419" y="1148793"/>
                      <a:pt x="264701" y="1161773"/>
                    </a:cubicBezTo>
                    <a:cubicBezTo>
                      <a:pt x="254790" y="1181771"/>
                      <a:pt x="256457" y="1219660"/>
                      <a:pt x="272770" y="1235623"/>
                    </a:cubicBezTo>
                    <a:cubicBezTo>
                      <a:pt x="296539" y="1321752"/>
                      <a:pt x="309783" y="1410424"/>
                      <a:pt x="330306" y="1497693"/>
                    </a:cubicBezTo>
                    <a:cubicBezTo>
                      <a:pt x="339340" y="1532162"/>
                      <a:pt x="345568" y="1581541"/>
                      <a:pt x="390737" y="1582418"/>
                    </a:cubicBezTo>
                    <a:cubicBezTo>
                      <a:pt x="472831" y="1583120"/>
                      <a:pt x="448273" y="1471381"/>
                      <a:pt x="434591" y="1419984"/>
                    </a:cubicBezTo>
                    <a:cubicBezTo>
                      <a:pt x="450904" y="1448928"/>
                      <a:pt x="484584" y="1459891"/>
                      <a:pt x="516334" y="1454804"/>
                    </a:cubicBezTo>
                    <a:cubicBezTo>
                      <a:pt x="573256" y="1444805"/>
                      <a:pt x="565538" y="1369552"/>
                      <a:pt x="568783" y="1325523"/>
                    </a:cubicBezTo>
                    <a:cubicBezTo>
                      <a:pt x="577378" y="1359466"/>
                      <a:pt x="585097" y="1393672"/>
                      <a:pt x="594306" y="1427439"/>
                    </a:cubicBezTo>
                    <a:cubicBezTo>
                      <a:pt x="600007" y="1445682"/>
                      <a:pt x="603954" y="1466645"/>
                      <a:pt x="619039" y="1479713"/>
                    </a:cubicBezTo>
                    <a:cubicBezTo>
                      <a:pt x="653859" y="1505937"/>
                      <a:pt x="718149" y="1492080"/>
                      <a:pt x="724288" y="1444104"/>
                    </a:cubicBezTo>
                    <a:close/>
                    <a:moveTo>
                      <a:pt x="1043719" y="1367535"/>
                    </a:moveTo>
                    <a:cubicBezTo>
                      <a:pt x="1082135" y="1341047"/>
                      <a:pt x="1067137" y="1287020"/>
                      <a:pt x="1057752" y="1249130"/>
                    </a:cubicBezTo>
                    <a:cubicBezTo>
                      <a:pt x="1032843" y="1160984"/>
                      <a:pt x="1004689" y="1072926"/>
                      <a:pt x="962151" y="991621"/>
                    </a:cubicBezTo>
                    <a:cubicBezTo>
                      <a:pt x="947943" y="967764"/>
                      <a:pt x="938909" y="936541"/>
                      <a:pt x="913298" y="922507"/>
                    </a:cubicBezTo>
                    <a:cubicBezTo>
                      <a:pt x="887600" y="912246"/>
                      <a:pt x="858744" y="907948"/>
                      <a:pt x="831204" y="910228"/>
                    </a:cubicBezTo>
                    <a:cubicBezTo>
                      <a:pt x="807961" y="913561"/>
                      <a:pt x="783403" y="924349"/>
                      <a:pt x="773142" y="946715"/>
                    </a:cubicBezTo>
                    <a:cubicBezTo>
                      <a:pt x="767967" y="955836"/>
                      <a:pt x="770423" y="964782"/>
                      <a:pt x="776211" y="970659"/>
                    </a:cubicBezTo>
                    <a:cubicBezTo>
                      <a:pt x="775071" y="971536"/>
                      <a:pt x="774106" y="972764"/>
                      <a:pt x="773405" y="974167"/>
                    </a:cubicBezTo>
                    <a:cubicBezTo>
                      <a:pt x="767002" y="971711"/>
                      <a:pt x="760336" y="980219"/>
                      <a:pt x="760775" y="988639"/>
                    </a:cubicBezTo>
                    <a:cubicBezTo>
                      <a:pt x="751039" y="1081696"/>
                      <a:pt x="749724" y="1175719"/>
                      <a:pt x="757179" y="1269040"/>
                    </a:cubicBezTo>
                    <a:cubicBezTo>
                      <a:pt x="764283" y="1327190"/>
                      <a:pt x="754898" y="1422615"/>
                      <a:pt x="827608" y="1439455"/>
                    </a:cubicBezTo>
                    <a:cubicBezTo>
                      <a:pt x="917069" y="1451120"/>
                      <a:pt x="895669" y="1327628"/>
                      <a:pt x="891459" y="1271759"/>
                    </a:cubicBezTo>
                    <a:cubicBezTo>
                      <a:pt x="905580" y="1265444"/>
                      <a:pt x="919613" y="1263339"/>
                      <a:pt x="935313" y="1261409"/>
                    </a:cubicBezTo>
                    <a:cubicBezTo>
                      <a:pt x="960836" y="1289826"/>
                      <a:pt x="956626" y="1335697"/>
                      <a:pt x="984780" y="1362974"/>
                    </a:cubicBezTo>
                    <a:cubicBezTo>
                      <a:pt x="1000567" y="1377095"/>
                      <a:pt x="1025739" y="1378235"/>
                      <a:pt x="1043719" y="1367535"/>
                    </a:cubicBezTo>
                    <a:close/>
                    <a:moveTo>
                      <a:pt x="1355081" y="876899"/>
                    </a:moveTo>
                    <a:cubicBezTo>
                      <a:pt x="1375166" y="839975"/>
                      <a:pt x="1369377" y="775860"/>
                      <a:pt x="1318419" y="771212"/>
                    </a:cubicBezTo>
                    <a:cubicBezTo>
                      <a:pt x="1220713" y="762792"/>
                      <a:pt x="1121077" y="787701"/>
                      <a:pt x="1028633" y="820153"/>
                    </a:cubicBezTo>
                    <a:cubicBezTo>
                      <a:pt x="1002058" y="832169"/>
                      <a:pt x="995743" y="861901"/>
                      <a:pt x="1000479" y="888389"/>
                    </a:cubicBezTo>
                    <a:cubicBezTo>
                      <a:pt x="1001181" y="895055"/>
                      <a:pt x="1005654" y="900580"/>
                      <a:pt x="1011443" y="903475"/>
                    </a:cubicBezTo>
                    <a:cubicBezTo>
                      <a:pt x="992673" y="969869"/>
                      <a:pt x="1072487" y="971887"/>
                      <a:pt x="1117569" y="965572"/>
                    </a:cubicBezTo>
                    <a:cubicBezTo>
                      <a:pt x="1149582" y="1033194"/>
                      <a:pt x="1159318" y="1247727"/>
                      <a:pt x="1247025" y="1257375"/>
                    </a:cubicBezTo>
                    <a:cubicBezTo>
                      <a:pt x="1337452" y="1274214"/>
                      <a:pt x="1333680" y="1164843"/>
                      <a:pt x="1319033" y="1105202"/>
                    </a:cubicBezTo>
                    <a:cubicBezTo>
                      <a:pt x="1307280" y="1046877"/>
                      <a:pt x="1279565" y="992673"/>
                      <a:pt x="1265707" y="935400"/>
                    </a:cubicBezTo>
                    <a:cubicBezTo>
                      <a:pt x="1266496" y="933646"/>
                      <a:pt x="1267987" y="932506"/>
                      <a:pt x="1269391" y="931366"/>
                    </a:cubicBezTo>
                    <a:lnTo>
                      <a:pt x="1269478" y="931453"/>
                    </a:lnTo>
                    <a:cubicBezTo>
                      <a:pt x="1297018" y="912158"/>
                      <a:pt x="1337013" y="907685"/>
                      <a:pt x="1355081" y="876899"/>
                    </a:cubicBezTo>
                    <a:close/>
                    <a:moveTo>
                      <a:pt x="1740643" y="1007584"/>
                    </a:moveTo>
                    <a:cubicBezTo>
                      <a:pt x="1774410" y="970483"/>
                      <a:pt x="1770990" y="916894"/>
                      <a:pt x="1758272" y="871637"/>
                    </a:cubicBezTo>
                    <a:cubicBezTo>
                      <a:pt x="1734766" y="792963"/>
                      <a:pt x="1716173" y="712886"/>
                      <a:pt x="1694772" y="633599"/>
                    </a:cubicBezTo>
                    <a:cubicBezTo>
                      <a:pt x="1688545" y="612198"/>
                      <a:pt x="1685212" y="588868"/>
                      <a:pt x="1671091" y="570888"/>
                    </a:cubicBezTo>
                    <a:cubicBezTo>
                      <a:pt x="1652585" y="548961"/>
                      <a:pt x="1613555" y="546944"/>
                      <a:pt x="1593031" y="566853"/>
                    </a:cubicBezTo>
                    <a:cubicBezTo>
                      <a:pt x="1551984" y="623425"/>
                      <a:pt x="1579349" y="699555"/>
                      <a:pt x="1579349" y="764371"/>
                    </a:cubicBezTo>
                    <a:cubicBezTo>
                      <a:pt x="1579349" y="765686"/>
                      <a:pt x="1579261" y="766827"/>
                      <a:pt x="1579261" y="768054"/>
                    </a:cubicBezTo>
                    <a:cubicBezTo>
                      <a:pt x="1579261" y="768142"/>
                      <a:pt x="1579173" y="768142"/>
                      <a:pt x="1579173" y="768142"/>
                    </a:cubicBezTo>
                    <a:cubicBezTo>
                      <a:pt x="1564526" y="776387"/>
                      <a:pt x="1550055" y="780947"/>
                      <a:pt x="1533127" y="784894"/>
                    </a:cubicBezTo>
                    <a:cubicBezTo>
                      <a:pt x="1519708" y="772177"/>
                      <a:pt x="1522953" y="749110"/>
                      <a:pt x="1520059" y="732007"/>
                    </a:cubicBezTo>
                    <a:cubicBezTo>
                      <a:pt x="1517603" y="701748"/>
                      <a:pt x="1518129" y="666928"/>
                      <a:pt x="1505061" y="638510"/>
                    </a:cubicBezTo>
                    <a:cubicBezTo>
                      <a:pt x="1486203" y="592552"/>
                      <a:pt x="1438315" y="593955"/>
                      <a:pt x="1426738" y="643598"/>
                    </a:cubicBezTo>
                    <a:cubicBezTo>
                      <a:pt x="1416037" y="683768"/>
                      <a:pt x="1421037" y="726043"/>
                      <a:pt x="1421388" y="767090"/>
                    </a:cubicBezTo>
                    <a:cubicBezTo>
                      <a:pt x="1418405" y="796998"/>
                      <a:pt x="1419283" y="826994"/>
                      <a:pt x="1419546" y="856902"/>
                    </a:cubicBezTo>
                    <a:cubicBezTo>
                      <a:pt x="1419458" y="908913"/>
                      <a:pt x="1423405" y="960748"/>
                      <a:pt x="1429194" y="1012407"/>
                    </a:cubicBezTo>
                    <a:cubicBezTo>
                      <a:pt x="1433140" y="1056437"/>
                      <a:pt x="1435596" y="1109061"/>
                      <a:pt x="1475591" y="1136601"/>
                    </a:cubicBezTo>
                    <a:cubicBezTo>
                      <a:pt x="1491290" y="1146775"/>
                      <a:pt x="1514445" y="1150108"/>
                      <a:pt x="1531373" y="1140460"/>
                    </a:cubicBezTo>
                    <a:cubicBezTo>
                      <a:pt x="1594698" y="1091870"/>
                      <a:pt x="1557159" y="979166"/>
                      <a:pt x="1551633" y="911368"/>
                    </a:cubicBezTo>
                    <a:cubicBezTo>
                      <a:pt x="1573297" y="900493"/>
                      <a:pt x="1596627" y="892336"/>
                      <a:pt x="1620045" y="886021"/>
                    </a:cubicBezTo>
                    <a:cubicBezTo>
                      <a:pt x="1638727" y="928121"/>
                      <a:pt x="1634078" y="979956"/>
                      <a:pt x="1661355" y="1018196"/>
                    </a:cubicBezTo>
                    <a:cubicBezTo>
                      <a:pt x="1683370" y="1042930"/>
                      <a:pt x="1721259" y="1028546"/>
                      <a:pt x="1740643" y="1007584"/>
                    </a:cubicBezTo>
                    <a:close/>
                    <a:moveTo>
                      <a:pt x="1903779" y="2887067"/>
                    </a:moveTo>
                    <a:cubicBezTo>
                      <a:pt x="1918864" y="2856896"/>
                      <a:pt x="1900095" y="2823216"/>
                      <a:pt x="1894745" y="2792606"/>
                    </a:cubicBezTo>
                    <a:cubicBezTo>
                      <a:pt x="1889219" y="2716476"/>
                      <a:pt x="1811160" y="2714898"/>
                      <a:pt x="1753185" y="2730597"/>
                    </a:cubicBezTo>
                    <a:cubicBezTo>
                      <a:pt x="1615221" y="2761996"/>
                      <a:pt x="1479625" y="2803131"/>
                      <a:pt x="1343416" y="2841722"/>
                    </a:cubicBezTo>
                    <a:cubicBezTo>
                      <a:pt x="1310174" y="2852248"/>
                      <a:pt x="1276582" y="2862334"/>
                      <a:pt x="1244306" y="2875665"/>
                    </a:cubicBezTo>
                    <a:cubicBezTo>
                      <a:pt x="1213082" y="2884348"/>
                      <a:pt x="1190191" y="2910134"/>
                      <a:pt x="1192296" y="2943551"/>
                    </a:cubicBezTo>
                    <a:cubicBezTo>
                      <a:pt x="1194401" y="2969249"/>
                      <a:pt x="1196681" y="3004332"/>
                      <a:pt x="1222467" y="3017488"/>
                    </a:cubicBezTo>
                    <a:cubicBezTo>
                      <a:pt x="1221765" y="3039327"/>
                      <a:pt x="1239307" y="3057395"/>
                      <a:pt x="1260795" y="3059588"/>
                    </a:cubicBezTo>
                    <a:cubicBezTo>
                      <a:pt x="1358150" y="3059325"/>
                      <a:pt x="1445595" y="3011787"/>
                      <a:pt x="1538916" y="2988194"/>
                    </a:cubicBezTo>
                    <a:cubicBezTo>
                      <a:pt x="1629956" y="2976967"/>
                      <a:pt x="1718628" y="2953199"/>
                      <a:pt x="1806599" y="2927851"/>
                    </a:cubicBezTo>
                    <a:cubicBezTo>
                      <a:pt x="1831332" y="2919694"/>
                      <a:pt x="1855890" y="2911801"/>
                      <a:pt x="1880712" y="2904258"/>
                    </a:cubicBezTo>
                    <a:cubicBezTo>
                      <a:pt x="1889921" y="2901013"/>
                      <a:pt x="1899130" y="2895926"/>
                      <a:pt x="1903779" y="2887067"/>
                    </a:cubicBezTo>
                    <a:close/>
                    <a:moveTo>
                      <a:pt x="2045777" y="2316530"/>
                    </a:moveTo>
                    <a:cubicBezTo>
                      <a:pt x="2064985" y="2285218"/>
                      <a:pt x="2052180" y="2247241"/>
                      <a:pt x="2043321" y="2214614"/>
                    </a:cubicBezTo>
                    <a:cubicBezTo>
                      <a:pt x="2013676" y="2091999"/>
                      <a:pt x="1968858" y="1973945"/>
                      <a:pt x="1936055" y="1852294"/>
                    </a:cubicBezTo>
                    <a:cubicBezTo>
                      <a:pt x="1900446" y="1696087"/>
                      <a:pt x="1864574" y="1538740"/>
                      <a:pt x="1798354" y="1392005"/>
                    </a:cubicBezTo>
                    <a:cubicBezTo>
                      <a:pt x="1774936" y="1342363"/>
                      <a:pt x="1768008" y="1280178"/>
                      <a:pt x="1696877" y="1308333"/>
                    </a:cubicBezTo>
                    <a:cubicBezTo>
                      <a:pt x="1526373" y="1359378"/>
                      <a:pt x="1357536" y="1418142"/>
                      <a:pt x="1195278" y="1491817"/>
                    </a:cubicBezTo>
                    <a:cubicBezTo>
                      <a:pt x="1131514" y="1521988"/>
                      <a:pt x="1067663" y="1551896"/>
                      <a:pt x="1001093" y="1575314"/>
                    </a:cubicBezTo>
                    <a:cubicBezTo>
                      <a:pt x="882688" y="1620045"/>
                      <a:pt x="762792" y="1660741"/>
                      <a:pt x="641580" y="1697227"/>
                    </a:cubicBezTo>
                    <a:cubicBezTo>
                      <a:pt x="607813" y="1710559"/>
                      <a:pt x="565889" y="1712050"/>
                      <a:pt x="538349" y="1736784"/>
                    </a:cubicBezTo>
                    <a:cubicBezTo>
                      <a:pt x="533437" y="1741783"/>
                      <a:pt x="531420" y="1748361"/>
                      <a:pt x="531683" y="1754851"/>
                    </a:cubicBezTo>
                    <a:cubicBezTo>
                      <a:pt x="526508" y="1752746"/>
                      <a:pt x="520983" y="1751518"/>
                      <a:pt x="515895" y="1754939"/>
                    </a:cubicBezTo>
                    <a:cubicBezTo>
                      <a:pt x="513264" y="1757044"/>
                      <a:pt x="511072" y="1759938"/>
                      <a:pt x="509493" y="1763359"/>
                    </a:cubicBezTo>
                    <a:cubicBezTo>
                      <a:pt x="493793" y="1767306"/>
                      <a:pt x="513177" y="1812826"/>
                      <a:pt x="514054" y="1825982"/>
                    </a:cubicBezTo>
                    <a:cubicBezTo>
                      <a:pt x="526947" y="1882115"/>
                      <a:pt x="541067" y="1937897"/>
                      <a:pt x="555364" y="1993679"/>
                    </a:cubicBezTo>
                    <a:cubicBezTo>
                      <a:pt x="571327" y="2054635"/>
                      <a:pt x="582465" y="2116645"/>
                      <a:pt x="595271" y="2178303"/>
                    </a:cubicBezTo>
                    <a:cubicBezTo>
                      <a:pt x="621846" y="2286885"/>
                      <a:pt x="657105" y="2393362"/>
                      <a:pt x="691047" y="2499839"/>
                    </a:cubicBezTo>
                    <a:cubicBezTo>
                      <a:pt x="712711" y="2563777"/>
                      <a:pt x="727709" y="2629646"/>
                      <a:pt x="744549" y="2694900"/>
                    </a:cubicBezTo>
                    <a:cubicBezTo>
                      <a:pt x="750250" y="2713582"/>
                      <a:pt x="753758" y="2733930"/>
                      <a:pt x="765511" y="2749981"/>
                    </a:cubicBezTo>
                    <a:cubicBezTo>
                      <a:pt x="791209" y="2779625"/>
                      <a:pt x="835326" y="2765592"/>
                      <a:pt x="868392" y="2758927"/>
                    </a:cubicBezTo>
                    <a:cubicBezTo>
                      <a:pt x="941189" y="2744630"/>
                      <a:pt x="1007408" y="2712003"/>
                      <a:pt x="1073715" y="2679902"/>
                    </a:cubicBezTo>
                    <a:cubicBezTo>
                      <a:pt x="1139583" y="2652713"/>
                      <a:pt x="1206767" y="2628330"/>
                      <a:pt x="1273074" y="2602193"/>
                    </a:cubicBezTo>
                    <a:cubicBezTo>
                      <a:pt x="1400776" y="2569303"/>
                      <a:pt x="1522865" y="2521766"/>
                      <a:pt x="1643814" y="2470018"/>
                    </a:cubicBezTo>
                    <a:cubicBezTo>
                      <a:pt x="1678634" y="2456950"/>
                      <a:pt x="1715208" y="2450109"/>
                      <a:pt x="1751255" y="2441250"/>
                    </a:cubicBezTo>
                    <a:cubicBezTo>
                      <a:pt x="1802564" y="2426778"/>
                      <a:pt x="1851856" y="2405992"/>
                      <a:pt x="1901323" y="2386345"/>
                    </a:cubicBezTo>
                    <a:cubicBezTo>
                      <a:pt x="1948159" y="2364068"/>
                      <a:pt x="2008852" y="2354069"/>
                      <a:pt x="2045777" y="2316530"/>
                    </a:cubicBezTo>
                    <a:close/>
                    <a:moveTo>
                      <a:pt x="2695953" y="3257719"/>
                    </a:moveTo>
                    <a:cubicBezTo>
                      <a:pt x="2695777" y="3258508"/>
                      <a:pt x="2695690" y="3259385"/>
                      <a:pt x="2695514" y="3260175"/>
                    </a:cubicBezTo>
                    <a:cubicBezTo>
                      <a:pt x="2696479" y="3281312"/>
                      <a:pt x="2683762" y="3296661"/>
                      <a:pt x="2664904" y="3304029"/>
                    </a:cubicBezTo>
                    <a:cubicBezTo>
                      <a:pt x="2478351" y="3385597"/>
                      <a:pt x="2294603" y="3474006"/>
                      <a:pt x="2106646" y="3552328"/>
                    </a:cubicBezTo>
                    <a:cubicBezTo>
                      <a:pt x="2024552" y="3588113"/>
                      <a:pt x="1939388" y="3616092"/>
                      <a:pt x="1856504" y="3649859"/>
                    </a:cubicBezTo>
                    <a:cubicBezTo>
                      <a:pt x="1740380" y="3694239"/>
                      <a:pt x="1626623" y="3744583"/>
                      <a:pt x="1507779" y="3781508"/>
                    </a:cubicBezTo>
                    <a:cubicBezTo>
                      <a:pt x="1260006" y="3865532"/>
                      <a:pt x="1014162" y="3956397"/>
                      <a:pt x="775334" y="4063751"/>
                    </a:cubicBezTo>
                    <a:cubicBezTo>
                      <a:pt x="776825" y="4062084"/>
                      <a:pt x="777965" y="4060155"/>
                      <a:pt x="778492" y="4057874"/>
                    </a:cubicBezTo>
                    <a:cubicBezTo>
                      <a:pt x="778492" y="4057874"/>
                      <a:pt x="778492" y="4057962"/>
                      <a:pt x="778579" y="4057962"/>
                    </a:cubicBezTo>
                    <a:cubicBezTo>
                      <a:pt x="780158" y="4050331"/>
                      <a:pt x="778667" y="4042964"/>
                      <a:pt x="776650" y="4035597"/>
                    </a:cubicBezTo>
                    <a:cubicBezTo>
                      <a:pt x="779106" y="4030597"/>
                      <a:pt x="780158" y="4024721"/>
                      <a:pt x="779281" y="4018845"/>
                    </a:cubicBezTo>
                    <a:cubicBezTo>
                      <a:pt x="766388" y="3908333"/>
                      <a:pt x="740777" y="3800541"/>
                      <a:pt x="716833" y="3692047"/>
                    </a:cubicBezTo>
                    <a:cubicBezTo>
                      <a:pt x="697713" y="3595393"/>
                      <a:pt x="672453" y="3500318"/>
                      <a:pt x="650439" y="3404278"/>
                    </a:cubicBezTo>
                    <a:cubicBezTo>
                      <a:pt x="622811" y="3278418"/>
                      <a:pt x="596849" y="3151944"/>
                      <a:pt x="559048" y="3028715"/>
                    </a:cubicBezTo>
                    <a:cubicBezTo>
                      <a:pt x="522561" y="2903030"/>
                      <a:pt x="477743" y="2779625"/>
                      <a:pt x="445729" y="2652801"/>
                    </a:cubicBezTo>
                    <a:cubicBezTo>
                      <a:pt x="401174" y="2458616"/>
                      <a:pt x="355829" y="2264607"/>
                      <a:pt x="301977" y="2072791"/>
                    </a:cubicBezTo>
                    <a:cubicBezTo>
                      <a:pt x="241546" y="1850540"/>
                      <a:pt x="175678" y="1629693"/>
                      <a:pt x="130421" y="1403671"/>
                    </a:cubicBezTo>
                    <a:cubicBezTo>
                      <a:pt x="95163" y="1275968"/>
                      <a:pt x="55080" y="1149933"/>
                      <a:pt x="29031" y="1019863"/>
                    </a:cubicBezTo>
                    <a:cubicBezTo>
                      <a:pt x="21576" y="993112"/>
                      <a:pt x="14384" y="965133"/>
                      <a:pt x="0" y="941189"/>
                    </a:cubicBezTo>
                    <a:cubicBezTo>
                      <a:pt x="6227" y="937418"/>
                      <a:pt x="11928" y="934436"/>
                      <a:pt x="16928" y="932331"/>
                    </a:cubicBezTo>
                    <a:cubicBezTo>
                      <a:pt x="101565" y="888828"/>
                      <a:pt x="178923" y="833133"/>
                      <a:pt x="261631" y="786385"/>
                    </a:cubicBezTo>
                    <a:cubicBezTo>
                      <a:pt x="341533" y="743584"/>
                      <a:pt x="418979" y="696134"/>
                      <a:pt x="499933" y="655350"/>
                    </a:cubicBezTo>
                    <a:cubicBezTo>
                      <a:pt x="731305" y="534402"/>
                      <a:pt x="968817" y="425908"/>
                      <a:pt x="1204662" y="314168"/>
                    </a:cubicBezTo>
                    <a:cubicBezTo>
                      <a:pt x="1310350" y="257158"/>
                      <a:pt x="1422089" y="212603"/>
                      <a:pt x="1530408" y="160943"/>
                    </a:cubicBezTo>
                    <a:cubicBezTo>
                      <a:pt x="1634868" y="108319"/>
                      <a:pt x="1741257" y="59817"/>
                      <a:pt x="1849049" y="13507"/>
                    </a:cubicBezTo>
                    <a:cubicBezTo>
                      <a:pt x="1857732" y="9034"/>
                      <a:pt x="1868257" y="5438"/>
                      <a:pt x="1877028" y="0"/>
                    </a:cubicBezTo>
                    <a:cubicBezTo>
                      <a:pt x="1874134" y="47713"/>
                      <a:pt x="1892815" y="97618"/>
                      <a:pt x="1896587" y="144980"/>
                    </a:cubicBezTo>
                    <a:cubicBezTo>
                      <a:pt x="1911497" y="322413"/>
                      <a:pt x="1962367" y="492828"/>
                      <a:pt x="2000959" y="665963"/>
                    </a:cubicBezTo>
                    <a:cubicBezTo>
                      <a:pt x="2034463" y="801296"/>
                      <a:pt x="2062441" y="937856"/>
                      <a:pt x="2096472" y="1073013"/>
                    </a:cubicBezTo>
                    <a:cubicBezTo>
                      <a:pt x="2143133" y="1243254"/>
                      <a:pt x="2195494" y="1411827"/>
                      <a:pt x="2241716" y="1582243"/>
                    </a:cubicBezTo>
                    <a:cubicBezTo>
                      <a:pt x="2312671" y="1852733"/>
                      <a:pt x="2404325" y="2117259"/>
                      <a:pt x="2477649" y="2386959"/>
                    </a:cubicBezTo>
                    <a:cubicBezTo>
                      <a:pt x="2535974" y="2621664"/>
                      <a:pt x="2594212" y="2856369"/>
                      <a:pt x="2654292" y="3090549"/>
                    </a:cubicBezTo>
                    <a:cubicBezTo>
                      <a:pt x="2666308" y="3142384"/>
                      <a:pt x="2675342" y="3189658"/>
                      <a:pt x="2686305" y="3242984"/>
                    </a:cubicBezTo>
                    <a:cubicBezTo>
                      <a:pt x="2687708" y="3248510"/>
                      <a:pt x="2691392" y="3253860"/>
                      <a:pt x="2695953" y="32577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4"/>
              <p:cNvSpPr/>
              <p:nvPr/>
            </p:nvSpPr>
            <p:spPr>
              <a:xfrm rot="-1013502">
                <a:off x="7230988" y="3291243"/>
                <a:ext cx="455982" cy="1576811"/>
              </a:xfrm>
              <a:custGeom>
                <a:avLst/>
                <a:gdLst/>
                <a:ahLst/>
                <a:cxnLst/>
                <a:rect l="l" t="t" r="r" b="b"/>
                <a:pathLst>
                  <a:path w="913736" h="3159749" extrusionOk="0">
                    <a:moveTo>
                      <a:pt x="896371" y="3103968"/>
                    </a:moveTo>
                    <a:cubicBezTo>
                      <a:pt x="897686" y="3113089"/>
                      <a:pt x="905668" y="3117036"/>
                      <a:pt x="913737" y="3116598"/>
                    </a:cubicBezTo>
                    <a:cubicBezTo>
                      <a:pt x="881197" y="3132210"/>
                      <a:pt x="848570" y="3147383"/>
                      <a:pt x="814715" y="3159750"/>
                    </a:cubicBezTo>
                    <a:cubicBezTo>
                      <a:pt x="816206" y="3151330"/>
                      <a:pt x="814978" y="3142033"/>
                      <a:pt x="812171" y="3134052"/>
                    </a:cubicBezTo>
                    <a:cubicBezTo>
                      <a:pt x="804541" y="3103178"/>
                      <a:pt x="796209" y="3072569"/>
                      <a:pt x="789543" y="3041520"/>
                    </a:cubicBezTo>
                    <a:cubicBezTo>
                      <a:pt x="754635" y="2868473"/>
                      <a:pt x="711483" y="2696742"/>
                      <a:pt x="663946" y="2526765"/>
                    </a:cubicBezTo>
                    <a:cubicBezTo>
                      <a:pt x="622899" y="2398712"/>
                      <a:pt x="588342" y="2268905"/>
                      <a:pt x="557557" y="2138133"/>
                    </a:cubicBezTo>
                    <a:cubicBezTo>
                      <a:pt x="513527" y="1940791"/>
                      <a:pt x="446870" y="1750115"/>
                      <a:pt x="389772" y="1556545"/>
                    </a:cubicBezTo>
                    <a:cubicBezTo>
                      <a:pt x="347936" y="1393146"/>
                      <a:pt x="313554" y="1227729"/>
                      <a:pt x="266718" y="1065558"/>
                    </a:cubicBezTo>
                    <a:cubicBezTo>
                      <a:pt x="233302" y="936804"/>
                      <a:pt x="190764" y="810505"/>
                      <a:pt x="156119" y="682013"/>
                    </a:cubicBezTo>
                    <a:cubicBezTo>
                      <a:pt x="113844" y="495460"/>
                      <a:pt x="79638" y="306976"/>
                      <a:pt x="16840" y="125597"/>
                    </a:cubicBezTo>
                    <a:cubicBezTo>
                      <a:pt x="11314" y="110862"/>
                      <a:pt x="6578" y="95338"/>
                      <a:pt x="0" y="80779"/>
                    </a:cubicBezTo>
                    <a:cubicBezTo>
                      <a:pt x="37627" y="72797"/>
                      <a:pt x="92268" y="28505"/>
                      <a:pt x="133754" y="0"/>
                    </a:cubicBezTo>
                    <a:cubicBezTo>
                      <a:pt x="135508" y="11051"/>
                      <a:pt x="138402" y="21927"/>
                      <a:pt x="140771" y="32978"/>
                    </a:cubicBezTo>
                    <a:cubicBezTo>
                      <a:pt x="158312" y="125860"/>
                      <a:pt x="169363" y="220760"/>
                      <a:pt x="195237" y="312063"/>
                    </a:cubicBezTo>
                    <a:cubicBezTo>
                      <a:pt x="226812" y="423715"/>
                      <a:pt x="247949" y="537647"/>
                      <a:pt x="271367" y="651228"/>
                    </a:cubicBezTo>
                    <a:cubicBezTo>
                      <a:pt x="305397" y="810856"/>
                      <a:pt x="356180" y="966186"/>
                      <a:pt x="395912" y="1124410"/>
                    </a:cubicBezTo>
                    <a:cubicBezTo>
                      <a:pt x="448624" y="1315612"/>
                      <a:pt x="494670" y="1508569"/>
                      <a:pt x="538612" y="1701964"/>
                    </a:cubicBezTo>
                    <a:cubicBezTo>
                      <a:pt x="595622" y="1924215"/>
                      <a:pt x="680435" y="2138835"/>
                      <a:pt x="723938" y="2364769"/>
                    </a:cubicBezTo>
                    <a:cubicBezTo>
                      <a:pt x="773405" y="2600878"/>
                      <a:pt x="841290" y="2833829"/>
                      <a:pt x="873479" y="3073270"/>
                    </a:cubicBezTo>
                    <a:cubicBezTo>
                      <a:pt x="875408" y="3085286"/>
                      <a:pt x="884267" y="3094759"/>
                      <a:pt x="895318" y="3097828"/>
                    </a:cubicBezTo>
                    <a:cubicBezTo>
                      <a:pt x="895493" y="3099933"/>
                      <a:pt x="895844" y="3102038"/>
                      <a:pt x="896371" y="31039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4"/>
              <p:cNvSpPr/>
              <p:nvPr/>
            </p:nvSpPr>
            <p:spPr>
              <a:xfrm rot="-1013502">
                <a:off x="7890712" y="4781530"/>
                <a:ext cx="79603" cy="65860"/>
              </a:xfrm>
              <a:custGeom>
                <a:avLst/>
                <a:gdLst/>
                <a:ahLst/>
                <a:cxnLst/>
                <a:rect l="l" t="t" r="r" b="b"/>
                <a:pathLst>
                  <a:path w="159516" h="131975" extrusionOk="0">
                    <a:moveTo>
                      <a:pt x="108319" y="27428"/>
                    </a:moveTo>
                    <a:cubicBezTo>
                      <a:pt x="134280" y="53302"/>
                      <a:pt x="164101" y="88560"/>
                      <a:pt x="158926" y="127502"/>
                    </a:cubicBezTo>
                    <a:cubicBezTo>
                      <a:pt x="158400" y="128993"/>
                      <a:pt x="157961" y="130484"/>
                      <a:pt x="157523" y="131976"/>
                    </a:cubicBezTo>
                    <a:cubicBezTo>
                      <a:pt x="155769" y="127765"/>
                      <a:pt x="152699" y="123643"/>
                      <a:pt x="148226" y="120135"/>
                    </a:cubicBezTo>
                    <a:cubicBezTo>
                      <a:pt x="100250" y="79526"/>
                      <a:pt x="47625" y="43478"/>
                      <a:pt x="0" y="2256"/>
                    </a:cubicBezTo>
                    <a:cubicBezTo>
                      <a:pt x="37013" y="-4673"/>
                      <a:pt x="78937" y="4537"/>
                      <a:pt x="108319" y="27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4"/>
              <p:cNvSpPr/>
              <p:nvPr/>
            </p:nvSpPr>
            <p:spPr>
              <a:xfrm rot="-1013502">
                <a:off x="7725430" y="3344079"/>
                <a:ext cx="312071" cy="193020"/>
              </a:xfrm>
              <a:custGeom>
                <a:avLst/>
                <a:gdLst/>
                <a:ahLst/>
                <a:cxnLst/>
                <a:rect l="l" t="t" r="r" b="b"/>
                <a:pathLst>
                  <a:path w="625354" h="386790" extrusionOk="0">
                    <a:moveTo>
                      <a:pt x="551768" y="0"/>
                    </a:moveTo>
                    <a:cubicBezTo>
                      <a:pt x="580711" y="61746"/>
                      <a:pt x="604568" y="125159"/>
                      <a:pt x="625354" y="189624"/>
                    </a:cubicBezTo>
                    <a:cubicBezTo>
                      <a:pt x="537296" y="212954"/>
                      <a:pt x="455903" y="257422"/>
                      <a:pt x="366880" y="278559"/>
                    </a:cubicBezTo>
                    <a:cubicBezTo>
                      <a:pt x="313116" y="291978"/>
                      <a:pt x="262508" y="315396"/>
                      <a:pt x="209182" y="330131"/>
                    </a:cubicBezTo>
                    <a:cubicBezTo>
                      <a:pt x="196815" y="334166"/>
                      <a:pt x="96654" y="360653"/>
                      <a:pt x="40082" y="386790"/>
                    </a:cubicBezTo>
                    <a:cubicBezTo>
                      <a:pt x="22716" y="327588"/>
                      <a:pt x="5087" y="268297"/>
                      <a:pt x="0" y="206727"/>
                    </a:cubicBezTo>
                    <a:cubicBezTo>
                      <a:pt x="59027" y="179450"/>
                      <a:pt x="117616" y="151120"/>
                      <a:pt x="178572" y="128316"/>
                    </a:cubicBezTo>
                    <a:cubicBezTo>
                      <a:pt x="301801" y="81042"/>
                      <a:pt x="424329" y="37451"/>
                      <a:pt x="55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 rot="-1013502">
                <a:off x="7807005" y="3519991"/>
                <a:ext cx="311895" cy="130255"/>
              </a:xfrm>
              <a:custGeom>
                <a:avLst/>
                <a:gdLst/>
                <a:ahLst/>
                <a:cxnLst/>
                <a:rect l="l" t="t" r="r" b="b"/>
                <a:pathLst>
                  <a:path w="625003" h="261017" extrusionOk="0">
                    <a:moveTo>
                      <a:pt x="609392" y="0"/>
                    </a:moveTo>
                    <a:cubicBezTo>
                      <a:pt x="614742" y="21138"/>
                      <a:pt x="619916" y="42363"/>
                      <a:pt x="625004" y="63588"/>
                    </a:cubicBezTo>
                    <a:cubicBezTo>
                      <a:pt x="559749" y="80165"/>
                      <a:pt x="496951" y="104986"/>
                      <a:pt x="433889" y="128491"/>
                    </a:cubicBezTo>
                    <a:cubicBezTo>
                      <a:pt x="335569" y="168048"/>
                      <a:pt x="231285" y="190413"/>
                      <a:pt x="133491" y="231811"/>
                    </a:cubicBezTo>
                    <a:cubicBezTo>
                      <a:pt x="101039" y="241546"/>
                      <a:pt x="68500" y="251107"/>
                      <a:pt x="36135" y="261017"/>
                    </a:cubicBezTo>
                    <a:cubicBezTo>
                      <a:pt x="24120" y="213392"/>
                      <a:pt x="12104" y="165767"/>
                      <a:pt x="0" y="118054"/>
                    </a:cubicBezTo>
                    <a:cubicBezTo>
                      <a:pt x="38767" y="118317"/>
                      <a:pt x="77972" y="102618"/>
                      <a:pt x="115949" y="96127"/>
                    </a:cubicBezTo>
                    <a:cubicBezTo>
                      <a:pt x="157084" y="86392"/>
                      <a:pt x="199973" y="91917"/>
                      <a:pt x="240932" y="82182"/>
                    </a:cubicBezTo>
                    <a:cubicBezTo>
                      <a:pt x="363811" y="55080"/>
                      <a:pt x="486952" y="29908"/>
                      <a:pt x="6093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 rot="-1013502">
                <a:off x="7658361" y="3785173"/>
                <a:ext cx="135858" cy="78477"/>
              </a:xfrm>
              <a:custGeom>
                <a:avLst/>
                <a:gdLst/>
                <a:ahLst/>
                <a:cxnLst/>
                <a:rect l="l" t="t" r="r" b="b"/>
                <a:pathLst>
                  <a:path w="272244" h="157259" extrusionOk="0">
                    <a:moveTo>
                      <a:pt x="272244" y="0"/>
                    </a:moveTo>
                    <a:cubicBezTo>
                      <a:pt x="242599" y="53063"/>
                      <a:pt x="213743" y="106740"/>
                      <a:pt x="179888" y="157260"/>
                    </a:cubicBezTo>
                    <a:cubicBezTo>
                      <a:pt x="115686" y="138841"/>
                      <a:pt x="57624" y="105512"/>
                      <a:pt x="0" y="71218"/>
                    </a:cubicBezTo>
                    <a:cubicBezTo>
                      <a:pt x="46836" y="55256"/>
                      <a:pt x="93759" y="39381"/>
                      <a:pt x="142261" y="30961"/>
                    </a:cubicBezTo>
                    <a:cubicBezTo>
                      <a:pt x="185940" y="21927"/>
                      <a:pt x="229267" y="11402"/>
                      <a:pt x="272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 rot="-1013502">
                <a:off x="7633844" y="3899253"/>
                <a:ext cx="108196" cy="166233"/>
              </a:xfrm>
              <a:custGeom>
                <a:avLst/>
                <a:gdLst/>
                <a:ahLst/>
                <a:cxnLst/>
                <a:rect l="l" t="t" r="r" b="b"/>
                <a:pathLst>
                  <a:path w="216812" h="333112" extrusionOk="0">
                    <a:moveTo>
                      <a:pt x="216813" y="105161"/>
                    </a:moveTo>
                    <a:cubicBezTo>
                      <a:pt x="201903" y="190062"/>
                      <a:pt x="140858" y="256544"/>
                      <a:pt x="103758" y="333113"/>
                    </a:cubicBezTo>
                    <a:cubicBezTo>
                      <a:pt x="89549" y="280576"/>
                      <a:pt x="77358" y="227338"/>
                      <a:pt x="58589" y="176029"/>
                    </a:cubicBezTo>
                    <a:cubicBezTo>
                      <a:pt x="38328" y="118756"/>
                      <a:pt x="19383" y="59203"/>
                      <a:pt x="0" y="0"/>
                    </a:cubicBezTo>
                    <a:cubicBezTo>
                      <a:pt x="75165" y="28856"/>
                      <a:pt x="141034" y="76656"/>
                      <a:pt x="216813" y="1051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4"/>
              <p:cNvSpPr/>
              <p:nvPr/>
            </p:nvSpPr>
            <p:spPr>
              <a:xfrm rot="-1013502">
                <a:off x="7780766" y="3957119"/>
                <a:ext cx="115637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31723" h="152961" extrusionOk="0">
                    <a:moveTo>
                      <a:pt x="226899" y="52975"/>
                    </a:moveTo>
                    <a:cubicBezTo>
                      <a:pt x="228566" y="53764"/>
                      <a:pt x="230057" y="54642"/>
                      <a:pt x="231723" y="55431"/>
                    </a:cubicBezTo>
                    <a:cubicBezTo>
                      <a:pt x="176643" y="76919"/>
                      <a:pt x="120685" y="96040"/>
                      <a:pt x="67272" y="121387"/>
                    </a:cubicBezTo>
                    <a:cubicBezTo>
                      <a:pt x="45345" y="132614"/>
                      <a:pt x="22892" y="143314"/>
                      <a:pt x="0" y="152962"/>
                    </a:cubicBezTo>
                    <a:cubicBezTo>
                      <a:pt x="15086" y="110424"/>
                      <a:pt x="35872" y="67886"/>
                      <a:pt x="48151" y="23944"/>
                    </a:cubicBezTo>
                    <a:cubicBezTo>
                      <a:pt x="52888" y="15787"/>
                      <a:pt x="57799" y="7806"/>
                      <a:pt x="63149" y="0"/>
                    </a:cubicBezTo>
                    <a:cubicBezTo>
                      <a:pt x="118581" y="13858"/>
                      <a:pt x="174713" y="29470"/>
                      <a:pt x="226899" y="52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4"/>
              <p:cNvSpPr/>
              <p:nvPr/>
            </p:nvSpPr>
            <p:spPr>
              <a:xfrm rot="-1013502">
                <a:off x="7841786" y="3768622"/>
                <a:ext cx="64559" cy="102506"/>
              </a:xfrm>
              <a:custGeom>
                <a:avLst/>
                <a:gdLst/>
                <a:ahLst/>
                <a:cxnLst/>
                <a:rect l="l" t="t" r="r" b="b"/>
                <a:pathLst>
                  <a:path w="129368" h="205411" extrusionOk="0">
                    <a:moveTo>
                      <a:pt x="113932" y="136473"/>
                    </a:moveTo>
                    <a:cubicBezTo>
                      <a:pt x="119545" y="159277"/>
                      <a:pt x="124457" y="182344"/>
                      <a:pt x="129369" y="205411"/>
                    </a:cubicBezTo>
                    <a:cubicBezTo>
                      <a:pt x="87795" y="187782"/>
                      <a:pt x="43591" y="176467"/>
                      <a:pt x="0" y="164802"/>
                    </a:cubicBezTo>
                    <a:cubicBezTo>
                      <a:pt x="30785" y="112090"/>
                      <a:pt x="63149" y="58238"/>
                      <a:pt x="82094" y="0"/>
                    </a:cubicBezTo>
                    <a:cubicBezTo>
                      <a:pt x="92444" y="45345"/>
                      <a:pt x="103056" y="90777"/>
                      <a:pt x="113932" y="136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 rot="-1013502">
                <a:off x="7515003" y="3284071"/>
                <a:ext cx="15231" cy="37334"/>
              </a:xfrm>
              <a:custGeom>
                <a:avLst/>
                <a:gdLst/>
                <a:ahLst/>
                <a:cxnLst/>
                <a:rect l="l" t="t" r="r" b="b"/>
                <a:pathLst>
                  <a:path w="30522" h="74814" extrusionOk="0">
                    <a:moveTo>
                      <a:pt x="0" y="0"/>
                    </a:moveTo>
                    <a:cubicBezTo>
                      <a:pt x="32013" y="4824"/>
                      <a:pt x="29996" y="49818"/>
                      <a:pt x="30522" y="74815"/>
                    </a:cubicBezTo>
                    <a:cubicBezTo>
                      <a:pt x="-175" y="65518"/>
                      <a:pt x="8420" y="2464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 rot="-1013502">
                <a:off x="7500283" y="3580843"/>
                <a:ext cx="299553" cy="219981"/>
              </a:xfrm>
              <a:custGeom>
                <a:avLst/>
                <a:gdLst/>
                <a:ahLst/>
                <a:cxnLst/>
                <a:rect l="l" t="t" r="r" b="b"/>
                <a:pathLst>
                  <a:path w="600270" h="440817" extrusionOk="0">
                    <a:moveTo>
                      <a:pt x="600270" y="175152"/>
                    </a:moveTo>
                    <a:cubicBezTo>
                      <a:pt x="599568" y="175240"/>
                      <a:pt x="598867" y="175415"/>
                      <a:pt x="598165" y="175590"/>
                    </a:cubicBezTo>
                    <a:cubicBezTo>
                      <a:pt x="536068" y="199622"/>
                      <a:pt x="453799" y="198658"/>
                      <a:pt x="408717" y="252685"/>
                    </a:cubicBezTo>
                    <a:cubicBezTo>
                      <a:pt x="384685" y="244002"/>
                      <a:pt x="399858" y="332850"/>
                      <a:pt x="397140" y="347848"/>
                    </a:cubicBezTo>
                    <a:cubicBezTo>
                      <a:pt x="400648" y="368371"/>
                      <a:pt x="393368" y="394947"/>
                      <a:pt x="403718" y="413190"/>
                    </a:cubicBezTo>
                    <a:cubicBezTo>
                      <a:pt x="369424" y="421785"/>
                      <a:pt x="335306" y="430731"/>
                      <a:pt x="301451" y="440818"/>
                    </a:cubicBezTo>
                    <a:cubicBezTo>
                      <a:pt x="247160" y="200762"/>
                      <a:pt x="231285" y="331534"/>
                      <a:pt x="33504" y="340831"/>
                    </a:cubicBezTo>
                    <a:cubicBezTo>
                      <a:pt x="23856" y="340919"/>
                      <a:pt x="16401" y="343112"/>
                      <a:pt x="11577" y="346269"/>
                    </a:cubicBezTo>
                    <a:cubicBezTo>
                      <a:pt x="7806" y="332324"/>
                      <a:pt x="4035" y="318466"/>
                      <a:pt x="0" y="304608"/>
                    </a:cubicBezTo>
                    <a:cubicBezTo>
                      <a:pt x="15787" y="304520"/>
                      <a:pt x="34294" y="295662"/>
                      <a:pt x="50695" y="292154"/>
                    </a:cubicBezTo>
                    <a:cubicBezTo>
                      <a:pt x="103583" y="279875"/>
                      <a:pt x="159452" y="268824"/>
                      <a:pt x="210498" y="246634"/>
                    </a:cubicBezTo>
                    <a:cubicBezTo>
                      <a:pt x="255492" y="226724"/>
                      <a:pt x="263561" y="202604"/>
                      <a:pt x="248826" y="157172"/>
                    </a:cubicBezTo>
                    <a:cubicBezTo>
                      <a:pt x="239705" y="112616"/>
                      <a:pt x="231635" y="69552"/>
                      <a:pt x="222514" y="25172"/>
                    </a:cubicBezTo>
                    <a:cubicBezTo>
                      <a:pt x="247160" y="16928"/>
                      <a:pt x="271718" y="8508"/>
                      <a:pt x="296276" y="0"/>
                    </a:cubicBezTo>
                    <a:cubicBezTo>
                      <a:pt x="298819" y="25874"/>
                      <a:pt x="315133" y="71832"/>
                      <a:pt x="314782" y="81129"/>
                    </a:cubicBezTo>
                    <a:cubicBezTo>
                      <a:pt x="321974" y="115949"/>
                      <a:pt x="320308" y="166293"/>
                      <a:pt x="365214" y="173749"/>
                    </a:cubicBezTo>
                    <a:cubicBezTo>
                      <a:pt x="428802" y="181905"/>
                      <a:pt x="492039" y="157084"/>
                      <a:pt x="555627" y="153839"/>
                    </a:cubicBezTo>
                    <a:cubicBezTo>
                      <a:pt x="566503" y="153664"/>
                      <a:pt x="578606" y="151734"/>
                      <a:pt x="585623" y="142086"/>
                    </a:cubicBezTo>
                    <a:cubicBezTo>
                      <a:pt x="588079" y="139104"/>
                      <a:pt x="589657" y="135683"/>
                      <a:pt x="590622" y="132000"/>
                    </a:cubicBezTo>
                    <a:cubicBezTo>
                      <a:pt x="594131" y="146384"/>
                      <a:pt x="597376" y="160768"/>
                      <a:pt x="600270" y="175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 rot="-1013502">
                <a:off x="7773854" y="3456366"/>
                <a:ext cx="307606" cy="115286"/>
              </a:xfrm>
              <a:custGeom>
                <a:avLst/>
                <a:gdLst/>
                <a:ahLst/>
                <a:cxnLst/>
                <a:rect l="l" t="t" r="r" b="b"/>
                <a:pathLst>
                  <a:path w="616408" h="231021" extrusionOk="0">
                    <a:moveTo>
                      <a:pt x="592727" y="0"/>
                    </a:moveTo>
                    <a:cubicBezTo>
                      <a:pt x="601059" y="28154"/>
                      <a:pt x="608865" y="56308"/>
                      <a:pt x="616408" y="84725"/>
                    </a:cubicBezTo>
                    <a:cubicBezTo>
                      <a:pt x="537998" y="102968"/>
                      <a:pt x="459412" y="121212"/>
                      <a:pt x="381966" y="143051"/>
                    </a:cubicBezTo>
                    <a:cubicBezTo>
                      <a:pt x="322413" y="148927"/>
                      <a:pt x="267332" y="174450"/>
                      <a:pt x="208217" y="181379"/>
                    </a:cubicBezTo>
                    <a:cubicBezTo>
                      <a:pt x="153137" y="184273"/>
                      <a:pt x="102004" y="205674"/>
                      <a:pt x="49642" y="220847"/>
                    </a:cubicBezTo>
                    <a:cubicBezTo>
                      <a:pt x="42363" y="223303"/>
                      <a:pt x="26838" y="226198"/>
                      <a:pt x="14647" y="231021"/>
                    </a:cubicBezTo>
                    <a:cubicBezTo>
                      <a:pt x="10262" y="212515"/>
                      <a:pt x="5262" y="194009"/>
                      <a:pt x="0" y="175590"/>
                    </a:cubicBezTo>
                    <a:cubicBezTo>
                      <a:pt x="42801" y="165153"/>
                      <a:pt x="84901" y="150243"/>
                      <a:pt x="127965" y="141297"/>
                    </a:cubicBezTo>
                    <a:cubicBezTo>
                      <a:pt x="199973" y="127176"/>
                      <a:pt x="268210" y="99986"/>
                      <a:pt x="339603" y="84111"/>
                    </a:cubicBezTo>
                    <a:cubicBezTo>
                      <a:pt x="425820" y="64728"/>
                      <a:pt x="504055" y="25786"/>
                      <a:pt x="588693" y="1316"/>
                    </a:cubicBezTo>
                    <a:cubicBezTo>
                      <a:pt x="590184" y="965"/>
                      <a:pt x="591587" y="526"/>
                      <a:pt x="592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 rot="-1013502">
                <a:off x="7895119" y="3660581"/>
                <a:ext cx="309401" cy="111041"/>
              </a:xfrm>
              <a:custGeom>
                <a:avLst/>
                <a:gdLst/>
                <a:ahLst/>
                <a:cxnLst/>
                <a:rect l="l" t="t" r="r" b="b"/>
                <a:pathLst>
                  <a:path w="620004" h="222513" extrusionOk="0">
                    <a:moveTo>
                      <a:pt x="606760" y="0"/>
                    </a:moveTo>
                    <a:cubicBezTo>
                      <a:pt x="611321" y="14033"/>
                      <a:pt x="615707" y="28154"/>
                      <a:pt x="620004" y="42187"/>
                    </a:cubicBezTo>
                    <a:cubicBezTo>
                      <a:pt x="425381" y="88322"/>
                      <a:pt x="242687" y="175064"/>
                      <a:pt x="46836" y="217427"/>
                    </a:cubicBezTo>
                    <a:cubicBezTo>
                      <a:pt x="38240" y="219357"/>
                      <a:pt x="25698" y="219883"/>
                      <a:pt x="15349" y="222514"/>
                    </a:cubicBezTo>
                    <a:cubicBezTo>
                      <a:pt x="14384" y="218304"/>
                      <a:pt x="13419" y="214094"/>
                      <a:pt x="12367" y="209972"/>
                    </a:cubicBezTo>
                    <a:cubicBezTo>
                      <a:pt x="8157" y="193658"/>
                      <a:pt x="4035" y="177432"/>
                      <a:pt x="0" y="161119"/>
                    </a:cubicBezTo>
                    <a:cubicBezTo>
                      <a:pt x="76481" y="156733"/>
                      <a:pt x="150506" y="122440"/>
                      <a:pt x="225321" y="107705"/>
                    </a:cubicBezTo>
                    <a:cubicBezTo>
                      <a:pt x="273472" y="100425"/>
                      <a:pt x="318554" y="82796"/>
                      <a:pt x="364337" y="67272"/>
                    </a:cubicBezTo>
                    <a:cubicBezTo>
                      <a:pt x="446343" y="48765"/>
                      <a:pt x="526245" y="23155"/>
                      <a:pt x="606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 rot="-1013502">
                <a:off x="7972492" y="3621729"/>
                <a:ext cx="47284" cy="33093"/>
              </a:xfrm>
              <a:custGeom>
                <a:avLst/>
                <a:gdLst/>
                <a:ahLst/>
                <a:cxnLst/>
                <a:rect l="l" t="t" r="r" b="b"/>
                <a:pathLst>
                  <a:path w="94751" h="66315" extrusionOk="0">
                    <a:moveTo>
                      <a:pt x="94469" y="23067"/>
                    </a:moveTo>
                    <a:cubicBezTo>
                      <a:pt x="100258" y="66395"/>
                      <a:pt x="15269" y="84638"/>
                      <a:pt x="2025" y="42363"/>
                    </a:cubicBezTo>
                    <a:cubicBezTo>
                      <a:pt x="-1220" y="33241"/>
                      <a:pt x="-430" y="23593"/>
                      <a:pt x="3429" y="15173"/>
                    </a:cubicBezTo>
                    <a:cubicBezTo>
                      <a:pt x="20882" y="9823"/>
                      <a:pt x="38424" y="4649"/>
                      <a:pt x="56229" y="0"/>
                    </a:cubicBezTo>
                    <a:cubicBezTo>
                      <a:pt x="59211" y="18243"/>
                      <a:pt x="78506" y="21927"/>
                      <a:pt x="94469" y="230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 rot="-1013502">
                <a:off x="8075749" y="3774216"/>
                <a:ext cx="36606" cy="28451"/>
              </a:xfrm>
              <a:custGeom>
                <a:avLst/>
                <a:gdLst/>
                <a:ahLst/>
                <a:cxnLst/>
                <a:rect l="l" t="t" r="r" b="b"/>
                <a:pathLst>
                  <a:path w="73355" h="57013" extrusionOk="0">
                    <a:moveTo>
                      <a:pt x="73356" y="18774"/>
                    </a:moveTo>
                    <a:cubicBezTo>
                      <a:pt x="66251" y="25439"/>
                      <a:pt x="65550" y="34999"/>
                      <a:pt x="64760" y="44121"/>
                    </a:cubicBezTo>
                    <a:cubicBezTo>
                      <a:pt x="61077" y="53594"/>
                      <a:pt x="47131" y="55523"/>
                      <a:pt x="38010" y="57014"/>
                    </a:cubicBezTo>
                    <a:cubicBezTo>
                      <a:pt x="-51277" y="54032"/>
                      <a:pt x="40378" y="-38762"/>
                      <a:pt x="73356" y="187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 rot="-1013502">
                <a:off x="7603976" y="3754312"/>
                <a:ext cx="342096" cy="313121"/>
              </a:xfrm>
              <a:custGeom>
                <a:avLst/>
                <a:gdLst/>
                <a:ahLst/>
                <a:cxnLst/>
                <a:rect l="l" t="t" r="r" b="b"/>
                <a:pathLst>
                  <a:path w="685521" h="627459" extrusionOk="0">
                    <a:moveTo>
                      <a:pt x="664735" y="369950"/>
                    </a:moveTo>
                    <a:cubicBezTo>
                      <a:pt x="670524" y="393544"/>
                      <a:pt x="677190" y="416874"/>
                      <a:pt x="685522" y="439590"/>
                    </a:cubicBezTo>
                    <a:cubicBezTo>
                      <a:pt x="656403" y="448010"/>
                      <a:pt x="627109" y="456079"/>
                      <a:pt x="598165" y="465464"/>
                    </a:cubicBezTo>
                    <a:cubicBezTo>
                      <a:pt x="590622" y="453185"/>
                      <a:pt x="574835" y="448273"/>
                      <a:pt x="562030" y="442660"/>
                    </a:cubicBezTo>
                    <a:cubicBezTo>
                      <a:pt x="524052" y="422487"/>
                      <a:pt x="482479" y="412488"/>
                      <a:pt x="441256" y="401349"/>
                    </a:cubicBezTo>
                    <a:cubicBezTo>
                      <a:pt x="410910" y="394508"/>
                      <a:pt x="378370" y="379598"/>
                      <a:pt x="347322" y="389684"/>
                    </a:cubicBezTo>
                    <a:cubicBezTo>
                      <a:pt x="333201" y="394859"/>
                      <a:pt x="326886" y="409594"/>
                      <a:pt x="324079" y="423276"/>
                    </a:cubicBezTo>
                    <a:cubicBezTo>
                      <a:pt x="318466" y="441519"/>
                      <a:pt x="310835" y="459587"/>
                      <a:pt x="304345" y="478006"/>
                    </a:cubicBezTo>
                    <a:cubicBezTo>
                      <a:pt x="304257" y="478093"/>
                      <a:pt x="304257" y="478269"/>
                      <a:pt x="304170" y="478357"/>
                    </a:cubicBezTo>
                    <a:cubicBezTo>
                      <a:pt x="293294" y="502038"/>
                      <a:pt x="284260" y="523526"/>
                      <a:pt x="280576" y="528350"/>
                    </a:cubicBezTo>
                    <a:cubicBezTo>
                      <a:pt x="274349" y="547382"/>
                      <a:pt x="245055" y="583430"/>
                      <a:pt x="243564" y="609041"/>
                    </a:cubicBezTo>
                    <a:cubicBezTo>
                      <a:pt x="218304" y="617198"/>
                      <a:pt x="192430" y="623512"/>
                      <a:pt x="166118" y="627459"/>
                    </a:cubicBezTo>
                    <a:cubicBezTo>
                      <a:pt x="182432" y="601410"/>
                      <a:pt x="194447" y="562644"/>
                      <a:pt x="207077" y="546681"/>
                    </a:cubicBezTo>
                    <a:cubicBezTo>
                      <a:pt x="238301" y="487040"/>
                      <a:pt x="339253" y="358285"/>
                      <a:pt x="283997" y="295574"/>
                    </a:cubicBezTo>
                    <a:cubicBezTo>
                      <a:pt x="269174" y="285839"/>
                      <a:pt x="250931" y="283295"/>
                      <a:pt x="234618" y="276805"/>
                    </a:cubicBezTo>
                    <a:cubicBezTo>
                      <a:pt x="198394" y="263736"/>
                      <a:pt x="163224" y="247861"/>
                      <a:pt x="127439" y="233477"/>
                    </a:cubicBezTo>
                    <a:cubicBezTo>
                      <a:pt x="93847" y="220409"/>
                      <a:pt x="55256" y="205060"/>
                      <a:pt x="19208" y="214445"/>
                    </a:cubicBezTo>
                    <a:cubicBezTo>
                      <a:pt x="12893" y="195237"/>
                      <a:pt x="6490" y="176029"/>
                      <a:pt x="0" y="156996"/>
                    </a:cubicBezTo>
                    <a:cubicBezTo>
                      <a:pt x="35346" y="152085"/>
                      <a:pt x="69903" y="142788"/>
                      <a:pt x="104109" y="132000"/>
                    </a:cubicBezTo>
                    <a:cubicBezTo>
                      <a:pt x="106302" y="152786"/>
                      <a:pt x="135859" y="164188"/>
                      <a:pt x="153050" y="175415"/>
                    </a:cubicBezTo>
                    <a:cubicBezTo>
                      <a:pt x="201639" y="203218"/>
                      <a:pt x="252422" y="228302"/>
                      <a:pt x="305047" y="247335"/>
                    </a:cubicBezTo>
                    <a:cubicBezTo>
                      <a:pt x="328201" y="255229"/>
                      <a:pt x="357934" y="260667"/>
                      <a:pt x="377230" y="241634"/>
                    </a:cubicBezTo>
                    <a:cubicBezTo>
                      <a:pt x="403454" y="205674"/>
                      <a:pt x="418979" y="162697"/>
                      <a:pt x="438888" y="123141"/>
                    </a:cubicBezTo>
                    <a:cubicBezTo>
                      <a:pt x="445466" y="103758"/>
                      <a:pt x="473796" y="58501"/>
                      <a:pt x="472568" y="31136"/>
                    </a:cubicBezTo>
                    <a:cubicBezTo>
                      <a:pt x="508703" y="21137"/>
                      <a:pt x="544576" y="10700"/>
                      <a:pt x="580536" y="0"/>
                    </a:cubicBezTo>
                    <a:cubicBezTo>
                      <a:pt x="582904" y="10963"/>
                      <a:pt x="585447" y="21927"/>
                      <a:pt x="587903" y="32890"/>
                    </a:cubicBezTo>
                    <a:cubicBezTo>
                      <a:pt x="586939" y="34381"/>
                      <a:pt x="586061" y="36048"/>
                      <a:pt x="585447" y="38065"/>
                    </a:cubicBezTo>
                    <a:cubicBezTo>
                      <a:pt x="565889" y="88848"/>
                      <a:pt x="537296" y="135771"/>
                      <a:pt x="507914" y="181379"/>
                    </a:cubicBezTo>
                    <a:cubicBezTo>
                      <a:pt x="492477" y="204271"/>
                      <a:pt x="476427" y="226812"/>
                      <a:pt x="461517" y="249966"/>
                    </a:cubicBezTo>
                    <a:cubicBezTo>
                      <a:pt x="455114" y="260316"/>
                      <a:pt x="453185" y="272332"/>
                      <a:pt x="458009" y="283821"/>
                    </a:cubicBezTo>
                    <a:cubicBezTo>
                      <a:pt x="468095" y="305397"/>
                      <a:pt x="493442" y="312589"/>
                      <a:pt x="514667" y="318554"/>
                    </a:cubicBezTo>
                    <a:cubicBezTo>
                      <a:pt x="562117" y="331710"/>
                      <a:pt x="604655" y="342761"/>
                      <a:pt x="650088" y="365915"/>
                    </a:cubicBezTo>
                    <a:cubicBezTo>
                      <a:pt x="654473" y="368634"/>
                      <a:pt x="659648" y="369950"/>
                      <a:pt x="664735" y="369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 rot="-1013502">
                <a:off x="7828938" y="4233559"/>
                <a:ext cx="1031059" cy="429152"/>
              </a:xfrm>
              <a:custGeom>
                <a:avLst/>
                <a:gdLst/>
                <a:ahLst/>
                <a:cxnLst/>
                <a:rect l="l" t="t" r="r" b="b"/>
                <a:pathLst>
                  <a:path w="2066125" h="859971" extrusionOk="0">
                    <a:moveTo>
                      <a:pt x="2012799" y="2456"/>
                    </a:moveTo>
                    <a:cubicBezTo>
                      <a:pt x="2028236" y="2193"/>
                      <a:pt x="2047531" y="2544"/>
                      <a:pt x="2066125" y="702"/>
                    </a:cubicBezTo>
                    <a:cubicBezTo>
                      <a:pt x="1993065" y="72885"/>
                      <a:pt x="1919917" y="145945"/>
                      <a:pt x="1838349" y="208744"/>
                    </a:cubicBezTo>
                    <a:cubicBezTo>
                      <a:pt x="1769586" y="263473"/>
                      <a:pt x="1691176" y="303029"/>
                      <a:pt x="1613379" y="343199"/>
                    </a:cubicBezTo>
                    <a:cubicBezTo>
                      <a:pt x="1466996" y="428276"/>
                      <a:pt x="1310087" y="491688"/>
                      <a:pt x="1149845" y="544927"/>
                    </a:cubicBezTo>
                    <a:cubicBezTo>
                      <a:pt x="1025037" y="592552"/>
                      <a:pt x="897774" y="638072"/>
                      <a:pt x="768405" y="673856"/>
                    </a:cubicBezTo>
                    <a:cubicBezTo>
                      <a:pt x="686925" y="700081"/>
                      <a:pt x="607374" y="731743"/>
                      <a:pt x="524052" y="751916"/>
                    </a:cubicBezTo>
                    <a:cubicBezTo>
                      <a:pt x="439151" y="782088"/>
                      <a:pt x="351970" y="804365"/>
                      <a:pt x="262772" y="818223"/>
                    </a:cubicBezTo>
                    <a:cubicBezTo>
                      <a:pt x="232162" y="823749"/>
                      <a:pt x="201026" y="826117"/>
                      <a:pt x="170416" y="831642"/>
                    </a:cubicBezTo>
                    <a:cubicBezTo>
                      <a:pt x="156470" y="835414"/>
                      <a:pt x="149892" y="846465"/>
                      <a:pt x="149454" y="857779"/>
                    </a:cubicBezTo>
                    <a:cubicBezTo>
                      <a:pt x="140683" y="858919"/>
                      <a:pt x="131737" y="859709"/>
                      <a:pt x="122703" y="859972"/>
                    </a:cubicBezTo>
                    <a:cubicBezTo>
                      <a:pt x="105074" y="839273"/>
                      <a:pt x="82270" y="822784"/>
                      <a:pt x="58325" y="812961"/>
                    </a:cubicBezTo>
                    <a:cubicBezTo>
                      <a:pt x="43415" y="807610"/>
                      <a:pt x="21927" y="802436"/>
                      <a:pt x="0" y="800857"/>
                    </a:cubicBezTo>
                    <a:cubicBezTo>
                      <a:pt x="34381" y="788052"/>
                      <a:pt x="67973" y="771387"/>
                      <a:pt x="101478" y="759108"/>
                    </a:cubicBezTo>
                    <a:cubicBezTo>
                      <a:pt x="218479" y="714378"/>
                      <a:pt x="334516" y="667015"/>
                      <a:pt x="453097" y="626231"/>
                    </a:cubicBezTo>
                    <a:cubicBezTo>
                      <a:pt x="610883" y="562731"/>
                      <a:pt x="777527" y="519667"/>
                      <a:pt x="936716" y="458184"/>
                    </a:cubicBezTo>
                    <a:cubicBezTo>
                      <a:pt x="1082398" y="397490"/>
                      <a:pt x="1231589" y="345655"/>
                      <a:pt x="1377622" y="285926"/>
                    </a:cubicBezTo>
                    <a:cubicBezTo>
                      <a:pt x="1519532" y="229092"/>
                      <a:pt x="1656531" y="160943"/>
                      <a:pt x="1796775" y="99986"/>
                    </a:cubicBezTo>
                    <a:cubicBezTo>
                      <a:pt x="1808002" y="94724"/>
                      <a:pt x="1819316" y="89637"/>
                      <a:pt x="1830719" y="84725"/>
                    </a:cubicBezTo>
                    <a:cubicBezTo>
                      <a:pt x="1816948" y="95601"/>
                      <a:pt x="1803266" y="106477"/>
                      <a:pt x="1790110" y="118142"/>
                    </a:cubicBezTo>
                    <a:cubicBezTo>
                      <a:pt x="1743713" y="160680"/>
                      <a:pt x="1692579" y="196903"/>
                      <a:pt x="1636008" y="224882"/>
                    </a:cubicBezTo>
                    <a:cubicBezTo>
                      <a:pt x="1545230" y="280050"/>
                      <a:pt x="1444981" y="314431"/>
                      <a:pt x="1347275" y="354689"/>
                    </a:cubicBezTo>
                    <a:cubicBezTo>
                      <a:pt x="1186331" y="419768"/>
                      <a:pt x="1022055" y="476252"/>
                      <a:pt x="861288" y="541769"/>
                    </a:cubicBezTo>
                    <a:cubicBezTo>
                      <a:pt x="797086" y="562380"/>
                      <a:pt x="734726" y="588429"/>
                      <a:pt x="670085" y="607725"/>
                    </a:cubicBezTo>
                    <a:cubicBezTo>
                      <a:pt x="589307" y="634388"/>
                      <a:pt x="506423" y="651667"/>
                      <a:pt x="426872" y="682364"/>
                    </a:cubicBezTo>
                    <a:cubicBezTo>
                      <a:pt x="413453" y="691661"/>
                      <a:pt x="278208" y="721745"/>
                      <a:pt x="301977" y="740953"/>
                    </a:cubicBezTo>
                    <a:cubicBezTo>
                      <a:pt x="369336" y="730428"/>
                      <a:pt x="433977" y="705168"/>
                      <a:pt x="499231" y="685697"/>
                    </a:cubicBezTo>
                    <a:cubicBezTo>
                      <a:pt x="601410" y="659560"/>
                      <a:pt x="703151" y="630441"/>
                      <a:pt x="801822" y="593254"/>
                    </a:cubicBezTo>
                    <a:cubicBezTo>
                      <a:pt x="802085" y="593166"/>
                      <a:pt x="802260" y="593166"/>
                      <a:pt x="802436" y="593078"/>
                    </a:cubicBezTo>
                    <a:cubicBezTo>
                      <a:pt x="875321" y="570186"/>
                      <a:pt x="945750" y="540366"/>
                      <a:pt x="1017319" y="514053"/>
                    </a:cubicBezTo>
                    <a:cubicBezTo>
                      <a:pt x="1165194" y="462219"/>
                      <a:pt x="1313858" y="411699"/>
                      <a:pt x="1459189" y="352935"/>
                    </a:cubicBezTo>
                    <a:cubicBezTo>
                      <a:pt x="1555668" y="317413"/>
                      <a:pt x="1646270" y="267683"/>
                      <a:pt x="1734591" y="215497"/>
                    </a:cubicBezTo>
                    <a:cubicBezTo>
                      <a:pt x="1800722" y="166556"/>
                      <a:pt x="1863521" y="112265"/>
                      <a:pt x="1926934" y="59203"/>
                    </a:cubicBezTo>
                    <a:cubicBezTo>
                      <a:pt x="1938160" y="47888"/>
                      <a:pt x="1950264" y="37276"/>
                      <a:pt x="1960350" y="24909"/>
                    </a:cubicBezTo>
                    <a:cubicBezTo>
                      <a:pt x="1970875" y="17805"/>
                      <a:pt x="1980260" y="9560"/>
                      <a:pt x="1987627" y="0"/>
                    </a:cubicBezTo>
                    <a:cubicBezTo>
                      <a:pt x="1995433" y="3859"/>
                      <a:pt x="2004291" y="3421"/>
                      <a:pt x="2012799" y="2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 rot="-1013502">
                <a:off x="8161574" y="4342476"/>
                <a:ext cx="639986" cy="240158"/>
              </a:xfrm>
              <a:custGeom>
                <a:avLst/>
                <a:gdLst/>
                <a:ahLst/>
                <a:cxnLst/>
                <a:rect l="l" t="t" r="r" b="b"/>
                <a:pathLst>
                  <a:path w="1282459" h="481250" extrusionOk="0">
                    <a:moveTo>
                      <a:pt x="1133707" y="263298"/>
                    </a:moveTo>
                    <a:cubicBezTo>
                      <a:pt x="1153091" y="226636"/>
                      <a:pt x="1118621" y="207253"/>
                      <a:pt x="1085468" y="209095"/>
                    </a:cubicBezTo>
                    <a:cubicBezTo>
                      <a:pt x="1075996" y="208831"/>
                      <a:pt x="1067576" y="214883"/>
                      <a:pt x="1063717" y="223216"/>
                    </a:cubicBezTo>
                    <a:cubicBezTo>
                      <a:pt x="1048631" y="211814"/>
                      <a:pt x="1035299" y="232250"/>
                      <a:pt x="1035387" y="246370"/>
                    </a:cubicBezTo>
                    <a:cubicBezTo>
                      <a:pt x="1035825" y="263386"/>
                      <a:pt x="1052227" y="274174"/>
                      <a:pt x="1067225" y="277770"/>
                    </a:cubicBezTo>
                    <a:cubicBezTo>
                      <a:pt x="1089853" y="283822"/>
                      <a:pt x="1120551" y="287593"/>
                      <a:pt x="1133707" y="263298"/>
                    </a:cubicBezTo>
                    <a:close/>
                    <a:moveTo>
                      <a:pt x="1223257" y="203306"/>
                    </a:moveTo>
                    <a:cubicBezTo>
                      <a:pt x="1245271" y="257246"/>
                      <a:pt x="1270618" y="309257"/>
                      <a:pt x="1282459" y="366968"/>
                    </a:cubicBezTo>
                    <a:cubicBezTo>
                      <a:pt x="1091783" y="367757"/>
                      <a:pt x="901984" y="387141"/>
                      <a:pt x="712360" y="405472"/>
                    </a:cubicBezTo>
                    <a:cubicBezTo>
                      <a:pt x="644738" y="409331"/>
                      <a:pt x="576764" y="406787"/>
                      <a:pt x="509493" y="414593"/>
                    </a:cubicBezTo>
                    <a:cubicBezTo>
                      <a:pt x="419154" y="426171"/>
                      <a:pt x="330482" y="448536"/>
                      <a:pt x="240055" y="458798"/>
                    </a:cubicBezTo>
                    <a:cubicBezTo>
                      <a:pt x="160505" y="464762"/>
                      <a:pt x="79638" y="469498"/>
                      <a:pt x="0" y="481251"/>
                    </a:cubicBezTo>
                    <a:cubicBezTo>
                      <a:pt x="150155" y="428451"/>
                      <a:pt x="303907" y="385650"/>
                      <a:pt x="453185" y="330043"/>
                    </a:cubicBezTo>
                    <a:cubicBezTo>
                      <a:pt x="527473" y="299872"/>
                      <a:pt x="603428" y="274437"/>
                      <a:pt x="678944" y="247423"/>
                    </a:cubicBezTo>
                    <a:cubicBezTo>
                      <a:pt x="795419" y="201026"/>
                      <a:pt x="907510" y="144454"/>
                      <a:pt x="1015653" y="81217"/>
                    </a:cubicBezTo>
                    <a:cubicBezTo>
                      <a:pt x="1064593" y="58150"/>
                      <a:pt x="1110815" y="30785"/>
                      <a:pt x="1154494" y="0"/>
                    </a:cubicBezTo>
                    <a:cubicBezTo>
                      <a:pt x="1174052" y="68763"/>
                      <a:pt x="1196944" y="136912"/>
                      <a:pt x="1223257" y="2033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 rot="-1013502">
                <a:off x="8087983" y="2531550"/>
                <a:ext cx="451824" cy="1630909"/>
              </a:xfrm>
              <a:custGeom>
                <a:avLst/>
                <a:gdLst/>
                <a:ahLst/>
                <a:cxnLst/>
                <a:rect l="l" t="t" r="r" b="b"/>
                <a:pathLst>
                  <a:path w="905404" h="3268156" extrusionOk="0">
                    <a:moveTo>
                      <a:pt x="905404" y="3264473"/>
                    </a:moveTo>
                    <a:cubicBezTo>
                      <a:pt x="883390" y="3268244"/>
                      <a:pt x="860849" y="3266139"/>
                      <a:pt x="838834" y="3268156"/>
                    </a:cubicBezTo>
                    <a:cubicBezTo>
                      <a:pt x="838834" y="3267455"/>
                      <a:pt x="838747" y="3266841"/>
                      <a:pt x="838747" y="3266139"/>
                    </a:cubicBezTo>
                    <a:cubicBezTo>
                      <a:pt x="838834" y="3256403"/>
                      <a:pt x="834888" y="3249036"/>
                      <a:pt x="829011" y="3244300"/>
                    </a:cubicBezTo>
                    <a:cubicBezTo>
                      <a:pt x="830941" y="3235529"/>
                      <a:pt x="828222" y="3226057"/>
                      <a:pt x="826380" y="3217198"/>
                    </a:cubicBezTo>
                    <a:cubicBezTo>
                      <a:pt x="808751" y="3127035"/>
                      <a:pt x="788754" y="3035381"/>
                      <a:pt x="763932" y="2946621"/>
                    </a:cubicBezTo>
                    <a:cubicBezTo>
                      <a:pt x="710343" y="2747086"/>
                      <a:pt x="665261" y="2545447"/>
                      <a:pt x="613251" y="2345561"/>
                    </a:cubicBezTo>
                    <a:cubicBezTo>
                      <a:pt x="536770" y="2078316"/>
                      <a:pt x="448887" y="1814317"/>
                      <a:pt x="377230" y="1545494"/>
                    </a:cubicBezTo>
                    <a:cubicBezTo>
                      <a:pt x="322413" y="1342188"/>
                      <a:pt x="254264" y="1142390"/>
                      <a:pt x="207516" y="936979"/>
                    </a:cubicBezTo>
                    <a:cubicBezTo>
                      <a:pt x="176117" y="797875"/>
                      <a:pt x="141034" y="659648"/>
                      <a:pt x="108319" y="520895"/>
                    </a:cubicBezTo>
                    <a:cubicBezTo>
                      <a:pt x="86567" y="429153"/>
                      <a:pt x="56835" y="339165"/>
                      <a:pt x="44468" y="245493"/>
                    </a:cubicBezTo>
                    <a:cubicBezTo>
                      <a:pt x="34908" y="161996"/>
                      <a:pt x="15700" y="82620"/>
                      <a:pt x="0" y="0"/>
                    </a:cubicBezTo>
                    <a:cubicBezTo>
                      <a:pt x="4385" y="1491"/>
                      <a:pt x="7894" y="2982"/>
                      <a:pt x="10086" y="4473"/>
                    </a:cubicBezTo>
                    <a:cubicBezTo>
                      <a:pt x="13419" y="21401"/>
                      <a:pt x="30522" y="26838"/>
                      <a:pt x="45783" y="27803"/>
                    </a:cubicBezTo>
                    <a:cubicBezTo>
                      <a:pt x="78674" y="205060"/>
                      <a:pt x="140157" y="375388"/>
                      <a:pt x="183397" y="550189"/>
                    </a:cubicBezTo>
                    <a:cubicBezTo>
                      <a:pt x="223566" y="722710"/>
                      <a:pt x="279261" y="890933"/>
                      <a:pt x="322237" y="1062664"/>
                    </a:cubicBezTo>
                    <a:cubicBezTo>
                      <a:pt x="357145" y="1201680"/>
                      <a:pt x="385913" y="1342188"/>
                      <a:pt x="425118" y="1480064"/>
                    </a:cubicBezTo>
                    <a:cubicBezTo>
                      <a:pt x="482830" y="1683107"/>
                      <a:pt x="549312" y="1883694"/>
                      <a:pt x="600270" y="2088578"/>
                    </a:cubicBezTo>
                    <a:cubicBezTo>
                      <a:pt x="639914" y="2257678"/>
                      <a:pt x="697625" y="2421428"/>
                      <a:pt x="744110" y="2588599"/>
                    </a:cubicBezTo>
                    <a:cubicBezTo>
                      <a:pt x="800331" y="2813130"/>
                      <a:pt x="844009" y="3040994"/>
                      <a:pt x="905404" y="3264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4"/>
            <p:cNvGrpSpPr/>
            <p:nvPr/>
          </p:nvGrpSpPr>
          <p:grpSpPr>
            <a:xfrm>
              <a:off x="7243349" y="2943165"/>
              <a:ext cx="1021633" cy="968605"/>
              <a:chOff x="7243349" y="2943165"/>
              <a:chExt cx="1021633" cy="968605"/>
            </a:xfrm>
          </p:grpSpPr>
          <p:sp>
            <p:nvSpPr>
              <p:cNvPr id="1026" name="Google Shape;1026;p24"/>
              <p:cNvSpPr/>
              <p:nvPr/>
            </p:nvSpPr>
            <p:spPr>
              <a:xfrm rot="-1013502">
                <a:off x="7463000" y="3635022"/>
                <a:ext cx="131919" cy="107146"/>
              </a:xfrm>
              <a:custGeom>
                <a:avLst/>
                <a:gdLst/>
                <a:ahLst/>
                <a:cxnLst/>
                <a:rect l="l" t="t" r="r" b="b"/>
                <a:pathLst>
                  <a:path w="264350" h="214708" extrusionOk="0">
                    <a:moveTo>
                      <a:pt x="246458" y="0"/>
                    </a:moveTo>
                    <a:cubicBezTo>
                      <a:pt x="247598" y="49467"/>
                      <a:pt x="259176" y="99197"/>
                      <a:pt x="264350" y="148226"/>
                    </a:cubicBezTo>
                    <a:cubicBezTo>
                      <a:pt x="214796" y="175152"/>
                      <a:pt x="156996" y="182870"/>
                      <a:pt x="102705" y="195851"/>
                    </a:cubicBezTo>
                    <a:cubicBezTo>
                      <a:pt x="87532" y="200587"/>
                      <a:pt x="63325" y="204622"/>
                      <a:pt x="47888" y="214708"/>
                    </a:cubicBezTo>
                    <a:cubicBezTo>
                      <a:pt x="40609" y="190852"/>
                      <a:pt x="32890" y="167083"/>
                      <a:pt x="24558" y="143489"/>
                    </a:cubicBezTo>
                    <a:cubicBezTo>
                      <a:pt x="17454" y="122966"/>
                      <a:pt x="11490" y="101828"/>
                      <a:pt x="3245" y="81656"/>
                    </a:cubicBezTo>
                    <a:cubicBezTo>
                      <a:pt x="11402" y="73674"/>
                      <a:pt x="13244" y="57448"/>
                      <a:pt x="88" y="51923"/>
                    </a:cubicBezTo>
                    <a:cubicBezTo>
                      <a:pt x="88" y="51835"/>
                      <a:pt x="88" y="51660"/>
                      <a:pt x="0" y="51572"/>
                    </a:cubicBezTo>
                    <a:cubicBezTo>
                      <a:pt x="1316" y="51133"/>
                      <a:pt x="2544" y="50695"/>
                      <a:pt x="3859" y="50432"/>
                    </a:cubicBezTo>
                    <a:cubicBezTo>
                      <a:pt x="7806" y="58150"/>
                      <a:pt x="15086" y="64202"/>
                      <a:pt x="24295" y="65079"/>
                    </a:cubicBezTo>
                    <a:cubicBezTo>
                      <a:pt x="35609" y="67009"/>
                      <a:pt x="46310" y="62886"/>
                      <a:pt x="56659" y="58939"/>
                    </a:cubicBezTo>
                    <a:cubicBezTo>
                      <a:pt x="95250" y="46573"/>
                      <a:pt x="134280" y="35434"/>
                      <a:pt x="172959" y="23155"/>
                    </a:cubicBezTo>
                    <a:cubicBezTo>
                      <a:pt x="197605" y="15612"/>
                      <a:pt x="221988" y="7894"/>
                      <a:pt x="2464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 rot="-1013502">
                <a:off x="7544587" y="3777208"/>
                <a:ext cx="114061" cy="84824"/>
              </a:xfrm>
              <a:custGeom>
                <a:avLst/>
                <a:gdLst/>
                <a:ahLst/>
                <a:cxnLst/>
                <a:rect l="l" t="t" r="r" b="b"/>
                <a:pathLst>
                  <a:path w="228565" h="169977" extrusionOk="0">
                    <a:moveTo>
                      <a:pt x="199798" y="0"/>
                    </a:moveTo>
                    <a:cubicBezTo>
                      <a:pt x="214269" y="33680"/>
                      <a:pt x="216813" y="71394"/>
                      <a:pt x="228566" y="105863"/>
                    </a:cubicBezTo>
                    <a:cubicBezTo>
                      <a:pt x="166293" y="128579"/>
                      <a:pt x="105600" y="156382"/>
                      <a:pt x="40433" y="169977"/>
                    </a:cubicBezTo>
                    <a:cubicBezTo>
                      <a:pt x="26663" y="118054"/>
                      <a:pt x="13770" y="65956"/>
                      <a:pt x="0" y="14033"/>
                    </a:cubicBezTo>
                    <a:cubicBezTo>
                      <a:pt x="3245" y="15173"/>
                      <a:pt x="7192" y="16138"/>
                      <a:pt x="11928" y="16664"/>
                    </a:cubicBezTo>
                    <a:cubicBezTo>
                      <a:pt x="75341" y="24734"/>
                      <a:pt x="137525" y="12630"/>
                      <a:pt x="199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 rot="-1013502">
                <a:off x="7622449" y="3514140"/>
                <a:ext cx="134720" cy="112406"/>
              </a:xfrm>
              <a:custGeom>
                <a:avLst/>
                <a:gdLst/>
                <a:ahLst/>
                <a:cxnLst/>
                <a:rect l="l" t="t" r="r" b="b"/>
                <a:pathLst>
                  <a:path w="269963" h="225248" extrusionOk="0">
                    <a:moveTo>
                      <a:pt x="269964" y="192167"/>
                    </a:moveTo>
                    <a:cubicBezTo>
                      <a:pt x="268034" y="194447"/>
                      <a:pt x="266894" y="196816"/>
                      <a:pt x="266631" y="198921"/>
                    </a:cubicBezTo>
                    <a:cubicBezTo>
                      <a:pt x="249791" y="189799"/>
                      <a:pt x="228478" y="197868"/>
                      <a:pt x="210323" y="199359"/>
                    </a:cubicBezTo>
                    <a:cubicBezTo>
                      <a:pt x="10613" y="232600"/>
                      <a:pt x="80340" y="262772"/>
                      <a:pt x="0" y="94110"/>
                    </a:cubicBezTo>
                    <a:cubicBezTo>
                      <a:pt x="57975" y="73674"/>
                      <a:pt x="115511" y="52274"/>
                      <a:pt x="172871" y="30084"/>
                    </a:cubicBezTo>
                    <a:cubicBezTo>
                      <a:pt x="196289" y="20611"/>
                      <a:pt x="219356" y="10525"/>
                      <a:pt x="242336" y="0"/>
                    </a:cubicBezTo>
                    <a:cubicBezTo>
                      <a:pt x="240932" y="23769"/>
                      <a:pt x="242160" y="47274"/>
                      <a:pt x="245055" y="70692"/>
                    </a:cubicBezTo>
                    <a:cubicBezTo>
                      <a:pt x="243476" y="80340"/>
                      <a:pt x="243213" y="90339"/>
                      <a:pt x="243301" y="100162"/>
                    </a:cubicBezTo>
                    <a:cubicBezTo>
                      <a:pt x="243301" y="102179"/>
                      <a:pt x="244967" y="103846"/>
                      <a:pt x="246984" y="103846"/>
                    </a:cubicBezTo>
                    <a:cubicBezTo>
                      <a:pt x="248212" y="103583"/>
                      <a:pt x="249089" y="102881"/>
                      <a:pt x="249703" y="102092"/>
                    </a:cubicBezTo>
                    <a:cubicBezTo>
                      <a:pt x="255141" y="132263"/>
                      <a:pt x="262508" y="162259"/>
                      <a:pt x="269964" y="1921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 rot="-1013502">
                <a:off x="7727298" y="3659607"/>
                <a:ext cx="100011" cy="85480"/>
              </a:xfrm>
              <a:custGeom>
                <a:avLst/>
                <a:gdLst/>
                <a:ahLst/>
                <a:cxnLst/>
                <a:rect l="l" t="t" r="r" b="b"/>
                <a:pathLst>
                  <a:path w="200411" h="171292" extrusionOk="0">
                    <a:moveTo>
                      <a:pt x="175503" y="0"/>
                    </a:moveTo>
                    <a:cubicBezTo>
                      <a:pt x="183660" y="38328"/>
                      <a:pt x="191992" y="76656"/>
                      <a:pt x="200412" y="114897"/>
                    </a:cubicBezTo>
                    <a:cubicBezTo>
                      <a:pt x="175941" y="122703"/>
                      <a:pt x="151559" y="130684"/>
                      <a:pt x="127264" y="139192"/>
                    </a:cubicBezTo>
                    <a:cubicBezTo>
                      <a:pt x="88760" y="151208"/>
                      <a:pt x="49730" y="161382"/>
                      <a:pt x="10700" y="171293"/>
                    </a:cubicBezTo>
                    <a:cubicBezTo>
                      <a:pt x="11227" y="129544"/>
                      <a:pt x="3421" y="87181"/>
                      <a:pt x="0" y="45433"/>
                    </a:cubicBezTo>
                    <a:cubicBezTo>
                      <a:pt x="54817" y="18243"/>
                      <a:pt x="117177" y="15261"/>
                      <a:pt x="175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 rot="-1013502">
                <a:off x="7853888" y="3569412"/>
                <a:ext cx="314390" cy="166977"/>
              </a:xfrm>
              <a:custGeom>
                <a:avLst/>
                <a:gdLst/>
                <a:ahLst/>
                <a:cxnLst/>
                <a:rect l="l" t="t" r="r" b="b"/>
                <a:pathLst>
                  <a:path w="630002" h="334603" extrusionOk="0">
                    <a:moveTo>
                      <a:pt x="597726" y="36223"/>
                    </a:moveTo>
                    <a:cubicBezTo>
                      <a:pt x="607637" y="71482"/>
                      <a:pt x="618689" y="106477"/>
                      <a:pt x="630003" y="141472"/>
                    </a:cubicBezTo>
                    <a:cubicBezTo>
                      <a:pt x="605620" y="148927"/>
                      <a:pt x="580624" y="160768"/>
                      <a:pt x="565801" y="164627"/>
                    </a:cubicBezTo>
                    <a:cubicBezTo>
                      <a:pt x="503178" y="183835"/>
                      <a:pt x="438976" y="198482"/>
                      <a:pt x="376704" y="218918"/>
                    </a:cubicBezTo>
                    <a:cubicBezTo>
                      <a:pt x="343989" y="231635"/>
                      <a:pt x="311625" y="245318"/>
                      <a:pt x="277331" y="253387"/>
                    </a:cubicBezTo>
                    <a:cubicBezTo>
                      <a:pt x="194535" y="273384"/>
                      <a:pt x="116739" y="309520"/>
                      <a:pt x="35434" y="334604"/>
                    </a:cubicBezTo>
                    <a:cubicBezTo>
                      <a:pt x="23593" y="287944"/>
                      <a:pt x="11753" y="241196"/>
                      <a:pt x="0" y="194535"/>
                    </a:cubicBezTo>
                    <a:cubicBezTo>
                      <a:pt x="33943" y="184361"/>
                      <a:pt x="67798" y="174275"/>
                      <a:pt x="101741" y="164364"/>
                    </a:cubicBezTo>
                    <a:cubicBezTo>
                      <a:pt x="143665" y="148927"/>
                      <a:pt x="185589" y="133491"/>
                      <a:pt x="228303" y="119721"/>
                    </a:cubicBezTo>
                    <a:cubicBezTo>
                      <a:pt x="215234" y="151734"/>
                      <a:pt x="230320" y="195149"/>
                      <a:pt x="274788" y="207077"/>
                    </a:cubicBezTo>
                    <a:cubicBezTo>
                      <a:pt x="325658" y="219181"/>
                      <a:pt x="391263" y="192606"/>
                      <a:pt x="397753" y="135683"/>
                    </a:cubicBezTo>
                    <a:cubicBezTo>
                      <a:pt x="401876" y="112879"/>
                      <a:pt x="394508" y="86567"/>
                      <a:pt x="375739" y="73411"/>
                    </a:cubicBezTo>
                    <a:cubicBezTo>
                      <a:pt x="446343" y="47450"/>
                      <a:pt x="515983" y="18243"/>
                      <a:pt x="589044" y="0"/>
                    </a:cubicBezTo>
                    <a:cubicBezTo>
                      <a:pt x="591850" y="12104"/>
                      <a:pt x="594744" y="24120"/>
                      <a:pt x="597726" y="362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 rot="-1013502">
                <a:off x="7927557" y="3701392"/>
                <a:ext cx="319993" cy="167503"/>
              </a:xfrm>
              <a:custGeom>
                <a:avLst/>
                <a:gdLst/>
                <a:ahLst/>
                <a:cxnLst/>
                <a:rect l="l" t="t" r="r" b="b"/>
                <a:pathLst>
                  <a:path w="641229" h="335656" extrusionOk="0">
                    <a:moveTo>
                      <a:pt x="615005" y="0"/>
                    </a:moveTo>
                    <a:cubicBezTo>
                      <a:pt x="625530" y="38065"/>
                      <a:pt x="634739" y="76306"/>
                      <a:pt x="641229" y="115160"/>
                    </a:cubicBezTo>
                    <a:cubicBezTo>
                      <a:pt x="567818" y="149629"/>
                      <a:pt x="491425" y="177783"/>
                      <a:pt x="415383" y="206025"/>
                    </a:cubicBezTo>
                    <a:cubicBezTo>
                      <a:pt x="415470" y="205411"/>
                      <a:pt x="415558" y="204797"/>
                      <a:pt x="415646" y="204183"/>
                    </a:cubicBezTo>
                    <a:cubicBezTo>
                      <a:pt x="416786" y="191115"/>
                      <a:pt x="417400" y="175766"/>
                      <a:pt x="405998" y="166644"/>
                    </a:cubicBezTo>
                    <a:cubicBezTo>
                      <a:pt x="406700" y="108670"/>
                      <a:pt x="336884" y="86041"/>
                      <a:pt x="290400" y="106652"/>
                    </a:cubicBezTo>
                    <a:cubicBezTo>
                      <a:pt x="230671" y="133140"/>
                      <a:pt x="218742" y="212077"/>
                      <a:pt x="268736" y="247423"/>
                    </a:cubicBezTo>
                    <a:cubicBezTo>
                      <a:pt x="205235" y="270051"/>
                      <a:pt x="145068" y="301538"/>
                      <a:pt x="81217" y="323377"/>
                    </a:cubicBezTo>
                    <a:cubicBezTo>
                      <a:pt x="69464" y="327763"/>
                      <a:pt x="57624" y="331797"/>
                      <a:pt x="45696" y="335656"/>
                    </a:cubicBezTo>
                    <a:cubicBezTo>
                      <a:pt x="45608" y="335130"/>
                      <a:pt x="45608" y="334692"/>
                      <a:pt x="45520" y="334166"/>
                    </a:cubicBezTo>
                    <a:cubicBezTo>
                      <a:pt x="30347" y="273033"/>
                      <a:pt x="14647" y="211814"/>
                      <a:pt x="0" y="150418"/>
                    </a:cubicBezTo>
                    <a:cubicBezTo>
                      <a:pt x="789" y="150506"/>
                      <a:pt x="1491" y="150594"/>
                      <a:pt x="2105" y="150594"/>
                    </a:cubicBezTo>
                    <a:cubicBezTo>
                      <a:pt x="80691" y="156295"/>
                      <a:pt x="158224" y="128228"/>
                      <a:pt x="233740" y="109897"/>
                    </a:cubicBezTo>
                    <a:cubicBezTo>
                      <a:pt x="361442" y="74464"/>
                      <a:pt x="485636" y="28330"/>
                      <a:pt x="615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 rot="-1013502">
                <a:off x="7271007" y="3363509"/>
                <a:ext cx="197612" cy="219722"/>
              </a:xfrm>
              <a:custGeom>
                <a:avLst/>
                <a:gdLst/>
                <a:ahLst/>
                <a:cxnLst/>
                <a:rect l="l" t="t" r="r" b="b"/>
                <a:pathLst>
                  <a:path w="395991" h="440298" extrusionOk="0">
                    <a:moveTo>
                      <a:pt x="395473" y="322771"/>
                    </a:moveTo>
                    <a:cubicBezTo>
                      <a:pt x="399244" y="347504"/>
                      <a:pt x="381878" y="352591"/>
                      <a:pt x="361355" y="346276"/>
                    </a:cubicBezTo>
                    <a:cubicBezTo>
                      <a:pt x="331710" y="274268"/>
                      <a:pt x="324342" y="193051"/>
                      <a:pt x="288119" y="123762"/>
                    </a:cubicBezTo>
                    <a:cubicBezTo>
                      <a:pt x="276629" y="106484"/>
                      <a:pt x="250229" y="113062"/>
                      <a:pt x="247423" y="133322"/>
                    </a:cubicBezTo>
                    <a:cubicBezTo>
                      <a:pt x="240845" y="168932"/>
                      <a:pt x="240406" y="205330"/>
                      <a:pt x="238477" y="241378"/>
                    </a:cubicBezTo>
                    <a:cubicBezTo>
                      <a:pt x="236284" y="263042"/>
                      <a:pt x="237161" y="288652"/>
                      <a:pt x="226110" y="309790"/>
                    </a:cubicBezTo>
                    <a:cubicBezTo>
                      <a:pt x="205937" y="314000"/>
                      <a:pt x="188922" y="305229"/>
                      <a:pt x="179537" y="287161"/>
                    </a:cubicBezTo>
                    <a:cubicBezTo>
                      <a:pt x="159715" y="257867"/>
                      <a:pt x="146910" y="226994"/>
                      <a:pt x="129544" y="195507"/>
                    </a:cubicBezTo>
                    <a:cubicBezTo>
                      <a:pt x="122966" y="178667"/>
                      <a:pt x="100776" y="161301"/>
                      <a:pt x="85866" y="179544"/>
                    </a:cubicBezTo>
                    <a:cubicBezTo>
                      <a:pt x="74990" y="195770"/>
                      <a:pt x="85339" y="216908"/>
                      <a:pt x="86304" y="234800"/>
                    </a:cubicBezTo>
                    <a:cubicBezTo>
                      <a:pt x="93058" y="278303"/>
                      <a:pt x="103495" y="321104"/>
                      <a:pt x="113757" y="363818"/>
                    </a:cubicBezTo>
                    <a:cubicBezTo>
                      <a:pt x="117791" y="388376"/>
                      <a:pt x="126386" y="417582"/>
                      <a:pt x="112616" y="440299"/>
                    </a:cubicBezTo>
                    <a:cubicBezTo>
                      <a:pt x="108231" y="439509"/>
                      <a:pt x="103846" y="438457"/>
                      <a:pt x="99723" y="436615"/>
                    </a:cubicBezTo>
                    <a:cubicBezTo>
                      <a:pt x="53940" y="340049"/>
                      <a:pt x="42538" y="230765"/>
                      <a:pt x="0" y="132972"/>
                    </a:cubicBezTo>
                    <a:cubicBezTo>
                      <a:pt x="5087" y="126394"/>
                      <a:pt x="439" y="117535"/>
                      <a:pt x="614" y="109992"/>
                    </a:cubicBezTo>
                    <a:cubicBezTo>
                      <a:pt x="175" y="101221"/>
                      <a:pt x="2105" y="92538"/>
                      <a:pt x="5789" y="84469"/>
                    </a:cubicBezTo>
                    <a:cubicBezTo>
                      <a:pt x="21664" y="77365"/>
                      <a:pt x="39030" y="73331"/>
                      <a:pt x="55080" y="66577"/>
                    </a:cubicBezTo>
                    <a:cubicBezTo>
                      <a:pt x="90602" y="112097"/>
                      <a:pt x="117440" y="194191"/>
                      <a:pt x="178397" y="209891"/>
                    </a:cubicBezTo>
                    <a:cubicBezTo>
                      <a:pt x="196728" y="210856"/>
                      <a:pt x="208042" y="194455"/>
                      <a:pt x="211024" y="178229"/>
                    </a:cubicBezTo>
                    <a:cubicBezTo>
                      <a:pt x="222075" y="144812"/>
                      <a:pt x="230934" y="110869"/>
                      <a:pt x="236547" y="76137"/>
                    </a:cubicBezTo>
                    <a:cubicBezTo>
                      <a:pt x="242073" y="51842"/>
                      <a:pt x="239880" y="26495"/>
                      <a:pt x="253299" y="4129"/>
                    </a:cubicBezTo>
                    <a:cubicBezTo>
                      <a:pt x="267157" y="-2098"/>
                      <a:pt x="284962" y="796"/>
                      <a:pt x="300310" y="7"/>
                    </a:cubicBezTo>
                    <a:cubicBezTo>
                      <a:pt x="322237" y="65525"/>
                      <a:pt x="337323" y="133498"/>
                      <a:pt x="362495" y="198138"/>
                    </a:cubicBezTo>
                    <a:cubicBezTo>
                      <a:pt x="376002" y="238659"/>
                      <a:pt x="390649" y="279969"/>
                      <a:pt x="395473" y="3227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 rot="-1013502">
                <a:off x="7487898" y="3232245"/>
                <a:ext cx="123760" cy="218019"/>
              </a:xfrm>
              <a:custGeom>
                <a:avLst/>
                <a:gdLst/>
                <a:ahLst/>
                <a:cxnLst/>
                <a:rect l="l" t="t" r="r" b="b"/>
                <a:pathLst>
                  <a:path w="248001" h="436886" extrusionOk="0">
                    <a:moveTo>
                      <a:pt x="85690" y="205339"/>
                    </a:moveTo>
                    <a:cubicBezTo>
                      <a:pt x="184887" y="250859"/>
                      <a:pt x="166118" y="64130"/>
                      <a:pt x="92619" y="55710"/>
                    </a:cubicBezTo>
                    <a:cubicBezTo>
                      <a:pt x="71657" y="50359"/>
                      <a:pt x="40784" y="61586"/>
                      <a:pt x="58413" y="86232"/>
                    </a:cubicBezTo>
                    <a:cubicBezTo>
                      <a:pt x="49906" y="126753"/>
                      <a:pt x="39293" y="184201"/>
                      <a:pt x="85690" y="205339"/>
                    </a:cubicBezTo>
                    <a:close/>
                    <a:moveTo>
                      <a:pt x="178748" y="138418"/>
                    </a:moveTo>
                    <a:cubicBezTo>
                      <a:pt x="188396" y="169817"/>
                      <a:pt x="281366" y="377947"/>
                      <a:pt x="235232" y="382771"/>
                    </a:cubicBezTo>
                    <a:cubicBezTo>
                      <a:pt x="235144" y="382771"/>
                      <a:pt x="235144" y="382771"/>
                      <a:pt x="235144" y="382771"/>
                    </a:cubicBezTo>
                    <a:cubicBezTo>
                      <a:pt x="229969" y="382683"/>
                      <a:pt x="224794" y="379262"/>
                      <a:pt x="222602" y="374351"/>
                    </a:cubicBezTo>
                    <a:cubicBezTo>
                      <a:pt x="199622" y="326287"/>
                      <a:pt x="191641" y="253841"/>
                      <a:pt x="120335" y="279276"/>
                    </a:cubicBezTo>
                    <a:cubicBezTo>
                      <a:pt x="99022" y="283135"/>
                      <a:pt x="74113" y="295677"/>
                      <a:pt x="76130" y="320586"/>
                    </a:cubicBezTo>
                    <a:cubicBezTo>
                      <a:pt x="71394" y="357599"/>
                      <a:pt x="77358" y="401277"/>
                      <a:pt x="62360" y="436886"/>
                    </a:cubicBezTo>
                    <a:cubicBezTo>
                      <a:pt x="13595" y="432326"/>
                      <a:pt x="8332" y="157187"/>
                      <a:pt x="0" y="55447"/>
                    </a:cubicBezTo>
                    <a:cubicBezTo>
                      <a:pt x="965" y="54920"/>
                      <a:pt x="1842" y="54131"/>
                      <a:pt x="2456" y="53078"/>
                    </a:cubicBezTo>
                    <a:cubicBezTo>
                      <a:pt x="4649" y="43343"/>
                      <a:pt x="3947" y="32993"/>
                      <a:pt x="4561" y="22907"/>
                    </a:cubicBezTo>
                    <a:cubicBezTo>
                      <a:pt x="11314" y="24573"/>
                      <a:pt x="18945" y="22732"/>
                      <a:pt x="24470" y="15627"/>
                    </a:cubicBezTo>
                    <a:cubicBezTo>
                      <a:pt x="44906" y="-8931"/>
                      <a:pt x="85778" y="1156"/>
                      <a:pt x="113055" y="7821"/>
                    </a:cubicBezTo>
                    <a:cubicBezTo>
                      <a:pt x="141209" y="46150"/>
                      <a:pt x="157786" y="95090"/>
                      <a:pt x="178748" y="138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 rot="-1013502">
                <a:off x="7580779" y="3126349"/>
                <a:ext cx="149285" cy="194953"/>
              </a:xfrm>
              <a:custGeom>
                <a:avLst/>
                <a:gdLst/>
                <a:ahLst/>
                <a:cxnLst/>
                <a:rect l="l" t="t" r="r" b="b"/>
                <a:pathLst>
                  <a:path w="299151" h="390664" extrusionOk="0">
                    <a:moveTo>
                      <a:pt x="295925" y="1976"/>
                    </a:moveTo>
                    <a:cubicBezTo>
                      <a:pt x="313554" y="56354"/>
                      <a:pt x="254615" y="63897"/>
                      <a:pt x="223742" y="91613"/>
                    </a:cubicBezTo>
                    <a:cubicBezTo>
                      <a:pt x="198307" y="111171"/>
                      <a:pt x="216901" y="144588"/>
                      <a:pt x="219006" y="170462"/>
                    </a:cubicBezTo>
                    <a:cubicBezTo>
                      <a:pt x="230408" y="242382"/>
                      <a:pt x="267157" y="317898"/>
                      <a:pt x="245230" y="390520"/>
                    </a:cubicBezTo>
                    <a:cubicBezTo>
                      <a:pt x="244879" y="390608"/>
                      <a:pt x="244616" y="390608"/>
                      <a:pt x="244265" y="390608"/>
                    </a:cubicBezTo>
                    <a:cubicBezTo>
                      <a:pt x="237512" y="390871"/>
                      <a:pt x="230671" y="390257"/>
                      <a:pt x="224180" y="388152"/>
                    </a:cubicBezTo>
                    <a:cubicBezTo>
                      <a:pt x="196640" y="336931"/>
                      <a:pt x="181116" y="280096"/>
                      <a:pt x="167434" y="223876"/>
                    </a:cubicBezTo>
                    <a:cubicBezTo>
                      <a:pt x="153751" y="173093"/>
                      <a:pt x="142086" y="76264"/>
                      <a:pt x="67272" y="108365"/>
                    </a:cubicBezTo>
                    <a:cubicBezTo>
                      <a:pt x="48151" y="113540"/>
                      <a:pt x="24295" y="121784"/>
                      <a:pt x="5964" y="111171"/>
                    </a:cubicBezTo>
                    <a:cubicBezTo>
                      <a:pt x="2105" y="105120"/>
                      <a:pt x="1140" y="97226"/>
                      <a:pt x="0" y="90122"/>
                    </a:cubicBezTo>
                    <a:cubicBezTo>
                      <a:pt x="14296" y="84947"/>
                      <a:pt x="12367" y="67756"/>
                      <a:pt x="15787" y="55565"/>
                    </a:cubicBezTo>
                    <a:cubicBezTo>
                      <a:pt x="86830" y="33287"/>
                      <a:pt x="159101" y="18815"/>
                      <a:pt x="233390" y="5747"/>
                    </a:cubicBezTo>
                    <a:cubicBezTo>
                      <a:pt x="254176" y="2677"/>
                      <a:pt x="274700" y="-3024"/>
                      <a:pt x="295925" y="19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 rot="-1013502">
                <a:off x="7756699" y="2958124"/>
                <a:ext cx="140530" cy="253013"/>
              </a:xfrm>
              <a:custGeom>
                <a:avLst/>
                <a:gdLst/>
                <a:ahLst/>
                <a:cxnLst/>
                <a:rect l="l" t="t" r="r" b="b"/>
                <a:pathLst>
                  <a:path w="281607" h="507009" extrusionOk="0">
                    <a:moveTo>
                      <a:pt x="250347" y="212663"/>
                    </a:moveTo>
                    <a:cubicBezTo>
                      <a:pt x="258503" y="262042"/>
                      <a:pt x="316040" y="366590"/>
                      <a:pt x="250961" y="393954"/>
                    </a:cubicBezTo>
                    <a:cubicBezTo>
                      <a:pt x="226929" y="357819"/>
                      <a:pt x="226666" y="239852"/>
                      <a:pt x="165533" y="257657"/>
                    </a:cubicBezTo>
                    <a:cubicBezTo>
                      <a:pt x="134134" y="265989"/>
                      <a:pt x="97648" y="274585"/>
                      <a:pt x="76861" y="301248"/>
                    </a:cubicBezTo>
                    <a:cubicBezTo>
                      <a:pt x="69581" y="315193"/>
                      <a:pt x="75546" y="331594"/>
                      <a:pt x="74493" y="346592"/>
                    </a:cubicBezTo>
                    <a:cubicBezTo>
                      <a:pt x="73791" y="399217"/>
                      <a:pt x="93350" y="458507"/>
                      <a:pt x="66687" y="507009"/>
                    </a:cubicBezTo>
                    <a:cubicBezTo>
                      <a:pt x="26429" y="488942"/>
                      <a:pt x="15992" y="285285"/>
                      <a:pt x="7660" y="235730"/>
                    </a:cubicBezTo>
                    <a:cubicBezTo>
                      <a:pt x="2397" y="176001"/>
                      <a:pt x="-10145" y="111098"/>
                      <a:pt x="15992" y="54614"/>
                    </a:cubicBezTo>
                    <a:cubicBezTo>
                      <a:pt x="41340" y="102766"/>
                      <a:pt x="21693" y="163722"/>
                      <a:pt x="47567" y="212225"/>
                    </a:cubicBezTo>
                    <a:cubicBezTo>
                      <a:pt x="58092" y="230292"/>
                      <a:pt x="80106" y="241080"/>
                      <a:pt x="100542" y="233713"/>
                    </a:cubicBezTo>
                    <a:cubicBezTo>
                      <a:pt x="121680" y="225995"/>
                      <a:pt x="145273" y="219855"/>
                      <a:pt x="161674" y="203892"/>
                    </a:cubicBezTo>
                    <a:cubicBezTo>
                      <a:pt x="193512" y="178720"/>
                      <a:pt x="127205" y="-26077"/>
                      <a:pt x="197634" y="2779"/>
                    </a:cubicBezTo>
                    <a:cubicBezTo>
                      <a:pt x="203335" y="10059"/>
                      <a:pt x="203949" y="16549"/>
                      <a:pt x="206405" y="26460"/>
                    </a:cubicBezTo>
                    <a:cubicBezTo>
                      <a:pt x="219123" y="88820"/>
                      <a:pt x="234998" y="150742"/>
                      <a:pt x="250347" y="2126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6" name="Google Shape;1036;p24"/>
            <p:cNvSpPr/>
            <p:nvPr/>
          </p:nvSpPr>
          <p:spPr>
            <a:xfrm rot="-1019340">
              <a:off x="7134489" y="2641355"/>
              <a:ext cx="1534944" cy="2192978"/>
            </a:xfrm>
            <a:custGeom>
              <a:avLst/>
              <a:gdLst/>
              <a:ahLst/>
              <a:cxnLst/>
              <a:rect l="l" t="t" r="r" b="b"/>
              <a:pathLst>
                <a:path w="3069762" h="4385521" extrusionOk="0">
                  <a:moveTo>
                    <a:pt x="3069762" y="3327435"/>
                  </a:moveTo>
                  <a:cubicBezTo>
                    <a:pt x="3052308" y="3240517"/>
                    <a:pt x="3024417" y="3155529"/>
                    <a:pt x="3005736" y="3068610"/>
                  </a:cubicBezTo>
                  <a:cubicBezTo>
                    <a:pt x="2959251" y="2869164"/>
                    <a:pt x="2920835" y="2667524"/>
                    <a:pt x="2858387" y="2472200"/>
                  </a:cubicBezTo>
                  <a:cubicBezTo>
                    <a:pt x="2792519" y="2274858"/>
                    <a:pt x="2748928" y="2071289"/>
                    <a:pt x="2689638" y="1872017"/>
                  </a:cubicBezTo>
                  <a:cubicBezTo>
                    <a:pt x="2649994" y="1734843"/>
                    <a:pt x="2605088" y="1599247"/>
                    <a:pt x="2568163" y="1461371"/>
                  </a:cubicBezTo>
                  <a:cubicBezTo>
                    <a:pt x="2532554" y="1322442"/>
                    <a:pt x="2502119" y="1182110"/>
                    <a:pt x="2465370" y="1043445"/>
                  </a:cubicBezTo>
                  <a:cubicBezTo>
                    <a:pt x="2447477" y="974419"/>
                    <a:pt x="2426779" y="906182"/>
                    <a:pt x="2405729" y="838121"/>
                  </a:cubicBezTo>
                  <a:cubicBezTo>
                    <a:pt x="2364594" y="704368"/>
                    <a:pt x="2336878" y="566667"/>
                    <a:pt x="2292235" y="433965"/>
                  </a:cubicBezTo>
                  <a:cubicBezTo>
                    <a:pt x="2249083" y="317841"/>
                    <a:pt x="2215930" y="193647"/>
                    <a:pt x="2177602" y="74014"/>
                  </a:cubicBezTo>
                  <a:cubicBezTo>
                    <a:pt x="2187951" y="63752"/>
                    <a:pt x="2190758" y="46737"/>
                    <a:pt x="2178303" y="34019"/>
                  </a:cubicBezTo>
                  <a:cubicBezTo>
                    <a:pt x="2166550" y="23582"/>
                    <a:pt x="2149097" y="22091"/>
                    <a:pt x="2134362" y="17881"/>
                  </a:cubicBezTo>
                  <a:cubicBezTo>
                    <a:pt x="2121030" y="16478"/>
                    <a:pt x="2106646" y="14110"/>
                    <a:pt x="2092701" y="14285"/>
                  </a:cubicBezTo>
                  <a:cubicBezTo>
                    <a:pt x="2089280" y="8233"/>
                    <a:pt x="2084281" y="6041"/>
                    <a:pt x="2076650" y="12531"/>
                  </a:cubicBezTo>
                  <a:cubicBezTo>
                    <a:pt x="2068932" y="2181"/>
                    <a:pt x="2054636" y="-3344"/>
                    <a:pt x="2041567" y="2181"/>
                  </a:cubicBezTo>
                  <a:cubicBezTo>
                    <a:pt x="1873695" y="74102"/>
                    <a:pt x="1712226" y="156897"/>
                    <a:pt x="1544617" y="231887"/>
                  </a:cubicBezTo>
                  <a:cubicBezTo>
                    <a:pt x="1310525" y="342925"/>
                    <a:pt x="1079504" y="454489"/>
                    <a:pt x="845851" y="568333"/>
                  </a:cubicBezTo>
                  <a:cubicBezTo>
                    <a:pt x="623074" y="675249"/>
                    <a:pt x="411524" y="802775"/>
                    <a:pt x="202867" y="934512"/>
                  </a:cubicBezTo>
                  <a:cubicBezTo>
                    <a:pt x="145331" y="966262"/>
                    <a:pt x="95777" y="1009502"/>
                    <a:pt x="42187" y="1046953"/>
                  </a:cubicBezTo>
                  <a:cubicBezTo>
                    <a:pt x="36486" y="1052303"/>
                    <a:pt x="24997" y="1056776"/>
                    <a:pt x="16138" y="1062302"/>
                  </a:cubicBezTo>
                  <a:cubicBezTo>
                    <a:pt x="9911" y="1058793"/>
                    <a:pt x="1140" y="1058881"/>
                    <a:pt x="0" y="1066863"/>
                  </a:cubicBezTo>
                  <a:cubicBezTo>
                    <a:pt x="1666" y="1083790"/>
                    <a:pt x="9472" y="1099841"/>
                    <a:pt x="13419" y="1116593"/>
                  </a:cubicBezTo>
                  <a:cubicBezTo>
                    <a:pt x="69114" y="1311040"/>
                    <a:pt x="101039" y="1510838"/>
                    <a:pt x="142963" y="1708355"/>
                  </a:cubicBezTo>
                  <a:cubicBezTo>
                    <a:pt x="190939" y="1887980"/>
                    <a:pt x="245406" y="2065851"/>
                    <a:pt x="289610" y="2246528"/>
                  </a:cubicBezTo>
                  <a:cubicBezTo>
                    <a:pt x="322500" y="2374143"/>
                    <a:pt x="346269" y="2504037"/>
                    <a:pt x="383106" y="2630599"/>
                  </a:cubicBezTo>
                  <a:cubicBezTo>
                    <a:pt x="422048" y="2761722"/>
                    <a:pt x="468972" y="2890477"/>
                    <a:pt x="500634" y="3023792"/>
                  </a:cubicBezTo>
                  <a:cubicBezTo>
                    <a:pt x="534665" y="3151582"/>
                    <a:pt x="561766" y="3281126"/>
                    <a:pt x="598341" y="3408214"/>
                  </a:cubicBezTo>
                  <a:cubicBezTo>
                    <a:pt x="658596" y="3598539"/>
                    <a:pt x="706133" y="3792460"/>
                    <a:pt x="751390" y="3986908"/>
                  </a:cubicBezTo>
                  <a:cubicBezTo>
                    <a:pt x="761652" y="4040497"/>
                    <a:pt x="773317" y="4101805"/>
                    <a:pt x="789543" y="4156972"/>
                  </a:cubicBezTo>
                  <a:cubicBezTo>
                    <a:pt x="789455" y="4157236"/>
                    <a:pt x="789280" y="4157411"/>
                    <a:pt x="789192" y="4157674"/>
                  </a:cubicBezTo>
                  <a:cubicBezTo>
                    <a:pt x="767791" y="4200914"/>
                    <a:pt x="932243" y="4316337"/>
                    <a:pt x="983903" y="4360629"/>
                  </a:cubicBezTo>
                  <a:cubicBezTo>
                    <a:pt x="984253" y="4364313"/>
                    <a:pt x="985394" y="4367997"/>
                    <a:pt x="987586" y="4371067"/>
                  </a:cubicBezTo>
                  <a:cubicBezTo>
                    <a:pt x="993024" y="4378785"/>
                    <a:pt x="1003461" y="4379486"/>
                    <a:pt x="1011881" y="4380714"/>
                  </a:cubicBezTo>
                  <a:cubicBezTo>
                    <a:pt x="1039158" y="4384311"/>
                    <a:pt x="1066698" y="4384574"/>
                    <a:pt x="1094151" y="4385451"/>
                  </a:cubicBezTo>
                  <a:cubicBezTo>
                    <a:pt x="1239570" y="4386591"/>
                    <a:pt x="1384550" y="4373698"/>
                    <a:pt x="1529969" y="4372207"/>
                  </a:cubicBezTo>
                  <a:cubicBezTo>
                    <a:pt x="1689334" y="4372382"/>
                    <a:pt x="1848523" y="4369926"/>
                    <a:pt x="2007800" y="4365278"/>
                  </a:cubicBezTo>
                  <a:cubicBezTo>
                    <a:pt x="2236980" y="4350455"/>
                    <a:pt x="2468527" y="4337036"/>
                    <a:pt x="2699286" y="4326950"/>
                  </a:cubicBezTo>
                  <a:cubicBezTo>
                    <a:pt x="2733579" y="4322389"/>
                    <a:pt x="2764540" y="4315635"/>
                    <a:pt x="2800062" y="4316951"/>
                  </a:cubicBezTo>
                  <a:cubicBezTo>
                    <a:pt x="2812779" y="4317039"/>
                    <a:pt x="2825585" y="4317039"/>
                    <a:pt x="2838302" y="4315986"/>
                  </a:cubicBezTo>
                  <a:cubicBezTo>
                    <a:pt x="2862685" y="4313881"/>
                    <a:pt x="2871719" y="4280552"/>
                    <a:pt x="2854090" y="4265291"/>
                  </a:cubicBezTo>
                  <a:cubicBezTo>
                    <a:pt x="2860141" y="4247750"/>
                    <a:pt x="2863737" y="4227490"/>
                    <a:pt x="2869000" y="4216088"/>
                  </a:cubicBezTo>
                  <a:cubicBezTo>
                    <a:pt x="2871543" y="4208106"/>
                    <a:pt x="2874437" y="4200213"/>
                    <a:pt x="2877419" y="4192406"/>
                  </a:cubicBezTo>
                  <a:cubicBezTo>
                    <a:pt x="2880489" y="4191705"/>
                    <a:pt x="2883559" y="4191091"/>
                    <a:pt x="2886541" y="4190214"/>
                  </a:cubicBezTo>
                  <a:cubicBezTo>
                    <a:pt x="2900223" y="4182671"/>
                    <a:pt x="2901890" y="4164779"/>
                    <a:pt x="2893558" y="4153464"/>
                  </a:cubicBezTo>
                  <a:cubicBezTo>
                    <a:pt x="2901627" y="4134870"/>
                    <a:pt x="2909696" y="4116276"/>
                    <a:pt x="2916274" y="4097244"/>
                  </a:cubicBezTo>
                  <a:lnTo>
                    <a:pt x="2916186" y="4097244"/>
                  </a:lnTo>
                  <a:cubicBezTo>
                    <a:pt x="2914608" y="4093472"/>
                    <a:pt x="2912590" y="4091280"/>
                    <a:pt x="2910310" y="4090315"/>
                  </a:cubicBezTo>
                  <a:cubicBezTo>
                    <a:pt x="2950655" y="4047338"/>
                    <a:pt x="2878648" y="3913058"/>
                    <a:pt x="2863387" y="3869555"/>
                  </a:cubicBezTo>
                  <a:cubicBezTo>
                    <a:pt x="2836986" y="3805441"/>
                    <a:pt x="2815323" y="3739748"/>
                    <a:pt x="2795501" y="3673354"/>
                  </a:cubicBezTo>
                  <a:cubicBezTo>
                    <a:pt x="2793045" y="3666074"/>
                    <a:pt x="2790940" y="3658531"/>
                    <a:pt x="2787256" y="3651690"/>
                  </a:cubicBezTo>
                  <a:cubicBezTo>
                    <a:pt x="2785239" y="3647918"/>
                    <a:pt x="2782608" y="3645024"/>
                    <a:pt x="2779626" y="3642743"/>
                  </a:cubicBezTo>
                  <a:cubicBezTo>
                    <a:pt x="2871368" y="3570648"/>
                    <a:pt x="2951883" y="3484081"/>
                    <a:pt x="3024505" y="3392339"/>
                  </a:cubicBezTo>
                  <a:cubicBezTo>
                    <a:pt x="3026961" y="3389445"/>
                    <a:pt x="3034591" y="3379797"/>
                    <a:pt x="3041082" y="3369535"/>
                  </a:cubicBezTo>
                  <a:cubicBezTo>
                    <a:pt x="3056606" y="3361816"/>
                    <a:pt x="3067833" y="3349011"/>
                    <a:pt x="3069762" y="3327435"/>
                  </a:cubicBezTo>
                  <a:close/>
                  <a:moveTo>
                    <a:pt x="2148132" y="82083"/>
                  </a:moveTo>
                  <a:cubicBezTo>
                    <a:pt x="2180934" y="259427"/>
                    <a:pt x="2242505" y="429755"/>
                    <a:pt x="2285745" y="604556"/>
                  </a:cubicBezTo>
                  <a:cubicBezTo>
                    <a:pt x="2325915" y="777077"/>
                    <a:pt x="2381609" y="945300"/>
                    <a:pt x="2424586" y="1117031"/>
                  </a:cubicBezTo>
                  <a:cubicBezTo>
                    <a:pt x="2459581" y="1256048"/>
                    <a:pt x="2488261" y="1396555"/>
                    <a:pt x="2527467" y="1534431"/>
                  </a:cubicBezTo>
                  <a:cubicBezTo>
                    <a:pt x="2585178" y="1737474"/>
                    <a:pt x="2651661" y="1937973"/>
                    <a:pt x="2702619" y="2142946"/>
                  </a:cubicBezTo>
                  <a:cubicBezTo>
                    <a:pt x="2742262" y="2311958"/>
                    <a:pt x="2800062" y="2475796"/>
                    <a:pt x="2846459" y="2642966"/>
                  </a:cubicBezTo>
                  <a:cubicBezTo>
                    <a:pt x="2902767" y="2867673"/>
                    <a:pt x="2946446" y="3095449"/>
                    <a:pt x="3007841" y="3319015"/>
                  </a:cubicBezTo>
                  <a:cubicBezTo>
                    <a:pt x="2985826" y="3322787"/>
                    <a:pt x="2963373" y="3320682"/>
                    <a:pt x="2941183" y="3322699"/>
                  </a:cubicBezTo>
                  <a:cubicBezTo>
                    <a:pt x="2941183" y="3321997"/>
                    <a:pt x="2941183" y="3321383"/>
                    <a:pt x="2941183" y="3320682"/>
                  </a:cubicBezTo>
                  <a:cubicBezTo>
                    <a:pt x="2941183" y="3310946"/>
                    <a:pt x="2937236" y="3303667"/>
                    <a:pt x="2931360" y="3298843"/>
                  </a:cubicBezTo>
                  <a:cubicBezTo>
                    <a:pt x="2933289" y="3289984"/>
                    <a:pt x="2930658" y="3280600"/>
                    <a:pt x="2928816" y="3271741"/>
                  </a:cubicBezTo>
                  <a:cubicBezTo>
                    <a:pt x="2911187" y="3181578"/>
                    <a:pt x="2891190" y="3089923"/>
                    <a:pt x="2866369" y="3001163"/>
                  </a:cubicBezTo>
                  <a:cubicBezTo>
                    <a:pt x="2812779" y="2801629"/>
                    <a:pt x="2767698" y="2599989"/>
                    <a:pt x="2715687" y="2400104"/>
                  </a:cubicBezTo>
                  <a:cubicBezTo>
                    <a:pt x="2639118" y="2132859"/>
                    <a:pt x="2551323" y="1868772"/>
                    <a:pt x="2479666" y="1600036"/>
                  </a:cubicBezTo>
                  <a:cubicBezTo>
                    <a:pt x="2424849" y="1396730"/>
                    <a:pt x="2356700" y="1196933"/>
                    <a:pt x="2309952" y="991522"/>
                  </a:cubicBezTo>
                  <a:cubicBezTo>
                    <a:pt x="2278553" y="852418"/>
                    <a:pt x="2243470" y="714191"/>
                    <a:pt x="2210755" y="575438"/>
                  </a:cubicBezTo>
                  <a:cubicBezTo>
                    <a:pt x="2188916" y="483696"/>
                    <a:pt x="2159271" y="393708"/>
                    <a:pt x="2146904" y="300036"/>
                  </a:cubicBezTo>
                  <a:cubicBezTo>
                    <a:pt x="2137344" y="216626"/>
                    <a:pt x="2118136" y="137251"/>
                    <a:pt x="2102436" y="54543"/>
                  </a:cubicBezTo>
                  <a:cubicBezTo>
                    <a:pt x="2106734" y="56034"/>
                    <a:pt x="2110330" y="57437"/>
                    <a:pt x="2112435" y="59016"/>
                  </a:cubicBezTo>
                  <a:cubicBezTo>
                    <a:pt x="2115768" y="75768"/>
                    <a:pt x="2132871" y="81118"/>
                    <a:pt x="2148132" y="82083"/>
                  </a:cubicBezTo>
                  <a:close/>
                  <a:moveTo>
                    <a:pt x="204534" y="988715"/>
                  </a:moveTo>
                  <a:cubicBezTo>
                    <a:pt x="289172" y="945212"/>
                    <a:pt x="366530" y="889518"/>
                    <a:pt x="449238" y="842770"/>
                  </a:cubicBezTo>
                  <a:cubicBezTo>
                    <a:pt x="529227" y="799969"/>
                    <a:pt x="606585" y="752519"/>
                    <a:pt x="687539" y="711735"/>
                  </a:cubicBezTo>
                  <a:cubicBezTo>
                    <a:pt x="918911" y="590786"/>
                    <a:pt x="1156423" y="482292"/>
                    <a:pt x="1392269" y="370553"/>
                  </a:cubicBezTo>
                  <a:cubicBezTo>
                    <a:pt x="1497956" y="313543"/>
                    <a:pt x="1609695" y="268988"/>
                    <a:pt x="1718014" y="217328"/>
                  </a:cubicBezTo>
                  <a:cubicBezTo>
                    <a:pt x="1822474" y="164703"/>
                    <a:pt x="1928863" y="116201"/>
                    <a:pt x="2036656" y="69892"/>
                  </a:cubicBezTo>
                  <a:cubicBezTo>
                    <a:pt x="2045426" y="65331"/>
                    <a:pt x="2055951" y="61647"/>
                    <a:pt x="2064722" y="56209"/>
                  </a:cubicBezTo>
                  <a:cubicBezTo>
                    <a:pt x="2061828" y="104010"/>
                    <a:pt x="2080422" y="154003"/>
                    <a:pt x="2084193" y="201365"/>
                  </a:cubicBezTo>
                  <a:cubicBezTo>
                    <a:pt x="2099103" y="378797"/>
                    <a:pt x="2149974" y="549213"/>
                    <a:pt x="2188565" y="722348"/>
                  </a:cubicBezTo>
                  <a:cubicBezTo>
                    <a:pt x="2221982" y="857680"/>
                    <a:pt x="2250048" y="994241"/>
                    <a:pt x="2284078" y="1129398"/>
                  </a:cubicBezTo>
                  <a:cubicBezTo>
                    <a:pt x="2330739" y="1299638"/>
                    <a:pt x="2383100" y="1468300"/>
                    <a:pt x="2429322" y="1638628"/>
                  </a:cubicBezTo>
                  <a:cubicBezTo>
                    <a:pt x="2500277" y="1909117"/>
                    <a:pt x="2591932" y="2173731"/>
                    <a:pt x="2665255" y="2443344"/>
                  </a:cubicBezTo>
                  <a:cubicBezTo>
                    <a:pt x="2723581" y="2678049"/>
                    <a:pt x="2781818" y="2912754"/>
                    <a:pt x="2841898" y="3146933"/>
                  </a:cubicBezTo>
                  <a:cubicBezTo>
                    <a:pt x="2853914" y="3198768"/>
                    <a:pt x="2862948" y="3246043"/>
                    <a:pt x="2873911" y="3299369"/>
                  </a:cubicBezTo>
                  <a:cubicBezTo>
                    <a:pt x="2875051" y="3305070"/>
                    <a:pt x="2878911" y="3310332"/>
                    <a:pt x="2883471" y="3314191"/>
                  </a:cubicBezTo>
                  <a:cubicBezTo>
                    <a:pt x="2883296" y="3314981"/>
                    <a:pt x="2883033" y="3315770"/>
                    <a:pt x="2882945" y="3316647"/>
                  </a:cubicBezTo>
                  <a:cubicBezTo>
                    <a:pt x="2883910" y="3337697"/>
                    <a:pt x="2871192" y="3353133"/>
                    <a:pt x="2852335" y="3360413"/>
                  </a:cubicBezTo>
                  <a:cubicBezTo>
                    <a:pt x="2665782" y="3441981"/>
                    <a:pt x="2482122" y="3530390"/>
                    <a:pt x="2294165" y="3608713"/>
                  </a:cubicBezTo>
                  <a:cubicBezTo>
                    <a:pt x="2212071" y="3644498"/>
                    <a:pt x="2126907" y="3672476"/>
                    <a:pt x="2044023" y="3706244"/>
                  </a:cubicBezTo>
                  <a:cubicBezTo>
                    <a:pt x="1927898" y="3750536"/>
                    <a:pt x="1814142" y="3800880"/>
                    <a:pt x="1695298" y="3837893"/>
                  </a:cubicBezTo>
                  <a:cubicBezTo>
                    <a:pt x="1447437" y="3921917"/>
                    <a:pt x="1201505" y="4012869"/>
                    <a:pt x="962677" y="4120311"/>
                  </a:cubicBezTo>
                  <a:cubicBezTo>
                    <a:pt x="964168" y="4118557"/>
                    <a:pt x="965396" y="4116627"/>
                    <a:pt x="966010" y="4114259"/>
                  </a:cubicBezTo>
                  <a:cubicBezTo>
                    <a:pt x="966010" y="4114259"/>
                    <a:pt x="966010" y="4114259"/>
                    <a:pt x="966098" y="4114347"/>
                  </a:cubicBezTo>
                  <a:cubicBezTo>
                    <a:pt x="967677" y="4106716"/>
                    <a:pt x="966186" y="4099349"/>
                    <a:pt x="964168" y="4091981"/>
                  </a:cubicBezTo>
                  <a:cubicBezTo>
                    <a:pt x="966624" y="4086894"/>
                    <a:pt x="967764" y="4081106"/>
                    <a:pt x="966800" y="4075229"/>
                  </a:cubicBezTo>
                  <a:cubicBezTo>
                    <a:pt x="953907" y="3964718"/>
                    <a:pt x="928296" y="3856925"/>
                    <a:pt x="904352" y="3748431"/>
                  </a:cubicBezTo>
                  <a:cubicBezTo>
                    <a:pt x="885232" y="3651777"/>
                    <a:pt x="859972" y="3556702"/>
                    <a:pt x="837957" y="3460663"/>
                  </a:cubicBezTo>
                  <a:cubicBezTo>
                    <a:pt x="810417" y="3334803"/>
                    <a:pt x="784368" y="3208328"/>
                    <a:pt x="746566" y="3085099"/>
                  </a:cubicBezTo>
                  <a:cubicBezTo>
                    <a:pt x="710080" y="2959415"/>
                    <a:pt x="665261" y="2836098"/>
                    <a:pt x="633248" y="2709185"/>
                  </a:cubicBezTo>
                  <a:cubicBezTo>
                    <a:pt x="588605" y="2515001"/>
                    <a:pt x="543348" y="2320992"/>
                    <a:pt x="489495" y="2129176"/>
                  </a:cubicBezTo>
                  <a:cubicBezTo>
                    <a:pt x="429065" y="1906925"/>
                    <a:pt x="363197" y="1686165"/>
                    <a:pt x="317940" y="1460055"/>
                  </a:cubicBezTo>
                  <a:cubicBezTo>
                    <a:pt x="282681" y="1332441"/>
                    <a:pt x="242511" y="1206405"/>
                    <a:pt x="216550" y="1076247"/>
                  </a:cubicBezTo>
                  <a:cubicBezTo>
                    <a:pt x="209095" y="1049497"/>
                    <a:pt x="201815" y="1021693"/>
                    <a:pt x="187519" y="997574"/>
                  </a:cubicBezTo>
                  <a:cubicBezTo>
                    <a:pt x="193834" y="993890"/>
                    <a:pt x="199535" y="990820"/>
                    <a:pt x="204534" y="988715"/>
                  </a:cubicBezTo>
                  <a:close/>
                  <a:moveTo>
                    <a:pt x="698678" y="3536881"/>
                  </a:moveTo>
                  <a:cubicBezTo>
                    <a:pt x="657631" y="3408828"/>
                    <a:pt x="623074" y="3279108"/>
                    <a:pt x="592289" y="3148249"/>
                  </a:cubicBezTo>
                  <a:cubicBezTo>
                    <a:pt x="548260" y="2950907"/>
                    <a:pt x="481602" y="2760231"/>
                    <a:pt x="424504" y="2566661"/>
                  </a:cubicBezTo>
                  <a:cubicBezTo>
                    <a:pt x="382668" y="2403262"/>
                    <a:pt x="348286" y="2237845"/>
                    <a:pt x="301451" y="2075674"/>
                  </a:cubicBezTo>
                  <a:cubicBezTo>
                    <a:pt x="268034" y="1946919"/>
                    <a:pt x="225496" y="1820533"/>
                    <a:pt x="190852" y="1692129"/>
                  </a:cubicBezTo>
                  <a:cubicBezTo>
                    <a:pt x="148576" y="1505575"/>
                    <a:pt x="114283" y="1317004"/>
                    <a:pt x="51572" y="1135713"/>
                  </a:cubicBezTo>
                  <a:cubicBezTo>
                    <a:pt x="46046" y="1120978"/>
                    <a:pt x="41310" y="1105454"/>
                    <a:pt x="34732" y="1090894"/>
                  </a:cubicBezTo>
                  <a:cubicBezTo>
                    <a:pt x="72359" y="1082913"/>
                    <a:pt x="127000" y="1038621"/>
                    <a:pt x="168398" y="1010204"/>
                  </a:cubicBezTo>
                  <a:cubicBezTo>
                    <a:pt x="170240" y="1021255"/>
                    <a:pt x="173047" y="1032130"/>
                    <a:pt x="175415" y="1043094"/>
                  </a:cubicBezTo>
                  <a:cubicBezTo>
                    <a:pt x="192869" y="1136064"/>
                    <a:pt x="204008" y="1230876"/>
                    <a:pt x="229881" y="1322179"/>
                  </a:cubicBezTo>
                  <a:cubicBezTo>
                    <a:pt x="261456" y="1433831"/>
                    <a:pt x="282594" y="1547850"/>
                    <a:pt x="306011" y="1661344"/>
                  </a:cubicBezTo>
                  <a:cubicBezTo>
                    <a:pt x="340042" y="1820971"/>
                    <a:pt x="390825" y="1976301"/>
                    <a:pt x="430556" y="2134526"/>
                  </a:cubicBezTo>
                  <a:cubicBezTo>
                    <a:pt x="483268" y="2325728"/>
                    <a:pt x="529315" y="2518772"/>
                    <a:pt x="573256" y="2712080"/>
                  </a:cubicBezTo>
                  <a:cubicBezTo>
                    <a:pt x="630266" y="2934330"/>
                    <a:pt x="715079" y="3148950"/>
                    <a:pt x="758582" y="3374885"/>
                  </a:cubicBezTo>
                  <a:cubicBezTo>
                    <a:pt x="808049" y="3611081"/>
                    <a:pt x="875847" y="3843944"/>
                    <a:pt x="908123" y="4083386"/>
                  </a:cubicBezTo>
                  <a:cubicBezTo>
                    <a:pt x="909965" y="4095490"/>
                    <a:pt x="918911" y="4104962"/>
                    <a:pt x="929963" y="4108032"/>
                  </a:cubicBezTo>
                  <a:cubicBezTo>
                    <a:pt x="930226" y="4110225"/>
                    <a:pt x="930664" y="4112329"/>
                    <a:pt x="931103" y="4114259"/>
                  </a:cubicBezTo>
                  <a:cubicBezTo>
                    <a:pt x="932418" y="4123468"/>
                    <a:pt x="940487" y="4127327"/>
                    <a:pt x="948557" y="4126889"/>
                  </a:cubicBezTo>
                  <a:cubicBezTo>
                    <a:pt x="916017" y="4142501"/>
                    <a:pt x="883214" y="4157587"/>
                    <a:pt x="849272" y="4170041"/>
                  </a:cubicBezTo>
                  <a:cubicBezTo>
                    <a:pt x="850763" y="4161621"/>
                    <a:pt x="849710" y="4152324"/>
                    <a:pt x="846904" y="4144255"/>
                  </a:cubicBezTo>
                  <a:cubicBezTo>
                    <a:pt x="839273" y="4113470"/>
                    <a:pt x="830853" y="4082772"/>
                    <a:pt x="824275" y="4051724"/>
                  </a:cubicBezTo>
                  <a:cubicBezTo>
                    <a:pt x="789455" y="3878677"/>
                    <a:pt x="746215" y="3706858"/>
                    <a:pt x="698678" y="3536881"/>
                  </a:cubicBezTo>
                  <a:close/>
                  <a:moveTo>
                    <a:pt x="1039334" y="4330020"/>
                  </a:moveTo>
                  <a:cubicBezTo>
                    <a:pt x="1038807" y="4331510"/>
                    <a:pt x="1038369" y="4333089"/>
                    <a:pt x="1037930" y="4334668"/>
                  </a:cubicBezTo>
                  <a:cubicBezTo>
                    <a:pt x="1036176" y="4330370"/>
                    <a:pt x="1033282" y="4326248"/>
                    <a:pt x="1028721" y="4322652"/>
                  </a:cubicBezTo>
                  <a:cubicBezTo>
                    <a:pt x="980745" y="4282044"/>
                    <a:pt x="928208" y="4245908"/>
                    <a:pt x="880583" y="4204773"/>
                  </a:cubicBezTo>
                  <a:cubicBezTo>
                    <a:pt x="917596" y="4197932"/>
                    <a:pt x="959520" y="4207141"/>
                    <a:pt x="988814" y="4229945"/>
                  </a:cubicBezTo>
                  <a:cubicBezTo>
                    <a:pt x="1014776" y="4255819"/>
                    <a:pt x="1044596" y="4290990"/>
                    <a:pt x="1039334" y="4330020"/>
                  </a:cubicBezTo>
                  <a:close/>
                  <a:moveTo>
                    <a:pt x="2356174" y="4285376"/>
                  </a:moveTo>
                  <a:cubicBezTo>
                    <a:pt x="2356174" y="4285376"/>
                    <a:pt x="2356700" y="4285289"/>
                    <a:pt x="2357314" y="4285289"/>
                  </a:cubicBezTo>
                  <a:cubicBezTo>
                    <a:pt x="2356963" y="4285376"/>
                    <a:pt x="2356613" y="4285376"/>
                    <a:pt x="2356174" y="4285376"/>
                  </a:cubicBezTo>
                  <a:close/>
                  <a:moveTo>
                    <a:pt x="2891628" y="4100752"/>
                  </a:moveTo>
                  <a:cubicBezTo>
                    <a:pt x="2882682" y="4110839"/>
                    <a:pt x="2872771" y="4126626"/>
                    <a:pt x="2863299" y="4143466"/>
                  </a:cubicBezTo>
                  <a:cubicBezTo>
                    <a:pt x="2797343" y="4137852"/>
                    <a:pt x="2729720" y="4145308"/>
                    <a:pt x="2663413" y="4145658"/>
                  </a:cubicBezTo>
                  <a:cubicBezTo>
                    <a:pt x="2501505" y="4154692"/>
                    <a:pt x="2338545" y="4173462"/>
                    <a:pt x="2175058" y="4177233"/>
                  </a:cubicBezTo>
                  <a:cubicBezTo>
                    <a:pt x="2075247" y="4185302"/>
                    <a:pt x="1981137" y="4195038"/>
                    <a:pt x="1879571" y="4198107"/>
                  </a:cubicBezTo>
                  <a:cubicBezTo>
                    <a:pt x="1774936" y="4209597"/>
                    <a:pt x="1670652" y="4223279"/>
                    <a:pt x="1567070" y="4241786"/>
                  </a:cubicBezTo>
                  <a:cubicBezTo>
                    <a:pt x="1470942" y="4253802"/>
                    <a:pt x="1374201" y="4260292"/>
                    <a:pt x="1279301" y="4280816"/>
                  </a:cubicBezTo>
                  <a:cubicBezTo>
                    <a:pt x="1267900" y="4284412"/>
                    <a:pt x="1251410" y="4284061"/>
                    <a:pt x="1245008" y="4295287"/>
                  </a:cubicBezTo>
                  <a:cubicBezTo>
                    <a:pt x="1243605" y="4298094"/>
                    <a:pt x="1246060" y="4300287"/>
                    <a:pt x="1248516" y="4300287"/>
                  </a:cubicBezTo>
                  <a:cubicBezTo>
                    <a:pt x="1250446" y="4300550"/>
                    <a:pt x="1252024" y="4298357"/>
                    <a:pt x="1252551" y="4296691"/>
                  </a:cubicBezTo>
                  <a:cubicBezTo>
                    <a:pt x="1281757" y="4291867"/>
                    <a:pt x="1311841" y="4290200"/>
                    <a:pt x="1341398" y="4287394"/>
                  </a:cubicBezTo>
                  <a:cubicBezTo>
                    <a:pt x="1524882" y="4274237"/>
                    <a:pt x="1696000" y="4261520"/>
                    <a:pt x="1880887" y="4244154"/>
                  </a:cubicBezTo>
                  <a:cubicBezTo>
                    <a:pt x="1959122" y="4241698"/>
                    <a:pt x="2039287" y="4243189"/>
                    <a:pt x="2117347" y="4233541"/>
                  </a:cubicBezTo>
                  <a:cubicBezTo>
                    <a:pt x="2182689" y="4229682"/>
                    <a:pt x="2248118" y="4230472"/>
                    <a:pt x="2313460" y="4226349"/>
                  </a:cubicBezTo>
                  <a:cubicBezTo>
                    <a:pt x="2466071" y="4220736"/>
                    <a:pt x="2617981" y="4203545"/>
                    <a:pt x="2770855" y="4200125"/>
                  </a:cubicBezTo>
                  <a:cubicBezTo>
                    <a:pt x="2792080" y="4197669"/>
                    <a:pt x="2814095" y="4198107"/>
                    <a:pt x="2835758" y="4197230"/>
                  </a:cubicBezTo>
                  <a:cubicBezTo>
                    <a:pt x="2831198" y="4206791"/>
                    <a:pt x="2827865" y="4213982"/>
                    <a:pt x="2826461" y="4216789"/>
                  </a:cubicBezTo>
                  <a:cubicBezTo>
                    <a:pt x="2820059" y="4230033"/>
                    <a:pt x="2814446" y="4243715"/>
                    <a:pt x="2807692" y="4256696"/>
                  </a:cubicBezTo>
                  <a:cubicBezTo>
                    <a:pt x="2760681" y="4256959"/>
                    <a:pt x="2714108" y="4265291"/>
                    <a:pt x="2667448" y="4270642"/>
                  </a:cubicBezTo>
                  <a:cubicBezTo>
                    <a:pt x="2563953" y="4274764"/>
                    <a:pt x="2462563" y="4276343"/>
                    <a:pt x="2359068" y="4285201"/>
                  </a:cubicBezTo>
                  <a:cubicBezTo>
                    <a:pt x="2237769" y="4291955"/>
                    <a:pt x="2122258" y="4301252"/>
                    <a:pt x="1998678" y="4308093"/>
                  </a:cubicBezTo>
                  <a:cubicBezTo>
                    <a:pt x="1783444" y="4317039"/>
                    <a:pt x="1567684" y="4311864"/>
                    <a:pt x="1352625" y="4325196"/>
                  </a:cubicBezTo>
                  <a:cubicBezTo>
                    <a:pt x="1266233" y="4330458"/>
                    <a:pt x="1178789" y="4335457"/>
                    <a:pt x="1091958" y="4337825"/>
                  </a:cubicBezTo>
                  <a:cubicBezTo>
                    <a:pt x="1095554" y="4309584"/>
                    <a:pt x="1087485" y="4282044"/>
                    <a:pt x="1072575" y="4258012"/>
                  </a:cubicBezTo>
                  <a:cubicBezTo>
                    <a:pt x="1078714" y="4257661"/>
                    <a:pt x="1084854" y="4256959"/>
                    <a:pt x="1090993" y="4256170"/>
                  </a:cubicBezTo>
                  <a:cubicBezTo>
                    <a:pt x="1095905" y="4263011"/>
                    <a:pt x="1103623" y="4267747"/>
                    <a:pt x="1113885" y="4267747"/>
                  </a:cubicBezTo>
                  <a:cubicBezTo>
                    <a:pt x="1207644" y="4258626"/>
                    <a:pt x="1301053" y="4240470"/>
                    <a:pt x="1391830" y="4215386"/>
                  </a:cubicBezTo>
                  <a:cubicBezTo>
                    <a:pt x="1423580" y="4204071"/>
                    <a:pt x="1455681" y="4194073"/>
                    <a:pt x="1487958" y="4184513"/>
                  </a:cubicBezTo>
                  <a:cubicBezTo>
                    <a:pt x="1582506" y="4182495"/>
                    <a:pt x="1676616" y="4168024"/>
                    <a:pt x="1771428" y="4170567"/>
                  </a:cubicBezTo>
                  <a:cubicBezTo>
                    <a:pt x="1880536" y="4170480"/>
                    <a:pt x="1987364" y="4144781"/>
                    <a:pt x="2095595" y="4134695"/>
                  </a:cubicBezTo>
                  <a:cubicBezTo>
                    <a:pt x="2228998" y="4132415"/>
                    <a:pt x="2351438" y="4130573"/>
                    <a:pt x="2485016" y="4116452"/>
                  </a:cubicBezTo>
                  <a:cubicBezTo>
                    <a:pt x="2619910" y="4105927"/>
                    <a:pt x="2756471" y="4103296"/>
                    <a:pt x="2891628" y="4100752"/>
                  </a:cubicBezTo>
                  <a:close/>
                  <a:moveTo>
                    <a:pt x="2803395" y="3879554"/>
                  </a:moveTo>
                  <a:cubicBezTo>
                    <a:pt x="2825409" y="3933494"/>
                    <a:pt x="2850757" y="3985504"/>
                    <a:pt x="2862597" y="4043216"/>
                  </a:cubicBezTo>
                  <a:cubicBezTo>
                    <a:pt x="2671921" y="4044005"/>
                    <a:pt x="2482122" y="4063389"/>
                    <a:pt x="2292499" y="4081720"/>
                  </a:cubicBezTo>
                  <a:cubicBezTo>
                    <a:pt x="2224964" y="4085579"/>
                    <a:pt x="2156990" y="4082947"/>
                    <a:pt x="2089631" y="4090841"/>
                  </a:cubicBezTo>
                  <a:cubicBezTo>
                    <a:pt x="1999292" y="4102418"/>
                    <a:pt x="1910620" y="4124784"/>
                    <a:pt x="1820193" y="4135046"/>
                  </a:cubicBezTo>
                  <a:cubicBezTo>
                    <a:pt x="1740467" y="4141010"/>
                    <a:pt x="1659601" y="4145922"/>
                    <a:pt x="1579787" y="4157674"/>
                  </a:cubicBezTo>
                  <a:cubicBezTo>
                    <a:pt x="1730030" y="4104874"/>
                    <a:pt x="1883781" y="4061985"/>
                    <a:pt x="2033323" y="4006379"/>
                  </a:cubicBezTo>
                  <a:cubicBezTo>
                    <a:pt x="2107611" y="3976208"/>
                    <a:pt x="2183566" y="3950772"/>
                    <a:pt x="2259082" y="3923758"/>
                  </a:cubicBezTo>
                  <a:cubicBezTo>
                    <a:pt x="2375557" y="3877361"/>
                    <a:pt x="2487560" y="3820790"/>
                    <a:pt x="2595791" y="3757553"/>
                  </a:cubicBezTo>
                  <a:cubicBezTo>
                    <a:pt x="2644819" y="3734486"/>
                    <a:pt x="2690954" y="3706945"/>
                    <a:pt x="2734632" y="3676160"/>
                  </a:cubicBezTo>
                  <a:cubicBezTo>
                    <a:pt x="2754278" y="3744923"/>
                    <a:pt x="2777082" y="3813072"/>
                    <a:pt x="2803395" y="3879554"/>
                  </a:cubicBezTo>
                  <a:close/>
                  <a:moveTo>
                    <a:pt x="2774013" y="3587576"/>
                  </a:moveTo>
                  <a:cubicBezTo>
                    <a:pt x="2705250" y="3642305"/>
                    <a:pt x="2626839" y="3681861"/>
                    <a:pt x="2549043" y="3721943"/>
                  </a:cubicBezTo>
                  <a:cubicBezTo>
                    <a:pt x="2402659" y="3807020"/>
                    <a:pt x="2245750" y="3870432"/>
                    <a:pt x="2085509" y="3923671"/>
                  </a:cubicBezTo>
                  <a:cubicBezTo>
                    <a:pt x="1960701" y="3971296"/>
                    <a:pt x="1833437" y="4016816"/>
                    <a:pt x="1704069" y="4052601"/>
                  </a:cubicBezTo>
                  <a:cubicBezTo>
                    <a:pt x="1622589" y="4078825"/>
                    <a:pt x="1543038" y="4110488"/>
                    <a:pt x="1459716" y="4130573"/>
                  </a:cubicBezTo>
                  <a:cubicBezTo>
                    <a:pt x="1374727" y="4160832"/>
                    <a:pt x="1287634" y="4183022"/>
                    <a:pt x="1198435" y="4196880"/>
                  </a:cubicBezTo>
                  <a:cubicBezTo>
                    <a:pt x="1167825" y="4202405"/>
                    <a:pt x="1136689" y="4204773"/>
                    <a:pt x="1106079" y="4210299"/>
                  </a:cubicBezTo>
                  <a:cubicBezTo>
                    <a:pt x="1092134" y="4214070"/>
                    <a:pt x="1085643" y="4225034"/>
                    <a:pt x="1085205" y="4236436"/>
                  </a:cubicBezTo>
                  <a:cubicBezTo>
                    <a:pt x="1076346" y="4237576"/>
                    <a:pt x="1067400" y="4238365"/>
                    <a:pt x="1058366" y="4238628"/>
                  </a:cubicBezTo>
                  <a:cubicBezTo>
                    <a:pt x="1040737" y="4218017"/>
                    <a:pt x="1018021" y="4201440"/>
                    <a:pt x="994164" y="4191705"/>
                  </a:cubicBezTo>
                  <a:cubicBezTo>
                    <a:pt x="979254" y="4186267"/>
                    <a:pt x="957678" y="4181180"/>
                    <a:pt x="935664" y="4179601"/>
                  </a:cubicBezTo>
                  <a:cubicBezTo>
                    <a:pt x="970045" y="4166796"/>
                    <a:pt x="1003724" y="4150131"/>
                    <a:pt x="1037229" y="4137852"/>
                  </a:cubicBezTo>
                  <a:cubicBezTo>
                    <a:pt x="1154231" y="4093034"/>
                    <a:pt x="1270268" y="4045759"/>
                    <a:pt x="1388848" y="4004976"/>
                  </a:cubicBezTo>
                  <a:cubicBezTo>
                    <a:pt x="1546634" y="3941475"/>
                    <a:pt x="1713278" y="3898411"/>
                    <a:pt x="1872467" y="3836928"/>
                  </a:cubicBezTo>
                  <a:cubicBezTo>
                    <a:pt x="2018149" y="3776234"/>
                    <a:pt x="2167340" y="3724312"/>
                    <a:pt x="2313373" y="3664670"/>
                  </a:cubicBezTo>
                  <a:cubicBezTo>
                    <a:pt x="2455284" y="3607748"/>
                    <a:pt x="2592283" y="3539687"/>
                    <a:pt x="2732527" y="3478731"/>
                  </a:cubicBezTo>
                  <a:cubicBezTo>
                    <a:pt x="2743666" y="3473468"/>
                    <a:pt x="2754980" y="3468469"/>
                    <a:pt x="2766294" y="3463557"/>
                  </a:cubicBezTo>
                  <a:cubicBezTo>
                    <a:pt x="2752612" y="3474345"/>
                    <a:pt x="2738930" y="3485221"/>
                    <a:pt x="2725861" y="3496798"/>
                  </a:cubicBezTo>
                  <a:cubicBezTo>
                    <a:pt x="2679464" y="3539337"/>
                    <a:pt x="2628330" y="3575560"/>
                    <a:pt x="2571759" y="3603538"/>
                  </a:cubicBezTo>
                  <a:cubicBezTo>
                    <a:pt x="2480982" y="3658706"/>
                    <a:pt x="2380732" y="3693088"/>
                    <a:pt x="2283026" y="3733345"/>
                  </a:cubicBezTo>
                  <a:cubicBezTo>
                    <a:pt x="2122170" y="3798424"/>
                    <a:pt x="1957807" y="3854908"/>
                    <a:pt x="1796951" y="3920425"/>
                  </a:cubicBezTo>
                  <a:cubicBezTo>
                    <a:pt x="1732749" y="3941037"/>
                    <a:pt x="1670389" y="3967086"/>
                    <a:pt x="1605836" y="3986382"/>
                  </a:cubicBezTo>
                  <a:cubicBezTo>
                    <a:pt x="1525058" y="4013044"/>
                    <a:pt x="1442174" y="4030323"/>
                    <a:pt x="1362624" y="4061020"/>
                  </a:cubicBezTo>
                  <a:cubicBezTo>
                    <a:pt x="1349204" y="4070317"/>
                    <a:pt x="1213959" y="4100489"/>
                    <a:pt x="1237728" y="4119609"/>
                  </a:cubicBezTo>
                  <a:cubicBezTo>
                    <a:pt x="1305087" y="4109084"/>
                    <a:pt x="1369728" y="4083912"/>
                    <a:pt x="1434982" y="4064353"/>
                  </a:cubicBezTo>
                  <a:cubicBezTo>
                    <a:pt x="1537161" y="4038217"/>
                    <a:pt x="1638814" y="4009010"/>
                    <a:pt x="1737485" y="3971997"/>
                  </a:cubicBezTo>
                  <a:cubicBezTo>
                    <a:pt x="1810633" y="3949106"/>
                    <a:pt x="1881150" y="3919110"/>
                    <a:pt x="1953070" y="3892710"/>
                  </a:cubicBezTo>
                  <a:cubicBezTo>
                    <a:pt x="2100945" y="3840875"/>
                    <a:pt x="2249609" y="3790355"/>
                    <a:pt x="2394941" y="3731591"/>
                  </a:cubicBezTo>
                  <a:cubicBezTo>
                    <a:pt x="2491419" y="3696070"/>
                    <a:pt x="2582021" y="3646340"/>
                    <a:pt x="2670342" y="3594154"/>
                  </a:cubicBezTo>
                  <a:cubicBezTo>
                    <a:pt x="2736474" y="3545213"/>
                    <a:pt x="2799272" y="3490922"/>
                    <a:pt x="2862685" y="3437859"/>
                  </a:cubicBezTo>
                  <a:cubicBezTo>
                    <a:pt x="2873824" y="3426632"/>
                    <a:pt x="2885840" y="3415844"/>
                    <a:pt x="2895926" y="3403653"/>
                  </a:cubicBezTo>
                  <a:cubicBezTo>
                    <a:pt x="2906538" y="3396461"/>
                    <a:pt x="2915835" y="3388216"/>
                    <a:pt x="2923378" y="3378656"/>
                  </a:cubicBezTo>
                  <a:cubicBezTo>
                    <a:pt x="2931009" y="3382603"/>
                    <a:pt x="2939867" y="3382165"/>
                    <a:pt x="2948463" y="3381200"/>
                  </a:cubicBezTo>
                  <a:cubicBezTo>
                    <a:pt x="2963987" y="3380937"/>
                    <a:pt x="2983195" y="3381288"/>
                    <a:pt x="3001789" y="3379358"/>
                  </a:cubicBezTo>
                  <a:cubicBezTo>
                    <a:pt x="2928728" y="3451717"/>
                    <a:pt x="2855580" y="3524777"/>
                    <a:pt x="2774013" y="3587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 rot="-1019340">
              <a:off x="8670335" y="4380868"/>
              <a:ext cx="52011" cy="36679"/>
            </a:xfrm>
            <a:custGeom>
              <a:avLst/>
              <a:gdLst/>
              <a:ahLst/>
              <a:cxnLst/>
              <a:rect l="l" t="t" r="r" b="b"/>
              <a:pathLst>
                <a:path w="104018" h="73350" extrusionOk="0">
                  <a:moveTo>
                    <a:pt x="31927" y="68795"/>
                  </a:moveTo>
                  <a:cubicBezTo>
                    <a:pt x="54556" y="74935"/>
                    <a:pt x="85166" y="78618"/>
                    <a:pt x="98410" y="54323"/>
                  </a:cubicBezTo>
                  <a:cubicBezTo>
                    <a:pt x="117793" y="17662"/>
                    <a:pt x="83324" y="-1722"/>
                    <a:pt x="50170" y="120"/>
                  </a:cubicBezTo>
                  <a:cubicBezTo>
                    <a:pt x="40610" y="-143"/>
                    <a:pt x="32278" y="5909"/>
                    <a:pt x="28331" y="14153"/>
                  </a:cubicBezTo>
                  <a:cubicBezTo>
                    <a:pt x="13246" y="2751"/>
                    <a:pt x="-174" y="23275"/>
                    <a:pt x="2" y="37396"/>
                  </a:cubicBezTo>
                  <a:cubicBezTo>
                    <a:pt x="440" y="54499"/>
                    <a:pt x="16842" y="65287"/>
                    <a:pt x="31927" y="68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 rot="-1019340">
              <a:off x="7256870" y="3340417"/>
              <a:ext cx="233163" cy="263292"/>
            </a:xfrm>
            <a:custGeom>
              <a:avLst/>
              <a:gdLst/>
              <a:ahLst/>
              <a:cxnLst/>
              <a:rect l="l" t="t" r="r" b="b"/>
              <a:pathLst>
                <a:path w="466306" h="526531" extrusionOk="0">
                  <a:moveTo>
                    <a:pt x="71658" y="441803"/>
                  </a:moveTo>
                  <a:cubicBezTo>
                    <a:pt x="80692" y="476272"/>
                    <a:pt x="86832" y="525564"/>
                    <a:pt x="132001" y="526529"/>
                  </a:cubicBezTo>
                  <a:cubicBezTo>
                    <a:pt x="214095" y="527230"/>
                    <a:pt x="189537" y="415491"/>
                    <a:pt x="175855" y="364094"/>
                  </a:cubicBezTo>
                  <a:cubicBezTo>
                    <a:pt x="192169" y="393038"/>
                    <a:pt x="225848" y="404001"/>
                    <a:pt x="257598" y="398826"/>
                  </a:cubicBezTo>
                  <a:cubicBezTo>
                    <a:pt x="314521" y="388828"/>
                    <a:pt x="306802" y="313575"/>
                    <a:pt x="310047" y="269546"/>
                  </a:cubicBezTo>
                  <a:cubicBezTo>
                    <a:pt x="318643" y="303488"/>
                    <a:pt x="326361" y="337694"/>
                    <a:pt x="335570" y="371549"/>
                  </a:cubicBezTo>
                  <a:cubicBezTo>
                    <a:pt x="341271" y="389793"/>
                    <a:pt x="345218" y="410755"/>
                    <a:pt x="360304" y="423823"/>
                  </a:cubicBezTo>
                  <a:cubicBezTo>
                    <a:pt x="395211" y="450048"/>
                    <a:pt x="459501" y="436102"/>
                    <a:pt x="465640" y="388214"/>
                  </a:cubicBezTo>
                  <a:cubicBezTo>
                    <a:pt x="471166" y="321995"/>
                    <a:pt x="441082" y="258056"/>
                    <a:pt x="420910" y="196222"/>
                  </a:cubicBezTo>
                  <a:cubicBezTo>
                    <a:pt x="398193" y="138598"/>
                    <a:pt x="383459" y="77729"/>
                    <a:pt x="357322" y="21509"/>
                  </a:cubicBezTo>
                  <a:cubicBezTo>
                    <a:pt x="344166" y="108"/>
                    <a:pt x="314696" y="1687"/>
                    <a:pt x="292506" y="284"/>
                  </a:cubicBezTo>
                  <a:cubicBezTo>
                    <a:pt x="237250" y="-4716"/>
                    <a:pt x="225322" y="57469"/>
                    <a:pt x="221200" y="100007"/>
                  </a:cubicBezTo>
                  <a:cubicBezTo>
                    <a:pt x="216727" y="133511"/>
                    <a:pt x="208833" y="166402"/>
                    <a:pt x="200501" y="199116"/>
                  </a:cubicBezTo>
                  <a:cubicBezTo>
                    <a:pt x="173224" y="171138"/>
                    <a:pt x="152788" y="137195"/>
                    <a:pt x="130773" y="105006"/>
                  </a:cubicBezTo>
                  <a:cubicBezTo>
                    <a:pt x="119547" y="87816"/>
                    <a:pt x="105952" y="63345"/>
                    <a:pt x="81833" y="67643"/>
                  </a:cubicBezTo>
                  <a:cubicBezTo>
                    <a:pt x="67712" y="70362"/>
                    <a:pt x="55520" y="78519"/>
                    <a:pt x="42101" y="83430"/>
                  </a:cubicBezTo>
                  <a:cubicBezTo>
                    <a:pt x="28945" y="88693"/>
                    <a:pt x="13859" y="92990"/>
                    <a:pt x="6141" y="105883"/>
                  </a:cubicBezTo>
                  <a:cubicBezTo>
                    <a:pt x="-3770" y="125881"/>
                    <a:pt x="-2104" y="163683"/>
                    <a:pt x="14210" y="179733"/>
                  </a:cubicBezTo>
                  <a:cubicBezTo>
                    <a:pt x="37891" y="265862"/>
                    <a:pt x="51047" y="354534"/>
                    <a:pt x="71658" y="441803"/>
                  </a:cubicBezTo>
                  <a:close/>
                  <a:moveTo>
                    <a:pt x="28857" y="153509"/>
                  </a:moveTo>
                  <a:cubicBezTo>
                    <a:pt x="28419" y="144650"/>
                    <a:pt x="30348" y="136055"/>
                    <a:pt x="34120" y="127898"/>
                  </a:cubicBezTo>
                  <a:cubicBezTo>
                    <a:pt x="49995" y="120881"/>
                    <a:pt x="67361" y="116759"/>
                    <a:pt x="83411" y="110006"/>
                  </a:cubicBezTo>
                  <a:cubicBezTo>
                    <a:pt x="118933" y="155526"/>
                    <a:pt x="145771" y="237532"/>
                    <a:pt x="206728" y="253320"/>
                  </a:cubicBezTo>
                  <a:cubicBezTo>
                    <a:pt x="225059" y="254197"/>
                    <a:pt x="236373" y="237883"/>
                    <a:pt x="239355" y="221657"/>
                  </a:cubicBezTo>
                  <a:cubicBezTo>
                    <a:pt x="250319" y="188329"/>
                    <a:pt x="259177" y="154298"/>
                    <a:pt x="264878" y="119566"/>
                  </a:cubicBezTo>
                  <a:cubicBezTo>
                    <a:pt x="270404" y="95271"/>
                    <a:pt x="268123" y="69923"/>
                    <a:pt x="281543" y="47558"/>
                  </a:cubicBezTo>
                  <a:cubicBezTo>
                    <a:pt x="295400" y="41331"/>
                    <a:pt x="313293" y="44313"/>
                    <a:pt x="328554" y="43436"/>
                  </a:cubicBezTo>
                  <a:cubicBezTo>
                    <a:pt x="350481" y="108953"/>
                    <a:pt x="365566" y="176927"/>
                    <a:pt x="390738" y="241567"/>
                  </a:cubicBezTo>
                  <a:cubicBezTo>
                    <a:pt x="404245" y="282088"/>
                    <a:pt x="418892" y="323398"/>
                    <a:pt x="423629" y="366199"/>
                  </a:cubicBezTo>
                  <a:cubicBezTo>
                    <a:pt x="427400" y="390933"/>
                    <a:pt x="410034" y="396020"/>
                    <a:pt x="389510" y="389617"/>
                  </a:cubicBezTo>
                  <a:cubicBezTo>
                    <a:pt x="359865" y="317522"/>
                    <a:pt x="352498" y="236392"/>
                    <a:pt x="316275" y="167103"/>
                  </a:cubicBezTo>
                  <a:cubicBezTo>
                    <a:pt x="304873" y="149825"/>
                    <a:pt x="278385" y="156403"/>
                    <a:pt x="275578" y="176663"/>
                  </a:cubicBezTo>
                  <a:cubicBezTo>
                    <a:pt x="268913" y="212711"/>
                    <a:pt x="268649" y="249461"/>
                    <a:pt x="266545" y="285947"/>
                  </a:cubicBezTo>
                  <a:cubicBezTo>
                    <a:pt x="264440" y="307348"/>
                    <a:pt x="265054" y="332432"/>
                    <a:pt x="254178" y="353131"/>
                  </a:cubicBezTo>
                  <a:cubicBezTo>
                    <a:pt x="234005" y="357341"/>
                    <a:pt x="217078" y="348570"/>
                    <a:pt x="207693" y="330502"/>
                  </a:cubicBezTo>
                  <a:cubicBezTo>
                    <a:pt x="187871" y="301208"/>
                    <a:pt x="175066" y="270335"/>
                    <a:pt x="157787" y="238848"/>
                  </a:cubicBezTo>
                  <a:cubicBezTo>
                    <a:pt x="151121" y="222008"/>
                    <a:pt x="128931" y="204642"/>
                    <a:pt x="114109" y="222885"/>
                  </a:cubicBezTo>
                  <a:cubicBezTo>
                    <a:pt x="103233" y="239111"/>
                    <a:pt x="113583" y="260249"/>
                    <a:pt x="114547" y="278141"/>
                  </a:cubicBezTo>
                  <a:cubicBezTo>
                    <a:pt x="121301" y="321644"/>
                    <a:pt x="131738" y="364445"/>
                    <a:pt x="141912" y="407159"/>
                  </a:cubicBezTo>
                  <a:cubicBezTo>
                    <a:pt x="145859" y="431717"/>
                    <a:pt x="154542" y="460836"/>
                    <a:pt x="140772" y="483552"/>
                  </a:cubicBezTo>
                  <a:cubicBezTo>
                    <a:pt x="136387" y="482762"/>
                    <a:pt x="131914" y="481710"/>
                    <a:pt x="127879" y="479868"/>
                  </a:cubicBezTo>
                  <a:cubicBezTo>
                    <a:pt x="82096" y="383302"/>
                    <a:pt x="70781" y="274019"/>
                    <a:pt x="28156" y="176225"/>
                  </a:cubicBezTo>
                  <a:cubicBezTo>
                    <a:pt x="33330" y="169910"/>
                    <a:pt x="28770" y="161139"/>
                    <a:pt x="28857" y="153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 rot="-1019340">
              <a:off x="7473450" y="3209290"/>
              <a:ext cx="158182" cy="265308"/>
            </a:xfrm>
            <a:custGeom>
              <a:avLst/>
              <a:gdLst/>
              <a:ahLst/>
              <a:cxnLst/>
              <a:rect l="l" t="t" r="r" b="b"/>
              <a:pathLst>
                <a:path w="316351" h="530564" extrusionOk="0">
                  <a:moveTo>
                    <a:pt x="75297" y="529792"/>
                  </a:moveTo>
                  <a:cubicBezTo>
                    <a:pt x="164758" y="541457"/>
                    <a:pt x="143358" y="417965"/>
                    <a:pt x="139236" y="362095"/>
                  </a:cubicBezTo>
                  <a:cubicBezTo>
                    <a:pt x="153269" y="355780"/>
                    <a:pt x="167477" y="353763"/>
                    <a:pt x="183089" y="351746"/>
                  </a:cubicBezTo>
                  <a:cubicBezTo>
                    <a:pt x="208612" y="380163"/>
                    <a:pt x="204314" y="426122"/>
                    <a:pt x="232469" y="453311"/>
                  </a:cubicBezTo>
                  <a:cubicBezTo>
                    <a:pt x="248256" y="467432"/>
                    <a:pt x="273428" y="468572"/>
                    <a:pt x="291408" y="457872"/>
                  </a:cubicBezTo>
                  <a:cubicBezTo>
                    <a:pt x="329824" y="431384"/>
                    <a:pt x="314826" y="377356"/>
                    <a:pt x="305441" y="339467"/>
                  </a:cubicBezTo>
                  <a:cubicBezTo>
                    <a:pt x="280620" y="251321"/>
                    <a:pt x="252378" y="163262"/>
                    <a:pt x="209840" y="81958"/>
                  </a:cubicBezTo>
                  <a:cubicBezTo>
                    <a:pt x="195631" y="58101"/>
                    <a:pt x="186598" y="26877"/>
                    <a:pt x="160987" y="12844"/>
                  </a:cubicBezTo>
                  <a:cubicBezTo>
                    <a:pt x="135289" y="2582"/>
                    <a:pt x="106521" y="-1628"/>
                    <a:pt x="78893" y="565"/>
                  </a:cubicBezTo>
                  <a:cubicBezTo>
                    <a:pt x="55650" y="3898"/>
                    <a:pt x="31092" y="14774"/>
                    <a:pt x="20830" y="37051"/>
                  </a:cubicBezTo>
                  <a:cubicBezTo>
                    <a:pt x="15568" y="46261"/>
                    <a:pt x="18199" y="55207"/>
                    <a:pt x="23988" y="61083"/>
                  </a:cubicBezTo>
                  <a:cubicBezTo>
                    <a:pt x="22848" y="61960"/>
                    <a:pt x="21883" y="63100"/>
                    <a:pt x="21094" y="64591"/>
                  </a:cubicBezTo>
                  <a:cubicBezTo>
                    <a:pt x="14691" y="62048"/>
                    <a:pt x="7937" y="70643"/>
                    <a:pt x="8376" y="79063"/>
                  </a:cubicBezTo>
                  <a:cubicBezTo>
                    <a:pt x="-1360" y="172121"/>
                    <a:pt x="-2675" y="266143"/>
                    <a:pt x="4780" y="359464"/>
                  </a:cubicBezTo>
                  <a:cubicBezTo>
                    <a:pt x="11884" y="417526"/>
                    <a:pt x="2587" y="512952"/>
                    <a:pt x="75297" y="529792"/>
                  </a:cubicBezTo>
                  <a:close/>
                  <a:moveTo>
                    <a:pt x="54335" y="59680"/>
                  </a:moveTo>
                  <a:cubicBezTo>
                    <a:pt x="74770" y="35209"/>
                    <a:pt x="115642" y="45208"/>
                    <a:pt x="142919" y="51874"/>
                  </a:cubicBezTo>
                  <a:cubicBezTo>
                    <a:pt x="171161" y="90377"/>
                    <a:pt x="187738" y="139143"/>
                    <a:pt x="208612" y="182558"/>
                  </a:cubicBezTo>
                  <a:cubicBezTo>
                    <a:pt x="218260" y="213957"/>
                    <a:pt x="310791" y="421210"/>
                    <a:pt x="265359" y="426736"/>
                  </a:cubicBezTo>
                  <a:cubicBezTo>
                    <a:pt x="260096" y="426823"/>
                    <a:pt x="254659" y="423403"/>
                    <a:pt x="252466" y="418403"/>
                  </a:cubicBezTo>
                  <a:cubicBezTo>
                    <a:pt x="229399" y="370340"/>
                    <a:pt x="221505" y="297893"/>
                    <a:pt x="150199" y="323329"/>
                  </a:cubicBezTo>
                  <a:cubicBezTo>
                    <a:pt x="128974" y="327188"/>
                    <a:pt x="104065" y="339730"/>
                    <a:pt x="105994" y="364639"/>
                  </a:cubicBezTo>
                  <a:cubicBezTo>
                    <a:pt x="101258" y="401651"/>
                    <a:pt x="107222" y="445330"/>
                    <a:pt x="92312" y="480939"/>
                  </a:cubicBezTo>
                  <a:cubicBezTo>
                    <a:pt x="43459" y="476378"/>
                    <a:pt x="38196" y="201240"/>
                    <a:pt x="29952" y="99411"/>
                  </a:cubicBezTo>
                  <a:cubicBezTo>
                    <a:pt x="30917" y="98885"/>
                    <a:pt x="31794" y="98096"/>
                    <a:pt x="32408" y="97043"/>
                  </a:cubicBezTo>
                  <a:cubicBezTo>
                    <a:pt x="34601" y="87308"/>
                    <a:pt x="33899" y="76958"/>
                    <a:pt x="34601" y="66872"/>
                  </a:cubicBezTo>
                  <a:cubicBezTo>
                    <a:pt x="41354" y="68626"/>
                    <a:pt x="48897" y="66784"/>
                    <a:pt x="54335" y="59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 rot="-1019340">
              <a:off x="7501648" y="3264247"/>
              <a:ext cx="51518" cy="79054"/>
            </a:xfrm>
            <a:custGeom>
              <a:avLst/>
              <a:gdLst/>
              <a:ahLst/>
              <a:cxnLst/>
              <a:rect l="l" t="t" r="r" b="b"/>
              <a:pathLst>
                <a:path w="103032" h="158093" extrusionOk="0">
                  <a:moveTo>
                    <a:pt x="34732" y="150932"/>
                  </a:moveTo>
                  <a:cubicBezTo>
                    <a:pt x="133929" y="196540"/>
                    <a:pt x="115159" y="9723"/>
                    <a:pt x="41661" y="1303"/>
                  </a:cubicBezTo>
                  <a:cubicBezTo>
                    <a:pt x="20786" y="-4047"/>
                    <a:pt x="-10175" y="7267"/>
                    <a:pt x="7455" y="31825"/>
                  </a:cubicBezTo>
                  <a:cubicBezTo>
                    <a:pt x="-1053" y="72346"/>
                    <a:pt x="-11666" y="129794"/>
                    <a:pt x="34732" y="150932"/>
                  </a:cubicBezTo>
                  <a:close/>
                  <a:moveTo>
                    <a:pt x="58413" y="111727"/>
                  </a:moveTo>
                  <a:cubicBezTo>
                    <a:pt x="27715" y="102430"/>
                    <a:pt x="36310" y="61558"/>
                    <a:pt x="27890" y="36824"/>
                  </a:cubicBezTo>
                  <a:cubicBezTo>
                    <a:pt x="59816" y="41648"/>
                    <a:pt x="57799" y="86730"/>
                    <a:pt x="58413" y="111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4"/>
            <p:cNvSpPr/>
            <p:nvPr/>
          </p:nvSpPr>
          <p:spPr>
            <a:xfrm rot="-1019340">
              <a:off x="7567437" y="3103004"/>
              <a:ext cx="183372" cy="244802"/>
            </a:xfrm>
            <a:custGeom>
              <a:avLst/>
              <a:gdLst/>
              <a:ahLst/>
              <a:cxnLst/>
              <a:rect l="l" t="t" r="r" b="b"/>
              <a:pathLst>
                <a:path w="366729" h="489555" extrusionOk="0">
                  <a:moveTo>
                    <a:pt x="12335" y="133914"/>
                  </a:moveTo>
                  <a:cubicBezTo>
                    <a:pt x="-6434" y="200309"/>
                    <a:pt x="73380" y="202326"/>
                    <a:pt x="118461" y="196011"/>
                  </a:cubicBezTo>
                  <a:cubicBezTo>
                    <a:pt x="150475" y="263546"/>
                    <a:pt x="160210" y="478166"/>
                    <a:pt x="247918" y="487814"/>
                  </a:cubicBezTo>
                  <a:cubicBezTo>
                    <a:pt x="338344" y="504654"/>
                    <a:pt x="334573" y="395283"/>
                    <a:pt x="319925" y="335642"/>
                  </a:cubicBezTo>
                  <a:cubicBezTo>
                    <a:pt x="308173" y="277228"/>
                    <a:pt x="280457" y="223113"/>
                    <a:pt x="266599" y="165840"/>
                  </a:cubicBezTo>
                  <a:cubicBezTo>
                    <a:pt x="267389" y="164086"/>
                    <a:pt x="268880" y="162946"/>
                    <a:pt x="270371" y="161805"/>
                  </a:cubicBezTo>
                  <a:lnTo>
                    <a:pt x="270371" y="161893"/>
                  </a:lnTo>
                  <a:cubicBezTo>
                    <a:pt x="297911" y="142510"/>
                    <a:pt x="337905" y="138037"/>
                    <a:pt x="355973" y="107339"/>
                  </a:cubicBezTo>
                  <a:cubicBezTo>
                    <a:pt x="376058" y="70414"/>
                    <a:pt x="370269" y="6300"/>
                    <a:pt x="319311" y="1652"/>
                  </a:cubicBezTo>
                  <a:cubicBezTo>
                    <a:pt x="221605" y="-6768"/>
                    <a:pt x="121970" y="18141"/>
                    <a:pt x="29526" y="50592"/>
                  </a:cubicBezTo>
                  <a:cubicBezTo>
                    <a:pt x="2863" y="62608"/>
                    <a:pt x="-3277" y="92341"/>
                    <a:pt x="1459" y="118829"/>
                  </a:cubicBezTo>
                  <a:cubicBezTo>
                    <a:pt x="2073" y="125494"/>
                    <a:pt x="6546" y="131108"/>
                    <a:pt x="12335" y="133914"/>
                  </a:cubicBezTo>
                  <a:close/>
                  <a:moveTo>
                    <a:pt x="43998" y="100059"/>
                  </a:moveTo>
                  <a:cubicBezTo>
                    <a:pt x="115041" y="77782"/>
                    <a:pt x="187399" y="63310"/>
                    <a:pt x="261600" y="50154"/>
                  </a:cubicBezTo>
                  <a:cubicBezTo>
                    <a:pt x="282474" y="46996"/>
                    <a:pt x="302910" y="41295"/>
                    <a:pt x="324223" y="46295"/>
                  </a:cubicBezTo>
                  <a:cubicBezTo>
                    <a:pt x="341852" y="100673"/>
                    <a:pt x="282913" y="108304"/>
                    <a:pt x="252040" y="136019"/>
                  </a:cubicBezTo>
                  <a:cubicBezTo>
                    <a:pt x="226605" y="155578"/>
                    <a:pt x="245199" y="188995"/>
                    <a:pt x="247304" y="214868"/>
                  </a:cubicBezTo>
                  <a:cubicBezTo>
                    <a:pt x="258618" y="286789"/>
                    <a:pt x="295455" y="362305"/>
                    <a:pt x="273440" y="434927"/>
                  </a:cubicBezTo>
                  <a:cubicBezTo>
                    <a:pt x="273177" y="434927"/>
                    <a:pt x="272826" y="435014"/>
                    <a:pt x="272563" y="435014"/>
                  </a:cubicBezTo>
                  <a:cubicBezTo>
                    <a:pt x="265810" y="435277"/>
                    <a:pt x="258969" y="434663"/>
                    <a:pt x="252478" y="432558"/>
                  </a:cubicBezTo>
                  <a:cubicBezTo>
                    <a:pt x="224938" y="381337"/>
                    <a:pt x="209414" y="324503"/>
                    <a:pt x="195732" y="268282"/>
                  </a:cubicBezTo>
                  <a:cubicBezTo>
                    <a:pt x="182049" y="217500"/>
                    <a:pt x="170384" y="120671"/>
                    <a:pt x="95570" y="152772"/>
                  </a:cubicBezTo>
                  <a:cubicBezTo>
                    <a:pt x="76449" y="158034"/>
                    <a:pt x="52593" y="166191"/>
                    <a:pt x="34262" y="155578"/>
                  </a:cubicBezTo>
                  <a:cubicBezTo>
                    <a:pt x="30403" y="149526"/>
                    <a:pt x="29438" y="141633"/>
                    <a:pt x="28298" y="134528"/>
                  </a:cubicBezTo>
                  <a:cubicBezTo>
                    <a:pt x="42594" y="129441"/>
                    <a:pt x="40577" y="112251"/>
                    <a:pt x="43998" y="100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4"/>
            <p:cNvSpPr/>
            <p:nvPr/>
          </p:nvSpPr>
          <p:spPr>
            <a:xfrm rot="-1019340">
              <a:off x="7744424" y="2938363"/>
              <a:ext cx="174005" cy="296581"/>
            </a:xfrm>
            <a:custGeom>
              <a:avLst/>
              <a:gdLst/>
              <a:ahLst/>
              <a:cxnLst/>
              <a:rect l="l" t="t" r="r" b="b"/>
              <a:pathLst>
                <a:path w="347995" h="593104" extrusionOk="0">
                  <a:moveTo>
                    <a:pt x="319" y="303802"/>
                  </a:moveTo>
                  <a:cubicBezTo>
                    <a:pt x="319" y="355813"/>
                    <a:pt x="4178" y="407648"/>
                    <a:pt x="9967" y="459307"/>
                  </a:cubicBezTo>
                  <a:cubicBezTo>
                    <a:pt x="13913" y="503337"/>
                    <a:pt x="16457" y="555961"/>
                    <a:pt x="56364" y="583501"/>
                  </a:cubicBezTo>
                  <a:cubicBezTo>
                    <a:pt x="72064" y="593675"/>
                    <a:pt x="95218" y="597008"/>
                    <a:pt x="112146" y="587360"/>
                  </a:cubicBezTo>
                  <a:cubicBezTo>
                    <a:pt x="175471" y="538770"/>
                    <a:pt x="138020" y="426066"/>
                    <a:pt x="132494" y="358268"/>
                  </a:cubicBezTo>
                  <a:cubicBezTo>
                    <a:pt x="154158" y="347393"/>
                    <a:pt x="177488" y="339236"/>
                    <a:pt x="200906" y="332833"/>
                  </a:cubicBezTo>
                  <a:cubicBezTo>
                    <a:pt x="219675" y="374933"/>
                    <a:pt x="214939" y="426768"/>
                    <a:pt x="242128" y="465008"/>
                  </a:cubicBezTo>
                  <a:cubicBezTo>
                    <a:pt x="264143" y="489830"/>
                    <a:pt x="302033" y="475446"/>
                    <a:pt x="321328" y="454483"/>
                  </a:cubicBezTo>
                  <a:cubicBezTo>
                    <a:pt x="355096" y="417383"/>
                    <a:pt x="351675" y="363794"/>
                    <a:pt x="338958" y="318537"/>
                  </a:cubicBezTo>
                  <a:cubicBezTo>
                    <a:pt x="315452" y="239863"/>
                    <a:pt x="296858" y="159786"/>
                    <a:pt x="275457" y="80499"/>
                  </a:cubicBezTo>
                  <a:cubicBezTo>
                    <a:pt x="269318" y="59098"/>
                    <a:pt x="265897" y="35768"/>
                    <a:pt x="251776" y="17788"/>
                  </a:cubicBezTo>
                  <a:cubicBezTo>
                    <a:pt x="233270" y="-4139"/>
                    <a:pt x="194328" y="-6156"/>
                    <a:pt x="173717" y="13753"/>
                  </a:cubicBezTo>
                  <a:cubicBezTo>
                    <a:pt x="131880" y="71465"/>
                    <a:pt x="161087" y="149437"/>
                    <a:pt x="160034" y="214954"/>
                  </a:cubicBezTo>
                  <a:lnTo>
                    <a:pt x="160034" y="214954"/>
                  </a:lnTo>
                  <a:lnTo>
                    <a:pt x="160034" y="214954"/>
                  </a:lnTo>
                  <a:cubicBezTo>
                    <a:pt x="145387" y="223199"/>
                    <a:pt x="130915" y="227760"/>
                    <a:pt x="113988" y="231706"/>
                  </a:cubicBezTo>
                  <a:cubicBezTo>
                    <a:pt x="100481" y="218989"/>
                    <a:pt x="103814" y="195922"/>
                    <a:pt x="100919" y="178731"/>
                  </a:cubicBezTo>
                  <a:cubicBezTo>
                    <a:pt x="98463" y="148472"/>
                    <a:pt x="98990" y="113652"/>
                    <a:pt x="85921" y="85235"/>
                  </a:cubicBezTo>
                  <a:cubicBezTo>
                    <a:pt x="67152" y="39276"/>
                    <a:pt x="19264" y="40767"/>
                    <a:pt x="7599" y="90322"/>
                  </a:cubicBezTo>
                  <a:cubicBezTo>
                    <a:pt x="-3102" y="130492"/>
                    <a:pt x="1898" y="172767"/>
                    <a:pt x="2249" y="213814"/>
                  </a:cubicBezTo>
                  <a:cubicBezTo>
                    <a:pt x="-821" y="243810"/>
                    <a:pt x="56" y="273806"/>
                    <a:pt x="319" y="303802"/>
                  </a:cubicBezTo>
                  <a:close/>
                  <a:moveTo>
                    <a:pt x="42506" y="91462"/>
                  </a:moveTo>
                  <a:cubicBezTo>
                    <a:pt x="67854" y="139614"/>
                    <a:pt x="48119" y="200570"/>
                    <a:pt x="74081" y="248985"/>
                  </a:cubicBezTo>
                  <a:cubicBezTo>
                    <a:pt x="84693" y="267053"/>
                    <a:pt x="106620" y="277928"/>
                    <a:pt x="127056" y="270473"/>
                  </a:cubicBezTo>
                  <a:cubicBezTo>
                    <a:pt x="148194" y="262755"/>
                    <a:pt x="171787" y="256615"/>
                    <a:pt x="188188" y="240653"/>
                  </a:cubicBezTo>
                  <a:cubicBezTo>
                    <a:pt x="220114" y="215481"/>
                    <a:pt x="153807" y="10684"/>
                    <a:pt x="224148" y="39539"/>
                  </a:cubicBezTo>
                  <a:cubicBezTo>
                    <a:pt x="229762" y="46819"/>
                    <a:pt x="230463" y="53222"/>
                    <a:pt x="233007" y="63133"/>
                  </a:cubicBezTo>
                  <a:cubicBezTo>
                    <a:pt x="245724" y="125668"/>
                    <a:pt x="261512" y="187590"/>
                    <a:pt x="276948" y="249511"/>
                  </a:cubicBezTo>
                  <a:cubicBezTo>
                    <a:pt x="285193" y="298890"/>
                    <a:pt x="342641" y="403438"/>
                    <a:pt x="277562" y="430715"/>
                  </a:cubicBezTo>
                  <a:cubicBezTo>
                    <a:pt x="253530" y="394579"/>
                    <a:pt x="253267" y="276613"/>
                    <a:pt x="192048" y="294417"/>
                  </a:cubicBezTo>
                  <a:cubicBezTo>
                    <a:pt x="160736" y="302837"/>
                    <a:pt x="124162" y="311345"/>
                    <a:pt x="103375" y="338008"/>
                  </a:cubicBezTo>
                  <a:cubicBezTo>
                    <a:pt x="96095" y="351953"/>
                    <a:pt x="102147" y="368355"/>
                    <a:pt x="101007" y="383353"/>
                  </a:cubicBezTo>
                  <a:cubicBezTo>
                    <a:pt x="100393" y="435977"/>
                    <a:pt x="119864" y="495267"/>
                    <a:pt x="93201" y="543770"/>
                  </a:cubicBezTo>
                  <a:cubicBezTo>
                    <a:pt x="52943" y="525790"/>
                    <a:pt x="42506" y="322045"/>
                    <a:pt x="34262" y="272490"/>
                  </a:cubicBezTo>
                  <a:cubicBezTo>
                    <a:pt x="28912" y="212762"/>
                    <a:pt x="16369" y="147858"/>
                    <a:pt x="42506" y="91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 rot="-1019340">
              <a:off x="7466627" y="3332467"/>
              <a:ext cx="776198" cy="733491"/>
            </a:xfrm>
            <a:custGeom>
              <a:avLst/>
              <a:gdLst/>
              <a:ahLst/>
              <a:cxnLst/>
              <a:rect l="l" t="t" r="r" b="b"/>
              <a:pathLst>
                <a:path w="1552333" h="1466836" extrusionOk="0">
                  <a:moveTo>
                    <a:pt x="1193431" y="7034"/>
                  </a:moveTo>
                  <a:cubicBezTo>
                    <a:pt x="1022928" y="58080"/>
                    <a:pt x="854091" y="116844"/>
                    <a:pt x="691832" y="190518"/>
                  </a:cubicBezTo>
                  <a:cubicBezTo>
                    <a:pt x="628068" y="220690"/>
                    <a:pt x="564217" y="250598"/>
                    <a:pt x="497647" y="274016"/>
                  </a:cubicBezTo>
                  <a:cubicBezTo>
                    <a:pt x="379242" y="318747"/>
                    <a:pt x="259346" y="359443"/>
                    <a:pt x="138134" y="395929"/>
                  </a:cubicBezTo>
                  <a:cubicBezTo>
                    <a:pt x="104367" y="409261"/>
                    <a:pt x="62443" y="410752"/>
                    <a:pt x="34903" y="435485"/>
                  </a:cubicBezTo>
                  <a:cubicBezTo>
                    <a:pt x="29991" y="440572"/>
                    <a:pt x="27974" y="447063"/>
                    <a:pt x="28237" y="453553"/>
                  </a:cubicBezTo>
                  <a:cubicBezTo>
                    <a:pt x="22974" y="451448"/>
                    <a:pt x="17624" y="450220"/>
                    <a:pt x="12450" y="453641"/>
                  </a:cubicBezTo>
                  <a:cubicBezTo>
                    <a:pt x="9818" y="455746"/>
                    <a:pt x="7713" y="458728"/>
                    <a:pt x="6135" y="462148"/>
                  </a:cubicBezTo>
                  <a:cubicBezTo>
                    <a:pt x="-9565" y="466095"/>
                    <a:pt x="9731" y="511528"/>
                    <a:pt x="10520" y="524684"/>
                  </a:cubicBezTo>
                  <a:cubicBezTo>
                    <a:pt x="23413" y="580817"/>
                    <a:pt x="37534" y="636599"/>
                    <a:pt x="51830" y="692381"/>
                  </a:cubicBezTo>
                  <a:cubicBezTo>
                    <a:pt x="67793" y="753337"/>
                    <a:pt x="78932" y="815347"/>
                    <a:pt x="91737" y="877005"/>
                  </a:cubicBezTo>
                  <a:cubicBezTo>
                    <a:pt x="118312" y="985587"/>
                    <a:pt x="153571" y="1092064"/>
                    <a:pt x="187514" y="1198541"/>
                  </a:cubicBezTo>
                  <a:cubicBezTo>
                    <a:pt x="209177" y="1262479"/>
                    <a:pt x="224175" y="1328348"/>
                    <a:pt x="241015" y="1393602"/>
                  </a:cubicBezTo>
                  <a:cubicBezTo>
                    <a:pt x="246716" y="1412284"/>
                    <a:pt x="250225" y="1432632"/>
                    <a:pt x="261977" y="1448682"/>
                  </a:cubicBezTo>
                  <a:cubicBezTo>
                    <a:pt x="287676" y="1478327"/>
                    <a:pt x="331793" y="1464294"/>
                    <a:pt x="364858" y="1457629"/>
                  </a:cubicBezTo>
                  <a:cubicBezTo>
                    <a:pt x="437655" y="1443332"/>
                    <a:pt x="503875" y="1410705"/>
                    <a:pt x="570182" y="1378604"/>
                  </a:cubicBezTo>
                  <a:cubicBezTo>
                    <a:pt x="636050" y="1351415"/>
                    <a:pt x="703234" y="1327032"/>
                    <a:pt x="769541" y="1300895"/>
                  </a:cubicBezTo>
                  <a:cubicBezTo>
                    <a:pt x="897243" y="1268005"/>
                    <a:pt x="1019331" y="1220467"/>
                    <a:pt x="1140280" y="1168720"/>
                  </a:cubicBezTo>
                  <a:cubicBezTo>
                    <a:pt x="1175100" y="1155651"/>
                    <a:pt x="1211674" y="1148810"/>
                    <a:pt x="1247722" y="1139952"/>
                  </a:cubicBezTo>
                  <a:cubicBezTo>
                    <a:pt x="1299031" y="1125480"/>
                    <a:pt x="1348322" y="1104693"/>
                    <a:pt x="1397789" y="1084959"/>
                  </a:cubicBezTo>
                  <a:cubicBezTo>
                    <a:pt x="1444713" y="1062594"/>
                    <a:pt x="1505406" y="1052595"/>
                    <a:pt x="1542331" y="1015056"/>
                  </a:cubicBezTo>
                  <a:cubicBezTo>
                    <a:pt x="1561539" y="983745"/>
                    <a:pt x="1548734" y="945767"/>
                    <a:pt x="1539875" y="913140"/>
                  </a:cubicBezTo>
                  <a:cubicBezTo>
                    <a:pt x="1510230" y="790525"/>
                    <a:pt x="1465412" y="672471"/>
                    <a:pt x="1432609" y="550821"/>
                  </a:cubicBezTo>
                  <a:cubicBezTo>
                    <a:pt x="1397000" y="394614"/>
                    <a:pt x="1361128" y="237266"/>
                    <a:pt x="1294908" y="90532"/>
                  </a:cubicBezTo>
                  <a:cubicBezTo>
                    <a:pt x="1271491" y="41065"/>
                    <a:pt x="1264562" y="-21120"/>
                    <a:pt x="1193431" y="7034"/>
                  </a:cubicBezTo>
                  <a:close/>
                  <a:moveTo>
                    <a:pt x="845408" y="189203"/>
                  </a:moveTo>
                  <a:cubicBezTo>
                    <a:pt x="968637" y="141928"/>
                    <a:pt x="1091164" y="98338"/>
                    <a:pt x="1218603" y="60887"/>
                  </a:cubicBezTo>
                  <a:cubicBezTo>
                    <a:pt x="1247546" y="122633"/>
                    <a:pt x="1271403" y="186045"/>
                    <a:pt x="1292102" y="250423"/>
                  </a:cubicBezTo>
                  <a:cubicBezTo>
                    <a:pt x="1204131" y="273840"/>
                    <a:pt x="1122739" y="318308"/>
                    <a:pt x="1033628" y="339358"/>
                  </a:cubicBezTo>
                  <a:cubicBezTo>
                    <a:pt x="979863" y="352777"/>
                    <a:pt x="929344" y="376283"/>
                    <a:pt x="875930" y="390930"/>
                  </a:cubicBezTo>
                  <a:cubicBezTo>
                    <a:pt x="863563" y="394965"/>
                    <a:pt x="763401" y="421452"/>
                    <a:pt x="706742" y="447677"/>
                  </a:cubicBezTo>
                  <a:cubicBezTo>
                    <a:pt x="689376" y="388387"/>
                    <a:pt x="671922" y="329184"/>
                    <a:pt x="666747" y="267526"/>
                  </a:cubicBezTo>
                  <a:cubicBezTo>
                    <a:pt x="725862" y="240336"/>
                    <a:pt x="784451" y="212007"/>
                    <a:pt x="845408" y="189203"/>
                  </a:cubicBezTo>
                  <a:close/>
                  <a:moveTo>
                    <a:pt x="1332974" y="390755"/>
                  </a:moveTo>
                  <a:cubicBezTo>
                    <a:pt x="1254563" y="408998"/>
                    <a:pt x="1176065" y="427329"/>
                    <a:pt x="1098531" y="449080"/>
                  </a:cubicBezTo>
                  <a:cubicBezTo>
                    <a:pt x="1038978" y="454956"/>
                    <a:pt x="983985" y="480479"/>
                    <a:pt x="924783" y="487408"/>
                  </a:cubicBezTo>
                  <a:cubicBezTo>
                    <a:pt x="869703" y="490303"/>
                    <a:pt x="818569" y="511703"/>
                    <a:pt x="766208" y="526877"/>
                  </a:cubicBezTo>
                  <a:cubicBezTo>
                    <a:pt x="758928" y="529420"/>
                    <a:pt x="743404" y="532227"/>
                    <a:pt x="731212" y="537138"/>
                  </a:cubicBezTo>
                  <a:cubicBezTo>
                    <a:pt x="726827" y="518544"/>
                    <a:pt x="721915" y="500038"/>
                    <a:pt x="716653" y="481620"/>
                  </a:cubicBezTo>
                  <a:cubicBezTo>
                    <a:pt x="759366" y="471182"/>
                    <a:pt x="801466" y="456360"/>
                    <a:pt x="844618" y="447414"/>
                  </a:cubicBezTo>
                  <a:cubicBezTo>
                    <a:pt x="916538" y="433380"/>
                    <a:pt x="984775" y="406103"/>
                    <a:pt x="1056256" y="390228"/>
                  </a:cubicBezTo>
                  <a:cubicBezTo>
                    <a:pt x="1142473" y="370845"/>
                    <a:pt x="1220708" y="331903"/>
                    <a:pt x="1305346" y="307432"/>
                  </a:cubicBezTo>
                  <a:cubicBezTo>
                    <a:pt x="1306749" y="307082"/>
                    <a:pt x="1307977" y="306468"/>
                    <a:pt x="1309205" y="305941"/>
                  </a:cubicBezTo>
                  <a:cubicBezTo>
                    <a:pt x="1317537" y="334096"/>
                    <a:pt x="1325431" y="362337"/>
                    <a:pt x="1332974" y="390755"/>
                  </a:cubicBezTo>
                  <a:close/>
                  <a:moveTo>
                    <a:pt x="1450326" y="810435"/>
                  </a:moveTo>
                  <a:cubicBezTo>
                    <a:pt x="1255703" y="856657"/>
                    <a:pt x="1073009" y="943224"/>
                    <a:pt x="877158" y="985587"/>
                  </a:cubicBezTo>
                  <a:cubicBezTo>
                    <a:pt x="868562" y="987604"/>
                    <a:pt x="856108" y="988043"/>
                    <a:pt x="845671" y="990674"/>
                  </a:cubicBezTo>
                  <a:cubicBezTo>
                    <a:pt x="844706" y="986464"/>
                    <a:pt x="843653" y="982342"/>
                    <a:pt x="842689" y="978132"/>
                  </a:cubicBezTo>
                  <a:cubicBezTo>
                    <a:pt x="838479" y="961818"/>
                    <a:pt x="834444" y="945504"/>
                    <a:pt x="830234" y="929191"/>
                  </a:cubicBezTo>
                  <a:cubicBezTo>
                    <a:pt x="906715" y="924806"/>
                    <a:pt x="980740" y="890599"/>
                    <a:pt x="1055555" y="875777"/>
                  </a:cubicBezTo>
                  <a:cubicBezTo>
                    <a:pt x="1103706" y="868585"/>
                    <a:pt x="1148788" y="850956"/>
                    <a:pt x="1194659" y="835432"/>
                  </a:cubicBezTo>
                  <a:cubicBezTo>
                    <a:pt x="1276578" y="816750"/>
                    <a:pt x="1356479" y="791227"/>
                    <a:pt x="1436995" y="768072"/>
                  </a:cubicBezTo>
                  <a:cubicBezTo>
                    <a:pt x="1441555" y="782281"/>
                    <a:pt x="1445941" y="796314"/>
                    <a:pt x="1450326" y="810435"/>
                  </a:cubicBezTo>
                  <a:close/>
                  <a:moveTo>
                    <a:pt x="792169" y="1009355"/>
                  </a:moveTo>
                  <a:cubicBezTo>
                    <a:pt x="797782" y="1032159"/>
                    <a:pt x="802694" y="1055314"/>
                    <a:pt x="807518" y="1078469"/>
                  </a:cubicBezTo>
                  <a:cubicBezTo>
                    <a:pt x="765857" y="1060840"/>
                    <a:pt x="721828" y="1049350"/>
                    <a:pt x="678149" y="1037685"/>
                  </a:cubicBezTo>
                  <a:cubicBezTo>
                    <a:pt x="708935" y="984973"/>
                    <a:pt x="741211" y="931033"/>
                    <a:pt x="760244" y="872707"/>
                  </a:cubicBezTo>
                  <a:cubicBezTo>
                    <a:pt x="770768" y="918227"/>
                    <a:pt x="781293" y="963660"/>
                    <a:pt x="792169" y="1009355"/>
                  </a:cubicBezTo>
                  <a:close/>
                  <a:moveTo>
                    <a:pt x="1354111" y="733340"/>
                  </a:moveTo>
                  <a:cubicBezTo>
                    <a:pt x="1291400" y="752548"/>
                    <a:pt x="1227286" y="767195"/>
                    <a:pt x="1164926" y="787631"/>
                  </a:cubicBezTo>
                  <a:cubicBezTo>
                    <a:pt x="1132123" y="800349"/>
                    <a:pt x="1099847" y="814031"/>
                    <a:pt x="1065553" y="822100"/>
                  </a:cubicBezTo>
                  <a:cubicBezTo>
                    <a:pt x="982670" y="842097"/>
                    <a:pt x="904961" y="878145"/>
                    <a:pt x="823744" y="903229"/>
                  </a:cubicBezTo>
                  <a:cubicBezTo>
                    <a:pt x="811903" y="856569"/>
                    <a:pt x="799975" y="809909"/>
                    <a:pt x="788222" y="763161"/>
                  </a:cubicBezTo>
                  <a:cubicBezTo>
                    <a:pt x="822077" y="752986"/>
                    <a:pt x="856020" y="742812"/>
                    <a:pt x="889963" y="732989"/>
                  </a:cubicBezTo>
                  <a:cubicBezTo>
                    <a:pt x="931887" y="717465"/>
                    <a:pt x="973899" y="702204"/>
                    <a:pt x="1016525" y="688346"/>
                  </a:cubicBezTo>
                  <a:cubicBezTo>
                    <a:pt x="1003456" y="720359"/>
                    <a:pt x="1018454" y="763774"/>
                    <a:pt x="1062922" y="775703"/>
                  </a:cubicBezTo>
                  <a:cubicBezTo>
                    <a:pt x="1113793" y="787806"/>
                    <a:pt x="1179398" y="761143"/>
                    <a:pt x="1185888" y="704309"/>
                  </a:cubicBezTo>
                  <a:cubicBezTo>
                    <a:pt x="1190010" y="681505"/>
                    <a:pt x="1182643" y="655105"/>
                    <a:pt x="1163786" y="641949"/>
                  </a:cubicBezTo>
                  <a:cubicBezTo>
                    <a:pt x="1234390" y="615900"/>
                    <a:pt x="1304118" y="586956"/>
                    <a:pt x="1377178" y="568713"/>
                  </a:cubicBezTo>
                  <a:cubicBezTo>
                    <a:pt x="1380072" y="580729"/>
                    <a:pt x="1382967" y="592745"/>
                    <a:pt x="1385861" y="604761"/>
                  </a:cubicBezTo>
                  <a:cubicBezTo>
                    <a:pt x="1395772" y="640019"/>
                    <a:pt x="1406911" y="675015"/>
                    <a:pt x="1418137" y="710010"/>
                  </a:cubicBezTo>
                  <a:cubicBezTo>
                    <a:pt x="1393843" y="717640"/>
                    <a:pt x="1368846" y="729481"/>
                    <a:pt x="1354111" y="733340"/>
                  </a:cubicBezTo>
                  <a:close/>
                  <a:moveTo>
                    <a:pt x="1091339" y="666331"/>
                  </a:moveTo>
                  <a:cubicBezTo>
                    <a:pt x="1094497" y="684575"/>
                    <a:pt x="1113529" y="688258"/>
                    <a:pt x="1129492" y="689399"/>
                  </a:cubicBezTo>
                  <a:cubicBezTo>
                    <a:pt x="1135281" y="732726"/>
                    <a:pt x="1050380" y="750969"/>
                    <a:pt x="1037048" y="708694"/>
                  </a:cubicBezTo>
                  <a:cubicBezTo>
                    <a:pt x="1033803" y="699573"/>
                    <a:pt x="1034768" y="689925"/>
                    <a:pt x="1038539" y="681505"/>
                  </a:cubicBezTo>
                  <a:cubicBezTo>
                    <a:pt x="1055993" y="676067"/>
                    <a:pt x="1073535" y="670980"/>
                    <a:pt x="1091339" y="666331"/>
                  </a:cubicBezTo>
                  <a:close/>
                  <a:moveTo>
                    <a:pt x="1363320" y="511352"/>
                  </a:moveTo>
                  <a:cubicBezTo>
                    <a:pt x="1298066" y="527929"/>
                    <a:pt x="1235267" y="552663"/>
                    <a:pt x="1172206" y="576168"/>
                  </a:cubicBezTo>
                  <a:cubicBezTo>
                    <a:pt x="1073798" y="615724"/>
                    <a:pt x="969689" y="638090"/>
                    <a:pt x="871808" y="679488"/>
                  </a:cubicBezTo>
                  <a:cubicBezTo>
                    <a:pt x="839268" y="689223"/>
                    <a:pt x="806816" y="698871"/>
                    <a:pt x="774365" y="708694"/>
                  </a:cubicBezTo>
                  <a:cubicBezTo>
                    <a:pt x="762349" y="660981"/>
                    <a:pt x="750333" y="613356"/>
                    <a:pt x="738229" y="565643"/>
                  </a:cubicBezTo>
                  <a:cubicBezTo>
                    <a:pt x="776996" y="565906"/>
                    <a:pt x="816201" y="550207"/>
                    <a:pt x="854178" y="543716"/>
                  </a:cubicBezTo>
                  <a:cubicBezTo>
                    <a:pt x="895313" y="533981"/>
                    <a:pt x="938114" y="539594"/>
                    <a:pt x="979249" y="529859"/>
                  </a:cubicBezTo>
                  <a:cubicBezTo>
                    <a:pt x="1102040" y="502757"/>
                    <a:pt x="1225181" y="477497"/>
                    <a:pt x="1347621" y="447589"/>
                  </a:cubicBezTo>
                  <a:cubicBezTo>
                    <a:pt x="1352883" y="468814"/>
                    <a:pt x="1358146" y="490039"/>
                    <a:pt x="1363320" y="511352"/>
                  </a:cubicBezTo>
                  <a:close/>
                  <a:moveTo>
                    <a:pt x="148221" y="900686"/>
                  </a:moveTo>
                  <a:cubicBezTo>
                    <a:pt x="134451" y="848763"/>
                    <a:pt x="121470" y="796665"/>
                    <a:pt x="107788" y="744830"/>
                  </a:cubicBezTo>
                  <a:cubicBezTo>
                    <a:pt x="111033" y="745970"/>
                    <a:pt x="114980" y="746935"/>
                    <a:pt x="119716" y="747461"/>
                  </a:cubicBezTo>
                  <a:cubicBezTo>
                    <a:pt x="183128" y="755618"/>
                    <a:pt x="245313" y="743426"/>
                    <a:pt x="307585" y="730884"/>
                  </a:cubicBezTo>
                  <a:cubicBezTo>
                    <a:pt x="322057" y="764564"/>
                    <a:pt x="324601" y="802278"/>
                    <a:pt x="336353" y="836659"/>
                  </a:cubicBezTo>
                  <a:cubicBezTo>
                    <a:pt x="274081" y="859376"/>
                    <a:pt x="213387" y="887004"/>
                    <a:pt x="148221" y="900686"/>
                  </a:cubicBezTo>
                  <a:close/>
                  <a:moveTo>
                    <a:pt x="463880" y="849991"/>
                  </a:moveTo>
                  <a:cubicBezTo>
                    <a:pt x="507646" y="840957"/>
                    <a:pt x="550886" y="830345"/>
                    <a:pt x="594038" y="818943"/>
                  </a:cubicBezTo>
                  <a:cubicBezTo>
                    <a:pt x="564305" y="872006"/>
                    <a:pt x="535362" y="925858"/>
                    <a:pt x="501507" y="976378"/>
                  </a:cubicBezTo>
                  <a:cubicBezTo>
                    <a:pt x="437217" y="957871"/>
                    <a:pt x="379242" y="924630"/>
                    <a:pt x="321618" y="890249"/>
                  </a:cubicBezTo>
                  <a:cubicBezTo>
                    <a:pt x="368454" y="874286"/>
                    <a:pt x="415378" y="858499"/>
                    <a:pt x="463880" y="849991"/>
                  </a:cubicBezTo>
                  <a:close/>
                  <a:moveTo>
                    <a:pt x="537203" y="779825"/>
                  </a:moveTo>
                  <a:cubicBezTo>
                    <a:pt x="537642" y="737989"/>
                    <a:pt x="529924" y="695714"/>
                    <a:pt x="526503" y="653965"/>
                  </a:cubicBezTo>
                  <a:cubicBezTo>
                    <a:pt x="581233" y="626863"/>
                    <a:pt x="643593" y="623793"/>
                    <a:pt x="702006" y="608532"/>
                  </a:cubicBezTo>
                  <a:cubicBezTo>
                    <a:pt x="710250" y="646948"/>
                    <a:pt x="718583" y="685276"/>
                    <a:pt x="726915" y="723517"/>
                  </a:cubicBezTo>
                  <a:cubicBezTo>
                    <a:pt x="702444" y="731323"/>
                    <a:pt x="677974" y="739216"/>
                    <a:pt x="653767" y="747724"/>
                  </a:cubicBezTo>
                  <a:cubicBezTo>
                    <a:pt x="615263" y="759740"/>
                    <a:pt x="576233" y="769914"/>
                    <a:pt x="537203" y="779825"/>
                  </a:cubicBezTo>
                  <a:close/>
                  <a:moveTo>
                    <a:pt x="574567" y="308134"/>
                  </a:moveTo>
                  <a:cubicBezTo>
                    <a:pt x="597985" y="298662"/>
                    <a:pt x="621052" y="288488"/>
                    <a:pt x="644119" y="278051"/>
                  </a:cubicBezTo>
                  <a:cubicBezTo>
                    <a:pt x="642803" y="301819"/>
                    <a:pt x="644031" y="325325"/>
                    <a:pt x="646838" y="348655"/>
                  </a:cubicBezTo>
                  <a:cubicBezTo>
                    <a:pt x="645259" y="358390"/>
                    <a:pt x="644996" y="368301"/>
                    <a:pt x="645084" y="378125"/>
                  </a:cubicBezTo>
                  <a:cubicBezTo>
                    <a:pt x="645084" y="380142"/>
                    <a:pt x="646750" y="381808"/>
                    <a:pt x="648767" y="381808"/>
                  </a:cubicBezTo>
                  <a:cubicBezTo>
                    <a:pt x="650083" y="381458"/>
                    <a:pt x="650872" y="380756"/>
                    <a:pt x="651486" y="379791"/>
                  </a:cubicBezTo>
                  <a:cubicBezTo>
                    <a:pt x="656836" y="410050"/>
                    <a:pt x="664116" y="440046"/>
                    <a:pt x="671571" y="470042"/>
                  </a:cubicBezTo>
                  <a:cubicBezTo>
                    <a:pt x="669554" y="472498"/>
                    <a:pt x="668414" y="474866"/>
                    <a:pt x="668151" y="477146"/>
                  </a:cubicBezTo>
                  <a:cubicBezTo>
                    <a:pt x="651311" y="467937"/>
                    <a:pt x="630086" y="475831"/>
                    <a:pt x="611843" y="477410"/>
                  </a:cubicBezTo>
                  <a:cubicBezTo>
                    <a:pt x="412133" y="510651"/>
                    <a:pt x="481772" y="540647"/>
                    <a:pt x="401520" y="372161"/>
                  </a:cubicBezTo>
                  <a:cubicBezTo>
                    <a:pt x="459582" y="351637"/>
                    <a:pt x="517206" y="330324"/>
                    <a:pt x="574567" y="308134"/>
                  </a:cubicBezTo>
                  <a:close/>
                  <a:moveTo>
                    <a:pt x="30868" y="497144"/>
                  </a:moveTo>
                  <a:cubicBezTo>
                    <a:pt x="39113" y="489162"/>
                    <a:pt x="40954" y="472937"/>
                    <a:pt x="27798" y="467411"/>
                  </a:cubicBezTo>
                  <a:cubicBezTo>
                    <a:pt x="27798" y="467323"/>
                    <a:pt x="27798" y="467148"/>
                    <a:pt x="27711" y="467060"/>
                  </a:cubicBezTo>
                  <a:cubicBezTo>
                    <a:pt x="28939" y="466622"/>
                    <a:pt x="30254" y="466271"/>
                    <a:pt x="31570" y="466008"/>
                  </a:cubicBezTo>
                  <a:cubicBezTo>
                    <a:pt x="35604" y="473726"/>
                    <a:pt x="42796" y="479690"/>
                    <a:pt x="51918" y="480479"/>
                  </a:cubicBezTo>
                  <a:cubicBezTo>
                    <a:pt x="63232" y="482409"/>
                    <a:pt x="73933" y="478287"/>
                    <a:pt x="84282" y="474340"/>
                  </a:cubicBezTo>
                  <a:cubicBezTo>
                    <a:pt x="122873" y="461973"/>
                    <a:pt x="161903" y="450834"/>
                    <a:pt x="200582" y="438555"/>
                  </a:cubicBezTo>
                  <a:cubicBezTo>
                    <a:pt x="225228" y="431012"/>
                    <a:pt x="249698" y="423206"/>
                    <a:pt x="274169" y="415313"/>
                  </a:cubicBezTo>
                  <a:cubicBezTo>
                    <a:pt x="275309" y="464780"/>
                    <a:pt x="286799" y="514598"/>
                    <a:pt x="291886" y="563714"/>
                  </a:cubicBezTo>
                  <a:cubicBezTo>
                    <a:pt x="242331" y="590552"/>
                    <a:pt x="184532" y="598358"/>
                    <a:pt x="130241" y="611339"/>
                  </a:cubicBezTo>
                  <a:cubicBezTo>
                    <a:pt x="114980" y="616075"/>
                    <a:pt x="90597" y="620110"/>
                    <a:pt x="75336" y="630284"/>
                  </a:cubicBezTo>
                  <a:cubicBezTo>
                    <a:pt x="68056" y="606427"/>
                    <a:pt x="60426" y="582659"/>
                    <a:pt x="52181" y="558978"/>
                  </a:cubicBezTo>
                  <a:cubicBezTo>
                    <a:pt x="45164" y="538454"/>
                    <a:pt x="39113" y="517317"/>
                    <a:pt x="30868" y="497144"/>
                  </a:cubicBezTo>
                  <a:close/>
                  <a:moveTo>
                    <a:pt x="90597" y="682031"/>
                  </a:moveTo>
                  <a:cubicBezTo>
                    <a:pt x="106384" y="681944"/>
                    <a:pt x="124978" y="673085"/>
                    <a:pt x="141292" y="669664"/>
                  </a:cubicBezTo>
                  <a:cubicBezTo>
                    <a:pt x="194179" y="657385"/>
                    <a:pt x="249961" y="646334"/>
                    <a:pt x="301095" y="624144"/>
                  </a:cubicBezTo>
                  <a:cubicBezTo>
                    <a:pt x="346089" y="604235"/>
                    <a:pt x="354158" y="580115"/>
                    <a:pt x="339423" y="534683"/>
                  </a:cubicBezTo>
                  <a:cubicBezTo>
                    <a:pt x="330301" y="490127"/>
                    <a:pt x="322145" y="446975"/>
                    <a:pt x="313111" y="402595"/>
                  </a:cubicBezTo>
                  <a:cubicBezTo>
                    <a:pt x="337757" y="394351"/>
                    <a:pt x="362315" y="386018"/>
                    <a:pt x="386873" y="377423"/>
                  </a:cubicBezTo>
                  <a:cubicBezTo>
                    <a:pt x="389416" y="403384"/>
                    <a:pt x="405730" y="449255"/>
                    <a:pt x="405379" y="458465"/>
                  </a:cubicBezTo>
                  <a:cubicBezTo>
                    <a:pt x="412571" y="493372"/>
                    <a:pt x="410905" y="543629"/>
                    <a:pt x="455811" y="551172"/>
                  </a:cubicBezTo>
                  <a:cubicBezTo>
                    <a:pt x="519399" y="559241"/>
                    <a:pt x="582636" y="534419"/>
                    <a:pt x="646224" y="531262"/>
                  </a:cubicBezTo>
                  <a:cubicBezTo>
                    <a:pt x="657100" y="531087"/>
                    <a:pt x="669203" y="529157"/>
                    <a:pt x="676220" y="519509"/>
                  </a:cubicBezTo>
                  <a:cubicBezTo>
                    <a:pt x="678676" y="516527"/>
                    <a:pt x="680254" y="513019"/>
                    <a:pt x="681219" y="509423"/>
                  </a:cubicBezTo>
                  <a:cubicBezTo>
                    <a:pt x="684640" y="523807"/>
                    <a:pt x="687885" y="538279"/>
                    <a:pt x="690779" y="552750"/>
                  </a:cubicBezTo>
                  <a:cubicBezTo>
                    <a:pt x="690078" y="552926"/>
                    <a:pt x="689464" y="552926"/>
                    <a:pt x="688762" y="553101"/>
                  </a:cubicBezTo>
                  <a:cubicBezTo>
                    <a:pt x="626577" y="577045"/>
                    <a:pt x="544395" y="576168"/>
                    <a:pt x="499314" y="630108"/>
                  </a:cubicBezTo>
                  <a:cubicBezTo>
                    <a:pt x="475282" y="621425"/>
                    <a:pt x="490455" y="710273"/>
                    <a:pt x="487736" y="725359"/>
                  </a:cubicBezTo>
                  <a:cubicBezTo>
                    <a:pt x="491245" y="745882"/>
                    <a:pt x="483965" y="772458"/>
                    <a:pt x="494402" y="790701"/>
                  </a:cubicBezTo>
                  <a:cubicBezTo>
                    <a:pt x="460109" y="799384"/>
                    <a:pt x="425990" y="808242"/>
                    <a:pt x="392048" y="818416"/>
                  </a:cubicBezTo>
                  <a:cubicBezTo>
                    <a:pt x="337757" y="578273"/>
                    <a:pt x="321794" y="708957"/>
                    <a:pt x="124101" y="718342"/>
                  </a:cubicBezTo>
                  <a:cubicBezTo>
                    <a:pt x="114366" y="718430"/>
                    <a:pt x="106998" y="720710"/>
                    <a:pt x="102174" y="723868"/>
                  </a:cubicBezTo>
                  <a:cubicBezTo>
                    <a:pt x="98403" y="709834"/>
                    <a:pt x="94544" y="695889"/>
                    <a:pt x="90597" y="682031"/>
                  </a:cubicBezTo>
                  <a:close/>
                  <a:moveTo>
                    <a:pt x="242331" y="1187051"/>
                  </a:moveTo>
                  <a:cubicBezTo>
                    <a:pt x="222158" y="1129778"/>
                    <a:pt x="203126" y="1070312"/>
                    <a:pt x="183742" y="1011022"/>
                  </a:cubicBezTo>
                  <a:cubicBezTo>
                    <a:pt x="258908" y="1039966"/>
                    <a:pt x="324776" y="1087766"/>
                    <a:pt x="400555" y="1116183"/>
                  </a:cubicBezTo>
                  <a:cubicBezTo>
                    <a:pt x="385645" y="1201084"/>
                    <a:pt x="324688" y="1267654"/>
                    <a:pt x="287588" y="1344135"/>
                  </a:cubicBezTo>
                  <a:cubicBezTo>
                    <a:pt x="273379" y="1291598"/>
                    <a:pt x="261100" y="1238360"/>
                    <a:pt x="242331" y="1187051"/>
                  </a:cubicBezTo>
                  <a:close/>
                  <a:moveTo>
                    <a:pt x="523960" y="1335101"/>
                  </a:moveTo>
                  <a:cubicBezTo>
                    <a:pt x="502033" y="1346328"/>
                    <a:pt x="479580" y="1356940"/>
                    <a:pt x="456776" y="1366588"/>
                  </a:cubicBezTo>
                  <a:cubicBezTo>
                    <a:pt x="471861" y="1324138"/>
                    <a:pt x="492560" y="1281687"/>
                    <a:pt x="504839" y="1237921"/>
                  </a:cubicBezTo>
                  <a:cubicBezTo>
                    <a:pt x="509576" y="1229677"/>
                    <a:pt x="514575" y="1221520"/>
                    <a:pt x="519925" y="1213714"/>
                  </a:cubicBezTo>
                  <a:cubicBezTo>
                    <a:pt x="575269" y="1227659"/>
                    <a:pt x="631489" y="1243271"/>
                    <a:pt x="683675" y="1266777"/>
                  </a:cubicBezTo>
                  <a:cubicBezTo>
                    <a:pt x="685254" y="1267566"/>
                    <a:pt x="686920" y="1268356"/>
                    <a:pt x="688499" y="1269145"/>
                  </a:cubicBezTo>
                  <a:cubicBezTo>
                    <a:pt x="633331" y="1290458"/>
                    <a:pt x="577286" y="1309666"/>
                    <a:pt x="523960" y="1335101"/>
                  </a:cubicBezTo>
                  <a:close/>
                  <a:moveTo>
                    <a:pt x="756560" y="1243447"/>
                  </a:moveTo>
                  <a:cubicBezTo>
                    <a:pt x="749017" y="1231168"/>
                    <a:pt x="733230" y="1226256"/>
                    <a:pt x="720512" y="1220555"/>
                  </a:cubicBezTo>
                  <a:cubicBezTo>
                    <a:pt x="682535" y="1200382"/>
                    <a:pt x="640961" y="1190384"/>
                    <a:pt x="599739" y="1179245"/>
                  </a:cubicBezTo>
                  <a:cubicBezTo>
                    <a:pt x="569392" y="1172491"/>
                    <a:pt x="536853" y="1157494"/>
                    <a:pt x="505804" y="1167492"/>
                  </a:cubicBezTo>
                  <a:cubicBezTo>
                    <a:pt x="491683" y="1172667"/>
                    <a:pt x="485456" y="1187489"/>
                    <a:pt x="482562" y="1201084"/>
                  </a:cubicBezTo>
                  <a:cubicBezTo>
                    <a:pt x="476948" y="1219415"/>
                    <a:pt x="469318" y="1237570"/>
                    <a:pt x="462827" y="1255989"/>
                  </a:cubicBezTo>
                  <a:cubicBezTo>
                    <a:pt x="451952" y="1279758"/>
                    <a:pt x="442743" y="1301334"/>
                    <a:pt x="439146" y="1306158"/>
                  </a:cubicBezTo>
                  <a:cubicBezTo>
                    <a:pt x="433007" y="1325278"/>
                    <a:pt x="403713" y="1361238"/>
                    <a:pt x="402134" y="1386761"/>
                  </a:cubicBezTo>
                  <a:cubicBezTo>
                    <a:pt x="376874" y="1394917"/>
                    <a:pt x="351000" y="1401232"/>
                    <a:pt x="324688" y="1405179"/>
                  </a:cubicBezTo>
                  <a:cubicBezTo>
                    <a:pt x="341002" y="1379042"/>
                    <a:pt x="353018" y="1340451"/>
                    <a:pt x="365648" y="1324401"/>
                  </a:cubicBezTo>
                  <a:cubicBezTo>
                    <a:pt x="396871" y="1264760"/>
                    <a:pt x="497823" y="1136005"/>
                    <a:pt x="442567" y="1073294"/>
                  </a:cubicBezTo>
                  <a:cubicBezTo>
                    <a:pt x="427832" y="1063559"/>
                    <a:pt x="409414" y="1061015"/>
                    <a:pt x="393188" y="1054525"/>
                  </a:cubicBezTo>
                  <a:cubicBezTo>
                    <a:pt x="356965" y="1041456"/>
                    <a:pt x="321794" y="1025494"/>
                    <a:pt x="286009" y="1011197"/>
                  </a:cubicBezTo>
                  <a:cubicBezTo>
                    <a:pt x="252417" y="998129"/>
                    <a:pt x="213826" y="982780"/>
                    <a:pt x="177690" y="992165"/>
                  </a:cubicBezTo>
                  <a:cubicBezTo>
                    <a:pt x="171376" y="972869"/>
                    <a:pt x="164885" y="953749"/>
                    <a:pt x="158395" y="934629"/>
                  </a:cubicBezTo>
                  <a:cubicBezTo>
                    <a:pt x="193741" y="929717"/>
                    <a:pt x="228298" y="920420"/>
                    <a:pt x="262591" y="909632"/>
                  </a:cubicBezTo>
                  <a:cubicBezTo>
                    <a:pt x="264784" y="930419"/>
                    <a:pt x="294341" y="941821"/>
                    <a:pt x="311532" y="953135"/>
                  </a:cubicBezTo>
                  <a:cubicBezTo>
                    <a:pt x="360122" y="980938"/>
                    <a:pt x="410905" y="1006022"/>
                    <a:pt x="463529" y="1025055"/>
                  </a:cubicBezTo>
                  <a:cubicBezTo>
                    <a:pt x="486684" y="1032949"/>
                    <a:pt x="516417" y="1038387"/>
                    <a:pt x="535712" y="1019354"/>
                  </a:cubicBezTo>
                  <a:cubicBezTo>
                    <a:pt x="561937" y="983482"/>
                    <a:pt x="577461" y="940417"/>
                    <a:pt x="597371" y="900861"/>
                  </a:cubicBezTo>
                  <a:cubicBezTo>
                    <a:pt x="603949" y="881390"/>
                    <a:pt x="632191" y="836221"/>
                    <a:pt x="630963" y="808856"/>
                  </a:cubicBezTo>
                  <a:cubicBezTo>
                    <a:pt x="667098" y="798857"/>
                    <a:pt x="703058" y="788420"/>
                    <a:pt x="738931" y="777720"/>
                  </a:cubicBezTo>
                  <a:cubicBezTo>
                    <a:pt x="741387" y="788683"/>
                    <a:pt x="743842" y="799735"/>
                    <a:pt x="746298" y="810698"/>
                  </a:cubicBezTo>
                  <a:cubicBezTo>
                    <a:pt x="745333" y="812189"/>
                    <a:pt x="744369" y="813768"/>
                    <a:pt x="743755" y="815873"/>
                  </a:cubicBezTo>
                  <a:cubicBezTo>
                    <a:pt x="724196" y="866655"/>
                    <a:pt x="695691" y="913579"/>
                    <a:pt x="666221" y="959275"/>
                  </a:cubicBezTo>
                  <a:cubicBezTo>
                    <a:pt x="650697" y="982166"/>
                    <a:pt x="634734" y="1004707"/>
                    <a:pt x="619824" y="1027862"/>
                  </a:cubicBezTo>
                  <a:cubicBezTo>
                    <a:pt x="613421" y="1038211"/>
                    <a:pt x="611492" y="1050227"/>
                    <a:pt x="616316" y="1061717"/>
                  </a:cubicBezTo>
                  <a:cubicBezTo>
                    <a:pt x="626402" y="1083293"/>
                    <a:pt x="651837" y="1090573"/>
                    <a:pt x="672975" y="1096449"/>
                  </a:cubicBezTo>
                  <a:cubicBezTo>
                    <a:pt x="720424" y="1109605"/>
                    <a:pt x="762963" y="1120656"/>
                    <a:pt x="808395" y="1143811"/>
                  </a:cubicBezTo>
                  <a:cubicBezTo>
                    <a:pt x="813044" y="1146442"/>
                    <a:pt x="818131" y="1147583"/>
                    <a:pt x="823305" y="1147583"/>
                  </a:cubicBezTo>
                  <a:cubicBezTo>
                    <a:pt x="829182" y="1171176"/>
                    <a:pt x="835760" y="1194594"/>
                    <a:pt x="844092" y="1217398"/>
                  </a:cubicBezTo>
                  <a:cubicBezTo>
                    <a:pt x="814710" y="1225905"/>
                    <a:pt x="785416" y="1234062"/>
                    <a:pt x="756560" y="1243447"/>
                  </a:cubicBezTo>
                  <a:close/>
                  <a:moveTo>
                    <a:pt x="1218515" y="1034177"/>
                  </a:moveTo>
                  <a:cubicBezTo>
                    <a:pt x="1211411" y="1040842"/>
                    <a:pt x="1210622" y="1050402"/>
                    <a:pt x="1209832" y="1059524"/>
                  </a:cubicBezTo>
                  <a:cubicBezTo>
                    <a:pt x="1206236" y="1068997"/>
                    <a:pt x="1192203" y="1070838"/>
                    <a:pt x="1183169" y="1072417"/>
                  </a:cubicBezTo>
                  <a:cubicBezTo>
                    <a:pt x="1093883" y="1069435"/>
                    <a:pt x="1185537" y="976641"/>
                    <a:pt x="1218515" y="1034177"/>
                  </a:cubicBezTo>
                  <a:close/>
                  <a:moveTo>
                    <a:pt x="1266930" y="1071803"/>
                  </a:moveTo>
                  <a:cubicBezTo>
                    <a:pt x="1267017" y="1071189"/>
                    <a:pt x="1267281" y="1070575"/>
                    <a:pt x="1267368" y="1069874"/>
                  </a:cubicBezTo>
                  <a:cubicBezTo>
                    <a:pt x="1268509" y="1056805"/>
                    <a:pt x="1269123" y="1041369"/>
                    <a:pt x="1257721" y="1032423"/>
                  </a:cubicBezTo>
                  <a:cubicBezTo>
                    <a:pt x="1258422" y="974448"/>
                    <a:pt x="1188519" y="951819"/>
                    <a:pt x="1142034" y="972431"/>
                  </a:cubicBezTo>
                  <a:cubicBezTo>
                    <a:pt x="1082306" y="998918"/>
                    <a:pt x="1070553" y="1077767"/>
                    <a:pt x="1120546" y="1113114"/>
                  </a:cubicBezTo>
                  <a:cubicBezTo>
                    <a:pt x="1056958" y="1135830"/>
                    <a:pt x="996703" y="1167141"/>
                    <a:pt x="932764" y="1189068"/>
                  </a:cubicBezTo>
                  <a:cubicBezTo>
                    <a:pt x="921011" y="1193454"/>
                    <a:pt x="909083" y="1197488"/>
                    <a:pt x="897155" y="1201347"/>
                  </a:cubicBezTo>
                  <a:cubicBezTo>
                    <a:pt x="897067" y="1200821"/>
                    <a:pt x="897155" y="1200382"/>
                    <a:pt x="897067" y="1199856"/>
                  </a:cubicBezTo>
                  <a:cubicBezTo>
                    <a:pt x="881894" y="1138636"/>
                    <a:pt x="866282" y="1077417"/>
                    <a:pt x="851635" y="1016021"/>
                  </a:cubicBezTo>
                  <a:cubicBezTo>
                    <a:pt x="852336" y="1016109"/>
                    <a:pt x="853038" y="1016197"/>
                    <a:pt x="853740" y="1016197"/>
                  </a:cubicBezTo>
                  <a:cubicBezTo>
                    <a:pt x="932326" y="1021898"/>
                    <a:pt x="1009859" y="993831"/>
                    <a:pt x="1085375" y="975500"/>
                  </a:cubicBezTo>
                  <a:cubicBezTo>
                    <a:pt x="1212902" y="940154"/>
                    <a:pt x="1337096" y="894020"/>
                    <a:pt x="1466464" y="865603"/>
                  </a:cubicBezTo>
                  <a:cubicBezTo>
                    <a:pt x="1476989" y="903668"/>
                    <a:pt x="1486199" y="941996"/>
                    <a:pt x="1492777" y="980763"/>
                  </a:cubicBezTo>
                  <a:cubicBezTo>
                    <a:pt x="1419365" y="1015407"/>
                    <a:pt x="1342972" y="1043561"/>
                    <a:pt x="1266930" y="1071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 rot="-1019340">
              <a:off x="7930309" y="3984817"/>
              <a:ext cx="358653" cy="168452"/>
            </a:xfrm>
            <a:custGeom>
              <a:avLst/>
              <a:gdLst/>
              <a:ahLst/>
              <a:cxnLst/>
              <a:rect l="l" t="t" r="r" b="b"/>
              <a:pathLst>
                <a:path w="717277" h="336870" extrusionOk="0">
                  <a:moveTo>
                    <a:pt x="561024" y="7880"/>
                  </a:moveTo>
                  <a:cubicBezTo>
                    <a:pt x="423060" y="39279"/>
                    <a:pt x="287464" y="80414"/>
                    <a:pt x="151254" y="119005"/>
                  </a:cubicBezTo>
                  <a:cubicBezTo>
                    <a:pt x="118013" y="129530"/>
                    <a:pt x="84421" y="139617"/>
                    <a:pt x="52145" y="152948"/>
                  </a:cubicBezTo>
                  <a:cubicBezTo>
                    <a:pt x="20921" y="161631"/>
                    <a:pt x="-1971" y="187417"/>
                    <a:pt x="134" y="220834"/>
                  </a:cubicBezTo>
                  <a:cubicBezTo>
                    <a:pt x="2239" y="246532"/>
                    <a:pt x="4520" y="281615"/>
                    <a:pt x="30306" y="294771"/>
                  </a:cubicBezTo>
                  <a:cubicBezTo>
                    <a:pt x="29604" y="316610"/>
                    <a:pt x="47145" y="334678"/>
                    <a:pt x="68634" y="336871"/>
                  </a:cubicBezTo>
                  <a:cubicBezTo>
                    <a:pt x="165989" y="336608"/>
                    <a:pt x="253433" y="289070"/>
                    <a:pt x="346754" y="265477"/>
                  </a:cubicBezTo>
                  <a:cubicBezTo>
                    <a:pt x="437795" y="254250"/>
                    <a:pt x="526467" y="230569"/>
                    <a:pt x="614438" y="205134"/>
                  </a:cubicBezTo>
                  <a:cubicBezTo>
                    <a:pt x="639171" y="196977"/>
                    <a:pt x="663729" y="189084"/>
                    <a:pt x="688550" y="181541"/>
                  </a:cubicBezTo>
                  <a:cubicBezTo>
                    <a:pt x="697672" y="178384"/>
                    <a:pt x="706881" y="173296"/>
                    <a:pt x="711530" y="164350"/>
                  </a:cubicBezTo>
                  <a:cubicBezTo>
                    <a:pt x="726615" y="134179"/>
                    <a:pt x="707846" y="100499"/>
                    <a:pt x="702496" y="69889"/>
                  </a:cubicBezTo>
                  <a:cubicBezTo>
                    <a:pt x="697058" y="-6241"/>
                    <a:pt x="618998" y="-7732"/>
                    <a:pt x="561024" y="7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>
            <a:off x="6753060" y="467410"/>
            <a:ext cx="2098007" cy="1905050"/>
            <a:chOff x="6676860" y="467410"/>
            <a:chExt cx="2098007" cy="1905050"/>
          </a:xfrm>
        </p:grpSpPr>
        <p:sp>
          <p:nvSpPr>
            <p:cNvPr id="1046" name="Google Shape;1046;p24"/>
            <p:cNvSpPr/>
            <p:nvPr/>
          </p:nvSpPr>
          <p:spPr>
            <a:xfrm rot="-6375612">
              <a:off x="6988932" y="542606"/>
              <a:ext cx="1472620" cy="1754615"/>
            </a:xfrm>
            <a:custGeom>
              <a:avLst/>
              <a:gdLst/>
              <a:ahLst/>
              <a:cxnLst/>
              <a:rect l="l" t="t" r="r" b="b"/>
              <a:pathLst>
                <a:path w="2945239" h="3509230" extrusionOk="0">
                  <a:moveTo>
                    <a:pt x="2895946" y="3113064"/>
                  </a:moveTo>
                  <a:cubicBezTo>
                    <a:pt x="2869416" y="3065058"/>
                    <a:pt x="2838956" y="3024000"/>
                    <a:pt x="2797968" y="2986942"/>
                  </a:cubicBezTo>
                  <a:cubicBezTo>
                    <a:pt x="2790738" y="2979713"/>
                    <a:pt x="2783158" y="2972694"/>
                    <a:pt x="2775649" y="2965746"/>
                  </a:cubicBezTo>
                  <a:cubicBezTo>
                    <a:pt x="2774245" y="2964413"/>
                    <a:pt x="2772771" y="2963500"/>
                    <a:pt x="2771157" y="2962869"/>
                  </a:cubicBezTo>
                  <a:cubicBezTo>
                    <a:pt x="2770736" y="2961395"/>
                    <a:pt x="2770244" y="2960061"/>
                    <a:pt x="2769753" y="2958868"/>
                  </a:cubicBezTo>
                  <a:cubicBezTo>
                    <a:pt x="2753751" y="2918091"/>
                    <a:pt x="2722659" y="2885244"/>
                    <a:pt x="2697252" y="2850222"/>
                  </a:cubicBezTo>
                  <a:cubicBezTo>
                    <a:pt x="2655422" y="2798215"/>
                    <a:pt x="2613311" y="2746488"/>
                    <a:pt x="2569866" y="2695885"/>
                  </a:cubicBezTo>
                  <a:cubicBezTo>
                    <a:pt x="2547758" y="2669706"/>
                    <a:pt x="2501015" y="2586537"/>
                    <a:pt x="2460167" y="2589204"/>
                  </a:cubicBezTo>
                  <a:cubicBezTo>
                    <a:pt x="2452587" y="2577483"/>
                    <a:pt x="2444937" y="2565902"/>
                    <a:pt x="2436866" y="2554603"/>
                  </a:cubicBezTo>
                  <a:cubicBezTo>
                    <a:pt x="2404721" y="2503578"/>
                    <a:pt x="2375454" y="2450448"/>
                    <a:pt x="2336852" y="2403775"/>
                  </a:cubicBezTo>
                  <a:cubicBezTo>
                    <a:pt x="2192973" y="2212030"/>
                    <a:pt x="2046356" y="2022320"/>
                    <a:pt x="1901775" y="1831065"/>
                  </a:cubicBezTo>
                  <a:cubicBezTo>
                    <a:pt x="1855172" y="1774847"/>
                    <a:pt x="1812710" y="1715400"/>
                    <a:pt x="1771021" y="1655533"/>
                  </a:cubicBezTo>
                  <a:cubicBezTo>
                    <a:pt x="1714100" y="1580786"/>
                    <a:pt x="1658303" y="1505337"/>
                    <a:pt x="1603699" y="1428905"/>
                  </a:cubicBezTo>
                  <a:cubicBezTo>
                    <a:pt x="1557377" y="1371775"/>
                    <a:pt x="1514845" y="1311907"/>
                    <a:pt x="1470980" y="1252951"/>
                  </a:cubicBezTo>
                  <a:cubicBezTo>
                    <a:pt x="1426693" y="1197084"/>
                    <a:pt x="1380090" y="1143112"/>
                    <a:pt x="1340436" y="1083665"/>
                  </a:cubicBezTo>
                  <a:cubicBezTo>
                    <a:pt x="1283866" y="1005339"/>
                    <a:pt x="1224350" y="929258"/>
                    <a:pt x="1168552" y="850300"/>
                  </a:cubicBezTo>
                  <a:cubicBezTo>
                    <a:pt x="1131144" y="801311"/>
                    <a:pt x="1090998" y="754568"/>
                    <a:pt x="1053800" y="705298"/>
                  </a:cubicBezTo>
                  <a:cubicBezTo>
                    <a:pt x="1004811" y="640868"/>
                    <a:pt x="943048" y="587808"/>
                    <a:pt x="893217" y="524150"/>
                  </a:cubicBezTo>
                  <a:cubicBezTo>
                    <a:pt x="864722" y="489268"/>
                    <a:pt x="833630" y="456773"/>
                    <a:pt x="802397" y="424417"/>
                  </a:cubicBezTo>
                  <a:cubicBezTo>
                    <a:pt x="788711" y="412135"/>
                    <a:pt x="778113" y="394659"/>
                    <a:pt x="762743" y="384552"/>
                  </a:cubicBezTo>
                  <a:cubicBezTo>
                    <a:pt x="762322" y="379218"/>
                    <a:pt x="759514" y="374025"/>
                    <a:pt x="753689" y="370586"/>
                  </a:cubicBezTo>
                  <a:cubicBezTo>
                    <a:pt x="743723" y="365041"/>
                    <a:pt x="733055" y="360479"/>
                    <a:pt x="722597" y="355777"/>
                  </a:cubicBezTo>
                  <a:cubicBezTo>
                    <a:pt x="694102" y="343143"/>
                    <a:pt x="664905" y="331984"/>
                    <a:pt x="636761" y="318578"/>
                  </a:cubicBezTo>
                  <a:cubicBezTo>
                    <a:pt x="609318" y="305033"/>
                    <a:pt x="584473" y="286785"/>
                    <a:pt x="556680" y="273871"/>
                  </a:cubicBezTo>
                  <a:cubicBezTo>
                    <a:pt x="382200" y="187333"/>
                    <a:pt x="211369" y="94408"/>
                    <a:pt x="35135" y="11379"/>
                  </a:cubicBezTo>
                  <a:cubicBezTo>
                    <a:pt x="26783" y="7378"/>
                    <a:pt x="18782" y="921"/>
                    <a:pt x="9377" y="9"/>
                  </a:cubicBezTo>
                  <a:cubicBezTo>
                    <a:pt x="2990" y="-272"/>
                    <a:pt x="-1081" y="6255"/>
                    <a:pt x="253" y="12010"/>
                  </a:cubicBezTo>
                  <a:cubicBezTo>
                    <a:pt x="393" y="12853"/>
                    <a:pt x="674" y="13695"/>
                    <a:pt x="1025" y="14397"/>
                  </a:cubicBezTo>
                  <a:cubicBezTo>
                    <a:pt x="885" y="16292"/>
                    <a:pt x="1025" y="18257"/>
                    <a:pt x="1306" y="20082"/>
                  </a:cubicBezTo>
                  <a:cubicBezTo>
                    <a:pt x="4745" y="44015"/>
                    <a:pt x="10991" y="67457"/>
                    <a:pt x="16817" y="90969"/>
                  </a:cubicBezTo>
                  <a:cubicBezTo>
                    <a:pt x="43347" y="190772"/>
                    <a:pt x="91564" y="283065"/>
                    <a:pt x="123779" y="380973"/>
                  </a:cubicBezTo>
                  <a:cubicBezTo>
                    <a:pt x="153467" y="467792"/>
                    <a:pt x="181962" y="555242"/>
                    <a:pt x="222248" y="637850"/>
                  </a:cubicBezTo>
                  <a:cubicBezTo>
                    <a:pt x="232776" y="660590"/>
                    <a:pt x="241619" y="684032"/>
                    <a:pt x="252428" y="706702"/>
                  </a:cubicBezTo>
                  <a:cubicBezTo>
                    <a:pt x="254603" y="711123"/>
                    <a:pt x="257762" y="714632"/>
                    <a:pt x="262324" y="716598"/>
                  </a:cubicBezTo>
                  <a:cubicBezTo>
                    <a:pt x="263447" y="717089"/>
                    <a:pt x="264640" y="717440"/>
                    <a:pt x="265763" y="717721"/>
                  </a:cubicBezTo>
                  <a:cubicBezTo>
                    <a:pt x="266535" y="719967"/>
                    <a:pt x="268219" y="722353"/>
                    <a:pt x="269904" y="723827"/>
                  </a:cubicBezTo>
                  <a:cubicBezTo>
                    <a:pt x="296574" y="756042"/>
                    <a:pt x="318051" y="792117"/>
                    <a:pt x="343879" y="825104"/>
                  </a:cubicBezTo>
                  <a:cubicBezTo>
                    <a:pt x="392377" y="883076"/>
                    <a:pt x="428522" y="950103"/>
                    <a:pt x="476879" y="1008146"/>
                  </a:cubicBezTo>
                  <a:cubicBezTo>
                    <a:pt x="533097" y="1072436"/>
                    <a:pt x="583911" y="1141006"/>
                    <a:pt x="637743" y="1207191"/>
                  </a:cubicBezTo>
                  <a:cubicBezTo>
                    <a:pt x="691154" y="1266006"/>
                    <a:pt x="739722" y="1328611"/>
                    <a:pt x="790255" y="1389882"/>
                  </a:cubicBezTo>
                  <a:cubicBezTo>
                    <a:pt x="837560" y="1441960"/>
                    <a:pt x="876372" y="1500705"/>
                    <a:pt x="919957" y="1555800"/>
                  </a:cubicBezTo>
                  <a:cubicBezTo>
                    <a:pt x="998073" y="1643391"/>
                    <a:pt x="1065170" y="1740035"/>
                    <a:pt x="1145251" y="1825872"/>
                  </a:cubicBezTo>
                  <a:cubicBezTo>
                    <a:pt x="1224560" y="1919498"/>
                    <a:pt x="1301342" y="2016634"/>
                    <a:pt x="1377072" y="2113279"/>
                  </a:cubicBezTo>
                  <a:cubicBezTo>
                    <a:pt x="1422833" y="2165286"/>
                    <a:pt x="1465154" y="2220171"/>
                    <a:pt x="1507336" y="2275126"/>
                  </a:cubicBezTo>
                  <a:cubicBezTo>
                    <a:pt x="1552464" y="2328396"/>
                    <a:pt x="1596751" y="2382228"/>
                    <a:pt x="1636757" y="2439569"/>
                  </a:cubicBezTo>
                  <a:cubicBezTo>
                    <a:pt x="1708345" y="2528143"/>
                    <a:pt x="1779373" y="2617137"/>
                    <a:pt x="1850681" y="2705921"/>
                  </a:cubicBezTo>
                  <a:cubicBezTo>
                    <a:pt x="1908794" y="2772667"/>
                    <a:pt x="1958485" y="2846151"/>
                    <a:pt x="2014492" y="2914581"/>
                  </a:cubicBezTo>
                  <a:cubicBezTo>
                    <a:pt x="2016036" y="2916125"/>
                    <a:pt x="2017791" y="2917319"/>
                    <a:pt x="2019686" y="2918231"/>
                  </a:cubicBezTo>
                  <a:cubicBezTo>
                    <a:pt x="2019826" y="2919143"/>
                    <a:pt x="2020107" y="2920126"/>
                    <a:pt x="2020809" y="2921109"/>
                  </a:cubicBezTo>
                  <a:cubicBezTo>
                    <a:pt x="2023055" y="2923565"/>
                    <a:pt x="2025932" y="2925109"/>
                    <a:pt x="2028950" y="2926232"/>
                  </a:cubicBezTo>
                  <a:cubicBezTo>
                    <a:pt x="2028178" y="2961605"/>
                    <a:pt x="2081940" y="2995996"/>
                    <a:pt x="2100329" y="3023438"/>
                  </a:cubicBezTo>
                  <a:cubicBezTo>
                    <a:pt x="2152055" y="3103519"/>
                    <a:pt x="2211151" y="3178126"/>
                    <a:pt x="2276704" y="3247469"/>
                  </a:cubicBezTo>
                  <a:cubicBezTo>
                    <a:pt x="2290390" y="3262488"/>
                    <a:pt x="2303725" y="3277859"/>
                    <a:pt x="2317692" y="3292598"/>
                  </a:cubicBezTo>
                  <a:cubicBezTo>
                    <a:pt x="2320569" y="3295475"/>
                    <a:pt x="2323938" y="3297370"/>
                    <a:pt x="2328079" y="3297651"/>
                  </a:cubicBezTo>
                  <a:cubicBezTo>
                    <a:pt x="2329202" y="3297791"/>
                    <a:pt x="2330325" y="3297721"/>
                    <a:pt x="2331448" y="3297581"/>
                  </a:cubicBezTo>
                  <a:cubicBezTo>
                    <a:pt x="2337484" y="3301090"/>
                    <a:pt x="2344362" y="3303126"/>
                    <a:pt x="2351521" y="3304319"/>
                  </a:cubicBezTo>
                  <a:cubicBezTo>
                    <a:pt x="2357627" y="3317654"/>
                    <a:pt x="2381279" y="3341025"/>
                    <a:pt x="2385350" y="3346079"/>
                  </a:cubicBezTo>
                  <a:cubicBezTo>
                    <a:pt x="2445288" y="3411912"/>
                    <a:pt x="2508033" y="3495292"/>
                    <a:pt x="2602081" y="3507855"/>
                  </a:cubicBezTo>
                  <a:lnTo>
                    <a:pt x="2602151" y="3507855"/>
                  </a:lnTo>
                  <a:cubicBezTo>
                    <a:pt x="2746101" y="3522243"/>
                    <a:pt x="2906403" y="3422230"/>
                    <a:pt x="2940864" y="3278701"/>
                  </a:cubicBezTo>
                  <a:cubicBezTo>
                    <a:pt x="2956445" y="3219325"/>
                    <a:pt x="2927810" y="3161633"/>
                    <a:pt x="2895946" y="3113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24"/>
            <p:cNvGrpSpPr/>
            <p:nvPr/>
          </p:nvGrpSpPr>
          <p:grpSpPr>
            <a:xfrm rot="-6372779">
              <a:off x="6990612" y="543231"/>
              <a:ext cx="1472573" cy="1754559"/>
              <a:chOff x="14130034" y="1084891"/>
              <a:chExt cx="2945239" cy="3509230"/>
            </a:xfrm>
          </p:grpSpPr>
          <p:sp>
            <p:nvSpPr>
              <p:cNvPr id="1048" name="Google Shape;1048;p24"/>
              <p:cNvSpPr/>
              <p:nvPr/>
            </p:nvSpPr>
            <p:spPr>
              <a:xfrm>
                <a:off x="14409625" y="1537663"/>
                <a:ext cx="2154609" cy="2453386"/>
              </a:xfrm>
              <a:custGeom>
                <a:avLst/>
                <a:gdLst/>
                <a:ahLst/>
                <a:cxnLst/>
                <a:rect l="l" t="t" r="r" b="b"/>
                <a:pathLst>
                  <a:path w="2154609" h="2453386" extrusionOk="0">
                    <a:moveTo>
                      <a:pt x="2152013" y="2162049"/>
                    </a:moveTo>
                    <a:cubicBezTo>
                      <a:pt x="2142467" y="2147100"/>
                      <a:pt x="2133554" y="2133975"/>
                      <a:pt x="2123728" y="2119798"/>
                    </a:cubicBezTo>
                    <a:cubicBezTo>
                      <a:pt x="2092425" y="2069896"/>
                      <a:pt x="2064422" y="2019293"/>
                      <a:pt x="2027294" y="1974164"/>
                    </a:cubicBezTo>
                    <a:cubicBezTo>
                      <a:pt x="1982305" y="1918226"/>
                      <a:pt x="1941528" y="1859130"/>
                      <a:pt x="1898294" y="1801789"/>
                    </a:cubicBezTo>
                    <a:cubicBezTo>
                      <a:pt x="1810352" y="1687528"/>
                      <a:pt x="1721217" y="1574039"/>
                      <a:pt x="1635451" y="1458093"/>
                    </a:cubicBezTo>
                    <a:cubicBezTo>
                      <a:pt x="1577127" y="1380890"/>
                      <a:pt x="1515364" y="1306353"/>
                      <a:pt x="1461673" y="1225711"/>
                    </a:cubicBezTo>
                    <a:cubicBezTo>
                      <a:pt x="1404683" y="1150964"/>
                      <a:pt x="1349026" y="1075445"/>
                      <a:pt x="1294562" y="998873"/>
                    </a:cubicBezTo>
                    <a:cubicBezTo>
                      <a:pt x="1248310" y="941742"/>
                      <a:pt x="1205849" y="881804"/>
                      <a:pt x="1162123" y="822709"/>
                    </a:cubicBezTo>
                    <a:cubicBezTo>
                      <a:pt x="1085341" y="731819"/>
                      <a:pt x="1019297" y="632928"/>
                      <a:pt x="947217" y="538389"/>
                    </a:cubicBezTo>
                    <a:cubicBezTo>
                      <a:pt x="873663" y="434094"/>
                      <a:pt x="795828" y="332958"/>
                      <a:pt x="716027" y="233295"/>
                    </a:cubicBezTo>
                    <a:cubicBezTo>
                      <a:pt x="661213" y="173357"/>
                      <a:pt x="607381" y="112787"/>
                      <a:pt x="557620" y="48428"/>
                    </a:cubicBezTo>
                    <a:cubicBezTo>
                      <a:pt x="551935" y="40216"/>
                      <a:pt x="533687" y="20775"/>
                      <a:pt x="515439" y="0"/>
                    </a:cubicBezTo>
                    <a:cubicBezTo>
                      <a:pt x="515228" y="8492"/>
                      <a:pt x="511508" y="16564"/>
                      <a:pt x="502735" y="20283"/>
                    </a:cubicBezTo>
                    <a:cubicBezTo>
                      <a:pt x="486382" y="26460"/>
                      <a:pt x="471643" y="12282"/>
                      <a:pt x="456624" y="7791"/>
                    </a:cubicBezTo>
                    <a:cubicBezTo>
                      <a:pt x="460694" y="38181"/>
                      <a:pt x="473398" y="97347"/>
                      <a:pt x="427146" y="98329"/>
                    </a:cubicBezTo>
                    <a:cubicBezTo>
                      <a:pt x="391001" y="89486"/>
                      <a:pt x="354785" y="80502"/>
                      <a:pt x="317868" y="75308"/>
                    </a:cubicBezTo>
                    <a:cubicBezTo>
                      <a:pt x="317657" y="104927"/>
                      <a:pt x="339064" y="186762"/>
                      <a:pt x="291338" y="185639"/>
                    </a:cubicBezTo>
                    <a:cubicBezTo>
                      <a:pt x="251754" y="179182"/>
                      <a:pt x="212520" y="170128"/>
                      <a:pt x="172725" y="164794"/>
                    </a:cubicBezTo>
                    <a:cubicBezTo>
                      <a:pt x="176164" y="196097"/>
                      <a:pt x="206976" y="312393"/>
                      <a:pt x="146827" y="299339"/>
                    </a:cubicBezTo>
                    <a:cubicBezTo>
                      <a:pt x="100856" y="282705"/>
                      <a:pt x="52428" y="271686"/>
                      <a:pt x="7089" y="253227"/>
                    </a:cubicBezTo>
                    <a:cubicBezTo>
                      <a:pt x="5615" y="256807"/>
                      <a:pt x="3158" y="260035"/>
                      <a:pt x="0" y="262141"/>
                    </a:cubicBezTo>
                    <a:cubicBezTo>
                      <a:pt x="14318" y="272037"/>
                      <a:pt x="25758" y="285583"/>
                      <a:pt x="37058" y="298497"/>
                    </a:cubicBezTo>
                    <a:cubicBezTo>
                      <a:pt x="63307" y="330080"/>
                      <a:pt x="90258" y="361032"/>
                      <a:pt x="116507" y="392545"/>
                    </a:cubicBezTo>
                    <a:cubicBezTo>
                      <a:pt x="145002" y="427988"/>
                      <a:pt x="169146" y="466520"/>
                      <a:pt x="196658" y="502665"/>
                    </a:cubicBezTo>
                    <a:cubicBezTo>
                      <a:pt x="233786" y="549829"/>
                      <a:pt x="275266" y="593344"/>
                      <a:pt x="312534" y="640438"/>
                    </a:cubicBezTo>
                    <a:cubicBezTo>
                      <a:pt x="383561" y="732451"/>
                      <a:pt x="462940" y="817375"/>
                      <a:pt x="534880" y="908685"/>
                    </a:cubicBezTo>
                    <a:cubicBezTo>
                      <a:pt x="582957" y="961043"/>
                      <a:pt x="622962" y="1019928"/>
                      <a:pt x="666547" y="1075866"/>
                    </a:cubicBezTo>
                    <a:cubicBezTo>
                      <a:pt x="729222" y="1146823"/>
                      <a:pt x="787406" y="1224377"/>
                      <a:pt x="847905" y="1296528"/>
                    </a:cubicBezTo>
                    <a:cubicBezTo>
                      <a:pt x="942304" y="1401594"/>
                      <a:pt x="1030175" y="1512557"/>
                      <a:pt x="1116714" y="1624221"/>
                    </a:cubicBezTo>
                    <a:cubicBezTo>
                      <a:pt x="1177634" y="1693564"/>
                      <a:pt x="1231957" y="1768171"/>
                      <a:pt x="1290983" y="1839128"/>
                    </a:cubicBezTo>
                    <a:cubicBezTo>
                      <a:pt x="1338077" y="1891696"/>
                      <a:pt x="1375766" y="1951564"/>
                      <a:pt x="1420544" y="2006028"/>
                    </a:cubicBezTo>
                    <a:cubicBezTo>
                      <a:pt x="1479851" y="2075160"/>
                      <a:pt x="1534314" y="2148293"/>
                      <a:pt x="1591936" y="2218829"/>
                    </a:cubicBezTo>
                    <a:cubicBezTo>
                      <a:pt x="1645838" y="2279960"/>
                      <a:pt x="1691880" y="2347267"/>
                      <a:pt x="1743115" y="2410504"/>
                    </a:cubicBezTo>
                    <a:cubicBezTo>
                      <a:pt x="1750063" y="2420119"/>
                      <a:pt x="1758064" y="2429033"/>
                      <a:pt x="1764311" y="2438999"/>
                    </a:cubicBezTo>
                    <a:cubicBezTo>
                      <a:pt x="1766837" y="2443491"/>
                      <a:pt x="1767399" y="2448685"/>
                      <a:pt x="1766135" y="2453387"/>
                    </a:cubicBezTo>
                    <a:cubicBezTo>
                      <a:pt x="1790841" y="2450018"/>
                      <a:pt x="1815897" y="2448895"/>
                      <a:pt x="1839479" y="2439841"/>
                    </a:cubicBezTo>
                    <a:cubicBezTo>
                      <a:pt x="1905733" y="2415487"/>
                      <a:pt x="1968058" y="2382430"/>
                      <a:pt x="2023785" y="2339547"/>
                    </a:cubicBezTo>
                    <a:cubicBezTo>
                      <a:pt x="2083161" y="2299963"/>
                      <a:pt x="2129413" y="2240376"/>
                      <a:pt x="2152574" y="2172787"/>
                    </a:cubicBezTo>
                    <a:cubicBezTo>
                      <a:pt x="2153206" y="2170471"/>
                      <a:pt x="2153837" y="2167945"/>
                      <a:pt x="2154609" y="2165277"/>
                    </a:cubicBezTo>
                    <a:cubicBezTo>
                      <a:pt x="2153697" y="2164365"/>
                      <a:pt x="2152785" y="2163242"/>
                      <a:pt x="2152013" y="21620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14253533" y="1255379"/>
                <a:ext cx="625348" cy="549267"/>
              </a:xfrm>
              <a:custGeom>
                <a:avLst/>
                <a:gdLst/>
                <a:ahLst/>
                <a:cxnLst/>
                <a:rect l="l" t="t" r="r" b="b"/>
                <a:pathLst>
                  <a:path w="625348" h="549267" extrusionOk="0">
                    <a:moveTo>
                      <a:pt x="624857" y="234839"/>
                    </a:moveTo>
                    <a:cubicBezTo>
                      <a:pt x="622120" y="240524"/>
                      <a:pt x="621839" y="247613"/>
                      <a:pt x="625348" y="254280"/>
                    </a:cubicBezTo>
                    <a:cubicBezTo>
                      <a:pt x="608644" y="247121"/>
                      <a:pt x="582816" y="244384"/>
                      <a:pt x="574815" y="264878"/>
                    </a:cubicBezTo>
                    <a:cubicBezTo>
                      <a:pt x="569200" y="289724"/>
                      <a:pt x="580781" y="315692"/>
                      <a:pt x="579447" y="340889"/>
                    </a:cubicBezTo>
                    <a:cubicBezTo>
                      <a:pt x="550391" y="332186"/>
                      <a:pt x="520562" y="326781"/>
                      <a:pt x="490734" y="321798"/>
                    </a:cubicBezTo>
                    <a:cubicBezTo>
                      <a:pt x="474942" y="319833"/>
                      <a:pt x="455220" y="312744"/>
                      <a:pt x="442166" y="325237"/>
                    </a:cubicBezTo>
                    <a:cubicBezTo>
                      <a:pt x="433463" y="334010"/>
                      <a:pt x="435077" y="347697"/>
                      <a:pt x="435919" y="358996"/>
                    </a:cubicBezTo>
                    <a:cubicBezTo>
                      <a:pt x="436972" y="382859"/>
                      <a:pt x="441183" y="403845"/>
                      <a:pt x="439849" y="428269"/>
                    </a:cubicBezTo>
                    <a:cubicBezTo>
                      <a:pt x="407213" y="422654"/>
                      <a:pt x="374718" y="415636"/>
                      <a:pt x="341941" y="410863"/>
                    </a:cubicBezTo>
                    <a:cubicBezTo>
                      <a:pt x="316745" y="405178"/>
                      <a:pt x="285232" y="409108"/>
                      <a:pt x="290847" y="442516"/>
                    </a:cubicBezTo>
                    <a:cubicBezTo>
                      <a:pt x="296532" y="477890"/>
                      <a:pt x="306428" y="513193"/>
                      <a:pt x="304322" y="549268"/>
                    </a:cubicBezTo>
                    <a:cubicBezTo>
                      <a:pt x="273511" y="541056"/>
                      <a:pt x="242279" y="534529"/>
                      <a:pt x="211397" y="526247"/>
                    </a:cubicBezTo>
                    <a:cubicBezTo>
                      <a:pt x="205782" y="524773"/>
                      <a:pt x="178902" y="516281"/>
                      <a:pt x="159531" y="514035"/>
                    </a:cubicBezTo>
                    <a:cubicBezTo>
                      <a:pt x="139107" y="468695"/>
                      <a:pt x="116577" y="424339"/>
                      <a:pt x="96996" y="378648"/>
                    </a:cubicBezTo>
                    <a:cubicBezTo>
                      <a:pt x="62886" y="294847"/>
                      <a:pt x="33478" y="209151"/>
                      <a:pt x="0" y="124999"/>
                    </a:cubicBezTo>
                    <a:cubicBezTo>
                      <a:pt x="5404" y="107804"/>
                      <a:pt x="6106" y="69624"/>
                      <a:pt x="8633" y="62816"/>
                    </a:cubicBezTo>
                    <a:cubicBezTo>
                      <a:pt x="32285" y="59236"/>
                      <a:pt x="55867" y="72010"/>
                      <a:pt x="79800" y="69694"/>
                    </a:cubicBezTo>
                    <a:cubicBezTo>
                      <a:pt x="112998" y="62745"/>
                      <a:pt x="94329" y="23582"/>
                      <a:pt x="88503" y="2176"/>
                    </a:cubicBezTo>
                    <a:cubicBezTo>
                      <a:pt x="106962" y="1334"/>
                      <a:pt x="125491" y="11019"/>
                      <a:pt x="143669" y="6176"/>
                    </a:cubicBezTo>
                    <a:cubicBezTo>
                      <a:pt x="147669" y="4702"/>
                      <a:pt x="150547" y="2597"/>
                      <a:pt x="152582" y="0"/>
                    </a:cubicBezTo>
                    <a:cubicBezTo>
                      <a:pt x="198273" y="23863"/>
                      <a:pt x="244103" y="47445"/>
                      <a:pt x="289513" y="71869"/>
                    </a:cubicBezTo>
                    <a:cubicBezTo>
                      <a:pt x="351557" y="107664"/>
                      <a:pt x="418373" y="134264"/>
                      <a:pt x="478942" y="172725"/>
                    </a:cubicBezTo>
                    <a:cubicBezTo>
                      <a:pt x="522106" y="196588"/>
                      <a:pt x="569271" y="211889"/>
                      <a:pt x="613417" y="233716"/>
                    </a:cubicBezTo>
                    <a:cubicBezTo>
                      <a:pt x="617488" y="235471"/>
                      <a:pt x="621348" y="235751"/>
                      <a:pt x="624857" y="2348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16503313" y="4099977"/>
                <a:ext cx="533686" cy="458610"/>
              </a:xfrm>
              <a:custGeom>
                <a:avLst/>
                <a:gdLst/>
                <a:ahLst/>
                <a:cxnLst/>
                <a:rect l="l" t="t" r="r" b="b"/>
                <a:pathLst>
                  <a:path w="533686" h="458610" extrusionOk="0">
                    <a:moveTo>
                      <a:pt x="461747" y="71659"/>
                    </a:moveTo>
                    <a:cubicBezTo>
                      <a:pt x="489961" y="120859"/>
                      <a:pt x="531581" y="168093"/>
                      <a:pt x="533687" y="227189"/>
                    </a:cubicBezTo>
                    <a:cubicBezTo>
                      <a:pt x="529476" y="301655"/>
                      <a:pt x="478451" y="369173"/>
                      <a:pt x="415074" y="406441"/>
                    </a:cubicBezTo>
                    <a:cubicBezTo>
                      <a:pt x="357944" y="446447"/>
                      <a:pt x="285934" y="466520"/>
                      <a:pt x="216591" y="455711"/>
                    </a:cubicBezTo>
                    <a:cubicBezTo>
                      <a:pt x="156021" y="440832"/>
                      <a:pt x="109839" y="393738"/>
                      <a:pt x="65623" y="352329"/>
                    </a:cubicBezTo>
                    <a:cubicBezTo>
                      <a:pt x="44848" y="332115"/>
                      <a:pt x="23723" y="309305"/>
                      <a:pt x="0" y="291198"/>
                    </a:cubicBezTo>
                    <a:cubicBezTo>
                      <a:pt x="3369" y="291338"/>
                      <a:pt x="6668" y="291408"/>
                      <a:pt x="9826" y="291619"/>
                    </a:cubicBezTo>
                    <a:cubicBezTo>
                      <a:pt x="40707" y="293514"/>
                      <a:pt x="70466" y="284811"/>
                      <a:pt x="99593" y="275616"/>
                    </a:cubicBezTo>
                    <a:cubicBezTo>
                      <a:pt x="138545" y="265440"/>
                      <a:pt x="175743" y="249367"/>
                      <a:pt x="209432" y="227399"/>
                    </a:cubicBezTo>
                    <a:cubicBezTo>
                      <a:pt x="209502" y="227399"/>
                      <a:pt x="209502" y="227329"/>
                      <a:pt x="209573" y="227329"/>
                    </a:cubicBezTo>
                    <a:cubicBezTo>
                      <a:pt x="233084" y="215679"/>
                      <a:pt x="255684" y="202133"/>
                      <a:pt x="277090" y="186622"/>
                    </a:cubicBezTo>
                    <a:cubicBezTo>
                      <a:pt x="305936" y="167883"/>
                      <a:pt x="327132" y="139949"/>
                      <a:pt x="347275" y="112507"/>
                    </a:cubicBezTo>
                    <a:cubicBezTo>
                      <a:pt x="368822" y="84152"/>
                      <a:pt x="388474" y="50814"/>
                      <a:pt x="397247" y="15511"/>
                    </a:cubicBezTo>
                    <a:cubicBezTo>
                      <a:pt x="399774" y="11300"/>
                      <a:pt x="401388" y="5966"/>
                      <a:pt x="402371" y="0"/>
                    </a:cubicBezTo>
                    <a:cubicBezTo>
                      <a:pt x="422514" y="23723"/>
                      <a:pt x="445394" y="44989"/>
                      <a:pt x="461747" y="716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16301672" y="3850539"/>
                <a:ext cx="451850" cy="391070"/>
              </a:xfrm>
              <a:custGeom>
                <a:avLst/>
                <a:gdLst/>
                <a:ahLst/>
                <a:cxnLst/>
                <a:rect l="l" t="t" r="r" b="b"/>
                <a:pathLst>
                  <a:path w="451850" h="391070" extrusionOk="0">
                    <a:moveTo>
                      <a:pt x="451851" y="52709"/>
                    </a:moveTo>
                    <a:cubicBezTo>
                      <a:pt x="447429" y="56359"/>
                      <a:pt x="444131" y="62184"/>
                      <a:pt x="443569" y="69974"/>
                    </a:cubicBezTo>
                    <a:cubicBezTo>
                      <a:pt x="404336" y="194693"/>
                      <a:pt x="310218" y="301866"/>
                      <a:pt x="189710" y="353522"/>
                    </a:cubicBezTo>
                    <a:cubicBezTo>
                      <a:pt x="157425" y="364751"/>
                      <a:pt x="124157" y="372542"/>
                      <a:pt x="91521" y="382298"/>
                    </a:cubicBezTo>
                    <a:cubicBezTo>
                      <a:pt x="87661" y="383280"/>
                      <a:pt x="78186" y="386649"/>
                      <a:pt x="70255" y="391071"/>
                    </a:cubicBezTo>
                    <a:cubicBezTo>
                      <a:pt x="50533" y="366857"/>
                      <a:pt x="31443" y="342152"/>
                      <a:pt x="12703" y="316956"/>
                    </a:cubicBezTo>
                    <a:cubicBezTo>
                      <a:pt x="8352" y="310990"/>
                      <a:pt x="4211" y="304884"/>
                      <a:pt x="0" y="298707"/>
                    </a:cubicBezTo>
                    <a:cubicBezTo>
                      <a:pt x="93978" y="294566"/>
                      <a:pt x="181919" y="248876"/>
                      <a:pt x="255193" y="191956"/>
                    </a:cubicBezTo>
                    <a:cubicBezTo>
                      <a:pt x="319833" y="142055"/>
                      <a:pt x="387983" y="81625"/>
                      <a:pt x="408617" y="0"/>
                    </a:cubicBezTo>
                    <a:cubicBezTo>
                      <a:pt x="423005" y="17546"/>
                      <a:pt x="437533" y="35093"/>
                      <a:pt x="451851" y="527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16180041" y="3702098"/>
                <a:ext cx="503366" cy="427847"/>
              </a:xfrm>
              <a:custGeom>
                <a:avLst/>
                <a:gdLst/>
                <a:ahLst/>
                <a:cxnLst/>
                <a:rect l="l" t="t" r="r" b="b"/>
                <a:pathLst>
                  <a:path w="503366" h="427847" extrusionOk="0">
                    <a:moveTo>
                      <a:pt x="491365" y="99803"/>
                    </a:moveTo>
                    <a:cubicBezTo>
                      <a:pt x="495366" y="104856"/>
                      <a:pt x="499366" y="109910"/>
                      <a:pt x="503367" y="114963"/>
                    </a:cubicBezTo>
                    <a:cubicBezTo>
                      <a:pt x="498945" y="117981"/>
                      <a:pt x="495857" y="123034"/>
                      <a:pt x="495646" y="130193"/>
                    </a:cubicBezTo>
                    <a:cubicBezTo>
                      <a:pt x="472696" y="241507"/>
                      <a:pt x="316324" y="350644"/>
                      <a:pt x="216872" y="394650"/>
                    </a:cubicBezTo>
                    <a:cubicBezTo>
                      <a:pt x="181849" y="408968"/>
                      <a:pt x="144651" y="416759"/>
                      <a:pt x="108576" y="427848"/>
                    </a:cubicBezTo>
                    <a:cubicBezTo>
                      <a:pt x="93837" y="406512"/>
                      <a:pt x="78326" y="385737"/>
                      <a:pt x="58605" y="368822"/>
                    </a:cubicBezTo>
                    <a:cubicBezTo>
                      <a:pt x="38531" y="350574"/>
                      <a:pt x="14528" y="336116"/>
                      <a:pt x="0" y="312042"/>
                    </a:cubicBezTo>
                    <a:cubicBezTo>
                      <a:pt x="351" y="312113"/>
                      <a:pt x="772" y="312183"/>
                      <a:pt x="1053" y="312183"/>
                    </a:cubicBezTo>
                    <a:cubicBezTo>
                      <a:pt x="49200" y="316956"/>
                      <a:pt x="95311" y="299058"/>
                      <a:pt x="138826" y="280670"/>
                    </a:cubicBezTo>
                    <a:cubicBezTo>
                      <a:pt x="170830" y="267896"/>
                      <a:pt x="202273" y="253508"/>
                      <a:pt x="231049" y="234348"/>
                    </a:cubicBezTo>
                    <a:cubicBezTo>
                      <a:pt x="319833" y="180867"/>
                      <a:pt x="399493" y="103874"/>
                      <a:pt x="423988" y="0"/>
                    </a:cubicBezTo>
                    <a:cubicBezTo>
                      <a:pt x="449956" y="30601"/>
                      <a:pt x="467643" y="67448"/>
                      <a:pt x="491365" y="998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16385613" y="3936305"/>
                <a:ext cx="481557" cy="431778"/>
              </a:xfrm>
              <a:custGeom>
                <a:avLst/>
                <a:gdLst/>
                <a:ahLst/>
                <a:cxnLst/>
                <a:rect l="l" t="t" r="r" b="b"/>
                <a:pathLst>
                  <a:path w="481557" h="431778" extrusionOk="0">
                    <a:moveTo>
                      <a:pt x="480838" y="128368"/>
                    </a:moveTo>
                    <a:cubicBezTo>
                      <a:pt x="481960" y="138405"/>
                      <a:pt x="481750" y="148231"/>
                      <a:pt x="480346" y="157846"/>
                    </a:cubicBezTo>
                    <a:cubicBezTo>
                      <a:pt x="462519" y="156934"/>
                      <a:pt x="459852" y="180165"/>
                      <a:pt x="454237" y="194202"/>
                    </a:cubicBezTo>
                    <a:cubicBezTo>
                      <a:pt x="421531" y="265721"/>
                      <a:pt x="366225" y="323483"/>
                      <a:pt x="300041" y="364401"/>
                    </a:cubicBezTo>
                    <a:cubicBezTo>
                      <a:pt x="277722" y="375700"/>
                      <a:pt x="254491" y="385246"/>
                      <a:pt x="230207" y="391983"/>
                    </a:cubicBezTo>
                    <a:cubicBezTo>
                      <a:pt x="219609" y="397809"/>
                      <a:pt x="145493" y="413670"/>
                      <a:pt x="112647" y="430304"/>
                    </a:cubicBezTo>
                    <a:cubicBezTo>
                      <a:pt x="104365" y="430866"/>
                      <a:pt x="96224" y="431217"/>
                      <a:pt x="88503" y="431778"/>
                    </a:cubicBezTo>
                    <a:cubicBezTo>
                      <a:pt x="88784" y="427988"/>
                      <a:pt x="87661" y="424058"/>
                      <a:pt x="84713" y="420970"/>
                    </a:cubicBezTo>
                    <a:cubicBezTo>
                      <a:pt x="65272" y="398370"/>
                      <a:pt x="45901" y="375700"/>
                      <a:pt x="26319" y="353241"/>
                    </a:cubicBezTo>
                    <a:cubicBezTo>
                      <a:pt x="17406" y="342924"/>
                      <a:pt x="8633" y="332467"/>
                      <a:pt x="0" y="321939"/>
                    </a:cubicBezTo>
                    <a:cubicBezTo>
                      <a:pt x="58955" y="315271"/>
                      <a:pt x="119665" y="305024"/>
                      <a:pt x="170901" y="274073"/>
                    </a:cubicBezTo>
                    <a:cubicBezTo>
                      <a:pt x="242419" y="234208"/>
                      <a:pt x="304673" y="176235"/>
                      <a:pt x="345591" y="104786"/>
                    </a:cubicBezTo>
                    <a:cubicBezTo>
                      <a:pt x="364330" y="71378"/>
                      <a:pt x="384333" y="37198"/>
                      <a:pt x="394650" y="0"/>
                    </a:cubicBezTo>
                    <a:cubicBezTo>
                      <a:pt x="421180" y="33338"/>
                      <a:pt x="446938" y="67378"/>
                      <a:pt x="470520" y="103312"/>
                    </a:cubicBezTo>
                    <a:cubicBezTo>
                      <a:pt x="474942" y="110892"/>
                      <a:pt x="478592" y="119244"/>
                      <a:pt x="480767" y="127947"/>
                    </a:cubicBezTo>
                    <a:cubicBezTo>
                      <a:pt x="480838" y="128088"/>
                      <a:pt x="480838" y="128228"/>
                      <a:pt x="480838" y="1283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14130034" y="1084891"/>
                <a:ext cx="2945239" cy="3509230"/>
              </a:xfrm>
              <a:custGeom>
                <a:avLst/>
                <a:gdLst/>
                <a:ahLst/>
                <a:cxnLst/>
                <a:rect l="l" t="t" r="r" b="b"/>
                <a:pathLst>
                  <a:path w="2945239" h="3509230" extrusionOk="0">
                    <a:moveTo>
                      <a:pt x="2895946" y="3113064"/>
                    </a:moveTo>
                    <a:cubicBezTo>
                      <a:pt x="2869416" y="3065058"/>
                      <a:pt x="2838956" y="3024000"/>
                      <a:pt x="2797968" y="2986942"/>
                    </a:cubicBezTo>
                    <a:cubicBezTo>
                      <a:pt x="2790738" y="2979713"/>
                      <a:pt x="2783158" y="2972694"/>
                      <a:pt x="2775649" y="2965746"/>
                    </a:cubicBezTo>
                    <a:cubicBezTo>
                      <a:pt x="2774245" y="2964413"/>
                      <a:pt x="2772771" y="2963500"/>
                      <a:pt x="2771157" y="2962869"/>
                    </a:cubicBezTo>
                    <a:cubicBezTo>
                      <a:pt x="2770736" y="2961395"/>
                      <a:pt x="2770244" y="2960061"/>
                      <a:pt x="2769753" y="2958868"/>
                    </a:cubicBezTo>
                    <a:cubicBezTo>
                      <a:pt x="2753751" y="2918091"/>
                      <a:pt x="2722659" y="2885244"/>
                      <a:pt x="2697252" y="2850222"/>
                    </a:cubicBezTo>
                    <a:cubicBezTo>
                      <a:pt x="2655422" y="2798215"/>
                      <a:pt x="2613311" y="2746488"/>
                      <a:pt x="2569866" y="2695885"/>
                    </a:cubicBezTo>
                    <a:cubicBezTo>
                      <a:pt x="2547758" y="2669706"/>
                      <a:pt x="2501015" y="2586537"/>
                      <a:pt x="2460167" y="2589204"/>
                    </a:cubicBezTo>
                    <a:cubicBezTo>
                      <a:pt x="2452587" y="2577483"/>
                      <a:pt x="2444937" y="2565902"/>
                      <a:pt x="2436866" y="2554603"/>
                    </a:cubicBezTo>
                    <a:cubicBezTo>
                      <a:pt x="2404721" y="2503578"/>
                      <a:pt x="2375454" y="2450448"/>
                      <a:pt x="2336852" y="2403775"/>
                    </a:cubicBezTo>
                    <a:cubicBezTo>
                      <a:pt x="2192973" y="2212030"/>
                      <a:pt x="2046356" y="2022320"/>
                      <a:pt x="1901775" y="1831065"/>
                    </a:cubicBezTo>
                    <a:cubicBezTo>
                      <a:pt x="1855172" y="1774847"/>
                      <a:pt x="1812710" y="1715400"/>
                      <a:pt x="1771021" y="1655533"/>
                    </a:cubicBezTo>
                    <a:cubicBezTo>
                      <a:pt x="1714100" y="1580786"/>
                      <a:pt x="1658303" y="1505337"/>
                      <a:pt x="1603699" y="1428905"/>
                    </a:cubicBezTo>
                    <a:cubicBezTo>
                      <a:pt x="1557377" y="1371775"/>
                      <a:pt x="1514845" y="1311907"/>
                      <a:pt x="1470980" y="1252951"/>
                    </a:cubicBezTo>
                    <a:cubicBezTo>
                      <a:pt x="1426693" y="1197084"/>
                      <a:pt x="1380090" y="1143112"/>
                      <a:pt x="1340436" y="1083665"/>
                    </a:cubicBezTo>
                    <a:cubicBezTo>
                      <a:pt x="1283866" y="1005339"/>
                      <a:pt x="1224350" y="929258"/>
                      <a:pt x="1168552" y="850300"/>
                    </a:cubicBezTo>
                    <a:cubicBezTo>
                      <a:pt x="1131144" y="801311"/>
                      <a:pt x="1090998" y="754568"/>
                      <a:pt x="1053800" y="705298"/>
                    </a:cubicBezTo>
                    <a:cubicBezTo>
                      <a:pt x="1004811" y="640868"/>
                      <a:pt x="943048" y="587808"/>
                      <a:pt x="893217" y="524150"/>
                    </a:cubicBezTo>
                    <a:cubicBezTo>
                      <a:pt x="864722" y="489268"/>
                      <a:pt x="833630" y="456773"/>
                      <a:pt x="802397" y="424417"/>
                    </a:cubicBezTo>
                    <a:cubicBezTo>
                      <a:pt x="788711" y="412135"/>
                      <a:pt x="778113" y="394659"/>
                      <a:pt x="762743" y="384552"/>
                    </a:cubicBezTo>
                    <a:cubicBezTo>
                      <a:pt x="762322" y="379218"/>
                      <a:pt x="759514" y="374025"/>
                      <a:pt x="753689" y="370586"/>
                    </a:cubicBezTo>
                    <a:cubicBezTo>
                      <a:pt x="743723" y="365041"/>
                      <a:pt x="733055" y="360479"/>
                      <a:pt x="722597" y="355777"/>
                    </a:cubicBezTo>
                    <a:cubicBezTo>
                      <a:pt x="694102" y="343143"/>
                      <a:pt x="664905" y="331984"/>
                      <a:pt x="636761" y="318578"/>
                    </a:cubicBezTo>
                    <a:cubicBezTo>
                      <a:pt x="609318" y="305033"/>
                      <a:pt x="584473" y="286785"/>
                      <a:pt x="556680" y="273871"/>
                    </a:cubicBezTo>
                    <a:cubicBezTo>
                      <a:pt x="382200" y="187333"/>
                      <a:pt x="211369" y="94408"/>
                      <a:pt x="35135" y="11379"/>
                    </a:cubicBezTo>
                    <a:cubicBezTo>
                      <a:pt x="26783" y="7378"/>
                      <a:pt x="18782" y="921"/>
                      <a:pt x="9377" y="9"/>
                    </a:cubicBezTo>
                    <a:cubicBezTo>
                      <a:pt x="2990" y="-272"/>
                      <a:pt x="-1081" y="6255"/>
                      <a:pt x="253" y="12010"/>
                    </a:cubicBezTo>
                    <a:cubicBezTo>
                      <a:pt x="393" y="12853"/>
                      <a:pt x="674" y="13695"/>
                      <a:pt x="1025" y="14397"/>
                    </a:cubicBezTo>
                    <a:cubicBezTo>
                      <a:pt x="885" y="16292"/>
                      <a:pt x="1025" y="18257"/>
                      <a:pt x="1306" y="20082"/>
                    </a:cubicBezTo>
                    <a:cubicBezTo>
                      <a:pt x="4745" y="44015"/>
                      <a:pt x="10991" y="67457"/>
                      <a:pt x="16817" y="90969"/>
                    </a:cubicBezTo>
                    <a:cubicBezTo>
                      <a:pt x="43347" y="190772"/>
                      <a:pt x="91564" y="283065"/>
                      <a:pt x="123779" y="380973"/>
                    </a:cubicBezTo>
                    <a:cubicBezTo>
                      <a:pt x="153467" y="467792"/>
                      <a:pt x="181962" y="555242"/>
                      <a:pt x="222248" y="637850"/>
                    </a:cubicBezTo>
                    <a:cubicBezTo>
                      <a:pt x="232776" y="660590"/>
                      <a:pt x="241619" y="684032"/>
                      <a:pt x="252428" y="706702"/>
                    </a:cubicBezTo>
                    <a:cubicBezTo>
                      <a:pt x="254603" y="711123"/>
                      <a:pt x="257762" y="714632"/>
                      <a:pt x="262324" y="716598"/>
                    </a:cubicBezTo>
                    <a:cubicBezTo>
                      <a:pt x="263447" y="717089"/>
                      <a:pt x="264640" y="717440"/>
                      <a:pt x="265763" y="717721"/>
                    </a:cubicBezTo>
                    <a:cubicBezTo>
                      <a:pt x="266535" y="719967"/>
                      <a:pt x="268219" y="722353"/>
                      <a:pt x="269904" y="723827"/>
                    </a:cubicBezTo>
                    <a:cubicBezTo>
                      <a:pt x="296574" y="756042"/>
                      <a:pt x="318051" y="792117"/>
                      <a:pt x="343879" y="825104"/>
                    </a:cubicBezTo>
                    <a:cubicBezTo>
                      <a:pt x="392377" y="883076"/>
                      <a:pt x="428522" y="950103"/>
                      <a:pt x="476879" y="1008146"/>
                    </a:cubicBezTo>
                    <a:cubicBezTo>
                      <a:pt x="533097" y="1072436"/>
                      <a:pt x="583911" y="1141006"/>
                      <a:pt x="637743" y="1207191"/>
                    </a:cubicBezTo>
                    <a:cubicBezTo>
                      <a:pt x="691154" y="1266006"/>
                      <a:pt x="739722" y="1328611"/>
                      <a:pt x="790255" y="1389882"/>
                    </a:cubicBezTo>
                    <a:cubicBezTo>
                      <a:pt x="837560" y="1441960"/>
                      <a:pt x="876372" y="1500705"/>
                      <a:pt x="919957" y="1555800"/>
                    </a:cubicBezTo>
                    <a:cubicBezTo>
                      <a:pt x="998073" y="1643391"/>
                      <a:pt x="1065170" y="1740035"/>
                      <a:pt x="1145251" y="1825872"/>
                    </a:cubicBezTo>
                    <a:cubicBezTo>
                      <a:pt x="1224560" y="1919498"/>
                      <a:pt x="1301342" y="2016634"/>
                      <a:pt x="1377072" y="2113279"/>
                    </a:cubicBezTo>
                    <a:cubicBezTo>
                      <a:pt x="1422833" y="2165286"/>
                      <a:pt x="1465154" y="2220171"/>
                      <a:pt x="1507336" y="2275126"/>
                    </a:cubicBezTo>
                    <a:cubicBezTo>
                      <a:pt x="1552464" y="2328396"/>
                      <a:pt x="1596751" y="2382228"/>
                      <a:pt x="1636757" y="2439569"/>
                    </a:cubicBezTo>
                    <a:cubicBezTo>
                      <a:pt x="1708345" y="2528143"/>
                      <a:pt x="1779373" y="2617137"/>
                      <a:pt x="1850681" y="2705921"/>
                    </a:cubicBezTo>
                    <a:cubicBezTo>
                      <a:pt x="1908794" y="2772667"/>
                      <a:pt x="1958485" y="2846151"/>
                      <a:pt x="2014492" y="2914581"/>
                    </a:cubicBezTo>
                    <a:cubicBezTo>
                      <a:pt x="2016036" y="2916125"/>
                      <a:pt x="2017791" y="2917319"/>
                      <a:pt x="2019686" y="2918231"/>
                    </a:cubicBezTo>
                    <a:cubicBezTo>
                      <a:pt x="2019826" y="2919143"/>
                      <a:pt x="2020107" y="2920126"/>
                      <a:pt x="2020809" y="2921109"/>
                    </a:cubicBezTo>
                    <a:cubicBezTo>
                      <a:pt x="2023055" y="2923565"/>
                      <a:pt x="2025932" y="2925109"/>
                      <a:pt x="2028950" y="2926232"/>
                    </a:cubicBezTo>
                    <a:cubicBezTo>
                      <a:pt x="2028178" y="2961605"/>
                      <a:pt x="2081940" y="2995996"/>
                      <a:pt x="2100329" y="3023438"/>
                    </a:cubicBezTo>
                    <a:cubicBezTo>
                      <a:pt x="2152055" y="3103519"/>
                      <a:pt x="2211151" y="3178126"/>
                      <a:pt x="2276704" y="3247469"/>
                    </a:cubicBezTo>
                    <a:cubicBezTo>
                      <a:pt x="2290390" y="3262488"/>
                      <a:pt x="2303725" y="3277859"/>
                      <a:pt x="2317692" y="3292598"/>
                    </a:cubicBezTo>
                    <a:cubicBezTo>
                      <a:pt x="2320569" y="3295475"/>
                      <a:pt x="2323938" y="3297370"/>
                      <a:pt x="2328079" y="3297651"/>
                    </a:cubicBezTo>
                    <a:cubicBezTo>
                      <a:pt x="2329202" y="3297791"/>
                      <a:pt x="2330325" y="3297721"/>
                      <a:pt x="2331448" y="3297581"/>
                    </a:cubicBezTo>
                    <a:cubicBezTo>
                      <a:pt x="2337484" y="3301090"/>
                      <a:pt x="2344362" y="3303126"/>
                      <a:pt x="2351521" y="3304319"/>
                    </a:cubicBezTo>
                    <a:cubicBezTo>
                      <a:pt x="2357627" y="3317654"/>
                      <a:pt x="2381279" y="3341025"/>
                      <a:pt x="2385350" y="3346079"/>
                    </a:cubicBezTo>
                    <a:cubicBezTo>
                      <a:pt x="2445288" y="3411912"/>
                      <a:pt x="2508033" y="3495292"/>
                      <a:pt x="2602081" y="3507855"/>
                    </a:cubicBezTo>
                    <a:lnTo>
                      <a:pt x="2602151" y="3507855"/>
                    </a:lnTo>
                    <a:cubicBezTo>
                      <a:pt x="2746101" y="3522243"/>
                      <a:pt x="2906403" y="3422230"/>
                      <a:pt x="2940864" y="3278701"/>
                    </a:cubicBezTo>
                    <a:cubicBezTo>
                      <a:pt x="2956445" y="3219325"/>
                      <a:pt x="2927810" y="3161633"/>
                      <a:pt x="2895946" y="3113064"/>
                    </a:cubicBezTo>
                    <a:close/>
                    <a:moveTo>
                      <a:pt x="782324" y="473196"/>
                    </a:moveTo>
                    <a:cubicBezTo>
                      <a:pt x="791098" y="469476"/>
                      <a:pt x="794817" y="461475"/>
                      <a:pt x="795028" y="452913"/>
                    </a:cubicBezTo>
                    <a:cubicBezTo>
                      <a:pt x="813276" y="473758"/>
                      <a:pt x="831524" y="493129"/>
                      <a:pt x="837209" y="501340"/>
                    </a:cubicBezTo>
                    <a:cubicBezTo>
                      <a:pt x="886900" y="565700"/>
                      <a:pt x="940732" y="626270"/>
                      <a:pt x="995617" y="686208"/>
                    </a:cubicBezTo>
                    <a:cubicBezTo>
                      <a:pt x="1075347" y="785870"/>
                      <a:pt x="1153182" y="887007"/>
                      <a:pt x="1226806" y="991302"/>
                    </a:cubicBezTo>
                    <a:cubicBezTo>
                      <a:pt x="1298956" y="1085841"/>
                      <a:pt x="1365000" y="1184661"/>
                      <a:pt x="1441712" y="1275621"/>
                    </a:cubicBezTo>
                    <a:cubicBezTo>
                      <a:pt x="1485438" y="1334717"/>
                      <a:pt x="1527900" y="1394585"/>
                      <a:pt x="1574152" y="1451786"/>
                    </a:cubicBezTo>
                    <a:cubicBezTo>
                      <a:pt x="1628685" y="1528357"/>
                      <a:pt x="1684342" y="1603876"/>
                      <a:pt x="1741262" y="1678623"/>
                    </a:cubicBezTo>
                    <a:cubicBezTo>
                      <a:pt x="1794954" y="1759196"/>
                      <a:pt x="1856787" y="1833732"/>
                      <a:pt x="1915040" y="1911006"/>
                    </a:cubicBezTo>
                    <a:cubicBezTo>
                      <a:pt x="2000806" y="2026952"/>
                      <a:pt x="2089941" y="2140441"/>
                      <a:pt x="2177883" y="2254702"/>
                    </a:cubicBezTo>
                    <a:cubicBezTo>
                      <a:pt x="2221117" y="2311973"/>
                      <a:pt x="2261824" y="2371139"/>
                      <a:pt x="2306883" y="2427076"/>
                    </a:cubicBezTo>
                    <a:cubicBezTo>
                      <a:pt x="2344081" y="2472205"/>
                      <a:pt x="2372085" y="2522809"/>
                      <a:pt x="2403317" y="2572710"/>
                    </a:cubicBezTo>
                    <a:cubicBezTo>
                      <a:pt x="2413213" y="2586888"/>
                      <a:pt x="2422057" y="2600012"/>
                      <a:pt x="2431602" y="2614962"/>
                    </a:cubicBezTo>
                    <a:cubicBezTo>
                      <a:pt x="2432444" y="2616155"/>
                      <a:pt x="2433286" y="2617278"/>
                      <a:pt x="2434269" y="2618260"/>
                    </a:cubicBezTo>
                    <a:cubicBezTo>
                      <a:pt x="2433497" y="2620857"/>
                      <a:pt x="2432865" y="2623384"/>
                      <a:pt x="2432233" y="2625770"/>
                    </a:cubicBezTo>
                    <a:cubicBezTo>
                      <a:pt x="2426899" y="2641421"/>
                      <a:pt x="2420232" y="2656651"/>
                      <a:pt x="2412511" y="2671320"/>
                    </a:cubicBezTo>
                    <a:cubicBezTo>
                      <a:pt x="2411318" y="2665074"/>
                      <a:pt x="2406405" y="2659740"/>
                      <a:pt x="2400440" y="2657704"/>
                    </a:cubicBezTo>
                    <a:cubicBezTo>
                      <a:pt x="2400370" y="2657073"/>
                      <a:pt x="2400229" y="2656441"/>
                      <a:pt x="2400089" y="2655809"/>
                    </a:cubicBezTo>
                    <a:cubicBezTo>
                      <a:pt x="2397422" y="2641281"/>
                      <a:pt x="2386543" y="2630823"/>
                      <a:pt x="2377770" y="2619594"/>
                    </a:cubicBezTo>
                    <a:cubicBezTo>
                      <a:pt x="2358048" y="2596573"/>
                      <a:pt x="2336220" y="2575377"/>
                      <a:pt x="2319446" y="2549128"/>
                    </a:cubicBezTo>
                    <a:cubicBezTo>
                      <a:pt x="2267439" y="2469679"/>
                      <a:pt x="2204834" y="2396546"/>
                      <a:pt x="2151914" y="2317518"/>
                    </a:cubicBezTo>
                    <a:cubicBezTo>
                      <a:pt x="2132333" y="2287268"/>
                      <a:pt x="2113874" y="2256386"/>
                      <a:pt x="2093591" y="2226558"/>
                    </a:cubicBezTo>
                    <a:cubicBezTo>
                      <a:pt x="2068254" y="2188798"/>
                      <a:pt x="2039969" y="2153144"/>
                      <a:pt x="2012597" y="2116859"/>
                    </a:cubicBezTo>
                    <a:cubicBezTo>
                      <a:pt x="1977856" y="2071940"/>
                      <a:pt x="1950624" y="2024565"/>
                      <a:pt x="1915251" y="1978734"/>
                    </a:cubicBezTo>
                    <a:cubicBezTo>
                      <a:pt x="1872648" y="1924973"/>
                      <a:pt x="1829695" y="1871492"/>
                      <a:pt x="1790251" y="1815344"/>
                    </a:cubicBezTo>
                    <a:cubicBezTo>
                      <a:pt x="1721259" y="1725718"/>
                      <a:pt x="1647916" y="1639460"/>
                      <a:pt x="1577521" y="1550957"/>
                    </a:cubicBezTo>
                    <a:cubicBezTo>
                      <a:pt x="1515828" y="1481895"/>
                      <a:pt x="1460171" y="1407709"/>
                      <a:pt x="1398689" y="1338507"/>
                    </a:cubicBezTo>
                    <a:cubicBezTo>
                      <a:pt x="1360158" y="1296536"/>
                      <a:pt x="1324012" y="1246916"/>
                      <a:pt x="1290043" y="1200453"/>
                    </a:cubicBezTo>
                    <a:cubicBezTo>
                      <a:pt x="1250178" y="1148095"/>
                      <a:pt x="1205119" y="1099878"/>
                      <a:pt x="1164973" y="1047660"/>
                    </a:cubicBezTo>
                    <a:cubicBezTo>
                      <a:pt x="1068960" y="920906"/>
                      <a:pt x="961577" y="803416"/>
                      <a:pt x="860160" y="681154"/>
                    </a:cubicBezTo>
                    <a:cubicBezTo>
                      <a:pt x="820435" y="632656"/>
                      <a:pt x="776078" y="588229"/>
                      <a:pt x="729194" y="546680"/>
                    </a:cubicBezTo>
                    <a:cubicBezTo>
                      <a:pt x="728703" y="546259"/>
                      <a:pt x="728071" y="545627"/>
                      <a:pt x="727370" y="544995"/>
                    </a:cubicBezTo>
                    <a:cubicBezTo>
                      <a:pt x="748495" y="528783"/>
                      <a:pt x="739582" y="485408"/>
                      <a:pt x="736353" y="460844"/>
                    </a:cubicBezTo>
                    <a:cubicBezTo>
                      <a:pt x="751232" y="465195"/>
                      <a:pt x="765901" y="479302"/>
                      <a:pt x="782324" y="473196"/>
                    </a:cubicBezTo>
                    <a:close/>
                    <a:moveTo>
                      <a:pt x="2198026" y="2858363"/>
                    </a:moveTo>
                    <a:cubicBezTo>
                      <a:pt x="2198026" y="2856047"/>
                      <a:pt x="2197745" y="2853661"/>
                      <a:pt x="2196763" y="2851415"/>
                    </a:cubicBezTo>
                    <a:cubicBezTo>
                      <a:pt x="2194306" y="2844537"/>
                      <a:pt x="2187498" y="2841028"/>
                      <a:pt x="2182375" y="2836395"/>
                    </a:cubicBezTo>
                    <a:cubicBezTo>
                      <a:pt x="2178795" y="2832184"/>
                      <a:pt x="2173672" y="2829587"/>
                      <a:pt x="2168478" y="2828956"/>
                    </a:cubicBezTo>
                    <a:cubicBezTo>
                      <a:pt x="2127280" y="2782423"/>
                      <a:pt x="2096539" y="2727679"/>
                      <a:pt x="2054638" y="2681567"/>
                    </a:cubicBezTo>
                    <a:cubicBezTo>
                      <a:pt x="2011334" y="2633350"/>
                      <a:pt x="1973083" y="2581062"/>
                      <a:pt x="1935043" y="2528634"/>
                    </a:cubicBezTo>
                    <a:cubicBezTo>
                      <a:pt x="1908162" y="2492419"/>
                      <a:pt x="1878474" y="2458449"/>
                      <a:pt x="1850119" y="2423427"/>
                    </a:cubicBezTo>
                    <a:cubicBezTo>
                      <a:pt x="1822817" y="2388124"/>
                      <a:pt x="1799095" y="2350083"/>
                      <a:pt x="1769968" y="2316184"/>
                    </a:cubicBezTo>
                    <a:cubicBezTo>
                      <a:pt x="1712767" y="2250351"/>
                      <a:pt x="1659918" y="2181218"/>
                      <a:pt x="1607840" y="2111384"/>
                    </a:cubicBezTo>
                    <a:cubicBezTo>
                      <a:pt x="1553026" y="2044849"/>
                      <a:pt x="1495053" y="1981051"/>
                      <a:pt x="1441362" y="1913603"/>
                    </a:cubicBezTo>
                    <a:cubicBezTo>
                      <a:pt x="1402830" y="1869176"/>
                      <a:pt x="1357701" y="1830785"/>
                      <a:pt x="1323872" y="1782427"/>
                    </a:cubicBezTo>
                    <a:cubicBezTo>
                      <a:pt x="1283656" y="1724033"/>
                      <a:pt x="1234105" y="1673079"/>
                      <a:pt x="1189046" y="1618615"/>
                    </a:cubicBezTo>
                    <a:cubicBezTo>
                      <a:pt x="1134653" y="1547307"/>
                      <a:pt x="1074715" y="1480421"/>
                      <a:pt x="1017023" y="1411780"/>
                    </a:cubicBezTo>
                    <a:cubicBezTo>
                      <a:pt x="975895" y="1359071"/>
                      <a:pt x="930906" y="1309801"/>
                      <a:pt x="885707" y="1260602"/>
                    </a:cubicBezTo>
                    <a:cubicBezTo>
                      <a:pt x="828576" y="1190768"/>
                      <a:pt x="772358" y="1120232"/>
                      <a:pt x="712701" y="1052433"/>
                    </a:cubicBezTo>
                    <a:cubicBezTo>
                      <a:pt x="654588" y="984564"/>
                      <a:pt x="603774" y="910729"/>
                      <a:pt x="544818" y="843562"/>
                    </a:cubicBezTo>
                    <a:cubicBezTo>
                      <a:pt x="516253" y="808189"/>
                      <a:pt x="487337" y="773026"/>
                      <a:pt x="457368" y="738987"/>
                    </a:cubicBezTo>
                    <a:cubicBezTo>
                      <a:pt x="472037" y="709158"/>
                      <a:pt x="454841" y="640587"/>
                      <a:pt x="452314" y="617637"/>
                    </a:cubicBezTo>
                    <a:cubicBezTo>
                      <a:pt x="492109" y="622971"/>
                      <a:pt x="531343" y="632025"/>
                      <a:pt x="570927" y="638482"/>
                    </a:cubicBezTo>
                    <a:cubicBezTo>
                      <a:pt x="580823" y="638692"/>
                      <a:pt x="587701" y="635323"/>
                      <a:pt x="592474" y="629709"/>
                    </a:cubicBezTo>
                    <a:cubicBezTo>
                      <a:pt x="622092" y="670346"/>
                      <a:pt x="641463" y="717791"/>
                      <a:pt x="668555" y="760182"/>
                    </a:cubicBezTo>
                    <a:cubicBezTo>
                      <a:pt x="734599" y="855704"/>
                      <a:pt x="805135" y="948278"/>
                      <a:pt x="879110" y="1037764"/>
                    </a:cubicBezTo>
                    <a:cubicBezTo>
                      <a:pt x="939469" y="1104019"/>
                      <a:pt x="996389" y="1175046"/>
                      <a:pt x="1053309" y="1245021"/>
                    </a:cubicBezTo>
                    <a:cubicBezTo>
                      <a:pt x="1097245" y="1296045"/>
                      <a:pt x="1134232" y="1352614"/>
                      <a:pt x="1178098" y="1403709"/>
                    </a:cubicBezTo>
                    <a:cubicBezTo>
                      <a:pt x="1252985" y="1491089"/>
                      <a:pt x="1320784" y="1584154"/>
                      <a:pt x="1397145" y="1670342"/>
                    </a:cubicBezTo>
                    <a:cubicBezTo>
                      <a:pt x="1429290" y="1709786"/>
                      <a:pt x="1454065" y="1753441"/>
                      <a:pt x="1484245" y="1794569"/>
                    </a:cubicBezTo>
                    <a:cubicBezTo>
                      <a:pt x="1513512" y="1835487"/>
                      <a:pt x="1549376" y="1871000"/>
                      <a:pt x="1579275" y="1911427"/>
                    </a:cubicBezTo>
                    <a:cubicBezTo>
                      <a:pt x="1619210" y="1967786"/>
                      <a:pt x="1663708" y="2020565"/>
                      <a:pt x="1711784" y="2070115"/>
                    </a:cubicBezTo>
                    <a:cubicBezTo>
                      <a:pt x="1769968" y="2138546"/>
                      <a:pt x="1825414" y="2209713"/>
                      <a:pt x="1885422" y="2276740"/>
                    </a:cubicBezTo>
                    <a:cubicBezTo>
                      <a:pt x="1914829" y="2311692"/>
                      <a:pt x="1942132" y="2348329"/>
                      <a:pt x="1969644" y="2384755"/>
                    </a:cubicBezTo>
                    <a:cubicBezTo>
                      <a:pt x="2011123" y="2436902"/>
                      <a:pt x="2057516" y="2485190"/>
                      <a:pt x="2095135" y="2540355"/>
                    </a:cubicBezTo>
                    <a:cubicBezTo>
                      <a:pt x="2132263" y="2596643"/>
                      <a:pt x="2174865" y="2648861"/>
                      <a:pt x="2212554" y="2704728"/>
                    </a:cubicBezTo>
                    <a:cubicBezTo>
                      <a:pt x="2230171" y="2731328"/>
                      <a:pt x="2248208" y="2762491"/>
                      <a:pt x="2264000" y="2791547"/>
                    </a:cubicBezTo>
                    <a:cubicBezTo>
                      <a:pt x="2268071" y="2798355"/>
                      <a:pt x="2271440" y="2805935"/>
                      <a:pt x="2276423" y="2812181"/>
                    </a:cubicBezTo>
                    <a:cubicBezTo>
                      <a:pt x="2251226" y="2829307"/>
                      <a:pt x="2225118" y="2844677"/>
                      <a:pt x="2198026" y="2858363"/>
                    </a:cubicBezTo>
                    <a:close/>
                    <a:moveTo>
                      <a:pt x="2307023" y="2789863"/>
                    </a:moveTo>
                    <a:cubicBezTo>
                      <a:pt x="2271650" y="2725573"/>
                      <a:pt x="2233259" y="2662898"/>
                      <a:pt x="2187779" y="2605136"/>
                    </a:cubicBezTo>
                    <a:cubicBezTo>
                      <a:pt x="2159424" y="2568289"/>
                      <a:pt x="2134719" y="2528985"/>
                      <a:pt x="2106856" y="2491787"/>
                    </a:cubicBezTo>
                    <a:cubicBezTo>
                      <a:pt x="2067412" y="2438166"/>
                      <a:pt x="2020318" y="2390861"/>
                      <a:pt x="1981225" y="2336959"/>
                    </a:cubicBezTo>
                    <a:cubicBezTo>
                      <a:pt x="1915882" y="2247894"/>
                      <a:pt x="1838749" y="2168445"/>
                      <a:pt x="1771301" y="2080994"/>
                    </a:cubicBezTo>
                    <a:cubicBezTo>
                      <a:pt x="1738525" y="2039936"/>
                      <a:pt x="1699923" y="2004001"/>
                      <a:pt x="1666726" y="1963364"/>
                    </a:cubicBezTo>
                    <a:cubicBezTo>
                      <a:pt x="1637809" y="1928552"/>
                      <a:pt x="1612964" y="1890582"/>
                      <a:pt x="1584048" y="1855770"/>
                    </a:cubicBezTo>
                    <a:cubicBezTo>
                      <a:pt x="1526777" y="1795411"/>
                      <a:pt x="1483894" y="1724103"/>
                      <a:pt x="1435326" y="1657077"/>
                    </a:cubicBezTo>
                    <a:cubicBezTo>
                      <a:pt x="1374967" y="1587523"/>
                      <a:pt x="1318327" y="1514952"/>
                      <a:pt x="1260354" y="1443363"/>
                    </a:cubicBezTo>
                    <a:cubicBezTo>
                      <a:pt x="1199925" y="1373599"/>
                      <a:pt x="1145602" y="1299203"/>
                      <a:pt x="1087489" y="1227685"/>
                    </a:cubicBezTo>
                    <a:cubicBezTo>
                      <a:pt x="1028112" y="1155535"/>
                      <a:pt x="969438" y="1082683"/>
                      <a:pt x="905710" y="1014322"/>
                    </a:cubicBezTo>
                    <a:cubicBezTo>
                      <a:pt x="837209" y="932487"/>
                      <a:pt x="768217" y="846370"/>
                      <a:pt x="703226" y="761095"/>
                    </a:cubicBezTo>
                    <a:cubicBezTo>
                      <a:pt x="675994" y="726283"/>
                      <a:pt x="656132" y="686629"/>
                      <a:pt x="630795" y="650554"/>
                    </a:cubicBezTo>
                    <a:cubicBezTo>
                      <a:pt x="621390" y="638201"/>
                      <a:pt x="611915" y="625147"/>
                      <a:pt x="599282" y="616093"/>
                    </a:cubicBezTo>
                    <a:cubicBezTo>
                      <a:pt x="606651" y="589914"/>
                      <a:pt x="597387" y="547662"/>
                      <a:pt x="597527" y="528081"/>
                    </a:cubicBezTo>
                    <a:cubicBezTo>
                      <a:pt x="634515" y="533345"/>
                      <a:pt x="670730" y="542258"/>
                      <a:pt x="706805" y="551101"/>
                    </a:cubicBezTo>
                    <a:cubicBezTo>
                      <a:pt x="709613" y="551031"/>
                      <a:pt x="712210" y="550750"/>
                      <a:pt x="714596" y="550259"/>
                    </a:cubicBezTo>
                    <a:cubicBezTo>
                      <a:pt x="721404" y="561278"/>
                      <a:pt x="731932" y="570122"/>
                      <a:pt x="739862" y="580298"/>
                    </a:cubicBezTo>
                    <a:cubicBezTo>
                      <a:pt x="761690" y="604793"/>
                      <a:pt x="783588" y="628656"/>
                      <a:pt x="804362" y="654344"/>
                    </a:cubicBezTo>
                    <a:cubicBezTo>
                      <a:pt x="892164" y="767341"/>
                      <a:pt x="984387" y="876760"/>
                      <a:pt x="1074575" y="987722"/>
                    </a:cubicBezTo>
                    <a:cubicBezTo>
                      <a:pt x="1129389" y="1061066"/>
                      <a:pt x="1187292" y="1131882"/>
                      <a:pt x="1245686" y="1202418"/>
                    </a:cubicBezTo>
                    <a:cubicBezTo>
                      <a:pt x="1286814" y="1256461"/>
                      <a:pt x="1324925" y="1312749"/>
                      <a:pt x="1371036" y="1362861"/>
                    </a:cubicBezTo>
                    <a:cubicBezTo>
                      <a:pt x="1416516" y="1413184"/>
                      <a:pt x="1456943" y="1467858"/>
                      <a:pt x="1501019" y="1519374"/>
                    </a:cubicBezTo>
                    <a:cubicBezTo>
                      <a:pt x="1547692" y="1572083"/>
                      <a:pt x="1591417" y="1627248"/>
                      <a:pt x="1634932" y="1682554"/>
                    </a:cubicBezTo>
                    <a:cubicBezTo>
                      <a:pt x="1692905" y="1752739"/>
                      <a:pt x="1750948" y="1822573"/>
                      <a:pt x="1803165" y="1897250"/>
                    </a:cubicBezTo>
                    <a:cubicBezTo>
                      <a:pt x="1857488" y="1966663"/>
                      <a:pt x="1911040" y="2033128"/>
                      <a:pt x="1958976" y="2107945"/>
                    </a:cubicBezTo>
                    <a:cubicBezTo>
                      <a:pt x="2002561" y="2168304"/>
                      <a:pt x="2050497" y="2225575"/>
                      <a:pt x="2089239" y="2289373"/>
                    </a:cubicBezTo>
                    <a:cubicBezTo>
                      <a:pt x="2132965" y="2361874"/>
                      <a:pt x="2185182" y="2428691"/>
                      <a:pt x="2235926" y="2496279"/>
                    </a:cubicBezTo>
                    <a:cubicBezTo>
                      <a:pt x="2271720" y="2542952"/>
                      <a:pt x="2300426" y="2594678"/>
                      <a:pt x="2342748" y="2636859"/>
                    </a:cubicBezTo>
                    <a:cubicBezTo>
                      <a:pt x="2353346" y="2648510"/>
                      <a:pt x="2361698" y="2663670"/>
                      <a:pt x="2375805" y="2671882"/>
                    </a:cubicBezTo>
                    <a:cubicBezTo>
                      <a:pt x="2376436" y="2672443"/>
                      <a:pt x="2377138" y="2672864"/>
                      <a:pt x="2377840" y="2673215"/>
                    </a:cubicBezTo>
                    <a:cubicBezTo>
                      <a:pt x="2378893" y="2681778"/>
                      <a:pt x="2387385" y="2689358"/>
                      <a:pt x="2393070" y="2695323"/>
                    </a:cubicBezTo>
                    <a:cubicBezTo>
                      <a:pt x="2393070" y="2695323"/>
                      <a:pt x="2393070" y="2695323"/>
                      <a:pt x="2393070" y="2695253"/>
                    </a:cubicBezTo>
                    <a:cubicBezTo>
                      <a:pt x="2394544" y="2696236"/>
                      <a:pt x="2395948" y="2696868"/>
                      <a:pt x="2397281" y="2697218"/>
                    </a:cubicBezTo>
                    <a:cubicBezTo>
                      <a:pt x="2373559" y="2733644"/>
                      <a:pt x="2342677" y="2765368"/>
                      <a:pt x="2307023" y="2789863"/>
                    </a:cubicBezTo>
                    <a:close/>
                    <a:moveTo>
                      <a:pt x="220493" y="549206"/>
                    </a:moveTo>
                    <a:cubicBezTo>
                      <a:pt x="186384" y="465335"/>
                      <a:pt x="156976" y="379639"/>
                      <a:pt x="123498" y="295488"/>
                    </a:cubicBezTo>
                    <a:cubicBezTo>
                      <a:pt x="128902" y="278292"/>
                      <a:pt x="129604" y="240112"/>
                      <a:pt x="132131" y="233304"/>
                    </a:cubicBezTo>
                    <a:cubicBezTo>
                      <a:pt x="155783" y="229724"/>
                      <a:pt x="179365" y="242498"/>
                      <a:pt x="203298" y="240182"/>
                    </a:cubicBezTo>
                    <a:cubicBezTo>
                      <a:pt x="236496" y="233234"/>
                      <a:pt x="217826" y="194070"/>
                      <a:pt x="212001" y="172664"/>
                    </a:cubicBezTo>
                    <a:cubicBezTo>
                      <a:pt x="230460" y="171822"/>
                      <a:pt x="248989" y="181507"/>
                      <a:pt x="267166" y="176664"/>
                    </a:cubicBezTo>
                    <a:cubicBezTo>
                      <a:pt x="271167" y="175191"/>
                      <a:pt x="274045" y="173085"/>
                      <a:pt x="276080" y="170488"/>
                    </a:cubicBezTo>
                    <a:cubicBezTo>
                      <a:pt x="321770" y="194281"/>
                      <a:pt x="367601" y="217933"/>
                      <a:pt x="413011" y="242358"/>
                    </a:cubicBezTo>
                    <a:cubicBezTo>
                      <a:pt x="475054" y="278152"/>
                      <a:pt x="541871" y="304752"/>
                      <a:pt x="602440" y="343213"/>
                    </a:cubicBezTo>
                    <a:cubicBezTo>
                      <a:pt x="645604" y="367076"/>
                      <a:pt x="692768" y="382377"/>
                      <a:pt x="736915" y="404204"/>
                    </a:cubicBezTo>
                    <a:cubicBezTo>
                      <a:pt x="741056" y="405959"/>
                      <a:pt x="744986" y="406240"/>
                      <a:pt x="748425" y="405327"/>
                    </a:cubicBezTo>
                    <a:cubicBezTo>
                      <a:pt x="745688" y="411012"/>
                      <a:pt x="745407" y="418101"/>
                      <a:pt x="748916" y="424768"/>
                    </a:cubicBezTo>
                    <a:cubicBezTo>
                      <a:pt x="732212" y="417610"/>
                      <a:pt x="706384" y="414872"/>
                      <a:pt x="698383" y="435366"/>
                    </a:cubicBezTo>
                    <a:cubicBezTo>
                      <a:pt x="692768" y="460212"/>
                      <a:pt x="704349" y="486180"/>
                      <a:pt x="703015" y="511377"/>
                    </a:cubicBezTo>
                    <a:cubicBezTo>
                      <a:pt x="673959" y="502674"/>
                      <a:pt x="644130" y="497269"/>
                      <a:pt x="614302" y="492286"/>
                    </a:cubicBezTo>
                    <a:cubicBezTo>
                      <a:pt x="598510" y="490321"/>
                      <a:pt x="578788" y="483232"/>
                      <a:pt x="565733" y="495725"/>
                    </a:cubicBezTo>
                    <a:cubicBezTo>
                      <a:pt x="557031" y="504499"/>
                      <a:pt x="558645" y="518185"/>
                      <a:pt x="559487" y="529484"/>
                    </a:cubicBezTo>
                    <a:cubicBezTo>
                      <a:pt x="560540" y="553277"/>
                      <a:pt x="564751" y="574333"/>
                      <a:pt x="563417" y="598757"/>
                    </a:cubicBezTo>
                    <a:cubicBezTo>
                      <a:pt x="530781" y="593142"/>
                      <a:pt x="498286" y="586124"/>
                      <a:pt x="465509" y="581351"/>
                    </a:cubicBezTo>
                    <a:cubicBezTo>
                      <a:pt x="440313" y="575666"/>
                      <a:pt x="408800" y="579597"/>
                      <a:pt x="414415" y="613005"/>
                    </a:cubicBezTo>
                    <a:cubicBezTo>
                      <a:pt x="420100" y="648378"/>
                      <a:pt x="429996" y="683681"/>
                      <a:pt x="427890" y="719756"/>
                    </a:cubicBezTo>
                    <a:cubicBezTo>
                      <a:pt x="397079" y="711544"/>
                      <a:pt x="365847" y="705017"/>
                      <a:pt x="334965" y="696735"/>
                    </a:cubicBezTo>
                    <a:cubicBezTo>
                      <a:pt x="329350" y="695261"/>
                      <a:pt x="302470" y="686769"/>
                      <a:pt x="283098" y="684523"/>
                    </a:cubicBezTo>
                    <a:cubicBezTo>
                      <a:pt x="262604" y="639254"/>
                      <a:pt x="240145" y="594897"/>
                      <a:pt x="220493" y="549206"/>
                    </a:cubicBezTo>
                    <a:close/>
                    <a:moveTo>
                      <a:pt x="2043970" y="2891771"/>
                    </a:moveTo>
                    <a:cubicBezTo>
                      <a:pt x="2037724" y="2881735"/>
                      <a:pt x="2029723" y="2872891"/>
                      <a:pt x="2022774" y="2863276"/>
                    </a:cubicBezTo>
                    <a:cubicBezTo>
                      <a:pt x="1971539" y="2800040"/>
                      <a:pt x="1925428" y="2732732"/>
                      <a:pt x="1871596" y="2671601"/>
                    </a:cubicBezTo>
                    <a:cubicBezTo>
                      <a:pt x="1813974" y="2601065"/>
                      <a:pt x="1759510" y="2527932"/>
                      <a:pt x="1700204" y="2458800"/>
                    </a:cubicBezTo>
                    <a:cubicBezTo>
                      <a:pt x="1655426" y="2404336"/>
                      <a:pt x="1617736" y="2344469"/>
                      <a:pt x="1570642" y="2291900"/>
                    </a:cubicBezTo>
                    <a:cubicBezTo>
                      <a:pt x="1511617" y="2220943"/>
                      <a:pt x="1457294" y="2146336"/>
                      <a:pt x="1396373" y="2076993"/>
                    </a:cubicBezTo>
                    <a:cubicBezTo>
                      <a:pt x="1309835" y="1965399"/>
                      <a:pt x="1221963" y="1854367"/>
                      <a:pt x="1127564" y="1749300"/>
                    </a:cubicBezTo>
                    <a:cubicBezTo>
                      <a:pt x="1067065" y="1677150"/>
                      <a:pt x="1008811" y="1599595"/>
                      <a:pt x="946206" y="1528638"/>
                    </a:cubicBezTo>
                    <a:cubicBezTo>
                      <a:pt x="902621" y="1472701"/>
                      <a:pt x="862616" y="1413886"/>
                      <a:pt x="814539" y="1361457"/>
                    </a:cubicBezTo>
                    <a:cubicBezTo>
                      <a:pt x="742530" y="1270217"/>
                      <a:pt x="663150" y="1185223"/>
                      <a:pt x="592193" y="1093210"/>
                    </a:cubicBezTo>
                    <a:cubicBezTo>
                      <a:pt x="554995" y="1046046"/>
                      <a:pt x="513516" y="1002531"/>
                      <a:pt x="476318" y="955437"/>
                    </a:cubicBezTo>
                    <a:cubicBezTo>
                      <a:pt x="448735" y="919292"/>
                      <a:pt x="424662" y="880760"/>
                      <a:pt x="396167" y="845317"/>
                    </a:cubicBezTo>
                    <a:cubicBezTo>
                      <a:pt x="381989" y="828262"/>
                      <a:pt x="367601" y="811347"/>
                      <a:pt x="353213" y="794503"/>
                    </a:cubicBezTo>
                    <a:cubicBezTo>
                      <a:pt x="347949" y="786291"/>
                      <a:pt x="341843" y="778641"/>
                      <a:pt x="336439" y="770500"/>
                    </a:cubicBezTo>
                    <a:cubicBezTo>
                      <a:pt x="321139" y="749585"/>
                      <a:pt x="306681" y="726845"/>
                      <a:pt x="289696" y="707123"/>
                    </a:cubicBezTo>
                    <a:cubicBezTo>
                      <a:pt x="334193" y="724879"/>
                      <a:pt x="381498" y="735758"/>
                      <a:pt x="426486" y="752041"/>
                    </a:cubicBezTo>
                    <a:cubicBezTo>
                      <a:pt x="434417" y="753796"/>
                      <a:pt x="440664" y="753234"/>
                      <a:pt x="445717" y="750918"/>
                    </a:cubicBezTo>
                    <a:cubicBezTo>
                      <a:pt x="448665" y="756182"/>
                      <a:pt x="451823" y="761235"/>
                      <a:pt x="455473" y="766078"/>
                    </a:cubicBezTo>
                    <a:cubicBezTo>
                      <a:pt x="480318" y="799205"/>
                      <a:pt x="501725" y="834719"/>
                      <a:pt x="527904" y="866934"/>
                    </a:cubicBezTo>
                    <a:cubicBezTo>
                      <a:pt x="573454" y="923503"/>
                      <a:pt x="614933" y="983301"/>
                      <a:pt x="659360" y="1040852"/>
                    </a:cubicBezTo>
                    <a:cubicBezTo>
                      <a:pt x="715438" y="1110195"/>
                      <a:pt x="774253" y="1177362"/>
                      <a:pt x="828296" y="1248389"/>
                    </a:cubicBezTo>
                    <a:cubicBezTo>
                      <a:pt x="855878" y="1283833"/>
                      <a:pt x="886549" y="1316609"/>
                      <a:pt x="916869" y="1349666"/>
                    </a:cubicBezTo>
                    <a:cubicBezTo>
                      <a:pt x="965999" y="1406727"/>
                      <a:pt x="1011970" y="1466384"/>
                      <a:pt x="1061941" y="1522672"/>
                    </a:cubicBezTo>
                    <a:cubicBezTo>
                      <a:pt x="1091770" y="1556853"/>
                      <a:pt x="1120476" y="1592156"/>
                      <a:pt x="1148058" y="1628090"/>
                    </a:cubicBezTo>
                    <a:cubicBezTo>
                      <a:pt x="1205470" y="1697573"/>
                      <a:pt x="1263443" y="1760880"/>
                      <a:pt x="1316011" y="1834785"/>
                    </a:cubicBezTo>
                    <a:cubicBezTo>
                      <a:pt x="1365983" y="1891284"/>
                      <a:pt x="1421289" y="1942940"/>
                      <a:pt x="1465926" y="2004141"/>
                    </a:cubicBezTo>
                    <a:cubicBezTo>
                      <a:pt x="1496948" y="2041761"/>
                      <a:pt x="1530497" y="2076783"/>
                      <a:pt x="1561378" y="2114613"/>
                    </a:cubicBezTo>
                    <a:cubicBezTo>
                      <a:pt x="1599067" y="2158478"/>
                      <a:pt x="1629878" y="2207678"/>
                      <a:pt x="1666866" y="2252035"/>
                    </a:cubicBezTo>
                    <a:cubicBezTo>
                      <a:pt x="1708977" y="2303761"/>
                      <a:pt x="1754387" y="2352961"/>
                      <a:pt x="1791795" y="2408337"/>
                    </a:cubicBezTo>
                    <a:cubicBezTo>
                      <a:pt x="1816992" y="2445535"/>
                      <a:pt x="1847101" y="2478873"/>
                      <a:pt x="1875245" y="2513755"/>
                    </a:cubicBezTo>
                    <a:cubicBezTo>
                      <a:pt x="1916654" y="2564077"/>
                      <a:pt x="1951115" y="2619664"/>
                      <a:pt x="1993858" y="2668934"/>
                    </a:cubicBezTo>
                    <a:cubicBezTo>
                      <a:pt x="2022353" y="2702272"/>
                      <a:pt x="2051480" y="2735259"/>
                      <a:pt x="2076817" y="2771053"/>
                    </a:cubicBezTo>
                    <a:cubicBezTo>
                      <a:pt x="2099276" y="2802987"/>
                      <a:pt x="2121103" y="2835623"/>
                      <a:pt x="2148546" y="2863557"/>
                    </a:cubicBezTo>
                    <a:cubicBezTo>
                      <a:pt x="2150721" y="2865522"/>
                      <a:pt x="2152967" y="2866856"/>
                      <a:pt x="2155143" y="2867768"/>
                    </a:cubicBezTo>
                    <a:cubicBezTo>
                      <a:pt x="2158021" y="2870365"/>
                      <a:pt x="2161249" y="2872541"/>
                      <a:pt x="2164408" y="2874155"/>
                    </a:cubicBezTo>
                    <a:cubicBezTo>
                      <a:pt x="2149528" y="2880752"/>
                      <a:pt x="2134509" y="2886858"/>
                      <a:pt x="2119208" y="2892473"/>
                    </a:cubicBezTo>
                    <a:cubicBezTo>
                      <a:pt x="2095626" y="2901527"/>
                      <a:pt x="2070570" y="2902580"/>
                      <a:pt x="2045865" y="2906019"/>
                    </a:cubicBezTo>
                    <a:cubicBezTo>
                      <a:pt x="2047058" y="2901457"/>
                      <a:pt x="2046497" y="2896263"/>
                      <a:pt x="2043970" y="2891771"/>
                    </a:cubicBezTo>
                    <a:close/>
                    <a:moveTo>
                      <a:pt x="2108540" y="2986030"/>
                    </a:moveTo>
                    <a:cubicBezTo>
                      <a:pt x="2088467" y="2967782"/>
                      <a:pt x="2064464" y="2953324"/>
                      <a:pt x="2049936" y="2929250"/>
                    </a:cubicBezTo>
                    <a:cubicBezTo>
                      <a:pt x="2050287" y="2929320"/>
                      <a:pt x="2050708" y="2929390"/>
                      <a:pt x="2050989" y="2929390"/>
                    </a:cubicBezTo>
                    <a:cubicBezTo>
                      <a:pt x="2099135" y="2934163"/>
                      <a:pt x="2145247" y="2916266"/>
                      <a:pt x="2188762" y="2897877"/>
                    </a:cubicBezTo>
                    <a:cubicBezTo>
                      <a:pt x="2220766" y="2885104"/>
                      <a:pt x="2252209" y="2870716"/>
                      <a:pt x="2280985" y="2851555"/>
                    </a:cubicBezTo>
                    <a:cubicBezTo>
                      <a:pt x="2369769" y="2798074"/>
                      <a:pt x="2449429" y="2721081"/>
                      <a:pt x="2473923" y="2617207"/>
                    </a:cubicBezTo>
                    <a:cubicBezTo>
                      <a:pt x="2499892" y="2647808"/>
                      <a:pt x="2517578" y="2684655"/>
                      <a:pt x="2541301" y="2717011"/>
                    </a:cubicBezTo>
                    <a:cubicBezTo>
                      <a:pt x="2545302" y="2722064"/>
                      <a:pt x="2549302" y="2727117"/>
                      <a:pt x="2553303" y="2732171"/>
                    </a:cubicBezTo>
                    <a:cubicBezTo>
                      <a:pt x="2548881" y="2735188"/>
                      <a:pt x="2545793" y="2740242"/>
                      <a:pt x="2545582" y="2747401"/>
                    </a:cubicBezTo>
                    <a:cubicBezTo>
                      <a:pt x="2522632" y="2858714"/>
                      <a:pt x="2366260" y="2967852"/>
                      <a:pt x="2266808" y="3011858"/>
                    </a:cubicBezTo>
                    <a:cubicBezTo>
                      <a:pt x="2231785" y="3026176"/>
                      <a:pt x="2194587" y="3033966"/>
                      <a:pt x="2158512" y="3045055"/>
                    </a:cubicBezTo>
                    <a:cubicBezTo>
                      <a:pt x="2143843" y="3023789"/>
                      <a:pt x="2128332" y="3003014"/>
                      <a:pt x="2108540" y="2986030"/>
                    </a:cubicBezTo>
                    <a:close/>
                    <a:moveTo>
                      <a:pt x="2184340" y="3082534"/>
                    </a:moveTo>
                    <a:cubicBezTo>
                      <a:pt x="2179988" y="3076568"/>
                      <a:pt x="2175848" y="3070462"/>
                      <a:pt x="2171637" y="3064286"/>
                    </a:cubicBezTo>
                    <a:cubicBezTo>
                      <a:pt x="2265614" y="3060145"/>
                      <a:pt x="2353556" y="3014455"/>
                      <a:pt x="2426829" y="2957535"/>
                    </a:cubicBezTo>
                    <a:cubicBezTo>
                      <a:pt x="2491470" y="2907633"/>
                      <a:pt x="2559619" y="2847204"/>
                      <a:pt x="2580254" y="2765579"/>
                    </a:cubicBezTo>
                    <a:cubicBezTo>
                      <a:pt x="2594642" y="2783195"/>
                      <a:pt x="2609100" y="2800741"/>
                      <a:pt x="2623488" y="2818358"/>
                    </a:cubicBezTo>
                    <a:cubicBezTo>
                      <a:pt x="2619066" y="2822007"/>
                      <a:pt x="2615767" y="2827833"/>
                      <a:pt x="2615206" y="2835623"/>
                    </a:cubicBezTo>
                    <a:cubicBezTo>
                      <a:pt x="2575972" y="2960342"/>
                      <a:pt x="2481854" y="3067514"/>
                      <a:pt x="2361347" y="3119171"/>
                    </a:cubicBezTo>
                    <a:cubicBezTo>
                      <a:pt x="2329062" y="3130400"/>
                      <a:pt x="2295794" y="3138191"/>
                      <a:pt x="2263158" y="3147946"/>
                    </a:cubicBezTo>
                    <a:cubicBezTo>
                      <a:pt x="2259298" y="3148929"/>
                      <a:pt x="2249823" y="3152298"/>
                      <a:pt x="2241892" y="3156720"/>
                    </a:cubicBezTo>
                    <a:cubicBezTo>
                      <a:pt x="2222240" y="3132436"/>
                      <a:pt x="2203150" y="3107731"/>
                      <a:pt x="2184340" y="3082534"/>
                    </a:cubicBezTo>
                    <a:close/>
                    <a:moveTo>
                      <a:pt x="2344081" y="3283193"/>
                    </a:moveTo>
                    <a:cubicBezTo>
                      <a:pt x="2344362" y="3279403"/>
                      <a:pt x="2343239" y="3275473"/>
                      <a:pt x="2340291" y="3272385"/>
                    </a:cubicBezTo>
                    <a:cubicBezTo>
                      <a:pt x="2320850" y="3249785"/>
                      <a:pt x="2301479" y="3227115"/>
                      <a:pt x="2281897" y="3204656"/>
                    </a:cubicBezTo>
                    <a:cubicBezTo>
                      <a:pt x="2272984" y="3194339"/>
                      <a:pt x="2264210" y="3183881"/>
                      <a:pt x="2255578" y="3173354"/>
                    </a:cubicBezTo>
                    <a:cubicBezTo>
                      <a:pt x="2314533" y="3166686"/>
                      <a:pt x="2375243" y="3156439"/>
                      <a:pt x="2426478" y="3125487"/>
                    </a:cubicBezTo>
                    <a:cubicBezTo>
                      <a:pt x="2497997" y="3085622"/>
                      <a:pt x="2560251" y="3027649"/>
                      <a:pt x="2601169" y="2956201"/>
                    </a:cubicBezTo>
                    <a:cubicBezTo>
                      <a:pt x="2619908" y="2922793"/>
                      <a:pt x="2639911" y="2888613"/>
                      <a:pt x="2650228" y="2851415"/>
                    </a:cubicBezTo>
                    <a:cubicBezTo>
                      <a:pt x="2676758" y="2884753"/>
                      <a:pt x="2702516" y="2918792"/>
                      <a:pt x="2726098" y="2954727"/>
                    </a:cubicBezTo>
                    <a:cubicBezTo>
                      <a:pt x="2730520" y="2962307"/>
                      <a:pt x="2734169" y="2970659"/>
                      <a:pt x="2736345" y="2979362"/>
                    </a:cubicBezTo>
                    <a:cubicBezTo>
                      <a:pt x="2736345" y="2979502"/>
                      <a:pt x="2736345" y="2979643"/>
                      <a:pt x="2736415" y="2979713"/>
                    </a:cubicBezTo>
                    <a:cubicBezTo>
                      <a:pt x="2737538" y="2989750"/>
                      <a:pt x="2737328" y="2999575"/>
                      <a:pt x="2735924" y="3009191"/>
                    </a:cubicBezTo>
                    <a:cubicBezTo>
                      <a:pt x="2718097" y="3008278"/>
                      <a:pt x="2715430" y="3031510"/>
                      <a:pt x="2709815" y="3045547"/>
                    </a:cubicBezTo>
                    <a:cubicBezTo>
                      <a:pt x="2677109" y="3116995"/>
                      <a:pt x="2621803" y="3174827"/>
                      <a:pt x="2555619" y="3215745"/>
                    </a:cubicBezTo>
                    <a:cubicBezTo>
                      <a:pt x="2533300" y="3227045"/>
                      <a:pt x="2510069" y="3236590"/>
                      <a:pt x="2485785" y="3243328"/>
                    </a:cubicBezTo>
                    <a:cubicBezTo>
                      <a:pt x="2475187" y="3249153"/>
                      <a:pt x="2401071" y="3265015"/>
                      <a:pt x="2368225" y="3281649"/>
                    </a:cubicBezTo>
                    <a:cubicBezTo>
                      <a:pt x="2359943" y="3282351"/>
                      <a:pt x="2351731" y="3282631"/>
                      <a:pt x="2344081" y="3283193"/>
                    </a:cubicBezTo>
                    <a:close/>
                    <a:moveTo>
                      <a:pt x="2788422" y="3421528"/>
                    </a:moveTo>
                    <a:cubicBezTo>
                      <a:pt x="2731292" y="3461533"/>
                      <a:pt x="2659282" y="3481606"/>
                      <a:pt x="2589939" y="3470797"/>
                    </a:cubicBezTo>
                    <a:cubicBezTo>
                      <a:pt x="2529370" y="3455918"/>
                      <a:pt x="2483188" y="3408824"/>
                      <a:pt x="2438971" y="3367415"/>
                    </a:cubicBezTo>
                    <a:cubicBezTo>
                      <a:pt x="2418196" y="3347202"/>
                      <a:pt x="2397071" y="3324392"/>
                      <a:pt x="2373348" y="3306284"/>
                    </a:cubicBezTo>
                    <a:cubicBezTo>
                      <a:pt x="2376717" y="3306424"/>
                      <a:pt x="2380016" y="3306494"/>
                      <a:pt x="2383174" y="3306705"/>
                    </a:cubicBezTo>
                    <a:cubicBezTo>
                      <a:pt x="2414056" y="3308600"/>
                      <a:pt x="2443814" y="3299897"/>
                      <a:pt x="2472941" y="3290703"/>
                    </a:cubicBezTo>
                    <a:cubicBezTo>
                      <a:pt x="2511893" y="3280526"/>
                      <a:pt x="2549092" y="3264454"/>
                      <a:pt x="2582780" y="3242486"/>
                    </a:cubicBezTo>
                    <a:cubicBezTo>
                      <a:pt x="2582851" y="3242486"/>
                      <a:pt x="2582851" y="3242416"/>
                      <a:pt x="2582921" y="3242416"/>
                    </a:cubicBezTo>
                    <a:cubicBezTo>
                      <a:pt x="2606433" y="3230765"/>
                      <a:pt x="2629032" y="3217219"/>
                      <a:pt x="2650439" y="3201708"/>
                    </a:cubicBezTo>
                    <a:cubicBezTo>
                      <a:pt x="2679285" y="3182969"/>
                      <a:pt x="2700480" y="3155035"/>
                      <a:pt x="2720624" y="3127593"/>
                    </a:cubicBezTo>
                    <a:cubicBezTo>
                      <a:pt x="2742170" y="3099238"/>
                      <a:pt x="2761822" y="3065900"/>
                      <a:pt x="2770595" y="3030597"/>
                    </a:cubicBezTo>
                    <a:cubicBezTo>
                      <a:pt x="2773122" y="3026386"/>
                      <a:pt x="2774736" y="3021052"/>
                      <a:pt x="2775719" y="3015086"/>
                    </a:cubicBezTo>
                    <a:cubicBezTo>
                      <a:pt x="2795932" y="3038739"/>
                      <a:pt x="2818742" y="3060075"/>
                      <a:pt x="2835166" y="3086745"/>
                    </a:cubicBezTo>
                    <a:cubicBezTo>
                      <a:pt x="2863380" y="3135945"/>
                      <a:pt x="2905000" y="3183179"/>
                      <a:pt x="2907105" y="3242275"/>
                    </a:cubicBezTo>
                    <a:cubicBezTo>
                      <a:pt x="2902754" y="3316741"/>
                      <a:pt x="2851729" y="3384259"/>
                      <a:pt x="2788422" y="3421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5" name="Google Shape;1055;p24"/>
          <p:cNvGrpSpPr/>
          <p:nvPr/>
        </p:nvGrpSpPr>
        <p:grpSpPr>
          <a:xfrm>
            <a:off x="8001450" y="1832645"/>
            <a:ext cx="628624" cy="631642"/>
            <a:chOff x="8001450" y="1832645"/>
            <a:chExt cx="628624" cy="631642"/>
          </a:xfrm>
        </p:grpSpPr>
        <p:grpSp>
          <p:nvGrpSpPr>
            <p:cNvPr id="1056" name="Google Shape;1056;p24"/>
            <p:cNvGrpSpPr/>
            <p:nvPr/>
          </p:nvGrpSpPr>
          <p:grpSpPr>
            <a:xfrm rot="523881">
              <a:off x="8040278" y="1871245"/>
              <a:ext cx="550818" cy="553611"/>
              <a:chOff x="16080420" y="3743239"/>
              <a:chExt cx="1101649" cy="1107234"/>
            </a:xfrm>
          </p:grpSpPr>
          <p:sp>
            <p:nvSpPr>
              <p:cNvPr id="1057" name="Google Shape;1057;p24"/>
              <p:cNvSpPr/>
              <p:nvPr/>
            </p:nvSpPr>
            <p:spPr>
              <a:xfrm>
                <a:off x="16080420" y="3758967"/>
                <a:ext cx="946316" cy="1067616"/>
              </a:xfrm>
              <a:custGeom>
                <a:avLst/>
                <a:gdLst/>
                <a:ahLst/>
                <a:cxnLst/>
                <a:rect l="l" t="t" r="r" b="b"/>
                <a:pathLst>
                  <a:path w="946316" h="1067616" extrusionOk="0">
                    <a:moveTo>
                      <a:pt x="923632" y="530181"/>
                    </a:moveTo>
                    <a:cubicBezTo>
                      <a:pt x="930190" y="527125"/>
                      <a:pt x="937591" y="525199"/>
                      <a:pt x="943330" y="520703"/>
                    </a:cubicBezTo>
                    <a:cubicBezTo>
                      <a:pt x="949135" y="515034"/>
                      <a:pt x="945767" y="505910"/>
                      <a:pt x="939319" y="502411"/>
                    </a:cubicBezTo>
                    <a:cubicBezTo>
                      <a:pt x="919156" y="490453"/>
                      <a:pt x="893875" y="492070"/>
                      <a:pt x="873335" y="480599"/>
                    </a:cubicBezTo>
                    <a:cubicBezTo>
                      <a:pt x="805114" y="445167"/>
                      <a:pt x="750829" y="389539"/>
                      <a:pt x="697142" y="335505"/>
                    </a:cubicBezTo>
                    <a:cubicBezTo>
                      <a:pt x="675029" y="315995"/>
                      <a:pt x="658301" y="291924"/>
                      <a:pt x="641306" y="268074"/>
                    </a:cubicBezTo>
                    <a:cubicBezTo>
                      <a:pt x="613123" y="232797"/>
                      <a:pt x="586999" y="195726"/>
                      <a:pt x="566925" y="155179"/>
                    </a:cubicBezTo>
                    <a:cubicBezTo>
                      <a:pt x="543416" y="105951"/>
                      <a:pt x="523187" y="54286"/>
                      <a:pt x="500409" y="4593"/>
                    </a:cubicBezTo>
                    <a:cubicBezTo>
                      <a:pt x="498061" y="208"/>
                      <a:pt x="491857" y="-1320"/>
                      <a:pt x="487669" y="1249"/>
                    </a:cubicBezTo>
                    <a:cubicBezTo>
                      <a:pt x="481399" y="4792"/>
                      <a:pt x="482795" y="12277"/>
                      <a:pt x="485719" y="17592"/>
                    </a:cubicBezTo>
                    <a:cubicBezTo>
                      <a:pt x="476901" y="57475"/>
                      <a:pt x="463895" y="97713"/>
                      <a:pt x="444751" y="133986"/>
                    </a:cubicBezTo>
                    <a:cubicBezTo>
                      <a:pt x="432609" y="155245"/>
                      <a:pt x="418096" y="175021"/>
                      <a:pt x="402364" y="193755"/>
                    </a:cubicBezTo>
                    <a:cubicBezTo>
                      <a:pt x="375732" y="225843"/>
                      <a:pt x="348722" y="257732"/>
                      <a:pt x="317835" y="285834"/>
                    </a:cubicBezTo>
                    <a:cubicBezTo>
                      <a:pt x="286018" y="314866"/>
                      <a:pt x="255507" y="344828"/>
                      <a:pt x="221164" y="371291"/>
                    </a:cubicBezTo>
                    <a:cubicBezTo>
                      <a:pt x="176983" y="406657"/>
                      <a:pt x="128990" y="436730"/>
                      <a:pt x="79957" y="464876"/>
                    </a:cubicBezTo>
                    <a:cubicBezTo>
                      <a:pt x="63583" y="474132"/>
                      <a:pt x="46787" y="482680"/>
                      <a:pt x="29571" y="490298"/>
                    </a:cubicBezTo>
                    <a:cubicBezTo>
                      <a:pt x="22459" y="493398"/>
                      <a:pt x="15324" y="496432"/>
                      <a:pt x="8079" y="499200"/>
                    </a:cubicBezTo>
                    <a:cubicBezTo>
                      <a:pt x="4778" y="500130"/>
                      <a:pt x="1986" y="502345"/>
                      <a:pt x="745" y="505578"/>
                    </a:cubicBezTo>
                    <a:cubicBezTo>
                      <a:pt x="-1493" y="510516"/>
                      <a:pt x="1543" y="516695"/>
                      <a:pt x="6750" y="518024"/>
                    </a:cubicBezTo>
                    <a:cubicBezTo>
                      <a:pt x="29970" y="521700"/>
                      <a:pt x="53944" y="517559"/>
                      <a:pt x="77098" y="522608"/>
                    </a:cubicBezTo>
                    <a:cubicBezTo>
                      <a:pt x="103886" y="528365"/>
                      <a:pt x="129345" y="539017"/>
                      <a:pt x="153828" y="551152"/>
                    </a:cubicBezTo>
                    <a:cubicBezTo>
                      <a:pt x="199162" y="574095"/>
                      <a:pt x="242523" y="601178"/>
                      <a:pt x="278794" y="637053"/>
                    </a:cubicBezTo>
                    <a:cubicBezTo>
                      <a:pt x="308418" y="663959"/>
                      <a:pt x="337644" y="691729"/>
                      <a:pt x="358981" y="725898"/>
                    </a:cubicBezTo>
                    <a:cubicBezTo>
                      <a:pt x="392106" y="775304"/>
                      <a:pt x="430282" y="821343"/>
                      <a:pt x="456561" y="875067"/>
                    </a:cubicBezTo>
                    <a:cubicBezTo>
                      <a:pt x="475239" y="910587"/>
                      <a:pt x="494405" y="945266"/>
                      <a:pt x="509671" y="982691"/>
                    </a:cubicBezTo>
                    <a:cubicBezTo>
                      <a:pt x="518224" y="1003640"/>
                      <a:pt x="525336" y="1025143"/>
                      <a:pt x="533379" y="1046247"/>
                    </a:cubicBezTo>
                    <a:cubicBezTo>
                      <a:pt x="536060" y="1052292"/>
                      <a:pt x="537168" y="1059401"/>
                      <a:pt x="541644" y="1064450"/>
                    </a:cubicBezTo>
                    <a:cubicBezTo>
                      <a:pt x="545300" y="1068325"/>
                      <a:pt x="551637" y="1068635"/>
                      <a:pt x="555802" y="1065424"/>
                    </a:cubicBezTo>
                    <a:cubicBezTo>
                      <a:pt x="563136" y="1058161"/>
                      <a:pt x="562161" y="1046513"/>
                      <a:pt x="565086" y="1037101"/>
                    </a:cubicBezTo>
                    <a:cubicBezTo>
                      <a:pt x="572464" y="1004681"/>
                      <a:pt x="579444" y="972083"/>
                      <a:pt x="589525" y="940372"/>
                    </a:cubicBezTo>
                    <a:cubicBezTo>
                      <a:pt x="597967" y="912292"/>
                      <a:pt x="606808" y="884345"/>
                      <a:pt x="617022" y="856885"/>
                    </a:cubicBezTo>
                    <a:cubicBezTo>
                      <a:pt x="633020" y="814766"/>
                      <a:pt x="645339" y="771096"/>
                      <a:pt x="665125" y="730504"/>
                    </a:cubicBezTo>
                    <a:cubicBezTo>
                      <a:pt x="702837" y="653551"/>
                      <a:pt x="792263" y="596616"/>
                      <a:pt x="865625" y="555759"/>
                    </a:cubicBezTo>
                    <a:cubicBezTo>
                      <a:pt x="884414" y="546502"/>
                      <a:pt x="904289" y="538375"/>
                      <a:pt x="923632" y="530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16928898" y="3743239"/>
                <a:ext cx="253171" cy="311414"/>
              </a:xfrm>
              <a:custGeom>
                <a:avLst/>
                <a:gdLst/>
                <a:ahLst/>
                <a:cxnLst/>
                <a:rect l="l" t="t" r="r" b="b"/>
                <a:pathLst>
                  <a:path w="253171" h="311414" extrusionOk="0">
                    <a:moveTo>
                      <a:pt x="209182" y="85982"/>
                    </a:moveTo>
                    <a:cubicBezTo>
                      <a:pt x="184876" y="68908"/>
                      <a:pt x="162962" y="47051"/>
                      <a:pt x="149535" y="20344"/>
                    </a:cubicBezTo>
                    <a:cubicBezTo>
                      <a:pt x="148183" y="17532"/>
                      <a:pt x="146034" y="11375"/>
                      <a:pt x="142135" y="10180"/>
                    </a:cubicBezTo>
                    <a:cubicBezTo>
                      <a:pt x="142644" y="7456"/>
                      <a:pt x="143398" y="4488"/>
                      <a:pt x="142312" y="1787"/>
                    </a:cubicBezTo>
                    <a:cubicBezTo>
                      <a:pt x="141736" y="37"/>
                      <a:pt x="139210" y="-760"/>
                      <a:pt x="138035" y="945"/>
                    </a:cubicBezTo>
                    <a:cubicBezTo>
                      <a:pt x="133028" y="9072"/>
                      <a:pt x="128840" y="18063"/>
                      <a:pt x="123988" y="26434"/>
                    </a:cubicBezTo>
                    <a:cubicBezTo>
                      <a:pt x="113751" y="45368"/>
                      <a:pt x="100435" y="62309"/>
                      <a:pt x="86210" y="78608"/>
                    </a:cubicBezTo>
                    <a:cubicBezTo>
                      <a:pt x="64607" y="104650"/>
                      <a:pt x="36933" y="124514"/>
                      <a:pt x="6157" y="138332"/>
                    </a:cubicBezTo>
                    <a:cubicBezTo>
                      <a:pt x="2168" y="140281"/>
                      <a:pt x="-446" y="144489"/>
                      <a:pt x="63" y="148984"/>
                    </a:cubicBezTo>
                    <a:cubicBezTo>
                      <a:pt x="551" y="155738"/>
                      <a:pt x="7486" y="158684"/>
                      <a:pt x="12781" y="161275"/>
                    </a:cubicBezTo>
                    <a:cubicBezTo>
                      <a:pt x="20448" y="164995"/>
                      <a:pt x="26940" y="168029"/>
                      <a:pt x="34784" y="171993"/>
                    </a:cubicBezTo>
                    <a:cubicBezTo>
                      <a:pt x="34739" y="171971"/>
                      <a:pt x="34651" y="171926"/>
                      <a:pt x="34562" y="171882"/>
                    </a:cubicBezTo>
                    <a:cubicBezTo>
                      <a:pt x="34274" y="171749"/>
                      <a:pt x="34008" y="171616"/>
                      <a:pt x="33720" y="171461"/>
                    </a:cubicBezTo>
                    <a:cubicBezTo>
                      <a:pt x="34119" y="171638"/>
                      <a:pt x="34495" y="171838"/>
                      <a:pt x="34872" y="172037"/>
                    </a:cubicBezTo>
                    <a:cubicBezTo>
                      <a:pt x="35204" y="172214"/>
                      <a:pt x="35559" y="172369"/>
                      <a:pt x="35891" y="172546"/>
                    </a:cubicBezTo>
                    <a:cubicBezTo>
                      <a:pt x="35271" y="172258"/>
                      <a:pt x="35160" y="172214"/>
                      <a:pt x="35049" y="172148"/>
                    </a:cubicBezTo>
                    <a:cubicBezTo>
                      <a:pt x="34983" y="172103"/>
                      <a:pt x="34894" y="172081"/>
                      <a:pt x="34828" y="172037"/>
                    </a:cubicBezTo>
                    <a:cubicBezTo>
                      <a:pt x="82466" y="196706"/>
                      <a:pt x="124032" y="241041"/>
                      <a:pt x="140805" y="292505"/>
                    </a:cubicBezTo>
                    <a:cubicBezTo>
                      <a:pt x="143530" y="298950"/>
                      <a:pt x="144173" y="310000"/>
                      <a:pt x="153058" y="311262"/>
                    </a:cubicBezTo>
                    <a:cubicBezTo>
                      <a:pt x="162032" y="312768"/>
                      <a:pt x="165488" y="302759"/>
                      <a:pt x="166818" y="295628"/>
                    </a:cubicBezTo>
                    <a:cubicBezTo>
                      <a:pt x="169277" y="285707"/>
                      <a:pt x="171471" y="275764"/>
                      <a:pt x="174019" y="265887"/>
                    </a:cubicBezTo>
                    <a:cubicBezTo>
                      <a:pt x="180466" y="240797"/>
                      <a:pt x="187534" y="215685"/>
                      <a:pt x="201117" y="193274"/>
                    </a:cubicBezTo>
                    <a:cubicBezTo>
                      <a:pt x="214987" y="167918"/>
                      <a:pt x="238341" y="149117"/>
                      <a:pt x="252610" y="124270"/>
                    </a:cubicBezTo>
                    <a:cubicBezTo>
                      <a:pt x="258127" y="104296"/>
                      <a:pt x="221479" y="96124"/>
                      <a:pt x="209182" y="8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17086366" y="4557324"/>
                <a:ext cx="44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4" h="88" extrusionOk="0">
                    <a:moveTo>
                      <a:pt x="0" y="0"/>
                    </a:moveTo>
                    <a:cubicBezTo>
                      <a:pt x="22" y="22"/>
                      <a:pt x="22" y="66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22" y="66"/>
                      <a:pt x="0" y="2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16910567" y="4534902"/>
                <a:ext cx="268185" cy="315571"/>
              </a:xfrm>
              <a:custGeom>
                <a:avLst/>
                <a:gdLst/>
                <a:ahLst/>
                <a:cxnLst/>
                <a:rect l="l" t="t" r="r" b="b"/>
                <a:pathLst>
                  <a:path w="268185" h="315571" extrusionOk="0">
                    <a:moveTo>
                      <a:pt x="259264" y="128385"/>
                    </a:moveTo>
                    <a:cubicBezTo>
                      <a:pt x="246257" y="116139"/>
                      <a:pt x="231412" y="106018"/>
                      <a:pt x="219425" y="92687"/>
                    </a:cubicBezTo>
                    <a:cubicBezTo>
                      <a:pt x="200570" y="72159"/>
                      <a:pt x="188162" y="47290"/>
                      <a:pt x="175842" y="22510"/>
                    </a:cubicBezTo>
                    <a:cubicBezTo>
                      <a:pt x="175864" y="22576"/>
                      <a:pt x="175887" y="22621"/>
                      <a:pt x="175909" y="22665"/>
                    </a:cubicBezTo>
                    <a:cubicBezTo>
                      <a:pt x="173228" y="17727"/>
                      <a:pt x="171455" y="12434"/>
                      <a:pt x="170414" y="6920"/>
                    </a:cubicBezTo>
                    <a:cubicBezTo>
                      <a:pt x="169904" y="4617"/>
                      <a:pt x="168109" y="2513"/>
                      <a:pt x="166093" y="1317"/>
                    </a:cubicBezTo>
                    <a:cubicBezTo>
                      <a:pt x="157851" y="-3400"/>
                      <a:pt x="149298" y="5436"/>
                      <a:pt x="152732" y="13829"/>
                    </a:cubicBezTo>
                    <a:cubicBezTo>
                      <a:pt x="114888" y="66423"/>
                      <a:pt x="75958" y="95965"/>
                      <a:pt x="13652" y="114965"/>
                    </a:cubicBezTo>
                    <a:cubicBezTo>
                      <a:pt x="-27205" y="127743"/>
                      <a:pt x="35477" y="161425"/>
                      <a:pt x="47863" y="173383"/>
                    </a:cubicBezTo>
                    <a:cubicBezTo>
                      <a:pt x="62974" y="185696"/>
                      <a:pt x="74828" y="201596"/>
                      <a:pt x="82229" y="219622"/>
                    </a:cubicBezTo>
                    <a:cubicBezTo>
                      <a:pt x="89696" y="237117"/>
                      <a:pt x="94504" y="254877"/>
                      <a:pt x="96586" y="274497"/>
                    </a:cubicBezTo>
                    <a:cubicBezTo>
                      <a:pt x="97539" y="283377"/>
                      <a:pt x="98204" y="292280"/>
                      <a:pt x="99112" y="301182"/>
                    </a:cubicBezTo>
                    <a:cubicBezTo>
                      <a:pt x="99400" y="306320"/>
                      <a:pt x="100619" y="311856"/>
                      <a:pt x="105538" y="314491"/>
                    </a:cubicBezTo>
                    <a:cubicBezTo>
                      <a:pt x="120826" y="320714"/>
                      <a:pt x="128160" y="298436"/>
                      <a:pt x="135539" y="288891"/>
                    </a:cubicBezTo>
                    <a:cubicBezTo>
                      <a:pt x="151026" y="263558"/>
                      <a:pt x="168109" y="239242"/>
                      <a:pt x="187652" y="216566"/>
                    </a:cubicBezTo>
                    <a:cubicBezTo>
                      <a:pt x="206751" y="191941"/>
                      <a:pt x="235112" y="177480"/>
                      <a:pt x="258909" y="158059"/>
                    </a:cubicBezTo>
                    <a:cubicBezTo>
                      <a:pt x="272137" y="149511"/>
                      <a:pt x="270276" y="137885"/>
                      <a:pt x="25926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24"/>
            <p:cNvSpPr/>
            <p:nvPr/>
          </p:nvSpPr>
          <p:spPr>
            <a:xfrm rot="533899">
              <a:off x="8040017" y="1874250"/>
              <a:ext cx="474133" cy="534908"/>
            </a:xfrm>
            <a:custGeom>
              <a:avLst/>
              <a:gdLst/>
              <a:ahLst/>
              <a:cxnLst/>
              <a:rect l="l" t="t" r="r" b="b"/>
              <a:pathLst>
                <a:path w="946316" h="1067616" extrusionOk="0">
                  <a:moveTo>
                    <a:pt x="541644" y="1064450"/>
                  </a:moveTo>
                  <a:cubicBezTo>
                    <a:pt x="537168" y="1059401"/>
                    <a:pt x="536060" y="1052292"/>
                    <a:pt x="533379" y="1046247"/>
                  </a:cubicBezTo>
                  <a:cubicBezTo>
                    <a:pt x="525336" y="1025143"/>
                    <a:pt x="518224" y="1003640"/>
                    <a:pt x="509671" y="982691"/>
                  </a:cubicBezTo>
                  <a:cubicBezTo>
                    <a:pt x="494405" y="945266"/>
                    <a:pt x="475239" y="910587"/>
                    <a:pt x="456561" y="875067"/>
                  </a:cubicBezTo>
                  <a:cubicBezTo>
                    <a:pt x="430282" y="821343"/>
                    <a:pt x="392106" y="775304"/>
                    <a:pt x="358981" y="725898"/>
                  </a:cubicBezTo>
                  <a:cubicBezTo>
                    <a:pt x="337644" y="691729"/>
                    <a:pt x="308418" y="663959"/>
                    <a:pt x="278794" y="637053"/>
                  </a:cubicBezTo>
                  <a:cubicBezTo>
                    <a:pt x="242523" y="601178"/>
                    <a:pt x="199162" y="574095"/>
                    <a:pt x="153828" y="551152"/>
                  </a:cubicBezTo>
                  <a:cubicBezTo>
                    <a:pt x="129345" y="539017"/>
                    <a:pt x="103886" y="528365"/>
                    <a:pt x="77098" y="522608"/>
                  </a:cubicBezTo>
                  <a:cubicBezTo>
                    <a:pt x="53944" y="517559"/>
                    <a:pt x="29970" y="521700"/>
                    <a:pt x="6750" y="518024"/>
                  </a:cubicBezTo>
                  <a:cubicBezTo>
                    <a:pt x="1543" y="516695"/>
                    <a:pt x="-1493" y="510516"/>
                    <a:pt x="745" y="505578"/>
                  </a:cubicBezTo>
                  <a:cubicBezTo>
                    <a:pt x="1986" y="502345"/>
                    <a:pt x="4778" y="500130"/>
                    <a:pt x="8079" y="499200"/>
                  </a:cubicBezTo>
                  <a:cubicBezTo>
                    <a:pt x="15324" y="496432"/>
                    <a:pt x="22459" y="493398"/>
                    <a:pt x="29571" y="490298"/>
                  </a:cubicBezTo>
                  <a:cubicBezTo>
                    <a:pt x="46787" y="482680"/>
                    <a:pt x="63583" y="474132"/>
                    <a:pt x="79957" y="464876"/>
                  </a:cubicBezTo>
                  <a:cubicBezTo>
                    <a:pt x="128990" y="436730"/>
                    <a:pt x="176983" y="406657"/>
                    <a:pt x="221164" y="371291"/>
                  </a:cubicBezTo>
                  <a:cubicBezTo>
                    <a:pt x="255507" y="344828"/>
                    <a:pt x="286018" y="314866"/>
                    <a:pt x="317835" y="285834"/>
                  </a:cubicBezTo>
                  <a:cubicBezTo>
                    <a:pt x="348722" y="257732"/>
                    <a:pt x="375732" y="225843"/>
                    <a:pt x="402364" y="193755"/>
                  </a:cubicBezTo>
                  <a:cubicBezTo>
                    <a:pt x="418096" y="175021"/>
                    <a:pt x="432609" y="155245"/>
                    <a:pt x="444751" y="133986"/>
                  </a:cubicBezTo>
                  <a:cubicBezTo>
                    <a:pt x="463895" y="97713"/>
                    <a:pt x="476901" y="57475"/>
                    <a:pt x="485719" y="17592"/>
                  </a:cubicBezTo>
                  <a:cubicBezTo>
                    <a:pt x="482795" y="12277"/>
                    <a:pt x="481399" y="4792"/>
                    <a:pt x="487669" y="1249"/>
                  </a:cubicBezTo>
                  <a:cubicBezTo>
                    <a:pt x="491857" y="-1320"/>
                    <a:pt x="498061" y="208"/>
                    <a:pt x="500409" y="4593"/>
                  </a:cubicBezTo>
                  <a:cubicBezTo>
                    <a:pt x="523187" y="54286"/>
                    <a:pt x="543416" y="105951"/>
                    <a:pt x="566925" y="155179"/>
                  </a:cubicBezTo>
                  <a:cubicBezTo>
                    <a:pt x="586999" y="195726"/>
                    <a:pt x="613123" y="232797"/>
                    <a:pt x="641306" y="268074"/>
                  </a:cubicBezTo>
                  <a:cubicBezTo>
                    <a:pt x="658301" y="291924"/>
                    <a:pt x="675029" y="315995"/>
                    <a:pt x="697142" y="335505"/>
                  </a:cubicBezTo>
                  <a:cubicBezTo>
                    <a:pt x="750829" y="389539"/>
                    <a:pt x="805114" y="445167"/>
                    <a:pt x="873335" y="480599"/>
                  </a:cubicBezTo>
                  <a:cubicBezTo>
                    <a:pt x="893875" y="492070"/>
                    <a:pt x="919156" y="490453"/>
                    <a:pt x="939319" y="502411"/>
                  </a:cubicBezTo>
                  <a:cubicBezTo>
                    <a:pt x="945767" y="505910"/>
                    <a:pt x="949135" y="515034"/>
                    <a:pt x="943330" y="520703"/>
                  </a:cubicBezTo>
                  <a:cubicBezTo>
                    <a:pt x="937591" y="525199"/>
                    <a:pt x="930190" y="527125"/>
                    <a:pt x="923632" y="530181"/>
                  </a:cubicBezTo>
                  <a:cubicBezTo>
                    <a:pt x="904289" y="538375"/>
                    <a:pt x="884414" y="546502"/>
                    <a:pt x="865625" y="555759"/>
                  </a:cubicBezTo>
                  <a:cubicBezTo>
                    <a:pt x="792263" y="596616"/>
                    <a:pt x="702837" y="653551"/>
                    <a:pt x="665125" y="730504"/>
                  </a:cubicBezTo>
                  <a:cubicBezTo>
                    <a:pt x="645339" y="771096"/>
                    <a:pt x="633020" y="814766"/>
                    <a:pt x="617022" y="856885"/>
                  </a:cubicBezTo>
                  <a:cubicBezTo>
                    <a:pt x="606808" y="884345"/>
                    <a:pt x="597967" y="912292"/>
                    <a:pt x="589525" y="940372"/>
                  </a:cubicBezTo>
                  <a:cubicBezTo>
                    <a:pt x="579444" y="972083"/>
                    <a:pt x="572464" y="1004681"/>
                    <a:pt x="565086" y="1037101"/>
                  </a:cubicBezTo>
                  <a:cubicBezTo>
                    <a:pt x="562161" y="1046513"/>
                    <a:pt x="563136" y="1058161"/>
                    <a:pt x="555802" y="1065424"/>
                  </a:cubicBezTo>
                  <a:cubicBezTo>
                    <a:pt x="551637" y="1068635"/>
                    <a:pt x="545300" y="1068325"/>
                    <a:pt x="541644" y="1064450"/>
                  </a:cubicBezTo>
                  <a:close/>
                  <a:moveTo>
                    <a:pt x="401124" y="753956"/>
                  </a:moveTo>
                  <a:cubicBezTo>
                    <a:pt x="436996" y="799574"/>
                    <a:pt x="465579" y="850021"/>
                    <a:pt x="491813" y="901663"/>
                  </a:cubicBezTo>
                  <a:cubicBezTo>
                    <a:pt x="514125" y="942764"/>
                    <a:pt x="532161" y="985902"/>
                    <a:pt x="547360" y="1030103"/>
                  </a:cubicBezTo>
                  <a:cubicBezTo>
                    <a:pt x="562006" y="959882"/>
                    <a:pt x="583676" y="891476"/>
                    <a:pt x="608824" y="824355"/>
                  </a:cubicBezTo>
                  <a:cubicBezTo>
                    <a:pt x="620168" y="792864"/>
                    <a:pt x="630206" y="760821"/>
                    <a:pt x="644298" y="730416"/>
                  </a:cubicBezTo>
                  <a:cubicBezTo>
                    <a:pt x="657503" y="699546"/>
                    <a:pt x="677710" y="672640"/>
                    <a:pt x="702216" y="649808"/>
                  </a:cubicBezTo>
                  <a:cubicBezTo>
                    <a:pt x="718302" y="633709"/>
                    <a:pt x="734809" y="617897"/>
                    <a:pt x="753443" y="604721"/>
                  </a:cubicBezTo>
                  <a:cubicBezTo>
                    <a:pt x="803651" y="567628"/>
                    <a:pt x="857560" y="535452"/>
                    <a:pt x="915966" y="513019"/>
                  </a:cubicBezTo>
                  <a:cubicBezTo>
                    <a:pt x="901209" y="509166"/>
                    <a:pt x="885921" y="506973"/>
                    <a:pt x="871917" y="500640"/>
                  </a:cubicBezTo>
                  <a:cubicBezTo>
                    <a:pt x="847101" y="488903"/>
                    <a:pt x="823460" y="474066"/>
                    <a:pt x="801768" y="457258"/>
                  </a:cubicBezTo>
                  <a:cubicBezTo>
                    <a:pt x="765940" y="428204"/>
                    <a:pt x="730887" y="398242"/>
                    <a:pt x="699579" y="364271"/>
                  </a:cubicBezTo>
                  <a:cubicBezTo>
                    <a:pt x="674786" y="340931"/>
                    <a:pt x="651100" y="316615"/>
                    <a:pt x="632510" y="287893"/>
                  </a:cubicBezTo>
                  <a:cubicBezTo>
                    <a:pt x="612591" y="260788"/>
                    <a:pt x="590766" y="235100"/>
                    <a:pt x="573904" y="205869"/>
                  </a:cubicBezTo>
                  <a:cubicBezTo>
                    <a:pt x="539938" y="152411"/>
                    <a:pt x="519930" y="91800"/>
                    <a:pt x="493053" y="34777"/>
                  </a:cubicBezTo>
                  <a:cubicBezTo>
                    <a:pt x="472425" y="139412"/>
                    <a:pt x="434381" y="182616"/>
                    <a:pt x="366381" y="260301"/>
                  </a:cubicBezTo>
                  <a:cubicBezTo>
                    <a:pt x="326587" y="302177"/>
                    <a:pt x="283780" y="341396"/>
                    <a:pt x="239621" y="378643"/>
                  </a:cubicBezTo>
                  <a:cubicBezTo>
                    <a:pt x="180616" y="426122"/>
                    <a:pt x="116449" y="467467"/>
                    <a:pt x="48715" y="501348"/>
                  </a:cubicBezTo>
                  <a:cubicBezTo>
                    <a:pt x="103820" y="501902"/>
                    <a:pt x="153939" y="529473"/>
                    <a:pt x="200934" y="555559"/>
                  </a:cubicBezTo>
                  <a:cubicBezTo>
                    <a:pt x="251718" y="583395"/>
                    <a:pt x="293573" y="624009"/>
                    <a:pt x="334409" y="664468"/>
                  </a:cubicBezTo>
                  <a:cubicBezTo>
                    <a:pt x="360842" y="691042"/>
                    <a:pt x="378989" y="724060"/>
                    <a:pt x="401124" y="753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 rot="533899">
              <a:off x="8491923" y="1906317"/>
              <a:ext cx="126846" cy="156028"/>
            </a:xfrm>
            <a:custGeom>
              <a:avLst/>
              <a:gdLst/>
              <a:ahLst/>
              <a:cxnLst/>
              <a:rect l="l" t="t" r="r" b="b"/>
              <a:pathLst>
                <a:path w="253171" h="311414" extrusionOk="0">
                  <a:moveTo>
                    <a:pt x="153058" y="311262"/>
                  </a:moveTo>
                  <a:cubicBezTo>
                    <a:pt x="144173" y="310000"/>
                    <a:pt x="143530" y="298950"/>
                    <a:pt x="140805" y="292505"/>
                  </a:cubicBezTo>
                  <a:cubicBezTo>
                    <a:pt x="124032" y="241041"/>
                    <a:pt x="82466" y="196706"/>
                    <a:pt x="34828" y="172037"/>
                  </a:cubicBezTo>
                  <a:cubicBezTo>
                    <a:pt x="34894" y="172081"/>
                    <a:pt x="34983" y="172103"/>
                    <a:pt x="35049" y="172148"/>
                  </a:cubicBezTo>
                  <a:cubicBezTo>
                    <a:pt x="35160" y="172214"/>
                    <a:pt x="35271" y="172258"/>
                    <a:pt x="35891" y="172546"/>
                  </a:cubicBezTo>
                  <a:cubicBezTo>
                    <a:pt x="35559" y="172369"/>
                    <a:pt x="35204" y="172214"/>
                    <a:pt x="34872" y="172037"/>
                  </a:cubicBezTo>
                  <a:cubicBezTo>
                    <a:pt x="34495" y="171838"/>
                    <a:pt x="34119" y="171638"/>
                    <a:pt x="33720" y="171461"/>
                  </a:cubicBezTo>
                  <a:cubicBezTo>
                    <a:pt x="34008" y="171616"/>
                    <a:pt x="34274" y="171749"/>
                    <a:pt x="34562" y="171882"/>
                  </a:cubicBezTo>
                  <a:cubicBezTo>
                    <a:pt x="34651" y="171926"/>
                    <a:pt x="34739" y="171971"/>
                    <a:pt x="34784" y="171993"/>
                  </a:cubicBezTo>
                  <a:cubicBezTo>
                    <a:pt x="26940" y="168029"/>
                    <a:pt x="20448" y="164995"/>
                    <a:pt x="12781" y="161275"/>
                  </a:cubicBezTo>
                  <a:cubicBezTo>
                    <a:pt x="7486" y="158684"/>
                    <a:pt x="551" y="155738"/>
                    <a:pt x="63" y="148984"/>
                  </a:cubicBezTo>
                  <a:cubicBezTo>
                    <a:pt x="-446" y="144489"/>
                    <a:pt x="2168" y="140281"/>
                    <a:pt x="6157" y="138332"/>
                  </a:cubicBezTo>
                  <a:cubicBezTo>
                    <a:pt x="36933" y="124514"/>
                    <a:pt x="64607" y="104650"/>
                    <a:pt x="86210" y="78608"/>
                  </a:cubicBezTo>
                  <a:cubicBezTo>
                    <a:pt x="100435" y="62309"/>
                    <a:pt x="113751" y="45368"/>
                    <a:pt x="123988" y="26434"/>
                  </a:cubicBezTo>
                  <a:cubicBezTo>
                    <a:pt x="128840" y="18063"/>
                    <a:pt x="133028" y="9072"/>
                    <a:pt x="138035" y="945"/>
                  </a:cubicBezTo>
                  <a:cubicBezTo>
                    <a:pt x="139210" y="-760"/>
                    <a:pt x="141736" y="37"/>
                    <a:pt x="142312" y="1787"/>
                  </a:cubicBezTo>
                  <a:cubicBezTo>
                    <a:pt x="143398" y="4488"/>
                    <a:pt x="142644" y="7456"/>
                    <a:pt x="142135" y="10180"/>
                  </a:cubicBezTo>
                  <a:cubicBezTo>
                    <a:pt x="146034" y="11375"/>
                    <a:pt x="148183" y="17532"/>
                    <a:pt x="149535" y="20344"/>
                  </a:cubicBezTo>
                  <a:cubicBezTo>
                    <a:pt x="162962" y="47051"/>
                    <a:pt x="184876" y="68908"/>
                    <a:pt x="209182" y="85982"/>
                  </a:cubicBezTo>
                  <a:cubicBezTo>
                    <a:pt x="221479" y="96124"/>
                    <a:pt x="258127" y="104296"/>
                    <a:pt x="252610" y="124270"/>
                  </a:cubicBezTo>
                  <a:cubicBezTo>
                    <a:pt x="238341" y="149117"/>
                    <a:pt x="214987" y="167918"/>
                    <a:pt x="201117" y="193274"/>
                  </a:cubicBezTo>
                  <a:cubicBezTo>
                    <a:pt x="187534" y="215685"/>
                    <a:pt x="180466" y="240797"/>
                    <a:pt x="174019" y="265887"/>
                  </a:cubicBezTo>
                  <a:cubicBezTo>
                    <a:pt x="171471" y="275764"/>
                    <a:pt x="169277" y="285707"/>
                    <a:pt x="166818" y="295628"/>
                  </a:cubicBezTo>
                  <a:cubicBezTo>
                    <a:pt x="165488" y="302759"/>
                    <a:pt x="162032" y="312768"/>
                    <a:pt x="153058" y="311262"/>
                  </a:cubicBezTo>
                  <a:close/>
                  <a:moveTo>
                    <a:pt x="33166" y="150889"/>
                  </a:moveTo>
                  <a:cubicBezTo>
                    <a:pt x="84681" y="174318"/>
                    <a:pt x="131699" y="219560"/>
                    <a:pt x="153102" y="272331"/>
                  </a:cubicBezTo>
                  <a:cubicBezTo>
                    <a:pt x="168989" y="200316"/>
                    <a:pt x="186537" y="175780"/>
                    <a:pt x="232934" y="120971"/>
                  </a:cubicBezTo>
                  <a:cubicBezTo>
                    <a:pt x="218222" y="111847"/>
                    <a:pt x="201936" y="105314"/>
                    <a:pt x="188509" y="94153"/>
                  </a:cubicBezTo>
                  <a:cubicBezTo>
                    <a:pt x="166795" y="77057"/>
                    <a:pt x="147098" y="56175"/>
                    <a:pt x="134180" y="31594"/>
                  </a:cubicBezTo>
                  <a:cubicBezTo>
                    <a:pt x="124209" y="55045"/>
                    <a:pt x="108234" y="75086"/>
                    <a:pt x="91949" y="94397"/>
                  </a:cubicBezTo>
                  <a:cubicBezTo>
                    <a:pt x="73691" y="116365"/>
                    <a:pt x="51158" y="134280"/>
                    <a:pt x="25832" y="147456"/>
                  </a:cubicBezTo>
                  <a:cubicBezTo>
                    <a:pt x="28291" y="148608"/>
                    <a:pt x="30729" y="149737"/>
                    <a:pt x="33166" y="150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 rot="533899">
              <a:off x="8422553" y="2296736"/>
              <a:ext cx="134369" cy="158111"/>
            </a:xfrm>
            <a:custGeom>
              <a:avLst/>
              <a:gdLst/>
              <a:ahLst/>
              <a:cxnLst/>
              <a:rect l="l" t="t" r="r" b="b"/>
              <a:pathLst>
                <a:path w="268185" h="315571" extrusionOk="0">
                  <a:moveTo>
                    <a:pt x="105538" y="314491"/>
                  </a:moveTo>
                  <a:cubicBezTo>
                    <a:pt x="100619" y="311856"/>
                    <a:pt x="99400" y="306320"/>
                    <a:pt x="99112" y="301182"/>
                  </a:cubicBezTo>
                  <a:cubicBezTo>
                    <a:pt x="98204" y="292280"/>
                    <a:pt x="97539" y="283377"/>
                    <a:pt x="96586" y="274497"/>
                  </a:cubicBezTo>
                  <a:cubicBezTo>
                    <a:pt x="94504" y="254877"/>
                    <a:pt x="89696" y="237117"/>
                    <a:pt x="82229" y="219622"/>
                  </a:cubicBezTo>
                  <a:cubicBezTo>
                    <a:pt x="74828" y="201596"/>
                    <a:pt x="62974" y="185696"/>
                    <a:pt x="47863" y="173383"/>
                  </a:cubicBezTo>
                  <a:cubicBezTo>
                    <a:pt x="35477" y="161425"/>
                    <a:pt x="-27205" y="127743"/>
                    <a:pt x="13652" y="114965"/>
                  </a:cubicBezTo>
                  <a:cubicBezTo>
                    <a:pt x="75958" y="95965"/>
                    <a:pt x="114888" y="66423"/>
                    <a:pt x="152732" y="13829"/>
                  </a:cubicBezTo>
                  <a:cubicBezTo>
                    <a:pt x="149298" y="5436"/>
                    <a:pt x="157851" y="-3400"/>
                    <a:pt x="166093" y="1317"/>
                  </a:cubicBezTo>
                  <a:cubicBezTo>
                    <a:pt x="168109" y="2513"/>
                    <a:pt x="169904" y="4617"/>
                    <a:pt x="170414" y="6920"/>
                  </a:cubicBezTo>
                  <a:cubicBezTo>
                    <a:pt x="171455" y="12434"/>
                    <a:pt x="173228" y="17727"/>
                    <a:pt x="175909" y="22665"/>
                  </a:cubicBezTo>
                  <a:cubicBezTo>
                    <a:pt x="175887" y="22621"/>
                    <a:pt x="175864" y="22576"/>
                    <a:pt x="175842" y="22510"/>
                  </a:cubicBezTo>
                  <a:cubicBezTo>
                    <a:pt x="175820" y="22488"/>
                    <a:pt x="175798" y="22444"/>
                    <a:pt x="175798" y="22421"/>
                  </a:cubicBezTo>
                  <a:cubicBezTo>
                    <a:pt x="188139" y="47224"/>
                    <a:pt x="200547" y="72137"/>
                    <a:pt x="219425" y="92687"/>
                  </a:cubicBezTo>
                  <a:cubicBezTo>
                    <a:pt x="231412" y="106018"/>
                    <a:pt x="246257" y="116139"/>
                    <a:pt x="259264" y="128385"/>
                  </a:cubicBezTo>
                  <a:cubicBezTo>
                    <a:pt x="270276" y="137885"/>
                    <a:pt x="272137" y="149511"/>
                    <a:pt x="258909" y="158059"/>
                  </a:cubicBezTo>
                  <a:cubicBezTo>
                    <a:pt x="235112" y="177480"/>
                    <a:pt x="206751" y="191941"/>
                    <a:pt x="187652" y="216566"/>
                  </a:cubicBezTo>
                  <a:cubicBezTo>
                    <a:pt x="168109" y="239242"/>
                    <a:pt x="151026" y="263558"/>
                    <a:pt x="135539" y="288891"/>
                  </a:cubicBezTo>
                  <a:cubicBezTo>
                    <a:pt x="128160" y="298436"/>
                    <a:pt x="120826" y="320714"/>
                    <a:pt x="105538" y="314491"/>
                  </a:cubicBezTo>
                  <a:close/>
                  <a:moveTo>
                    <a:pt x="115708" y="278749"/>
                  </a:moveTo>
                  <a:cubicBezTo>
                    <a:pt x="115885" y="280676"/>
                    <a:pt x="116062" y="282602"/>
                    <a:pt x="116218" y="284529"/>
                  </a:cubicBezTo>
                  <a:cubicBezTo>
                    <a:pt x="137976" y="249097"/>
                    <a:pt x="161706" y="214285"/>
                    <a:pt x="191596" y="185164"/>
                  </a:cubicBezTo>
                  <a:cubicBezTo>
                    <a:pt x="208679" y="169154"/>
                    <a:pt x="229750" y="158369"/>
                    <a:pt x="247520" y="143178"/>
                  </a:cubicBezTo>
                  <a:cubicBezTo>
                    <a:pt x="232564" y="128894"/>
                    <a:pt x="214927" y="117357"/>
                    <a:pt x="201899" y="101102"/>
                  </a:cubicBezTo>
                  <a:cubicBezTo>
                    <a:pt x="182312" y="78980"/>
                    <a:pt x="169594" y="51941"/>
                    <a:pt x="156566" y="25677"/>
                  </a:cubicBezTo>
                  <a:cubicBezTo>
                    <a:pt x="125546" y="78293"/>
                    <a:pt x="77952" y="110315"/>
                    <a:pt x="21009" y="129846"/>
                  </a:cubicBezTo>
                  <a:cubicBezTo>
                    <a:pt x="38468" y="145370"/>
                    <a:pt x="59606" y="156620"/>
                    <a:pt x="75138" y="174358"/>
                  </a:cubicBezTo>
                  <a:cubicBezTo>
                    <a:pt x="100575" y="202792"/>
                    <a:pt x="112229" y="241523"/>
                    <a:pt x="115708" y="278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 rot="533899">
              <a:off x="8064513" y="1892292"/>
              <a:ext cx="434507" cy="498688"/>
            </a:xfrm>
            <a:custGeom>
              <a:avLst/>
              <a:gdLst/>
              <a:ahLst/>
              <a:cxnLst/>
              <a:rect l="l" t="t" r="r" b="b"/>
              <a:pathLst>
                <a:path w="867228" h="995326" extrusionOk="0">
                  <a:moveTo>
                    <a:pt x="823180" y="465863"/>
                  </a:moveTo>
                  <a:cubicBezTo>
                    <a:pt x="837183" y="472197"/>
                    <a:pt x="852472" y="474389"/>
                    <a:pt x="867228" y="478242"/>
                  </a:cubicBezTo>
                  <a:cubicBezTo>
                    <a:pt x="808844" y="500675"/>
                    <a:pt x="754936" y="532829"/>
                    <a:pt x="704706" y="569944"/>
                  </a:cubicBezTo>
                  <a:cubicBezTo>
                    <a:pt x="686094" y="583098"/>
                    <a:pt x="669565" y="598910"/>
                    <a:pt x="653479" y="615031"/>
                  </a:cubicBezTo>
                  <a:cubicBezTo>
                    <a:pt x="628973" y="637841"/>
                    <a:pt x="608766" y="664747"/>
                    <a:pt x="595560" y="695639"/>
                  </a:cubicBezTo>
                  <a:cubicBezTo>
                    <a:pt x="581468" y="726022"/>
                    <a:pt x="571431" y="758088"/>
                    <a:pt x="560087" y="789578"/>
                  </a:cubicBezTo>
                  <a:cubicBezTo>
                    <a:pt x="534938" y="856699"/>
                    <a:pt x="513269" y="925105"/>
                    <a:pt x="498623" y="995326"/>
                  </a:cubicBezTo>
                  <a:cubicBezTo>
                    <a:pt x="483401" y="951125"/>
                    <a:pt x="465365" y="908009"/>
                    <a:pt x="443053" y="866908"/>
                  </a:cubicBezTo>
                  <a:cubicBezTo>
                    <a:pt x="416841" y="815266"/>
                    <a:pt x="388259" y="764820"/>
                    <a:pt x="352364" y="719201"/>
                  </a:cubicBezTo>
                  <a:cubicBezTo>
                    <a:pt x="330229" y="689283"/>
                    <a:pt x="312083" y="656288"/>
                    <a:pt x="285693" y="629691"/>
                  </a:cubicBezTo>
                  <a:cubicBezTo>
                    <a:pt x="244858" y="589255"/>
                    <a:pt x="203003" y="548641"/>
                    <a:pt x="152219" y="520783"/>
                  </a:cubicBezTo>
                  <a:cubicBezTo>
                    <a:pt x="105246" y="494674"/>
                    <a:pt x="55105" y="467103"/>
                    <a:pt x="0" y="466572"/>
                  </a:cubicBezTo>
                  <a:cubicBezTo>
                    <a:pt x="67734" y="432712"/>
                    <a:pt x="131923" y="391368"/>
                    <a:pt x="190905" y="343867"/>
                  </a:cubicBezTo>
                  <a:cubicBezTo>
                    <a:pt x="235087" y="306619"/>
                    <a:pt x="277872" y="267378"/>
                    <a:pt x="317666" y="225524"/>
                  </a:cubicBezTo>
                  <a:cubicBezTo>
                    <a:pt x="385666" y="147840"/>
                    <a:pt x="423710" y="104635"/>
                    <a:pt x="444360" y="0"/>
                  </a:cubicBezTo>
                  <a:cubicBezTo>
                    <a:pt x="471237" y="57045"/>
                    <a:pt x="491223" y="117634"/>
                    <a:pt x="525189" y="171114"/>
                  </a:cubicBezTo>
                  <a:cubicBezTo>
                    <a:pt x="542051" y="200345"/>
                    <a:pt x="563876" y="226033"/>
                    <a:pt x="583795" y="253139"/>
                  </a:cubicBezTo>
                  <a:cubicBezTo>
                    <a:pt x="602385" y="281839"/>
                    <a:pt x="626071" y="306154"/>
                    <a:pt x="650864" y="329517"/>
                  </a:cubicBezTo>
                  <a:cubicBezTo>
                    <a:pt x="682172" y="363487"/>
                    <a:pt x="717225" y="393449"/>
                    <a:pt x="753053" y="422503"/>
                  </a:cubicBezTo>
                  <a:cubicBezTo>
                    <a:pt x="774745" y="439289"/>
                    <a:pt x="798364" y="454126"/>
                    <a:pt x="823180" y="465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 rot="533899">
              <a:off x="8505181" y="1922320"/>
              <a:ext cx="103753" cy="120605"/>
            </a:xfrm>
            <a:custGeom>
              <a:avLst/>
              <a:gdLst/>
              <a:ahLst/>
              <a:cxnLst/>
              <a:rect l="l" t="t" r="r" b="b"/>
              <a:pathLst>
                <a:path w="207080" h="240715" extrusionOk="0">
                  <a:moveTo>
                    <a:pt x="162655" y="62559"/>
                  </a:moveTo>
                  <a:cubicBezTo>
                    <a:pt x="176082" y="73721"/>
                    <a:pt x="192368" y="80231"/>
                    <a:pt x="207080" y="89377"/>
                  </a:cubicBezTo>
                  <a:cubicBezTo>
                    <a:pt x="160683" y="144186"/>
                    <a:pt x="143135" y="168722"/>
                    <a:pt x="127270" y="240716"/>
                  </a:cubicBezTo>
                  <a:cubicBezTo>
                    <a:pt x="105867" y="187966"/>
                    <a:pt x="58849" y="142724"/>
                    <a:pt x="7312" y="119295"/>
                  </a:cubicBezTo>
                  <a:cubicBezTo>
                    <a:pt x="4897" y="118143"/>
                    <a:pt x="2437" y="117014"/>
                    <a:pt x="0" y="115862"/>
                  </a:cubicBezTo>
                  <a:cubicBezTo>
                    <a:pt x="25326" y="102686"/>
                    <a:pt x="47859" y="84793"/>
                    <a:pt x="66117" y="62803"/>
                  </a:cubicBezTo>
                  <a:cubicBezTo>
                    <a:pt x="82402" y="43471"/>
                    <a:pt x="98400" y="23429"/>
                    <a:pt x="108348" y="0"/>
                  </a:cubicBezTo>
                  <a:cubicBezTo>
                    <a:pt x="121244" y="24603"/>
                    <a:pt x="140963" y="45464"/>
                    <a:pt x="162655" y="62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 rot="533899">
              <a:off x="8433309" y="2309577"/>
              <a:ext cx="113489" cy="129693"/>
            </a:xfrm>
            <a:custGeom>
              <a:avLst/>
              <a:gdLst/>
              <a:ahLst/>
              <a:cxnLst/>
              <a:rect l="l" t="t" r="r" b="b"/>
              <a:pathLst>
                <a:path w="226511" h="258852" extrusionOk="0">
                  <a:moveTo>
                    <a:pt x="180890" y="75404"/>
                  </a:moveTo>
                  <a:cubicBezTo>
                    <a:pt x="193941" y="91636"/>
                    <a:pt x="211556" y="103195"/>
                    <a:pt x="226512" y="117457"/>
                  </a:cubicBezTo>
                  <a:cubicBezTo>
                    <a:pt x="208742" y="132670"/>
                    <a:pt x="187671" y="143455"/>
                    <a:pt x="170587" y="159466"/>
                  </a:cubicBezTo>
                  <a:cubicBezTo>
                    <a:pt x="140697" y="188586"/>
                    <a:pt x="116967" y="223398"/>
                    <a:pt x="95209" y="258852"/>
                  </a:cubicBezTo>
                  <a:cubicBezTo>
                    <a:pt x="95054" y="256926"/>
                    <a:pt x="94877" y="254999"/>
                    <a:pt x="94699" y="253072"/>
                  </a:cubicBezTo>
                  <a:cubicBezTo>
                    <a:pt x="91221" y="215847"/>
                    <a:pt x="79588" y="177115"/>
                    <a:pt x="54130" y="148659"/>
                  </a:cubicBezTo>
                  <a:cubicBezTo>
                    <a:pt x="38598" y="130921"/>
                    <a:pt x="17460" y="119671"/>
                    <a:pt x="0" y="104148"/>
                  </a:cubicBezTo>
                  <a:cubicBezTo>
                    <a:pt x="56922" y="84616"/>
                    <a:pt x="104515" y="52594"/>
                    <a:pt x="135557" y="0"/>
                  </a:cubicBezTo>
                  <a:cubicBezTo>
                    <a:pt x="148585" y="26242"/>
                    <a:pt x="161304" y="53281"/>
                    <a:pt x="180890" y="75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61" y="497736"/>
            <a:ext cx="6979079" cy="349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24"/>
          <p:cNvGrpSpPr/>
          <p:nvPr/>
        </p:nvGrpSpPr>
        <p:grpSpPr>
          <a:xfrm>
            <a:off x="6846619" y="2465020"/>
            <a:ext cx="2120350" cy="2552523"/>
            <a:chOff x="6846619" y="2465020"/>
            <a:chExt cx="2120350" cy="2552523"/>
          </a:xfrm>
        </p:grpSpPr>
        <p:grpSp>
          <p:nvGrpSpPr>
            <p:cNvPr id="1004" name="Google Shape;1004;p24"/>
            <p:cNvGrpSpPr/>
            <p:nvPr/>
          </p:nvGrpSpPr>
          <p:grpSpPr>
            <a:xfrm>
              <a:off x="6846619" y="2467377"/>
              <a:ext cx="2120350" cy="2550166"/>
              <a:chOff x="6846619" y="2467377"/>
              <a:chExt cx="2120350" cy="2550166"/>
            </a:xfrm>
          </p:grpSpPr>
          <p:sp>
            <p:nvSpPr>
              <p:cNvPr id="1005" name="Google Shape;1005;p24"/>
              <p:cNvSpPr/>
              <p:nvPr/>
            </p:nvSpPr>
            <p:spPr>
              <a:xfrm rot="-1008521">
                <a:off x="7137169" y="2641362"/>
                <a:ext cx="1539249" cy="2202196"/>
              </a:xfrm>
              <a:custGeom>
                <a:avLst/>
                <a:gdLst/>
                <a:ahLst/>
                <a:cxnLst/>
                <a:rect l="l" t="t" r="r" b="b"/>
                <a:pathLst>
                  <a:path w="3069762" h="4385521" extrusionOk="0">
                    <a:moveTo>
                      <a:pt x="3005736" y="3068610"/>
                    </a:moveTo>
                    <a:cubicBezTo>
                      <a:pt x="2959251" y="2869164"/>
                      <a:pt x="2920835" y="2667524"/>
                      <a:pt x="2858387" y="2472200"/>
                    </a:cubicBezTo>
                    <a:cubicBezTo>
                      <a:pt x="2792519" y="2274858"/>
                      <a:pt x="2748928" y="2071289"/>
                      <a:pt x="2689638" y="1872017"/>
                    </a:cubicBezTo>
                    <a:cubicBezTo>
                      <a:pt x="2649994" y="1734843"/>
                      <a:pt x="2605088" y="1599247"/>
                      <a:pt x="2568163" y="1461371"/>
                    </a:cubicBezTo>
                    <a:cubicBezTo>
                      <a:pt x="2532554" y="1322442"/>
                      <a:pt x="2502119" y="1182110"/>
                      <a:pt x="2465370" y="1043445"/>
                    </a:cubicBezTo>
                    <a:cubicBezTo>
                      <a:pt x="2447477" y="974419"/>
                      <a:pt x="2426779" y="906182"/>
                      <a:pt x="2405729" y="838121"/>
                    </a:cubicBezTo>
                    <a:cubicBezTo>
                      <a:pt x="2364594" y="704368"/>
                      <a:pt x="2336878" y="566667"/>
                      <a:pt x="2292235" y="433965"/>
                    </a:cubicBezTo>
                    <a:cubicBezTo>
                      <a:pt x="2249083" y="317841"/>
                      <a:pt x="2215930" y="193647"/>
                      <a:pt x="2177602" y="74014"/>
                    </a:cubicBezTo>
                    <a:cubicBezTo>
                      <a:pt x="2187951" y="63752"/>
                      <a:pt x="2190758" y="46737"/>
                      <a:pt x="2178303" y="34019"/>
                    </a:cubicBezTo>
                    <a:cubicBezTo>
                      <a:pt x="2166550" y="23582"/>
                      <a:pt x="2149097" y="22091"/>
                      <a:pt x="2134362" y="17881"/>
                    </a:cubicBezTo>
                    <a:cubicBezTo>
                      <a:pt x="2121030" y="16478"/>
                      <a:pt x="2106646" y="14110"/>
                      <a:pt x="2092701" y="14285"/>
                    </a:cubicBezTo>
                    <a:cubicBezTo>
                      <a:pt x="2089280" y="8233"/>
                      <a:pt x="2084281" y="6041"/>
                      <a:pt x="2076650" y="12531"/>
                    </a:cubicBezTo>
                    <a:cubicBezTo>
                      <a:pt x="2068932" y="2181"/>
                      <a:pt x="2054636" y="-3344"/>
                      <a:pt x="2041567" y="2181"/>
                    </a:cubicBezTo>
                    <a:cubicBezTo>
                      <a:pt x="1873695" y="74102"/>
                      <a:pt x="1712226" y="156897"/>
                      <a:pt x="1544617" y="231887"/>
                    </a:cubicBezTo>
                    <a:cubicBezTo>
                      <a:pt x="1310525" y="342925"/>
                      <a:pt x="1079504" y="454489"/>
                      <a:pt x="845851" y="568333"/>
                    </a:cubicBezTo>
                    <a:cubicBezTo>
                      <a:pt x="623074" y="675249"/>
                      <a:pt x="411524" y="802775"/>
                      <a:pt x="202867" y="934512"/>
                    </a:cubicBezTo>
                    <a:cubicBezTo>
                      <a:pt x="145331" y="966262"/>
                      <a:pt x="95777" y="1009502"/>
                      <a:pt x="42187" y="1046953"/>
                    </a:cubicBezTo>
                    <a:cubicBezTo>
                      <a:pt x="36486" y="1052303"/>
                      <a:pt x="24997" y="1056776"/>
                      <a:pt x="16138" y="1062302"/>
                    </a:cubicBezTo>
                    <a:cubicBezTo>
                      <a:pt x="9911" y="1058793"/>
                      <a:pt x="1140" y="1058881"/>
                      <a:pt x="0" y="1066863"/>
                    </a:cubicBezTo>
                    <a:cubicBezTo>
                      <a:pt x="1666" y="1083790"/>
                      <a:pt x="9472" y="1099841"/>
                      <a:pt x="13419" y="1116593"/>
                    </a:cubicBezTo>
                    <a:cubicBezTo>
                      <a:pt x="69114" y="1311040"/>
                      <a:pt x="101039" y="1510838"/>
                      <a:pt x="142963" y="1708355"/>
                    </a:cubicBezTo>
                    <a:cubicBezTo>
                      <a:pt x="190939" y="1887980"/>
                      <a:pt x="245406" y="2065851"/>
                      <a:pt x="289610" y="2246528"/>
                    </a:cubicBezTo>
                    <a:cubicBezTo>
                      <a:pt x="322500" y="2374143"/>
                      <a:pt x="346269" y="2504037"/>
                      <a:pt x="383106" y="2630599"/>
                    </a:cubicBezTo>
                    <a:cubicBezTo>
                      <a:pt x="422048" y="2761722"/>
                      <a:pt x="468972" y="2890477"/>
                      <a:pt x="500634" y="3023792"/>
                    </a:cubicBezTo>
                    <a:cubicBezTo>
                      <a:pt x="534665" y="3151582"/>
                      <a:pt x="561766" y="3281126"/>
                      <a:pt x="598341" y="3408214"/>
                    </a:cubicBezTo>
                    <a:cubicBezTo>
                      <a:pt x="658596" y="3598539"/>
                      <a:pt x="706133" y="3792460"/>
                      <a:pt x="751390" y="3986908"/>
                    </a:cubicBezTo>
                    <a:cubicBezTo>
                      <a:pt x="761652" y="4040497"/>
                      <a:pt x="773317" y="4101805"/>
                      <a:pt x="789543" y="4156972"/>
                    </a:cubicBezTo>
                    <a:cubicBezTo>
                      <a:pt x="789455" y="4157236"/>
                      <a:pt x="789280" y="4157411"/>
                      <a:pt x="789192" y="4157674"/>
                    </a:cubicBezTo>
                    <a:cubicBezTo>
                      <a:pt x="767791" y="4200914"/>
                      <a:pt x="932243" y="4316337"/>
                      <a:pt x="983903" y="4360629"/>
                    </a:cubicBezTo>
                    <a:cubicBezTo>
                      <a:pt x="984253" y="4364313"/>
                      <a:pt x="985394" y="4367997"/>
                      <a:pt x="987586" y="4371067"/>
                    </a:cubicBezTo>
                    <a:cubicBezTo>
                      <a:pt x="993024" y="4378785"/>
                      <a:pt x="1003461" y="4379486"/>
                      <a:pt x="1011881" y="4380714"/>
                    </a:cubicBezTo>
                    <a:cubicBezTo>
                      <a:pt x="1039158" y="4384311"/>
                      <a:pt x="1066698" y="4384574"/>
                      <a:pt x="1094151" y="4385451"/>
                    </a:cubicBezTo>
                    <a:cubicBezTo>
                      <a:pt x="1239570" y="4386591"/>
                      <a:pt x="1384550" y="4373698"/>
                      <a:pt x="1529969" y="4372207"/>
                    </a:cubicBezTo>
                    <a:cubicBezTo>
                      <a:pt x="1689334" y="4372382"/>
                      <a:pt x="1848523" y="4369926"/>
                      <a:pt x="2007800" y="4365278"/>
                    </a:cubicBezTo>
                    <a:cubicBezTo>
                      <a:pt x="2236980" y="4350455"/>
                      <a:pt x="2468527" y="4337036"/>
                      <a:pt x="2699286" y="4326950"/>
                    </a:cubicBezTo>
                    <a:cubicBezTo>
                      <a:pt x="2733579" y="4322389"/>
                      <a:pt x="2764540" y="4315635"/>
                      <a:pt x="2800062" y="4316951"/>
                    </a:cubicBezTo>
                    <a:cubicBezTo>
                      <a:pt x="2812779" y="4317039"/>
                      <a:pt x="2825585" y="4317039"/>
                      <a:pt x="2838302" y="4315986"/>
                    </a:cubicBezTo>
                    <a:cubicBezTo>
                      <a:pt x="2862685" y="4313881"/>
                      <a:pt x="2871719" y="4280552"/>
                      <a:pt x="2854090" y="4265291"/>
                    </a:cubicBezTo>
                    <a:cubicBezTo>
                      <a:pt x="2860141" y="4247750"/>
                      <a:pt x="2863737" y="4227490"/>
                      <a:pt x="2869000" y="4216088"/>
                    </a:cubicBezTo>
                    <a:cubicBezTo>
                      <a:pt x="2871543" y="4208106"/>
                      <a:pt x="2874437" y="4200213"/>
                      <a:pt x="2877419" y="4192406"/>
                    </a:cubicBezTo>
                    <a:cubicBezTo>
                      <a:pt x="2880489" y="4191705"/>
                      <a:pt x="2883559" y="4191091"/>
                      <a:pt x="2886541" y="4190214"/>
                    </a:cubicBezTo>
                    <a:cubicBezTo>
                      <a:pt x="2900223" y="4182671"/>
                      <a:pt x="2901890" y="4164779"/>
                      <a:pt x="2893558" y="4153464"/>
                    </a:cubicBezTo>
                    <a:cubicBezTo>
                      <a:pt x="2901627" y="4134870"/>
                      <a:pt x="2909696" y="4116276"/>
                      <a:pt x="2916274" y="4097244"/>
                    </a:cubicBezTo>
                    <a:lnTo>
                      <a:pt x="2916186" y="4097244"/>
                    </a:lnTo>
                    <a:cubicBezTo>
                      <a:pt x="2914608" y="4093472"/>
                      <a:pt x="2912590" y="4091280"/>
                      <a:pt x="2910310" y="4090315"/>
                    </a:cubicBezTo>
                    <a:cubicBezTo>
                      <a:pt x="2950655" y="4047338"/>
                      <a:pt x="2878648" y="3913058"/>
                      <a:pt x="2863387" y="3869555"/>
                    </a:cubicBezTo>
                    <a:cubicBezTo>
                      <a:pt x="2836986" y="3805441"/>
                      <a:pt x="2815323" y="3739748"/>
                      <a:pt x="2795501" y="3673354"/>
                    </a:cubicBezTo>
                    <a:cubicBezTo>
                      <a:pt x="2793045" y="3666074"/>
                      <a:pt x="2790940" y="3658531"/>
                      <a:pt x="2787256" y="3651690"/>
                    </a:cubicBezTo>
                    <a:cubicBezTo>
                      <a:pt x="2785239" y="3647918"/>
                      <a:pt x="2782608" y="3645024"/>
                      <a:pt x="2779626" y="3642743"/>
                    </a:cubicBezTo>
                    <a:cubicBezTo>
                      <a:pt x="2871368" y="3570648"/>
                      <a:pt x="2951883" y="3484081"/>
                      <a:pt x="3024505" y="3392339"/>
                    </a:cubicBezTo>
                    <a:cubicBezTo>
                      <a:pt x="3026961" y="3389445"/>
                      <a:pt x="3034591" y="3379797"/>
                      <a:pt x="3041082" y="3369535"/>
                    </a:cubicBezTo>
                    <a:cubicBezTo>
                      <a:pt x="3056606" y="3361816"/>
                      <a:pt x="3067833" y="3349011"/>
                      <a:pt x="3069762" y="3327435"/>
                    </a:cubicBezTo>
                    <a:cubicBezTo>
                      <a:pt x="3052308" y="3240517"/>
                      <a:pt x="3024417" y="3155529"/>
                      <a:pt x="3005736" y="3068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4"/>
              <p:cNvSpPr/>
              <p:nvPr/>
            </p:nvSpPr>
            <p:spPr>
              <a:xfrm rot="-1013502">
                <a:off x="7210969" y="2673904"/>
                <a:ext cx="1345362" cy="2027934"/>
              </a:xfrm>
              <a:custGeom>
                <a:avLst/>
                <a:gdLst/>
                <a:ahLst/>
                <a:cxnLst/>
                <a:rect l="l" t="t" r="r" b="b"/>
                <a:pathLst>
                  <a:path w="2695952" h="4063750" extrusionOk="0">
                    <a:moveTo>
                      <a:pt x="724288" y="1444104"/>
                    </a:moveTo>
                    <a:cubicBezTo>
                      <a:pt x="729814" y="1377885"/>
                      <a:pt x="699730" y="1313946"/>
                      <a:pt x="679558" y="1252112"/>
                    </a:cubicBezTo>
                    <a:cubicBezTo>
                      <a:pt x="656841" y="1194400"/>
                      <a:pt x="642019" y="1133619"/>
                      <a:pt x="615970" y="1077399"/>
                    </a:cubicBezTo>
                    <a:cubicBezTo>
                      <a:pt x="602814" y="1056086"/>
                      <a:pt x="573344" y="1057577"/>
                      <a:pt x="551066" y="1056174"/>
                    </a:cubicBezTo>
                    <a:cubicBezTo>
                      <a:pt x="495898" y="1051174"/>
                      <a:pt x="483970" y="1113359"/>
                      <a:pt x="479760" y="1155897"/>
                    </a:cubicBezTo>
                    <a:cubicBezTo>
                      <a:pt x="475199" y="1189401"/>
                      <a:pt x="467393" y="1222292"/>
                      <a:pt x="459061" y="1255006"/>
                    </a:cubicBezTo>
                    <a:cubicBezTo>
                      <a:pt x="431784" y="1227028"/>
                      <a:pt x="411348" y="1193085"/>
                      <a:pt x="389334" y="1160896"/>
                    </a:cubicBezTo>
                    <a:cubicBezTo>
                      <a:pt x="378107" y="1143706"/>
                      <a:pt x="364600" y="1119235"/>
                      <a:pt x="340393" y="1123533"/>
                    </a:cubicBezTo>
                    <a:cubicBezTo>
                      <a:pt x="326272" y="1126252"/>
                      <a:pt x="314168" y="1134409"/>
                      <a:pt x="300661" y="1139320"/>
                    </a:cubicBezTo>
                    <a:cubicBezTo>
                      <a:pt x="287593" y="1144583"/>
                      <a:pt x="272419" y="1148793"/>
                      <a:pt x="264701" y="1161773"/>
                    </a:cubicBezTo>
                    <a:cubicBezTo>
                      <a:pt x="254790" y="1181771"/>
                      <a:pt x="256457" y="1219660"/>
                      <a:pt x="272770" y="1235623"/>
                    </a:cubicBezTo>
                    <a:cubicBezTo>
                      <a:pt x="296539" y="1321752"/>
                      <a:pt x="309783" y="1410424"/>
                      <a:pt x="330306" y="1497693"/>
                    </a:cubicBezTo>
                    <a:cubicBezTo>
                      <a:pt x="339340" y="1532162"/>
                      <a:pt x="345568" y="1581541"/>
                      <a:pt x="390737" y="1582418"/>
                    </a:cubicBezTo>
                    <a:cubicBezTo>
                      <a:pt x="472831" y="1583120"/>
                      <a:pt x="448273" y="1471381"/>
                      <a:pt x="434591" y="1419984"/>
                    </a:cubicBezTo>
                    <a:cubicBezTo>
                      <a:pt x="450904" y="1448928"/>
                      <a:pt x="484584" y="1459891"/>
                      <a:pt x="516334" y="1454804"/>
                    </a:cubicBezTo>
                    <a:cubicBezTo>
                      <a:pt x="573256" y="1444805"/>
                      <a:pt x="565538" y="1369552"/>
                      <a:pt x="568783" y="1325523"/>
                    </a:cubicBezTo>
                    <a:cubicBezTo>
                      <a:pt x="577378" y="1359466"/>
                      <a:pt x="585097" y="1393672"/>
                      <a:pt x="594306" y="1427439"/>
                    </a:cubicBezTo>
                    <a:cubicBezTo>
                      <a:pt x="600007" y="1445682"/>
                      <a:pt x="603954" y="1466645"/>
                      <a:pt x="619039" y="1479713"/>
                    </a:cubicBezTo>
                    <a:cubicBezTo>
                      <a:pt x="653859" y="1505937"/>
                      <a:pt x="718149" y="1492080"/>
                      <a:pt x="724288" y="1444104"/>
                    </a:cubicBezTo>
                    <a:close/>
                    <a:moveTo>
                      <a:pt x="1043719" y="1367535"/>
                    </a:moveTo>
                    <a:cubicBezTo>
                      <a:pt x="1082135" y="1341047"/>
                      <a:pt x="1067137" y="1287020"/>
                      <a:pt x="1057752" y="1249130"/>
                    </a:cubicBezTo>
                    <a:cubicBezTo>
                      <a:pt x="1032843" y="1160984"/>
                      <a:pt x="1004689" y="1072926"/>
                      <a:pt x="962151" y="991621"/>
                    </a:cubicBezTo>
                    <a:cubicBezTo>
                      <a:pt x="947943" y="967764"/>
                      <a:pt x="938909" y="936541"/>
                      <a:pt x="913298" y="922507"/>
                    </a:cubicBezTo>
                    <a:cubicBezTo>
                      <a:pt x="887600" y="912246"/>
                      <a:pt x="858744" y="907948"/>
                      <a:pt x="831204" y="910228"/>
                    </a:cubicBezTo>
                    <a:cubicBezTo>
                      <a:pt x="807961" y="913561"/>
                      <a:pt x="783403" y="924349"/>
                      <a:pt x="773142" y="946715"/>
                    </a:cubicBezTo>
                    <a:cubicBezTo>
                      <a:pt x="767967" y="955836"/>
                      <a:pt x="770423" y="964782"/>
                      <a:pt x="776211" y="970659"/>
                    </a:cubicBezTo>
                    <a:cubicBezTo>
                      <a:pt x="775071" y="971536"/>
                      <a:pt x="774106" y="972764"/>
                      <a:pt x="773405" y="974167"/>
                    </a:cubicBezTo>
                    <a:cubicBezTo>
                      <a:pt x="767002" y="971711"/>
                      <a:pt x="760336" y="980219"/>
                      <a:pt x="760775" y="988639"/>
                    </a:cubicBezTo>
                    <a:cubicBezTo>
                      <a:pt x="751039" y="1081696"/>
                      <a:pt x="749724" y="1175719"/>
                      <a:pt x="757179" y="1269040"/>
                    </a:cubicBezTo>
                    <a:cubicBezTo>
                      <a:pt x="764283" y="1327190"/>
                      <a:pt x="754898" y="1422615"/>
                      <a:pt x="827608" y="1439455"/>
                    </a:cubicBezTo>
                    <a:cubicBezTo>
                      <a:pt x="917069" y="1451120"/>
                      <a:pt x="895669" y="1327628"/>
                      <a:pt x="891459" y="1271759"/>
                    </a:cubicBezTo>
                    <a:cubicBezTo>
                      <a:pt x="905580" y="1265444"/>
                      <a:pt x="919613" y="1263339"/>
                      <a:pt x="935313" y="1261409"/>
                    </a:cubicBezTo>
                    <a:cubicBezTo>
                      <a:pt x="960836" y="1289826"/>
                      <a:pt x="956626" y="1335697"/>
                      <a:pt x="984780" y="1362974"/>
                    </a:cubicBezTo>
                    <a:cubicBezTo>
                      <a:pt x="1000567" y="1377095"/>
                      <a:pt x="1025739" y="1378235"/>
                      <a:pt x="1043719" y="1367535"/>
                    </a:cubicBezTo>
                    <a:close/>
                    <a:moveTo>
                      <a:pt x="1355081" y="876899"/>
                    </a:moveTo>
                    <a:cubicBezTo>
                      <a:pt x="1375166" y="839975"/>
                      <a:pt x="1369377" y="775860"/>
                      <a:pt x="1318419" y="771212"/>
                    </a:cubicBezTo>
                    <a:cubicBezTo>
                      <a:pt x="1220713" y="762792"/>
                      <a:pt x="1121077" y="787701"/>
                      <a:pt x="1028633" y="820153"/>
                    </a:cubicBezTo>
                    <a:cubicBezTo>
                      <a:pt x="1002058" y="832169"/>
                      <a:pt x="995743" y="861901"/>
                      <a:pt x="1000479" y="888389"/>
                    </a:cubicBezTo>
                    <a:cubicBezTo>
                      <a:pt x="1001181" y="895055"/>
                      <a:pt x="1005654" y="900580"/>
                      <a:pt x="1011443" y="903475"/>
                    </a:cubicBezTo>
                    <a:cubicBezTo>
                      <a:pt x="992673" y="969869"/>
                      <a:pt x="1072487" y="971887"/>
                      <a:pt x="1117569" y="965572"/>
                    </a:cubicBezTo>
                    <a:cubicBezTo>
                      <a:pt x="1149582" y="1033194"/>
                      <a:pt x="1159318" y="1247727"/>
                      <a:pt x="1247025" y="1257375"/>
                    </a:cubicBezTo>
                    <a:cubicBezTo>
                      <a:pt x="1337452" y="1274214"/>
                      <a:pt x="1333680" y="1164843"/>
                      <a:pt x="1319033" y="1105202"/>
                    </a:cubicBezTo>
                    <a:cubicBezTo>
                      <a:pt x="1307280" y="1046877"/>
                      <a:pt x="1279565" y="992673"/>
                      <a:pt x="1265707" y="935400"/>
                    </a:cubicBezTo>
                    <a:cubicBezTo>
                      <a:pt x="1266496" y="933646"/>
                      <a:pt x="1267987" y="932506"/>
                      <a:pt x="1269391" y="931366"/>
                    </a:cubicBezTo>
                    <a:lnTo>
                      <a:pt x="1269478" y="931453"/>
                    </a:lnTo>
                    <a:cubicBezTo>
                      <a:pt x="1297018" y="912158"/>
                      <a:pt x="1337013" y="907685"/>
                      <a:pt x="1355081" y="876899"/>
                    </a:cubicBezTo>
                    <a:close/>
                    <a:moveTo>
                      <a:pt x="1740643" y="1007584"/>
                    </a:moveTo>
                    <a:cubicBezTo>
                      <a:pt x="1774410" y="970483"/>
                      <a:pt x="1770990" y="916894"/>
                      <a:pt x="1758272" y="871637"/>
                    </a:cubicBezTo>
                    <a:cubicBezTo>
                      <a:pt x="1734766" y="792963"/>
                      <a:pt x="1716173" y="712886"/>
                      <a:pt x="1694772" y="633599"/>
                    </a:cubicBezTo>
                    <a:cubicBezTo>
                      <a:pt x="1688545" y="612198"/>
                      <a:pt x="1685212" y="588868"/>
                      <a:pt x="1671091" y="570888"/>
                    </a:cubicBezTo>
                    <a:cubicBezTo>
                      <a:pt x="1652585" y="548961"/>
                      <a:pt x="1613555" y="546944"/>
                      <a:pt x="1593031" y="566853"/>
                    </a:cubicBezTo>
                    <a:cubicBezTo>
                      <a:pt x="1551984" y="623425"/>
                      <a:pt x="1579349" y="699555"/>
                      <a:pt x="1579349" y="764371"/>
                    </a:cubicBezTo>
                    <a:cubicBezTo>
                      <a:pt x="1579349" y="765686"/>
                      <a:pt x="1579261" y="766827"/>
                      <a:pt x="1579261" y="768054"/>
                    </a:cubicBezTo>
                    <a:cubicBezTo>
                      <a:pt x="1579261" y="768142"/>
                      <a:pt x="1579173" y="768142"/>
                      <a:pt x="1579173" y="768142"/>
                    </a:cubicBezTo>
                    <a:cubicBezTo>
                      <a:pt x="1564526" y="776387"/>
                      <a:pt x="1550055" y="780947"/>
                      <a:pt x="1533127" y="784894"/>
                    </a:cubicBezTo>
                    <a:cubicBezTo>
                      <a:pt x="1519708" y="772177"/>
                      <a:pt x="1522953" y="749110"/>
                      <a:pt x="1520059" y="732007"/>
                    </a:cubicBezTo>
                    <a:cubicBezTo>
                      <a:pt x="1517603" y="701748"/>
                      <a:pt x="1518129" y="666928"/>
                      <a:pt x="1505061" y="638510"/>
                    </a:cubicBezTo>
                    <a:cubicBezTo>
                      <a:pt x="1486203" y="592552"/>
                      <a:pt x="1438315" y="593955"/>
                      <a:pt x="1426738" y="643598"/>
                    </a:cubicBezTo>
                    <a:cubicBezTo>
                      <a:pt x="1416037" y="683768"/>
                      <a:pt x="1421037" y="726043"/>
                      <a:pt x="1421388" y="767090"/>
                    </a:cubicBezTo>
                    <a:cubicBezTo>
                      <a:pt x="1418405" y="796998"/>
                      <a:pt x="1419283" y="826994"/>
                      <a:pt x="1419546" y="856902"/>
                    </a:cubicBezTo>
                    <a:cubicBezTo>
                      <a:pt x="1419458" y="908913"/>
                      <a:pt x="1423405" y="960748"/>
                      <a:pt x="1429194" y="1012407"/>
                    </a:cubicBezTo>
                    <a:cubicBezTo>
                      <a:pt x="1433140" y="1056437"/>
                      <a:pt x="1435596" y="1109061"/>
                      <a:pt x="1475591" y="1136601"/>
                    </a:cubicBezTo>
                    <a:cubicBezTo>
                      <a:pt x="1491290" y="1146775"/>
                      <a:pt x="1514445" y="1150108"/>
                      <a:pt x="1531373" y="1140460"/>
                    </a:cubicBezTo>
                    <a:cubicBezTo>
                      <a:pt x="1594698" y="1091870"/>
                      <a:pt x="1557159" y="979166"/>
                      <a:pt x="1551633" y="911368"/>
                    </a:cubicBezTo>
                    <a:cubicBezTo>
                      <a:pt x="1573297" y="900493"/>
                      <a:pt x="1596627" y="892336"/>
                      <a:pt x="1620045" y="886021"/>
                    </a:cubicBezTo>
                    <a:cubicBezTo>
                      <a:pt x="1638727" y="928121"/>
                      <a:pt x="1634078" y="979956"/>
                      <a:pt x="1661355" y="1018196"/>
                    </a:cubicBezTo>
                    <a:cubicBezTo>
                      <a:pt x="1683370" y="1042930"/>
                      <a:pt x="1721259" y="1028546"/>
                      <a:pt x="1740643" y="1007584"/>
                    </a:cubicBezTo>
                    <a:close/>
                    <a:moveTo>
                      <a:pt x="1903779" y="2887067"/>
                    </a:moveTo>
                    <a:cubicBezTo>
                      <a:pt x="1918864" y="2856896"/>
                      <a:pt x="1900095" y="2823216"/>
                      <a:pt x="1894745" y="2792606"/>
                    </a:cubicBezTo>
                    <a:cubicBezTo>
                      <a:pt x="1889219" y="2716476"/>
                      <a:pt x="1811160" y="2714898"/>
                      <a:pt x="1753185" y="2730597"/>
                    </a:cubicBezTo>
                    <a:cubicBezTo>
                      <a:pt x="1615221" y="2761996"/>
                      <a:pt x="1479625" y="2803131"/>
                      <a:pt x="1343416" y="2841722"/>
                    </a:cubicBezTo>
                    <a:cubicBezTo>
                      <a:pt x="1310174" y="2852248"/>
                      <a:pt x="1276582" y="2862334"/>
                      <a:pt x="1244306" y="2875665"/>
                    </a:cubicBezTo>
                    <a:cubicBezTo>
                      <a:pt x="1213082" y="2884348"/>
                      <a:pt x="1190191" y="2910134"/>
                      <a:pt x="1192296" y="2943551"/>
                    </a:cubicBezTo>
                    <a:cubicBezTo>
                      <a:pt x="1194401" y="2969249"/>
                      <a:pt x="1196681" y="3004332"/>
                      <a:pt x="1222467" y="3017488"/>
                    </a:cubicBezTo>
                    <a:cubicBezTo>
                      <a:pt x="1221765" y="3039327"/>
                      <a:pt x="1239307" y="3057395"/>
                      <a:pt x="1260795" y="3059588"/>
                    </a:cubicBezTo>
                    <a:cubicBezTo>
                      <a:pt x="1358150" y="3059325"/>
                      <a:pt x="1445595" y="3011787"/>
                      <a:pt x="1538916" y="2988194"/>
                    </a:cubicBezTo>
                    <a:cubicBezTo>
                      <a:pt x="1629956" y="2976967"/>
                      <a:pt x="1718628" y="2953199"/>
                      <a:pt x="1806599" y="2927851"/>
                    </a:cubicBezTo>
                    <a:cubicBezTo>
                      <a:pt x="1831332" y="2919694"/>
                      <a:pt x="1855890" y="2911801"/>
                      <a:pt x="1880712" y="2904258"/>
                    </a:cubicBezTo>
                    <a:cubicBezTo>
                      <a:pt x="1889921" y="2901013"/>
                      <a:pt x="1899130" y="2895926"/>
                      <a:pt x="1903779" y="2887067"/>
                    </a:cubicBezTo>
                    <a:close/>
                    <a:moveTo>
                      <a:pt x="2045777" y="2316530"/>
                    </a:moveTo>
                    <a:cubicBezTo>
                      <a:pt x="2064985" y="2285218"/>
                      <a:pt x="2052180" y="2247241"/>
                      <a:pt x="2043321" y="2214614"/>
                    </a:cubicBezTo>
                    <a:cubicBezTo>
                      <a:pt x="2013676" y="2091999"/>
                      <a:pt x="1968858" y="1973945"/>
                      <a:pt x="1936055" y="1852294"/>
                    </a:cubicBezTo>
                    <a:cubicBezTo>
                      <a:pt x="1900446" y="1696087"/>
                      <a:pt x="1864574" y="1538740"/>
                      <a:pt x="1798354" y="1392005"/>
                    </a:cubicBezTo>
                    <a:cubicBezTo>
                      <a:pt x="1774936" y="1342363"/>
                      <a:pt x="1768008" y="1280178"/>
                      <a:pt x="1696877" y="1308333"/>
                    </a:cubicBezTo>
                    <a:cubicBezTo>
                      <a:pt x="1526373" y="1359378"/>
                      <a:pt x="1357536" y="1418142"/>
                      <a:pt x="1195278" y="1491817"/>
                    </a:cubicBezTo>
                    <a:cubicBezTo>
                      <a:pt x="1131514" y="1521988"/>
                      <a:pt x="1067663" y="1551896"/>
                      <a:pt x="1001093" y="1575314"/>
                    </a:cubicBezTo>
                    <a:cubicBezTo>
                      <a:pt x="882688" y="1620045"/>
                      <a:pt x="762792" y="1660741"/>
                      <a:pt x="641580" y="1697227"/>
                    </a:cubicBezTo>
                    <a:cubicBezTo>
                      <a:pt x="607813" y="1710559"/>
                      <a:pt x="565889" y="1712050"/>
                      <a:pt x="538349" y="1736784"/>
                    </a:cubicBezTo>
                    <a:cubicBezTo>
                      <a:pt x="533437" y="1741783"/>
                      <a:pt x="531420" y="1748361"/>
                      <a:pt x="531683" y="1754851"/>
                    </a:cubicBezTo>
                    <a:cubicBezTo>
                      <a:pt x="526508" y="1752746"/>
                      <a:pt x="520983" y="1751518"/>
                      <a:pt x="515895" y="1754939"/>
                    </a:cubicBezTo>
                    <a:cubicBezTo>
                      <a:pt x="513264" y="1757044"/>
                      <a:pt x="511072" y="1759938"/>
                      <a:pt x="509493" y="1763359"/>
                    </a:cubicBezTo>
                    <a:cubicBezTo>
                      <a:pt x="493793" y="1767306"/>
                      <a:pt x="513177" y="1812826"/>
                      <a:pt x="514054" y="1825982"/>
                    </a:cubicBezTo>
                    <a:cubicBezTo>
                      <a:pt x="526947" y="1882115"/>
                      <a:pt x="541067" y="1937897"/>
                      <a:pt x="555364" y="1993679"/>
                    </a:cubicBezTo>
                    <a:cubicBezTo>
                      <a:pt x="571327" y="2054635"/>
                      <a:pt x="582465" y="2116645"/>
                      <a:pt x="595271" y="2178303"/>
                    </a:cubicBezTo>
                    <a:cubicBezTo>
                      <a:pt x="621846" y="2286885"/>
                      <a:pt x="657105" y="2393362"/>
                      <a:pt x="691047" y="2499839"/>
                    </a:cubicBezTo>
                    <a:cubicBezTo>
                      <a:pt x="712711" y="2563777"/>
                      <a:pt x="727709" y="2629646"/>
                      <a:pt x="744549" y="2694900"/>
                    </a:cubicBezTo>
                    <a:cubicBezTo>
                      <a:pt x="750250" y="2713582"/>
                      <a:pt x="753758" y="2733930"/>
                      <a:pt x="765511" y="2749981"/>
                    </a:cubicBezTo>
                    <a:cubicBezTo>
                      <a:pt x="791209" y="2779625"/>
                      <a:pt x="835326" y="2765592"/>
                      <a:pt x="868392" y="2758927"/>
                    </a:cubicBezTo>
                    <a:cubicBezTo>
                      <a:pt x="941189" y="2744630"/>
                      <a:pt x="1007408" y="2712003"/>
                      <a:pt x="1073715" y="2679902"/>
                    </a:cubicBezTo>
                    <a:cubicBezTo>
                      <a:pt x="1139583" y="2652713"/>
                      <a:pt x="1206767" y="2628330"/>
                      <a:pt x="1273074" y="2602193"/>
                    </a:cubicBezTo>
                    <a:cubicBezTo>
                      <a:pt x="1400776" y="2569303"/>
                      <a:pt x="1522865" y="2521766"/>
                      <a:pt x="1643814" y="2470018"/>
                    </a:cubicBezTo>
                    <a:cubicBezTo>
                      <a:pt x="1678634" y="2456950"/>
                      <a:pt x="1715208" y="2450109"/>
                      <a:pt x="1751255" y="2441250"/>
                    </a:cubicBezTo>
                    <a:cubicBezTo>
                      <a:pt x="1802564" y="2426778"/>
                      <a:pt x="1851856" y="2405992"/>
                      <a:pt x="1901323" y="2386345"/>
                    </a:cubicBezTo>
                    <a:cubicBezTo>
                      <a:pt x="1948159" y="2364068"/>
                      <a:pt x="2008852" y="2354069"/>
                      <a:pt x="2045777" y="2316530"/>
                    </a:cubicBezTo>
                    <a:close/>
                    <a:moveTo>
                      <a:pt x="2695953" y="3257719"/>
                    </a:moveTo>
                    <a:cubicBezTo>
                      <a:pt x="2695777" y="3258508"/>
                      <a:pt x="2695690" y="3259385"/>
                      <a:pt x="2695514" y="3260175"/>
                    </a:cubicBezTo>
                    <a:cubicBezTo>
                      <a:pt x="2696479" y="3281312"/>
                      <a:pt x="2683762" y="3296661"/>
                      <a:pt x="2664904" y="3304029"/>
                    </a:cubicBezTo>
                    <a:cubicBezTo>
                      <a:pt x="2478351" y="3385597"/>
                      <a:pt x="2294603" y="3474006"/>
                      <a:pt x="2106646" y="3552328"/>
                    </a:cubicBezTo>
                    <a:cubicBezTo>
                      <a:pt x="2024552" y="3588113"/>
                      <a:pt x="1939388" y="3616092"/>
                      <a:pt x="1856504" y="3649859"/>
                    </a:cubicBezTo>
                    <a:cubicBezTo>
                      <a:pt x="1740380" y="3694239"/>
                      <a:pt x="1626623" y="3744583"/>
                      <a:pt x="1507779" y="3781508"/>
                    </a:cubicBezTo>
                    <a:cubicBezTo>
                      <a:pt x="1260006" y="3865532"/>
                      <a:pt x="1014162" y="3956397"/>
                      <a:pt x="775334" y="4063751"/>
                    </a:cubicBezTo>
                    <a:cubicBezTo>
                      <a:pt x="776825" y="4062084"/>
                      <a:pt x="777965" y="4060155"/>
                      <a:pt x="778492" y="4057874"/>
                    </a:cubicBezTo>
                    <a:cubicBezTo>
                      <a:pt x="778492" y="4057874"/>
                      <a:pt x="778492" y="4057962"/>
                      <a:pt x="778579" y="4057962"/>
                    </a:cubicBezTo>
                    <a:cubicBezTo>
                      <a:pt x="780158" y="4050331"/>
                      <a:pt x="778667" y="4042964"/>
                      <a:pt x="776650" y="4035597"/>
                    </a:cubicBezTo>
                    <a:cubicBezTo>
                      <a:pt x="779106" y="4030597"/>
                      <a:pt x="780158" y="4024721"/>
                      <a:pt x="779281" y="4018845"/>
                    </a:cubicBezTo>
                    <a:cubicBezTo>
                      <a:pt x="766388" y="3908333"/>
                      <a:pt x="740777" y="3800541"/>
                      <a:pt x="716833" y="3692047"/>
                    </a:cubicBezTo>
                    <a:cubicBezTo>
                      <a:pt x="697713" y="3595393"/>
                      <a:pt x="672453" y="3500318"/>
                      <a:pt x="650439" y="3404278"/>
                    </a:cubicBezTo>
                    <a:cubicBezTo>
                      <a:pt x="622811" y="3278418"/>
                      <a:pt x="596849" y="3151944"/>
                      <a:pt x="559048" y="3028715"/>
                    </a:cubicBezTo>
                    <a:cubicBezTo>
                      <a:pt x="522561" y="2903030"/>
                      <a:pt x="477743" y="2779625"/>
                      <a:pt x="445729" y="2652801"/>
                    </a:cubicBezTo>
                    <a:cubicBezTo>
                      <a:pt x="401174" y="2458616"/>
                      <a:pt x="355829" y="2264607"/>
                      <a:pt x="301977" y="2072791"/>
                    </a:cubicBezTo>
                    <a:cubicBezTo>
                      <a:pt x="241546" y="1850540"/>
                      <a:pt x="175678" y="1629693"/>
                      <a:pt x="130421" y="1403671"/>
                    </a:cubicBezTo>
                    <a:cubicBezTo>
                      <a:pt x="95163" y="1275968"/>
                      <a:pt x="55080" y="1149933"/>
                      <a:pt x="29031" y="1019863"/>
                    </a:cubicBezTo>
                    <a:cubicBezTo>
                      <a:pt x="21576" y="993112"/>
                      <a:pt x="14384" y="965133"/>
                      <a:pt x="0" y="941189"/>
                    </a:cubicBezTo>
                    <a:cubicBezTo>
                      <a:pt x="6227" y="937418"/>
                      <a:pt x="11928" y="934436"/>
                      <a:pt x="16928" y="932331"/>
                    </a:cubicBezTo>
                    <a:cubicBezTo>
                      <a:pt x="101565" y="888828"/>
                      <a:pt x="178923" y="833133"/>
                      <a:pt x="261631" y="786385"/>
                    </a:cubicBezTo>
                    <a:cubicBezTo>
                      <a:pt x="341533" y="743584"/>
                      <a:pt x="418979" y="696134"/>
                      <a:pt x="499933" y="655350"/>
                    </a:cubicBezTo>
                    <a:cubicBezTo>
                      <a:pt x="731305" y="534402"/>
                      <a:pt x="968817" y="425908"/>
                      <a:pt x="1204662" y="314168"/>
                    </a:cubicBezTo>
                    <a:cubicBezTo>
                      <a:pt x="1310350" y="257158"/>
                      <a:pt x="1422089" y="212603"/>
                      <a:pt x="1530408" y="160943"/>
                    </a:cubicBezTo>
                    <a:cubicBezTo>
                      <a:pt x="1634868" y="108319"/>
                      <a:pt x="1741257" y="59817"/>
                      <a:pt x="1849049" y="13507"/>
                    </a:cubicBezTo>
                    <a:cubicBezTo>
                      <a:pt x="1857732" y="9034"/>
                      <a:pt x="1868257" y="5438"/>
                      <a:pt x="1877028" y="0"/>
                    </a:cubicBezTo>
                    <a:cubicBezTo>
                      <a:pt x="1874134" y="47713"/>
                      <a:pt x="1892815" y="97618"/>
                      <a:pt x="1896587" y="144980"/>
                    </a:cubicBezTo>
                    <a:cubicBezTo>
                      <a:pt x="1911497" y="322413"/>
                      <a:pt x="1962367" y="492828"/>
                      <a:pt x="2000959" y="665963"/>
                    </a:cubicBezTo>
                    <a:cubicBezTo>
                      <a:pt x="2034463" y="801296"/>
                      <a:pt x="2062441" y="937856"/>
                      <a:pt x="2096472" y="1073013"/>
                    </a:cubicBezTo>
                    <a:cubicBezTo>
                      <a:pt x="2143133" y="1243254"/>
                      <a:pt x="2195494" y="1411827"/>
                      <a:pt x="2241716" y="1582243"/>
                    </a:cubicBezTo>
                    <a:cubicBezTo>
                      <a:pt x="2312671" y="1852733"/>
                      <a:pt x="2404325" y="2117259"/>
                      <a:pt x="2477649" y="2386959"/>
                    </a:cubicBezTo>
                    <a:cubicBezTo>
                      <a:pt x="2535974" y="2621664"/>
                      <a:pt x="2594212" y="2856369"/>
                      <a:pt x="2654292" y="3090549"/>
                    </a:cubicBezTo>
                    <a:cubicBezTo>
                      <a:pt x="2666308" y="3142384"/>
                      <a:pt x="2675342" y="3189658"/>
                      <a:pt x="2686305" y="3242984"/>
                    </a:cubicBezTo>
                    <a:cubicBezTo>
                      <a:pt x="2687708" y="3248510"/>
                      <a:pt x="2691392" y="3253860"/>
                      <a:pt x="2695953" y="32577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4"/>
              <p:cNvSpPr/>
              <p:nvPr/>
            </p:nvSpPr>
            <p:spPr>
              <a:xfrm rot="-1013502">
                <a:off x="7230988" y="3291243"/>
                <a:ext cx="455982" cy="1576811"/>
              </a:xfrm>
              <a:custGeom>
                <a:avLst/>
                <a:gdLst/>
                <a:ahLst/>
                <a:cxnLst/>
                <a:rect l="l" t="t" r="r" b="b"/>
                <a:pathLst>
                  <a:path w="913736" h="3159749" extrusionOk="0">
                    <a:moveTo>
                      <a:pt x="896371" y="3103968"/>
                    </a:moveTo>
                    <a:cubicBezTo>
                      <a:pt x="897686" y="3113089"/>
                      <a:pt x="905668" y="3117036"/>
                      <a:pt x="913737" y="3116598"/>
                    </a:cubicBezTo>
                    <a:cubicBezTo>
                      <a:pt x="881197" y="3132210"/>
                      <a:pt x="848570" y="3147383"/>
                      <a:pt x="814715" y="3159750"/>
                    </a:cubicBezTo>
                    <a:cubicBezTo>
                      <a:pt x="816206" y="3151330"/>
                      <a:pt x="814978" y="3142033"/>
                      <a:pt x="812171" y="3134052"/>
                    </a:cubicBezTo>
                    <a:cubicBezTo>
                      <a:pt x="804541" y="3103178"/>
                      <a:pt x="796209" y="3072569"/>
                      <a:pt x="789543" y="3041520"/>
                    </a:cubicBezTo>
                    <a:cubicBezTo>
                      <a:pt x="754635" y="2868473"/>
                      <a:pt x="711483" y="2696742"/>
                      <a:pt x="663946" y="2526765"/>
                    </a:cubicBezTo>
                    <a:cubicBezTo>
                      <a:pt x="622899" y="2398712"/>
                      <a:pt x="588342" y="2268905"/>
                      <a:pt x="557557" y="2138133"/>
                    </a:cubicBezTo>
                    <a:cubicBezTo>
                      <a:pt x="513527" y="1940791"/>
                      <a:pt x="446870" y="1750115"/>
                      <a:pt x="389772" y="1556545"/>
                    </a:cubicBezTo>
                    <a:cubicBezTo>
                      <a:pt x="347936" y="1393146"/>
                      <a:pt x="313554" y="1227729"/>
                      <a:pt x="266718" y="1065558"/>
                    </a:cubicBezTo>
                    <a:cubicBezTo>
                      <a:pt x="233302" y="936804"/>
                      <a:pt x="190764" y="810505"/>
                      <a:pt x="156119" y="682013"/>
                    </a:cubicBezTo>
                    <a:cubicBezTo>
                      <a:pt x="113844" y="495460"/>
                      <a:pt x="79638" y="306976"/>
                      <a:pt x="16840" y="125597"/>
                    </a:cubicBezTo>
                    <a:cubicBezTo>
                      <a:pt x="11314" y="110862"/>
                      <a:pt x="6578" y="95338"/>
                      <a:pt x="0" y="80779"/>
                    </a:cubicBezTo>
                    <a:cubicBezTo>
                      <a:pt x="37627" y="72797"/>
                      <a:pt x="92268" y="28505"/>
                      <a:pt x="133754" y="0"/>
                    </a:cubicBezTo>
                    <a:cubicBezTo>
                      <a:pt x="135508" y="11051"/>
                      <a:pt x="138402" y="21927"/>
                      <a:pt x="140771" y="32978"/>
                    </a:cubicBezTo>
                    <a:cubicBezTo>
                      <a:pt x="158312" y="125860"/>
                      <a:pt x="169363" y="220760"/>
                      <a:pt x="195237" y="312063"/>
                    </a:cubicBezTo>
                    <a:cubicBezTo>
                      <a:pt x="226812" y="423715"/>
                      <a:pt x="247949" y="537647"/>
                      <a:pt x="271367" y="651228"/>
                    </a:cubicBezTo>
                    <a:cubicBezTo>
                      <a:pt x="305397" y="810856"/>
                      <a:pt x="356180" y="966186"/>
                      <a:pt x="395912" y="1124410"/>
                    </a:cubicBezTo>
                    <a:cubicBezTo>
                      <a:pt x="448624" y="1315612"/>
                      <a:pt x="494670" y="1508569"/>
                      <a:pt x="538612" y="1701964"/>
                    </a:cubicBezTo>
                    <a:cubicBezTo>
                      <a:pt x="595622" y="1924215"/>
                      <a:pt x="680435" y="2138835"/>
                      <a:pt x="723938" y="2364769"/>
                    </a:cubicBezTo>
                    <a:cubicBezTo>
                      <a:pt x="773405" y="2600878"/>
                      <a:pt x="841290" y="2833829"/>
                      <a:pt x="873479" y="3073270"/>
                    </a:cubicBezTo>
                    <a:cubicBezTo>
                      <a:pt x="875408" y="3085286"/>
                      <a:pt x="884267" y="3094759"/>
                      <a:pt x="895318" y="3097828"/>
                    </a:cubicBezTo>
                    <a:cubicBezTo>
                      <a:pt x="895493" y="3099933"/>
                      <a:pt x="895844" y="3102038"/>
                      <a:pt x="896371" y="31039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4"/>
              <p:cNvSpPr/>
              <p:nvPr/>
            </p:nvSpPr>
            <p:spPr>
              <a:xfrm rot="-1013502">
                <a:off x="7890712" y="4781530"/>
                <a:ext cx="79603" cy="65860"/>
              </a:xfrm>
              <a:custGeom>
                <a:avLst/>
                <a:gdLst/>
                <a:ahLst/>
                <a:cxnLst/>
                <a:rect l="l" t="t" r="r" b="b"/>
                <a:pathLst>
                  <a:path w="159516" h="131975" extrusionOk="0">
                    <a:moveTo>
                      <a:pt x="108319" y="27428"/>
                    </a:moveTo>
                    <a:cubicBezTo>
                      <a:pt x="134280" y="53302"/>
                      <a:pt x="164101" y="88560"/>
                      <a:pt x="158926" y="127502"/>
                    </a:cubicBezTo>
                    <a:cubicBezTo>
                      <a:pt x="158400" y="128993"/>
                      <a:pt x="157961" y="130484"/>
                      <a:pt x="157523" y="131976"/>
                    </a:cubicBezTo>
                    <a:cubicBezTo>
                      <a:pt x="155769" y="127765"/>
                      <a:pt x="152699" y="123643"/>
                      <a:pt x="148226" y="120135"/>
                    </a:cubicBezTo>
                    <a:cubicBezTo>
                      <a:pt x="100250" y="79526"/>
                      <a:pt x="47625" y="43478"/>
                      <a:pt x="0" y="2256"/>
                    </a:cubicBezTo>
                    <a:cubicBezTo>
                      <a:pt x="37013" y="-4673"/>
                      <a:pt x="78937" y="4537"/>
                      <a:pt x="108319" y="27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4"/>
              <p:cNvSpPr/>
              <p:nvPr/>
            </p:nvSpPr>
            <p:spPr>
              <a:xfrm rot="-1013502">
                <a:off x="7725430" y="3344079"/>
                <a:ext cx="312071" cy="193020"/>
              </a:xfrm>
              <a:custGeom>
                <a:avLst/>
                <a:gdLst/>
                <a:ahLst/>
                <a:cxnLst/>
                <a:rect l="l" t="t" r="r" b="b"/>
                <a:pathLst>
                  <a:path w="625354" h="386790" extrusionOk="0">
                    <a:moveTo>
                      <a:pt x="551768" y="0"/>
                    </a:moveTo>
                    <a:cubicBezTo>
                      <a:pt x="580711" y="61746"/>
                      <a:pt x="604568" y="125159"/>
                      <a:pt x="625354" y="189624"/>
                    </a:cubicBezTo>
                    <a:cubicBezTo>
                      <a:pt x="537296" y="212954"/>
                      <a:pt x="455903" y="257422"/>
                      <a:pt x="366880" y="278559"/>
                    </a:cubicBezTo>
                    <a:cubicBezTo>
                      <a:pt x="313116" y="291978"/>
                      <a:pt x="262508" y="315396"/>
                      <a:pt x="209182" y="330131"/>
                    </a:cubicBezTo>
                    <a:cubicBezTo>
                      <a:pt x="196815" y="334166"/>
                      <a:pt x="96654" y="360653"/>
                      <a:pt x="40082" y="386790"/>
                    </a:cubicBezTo>
                    <a:cubicBezTo>
                      <a:pt x="22716" y="327588"/>
                      <a:pt x="5087" y="268297"/>
                      <a:pt x="0" y="206727"/>
                    </a:cubicBezTo>
                    <a:cubicBezTo>
                      <a:pt x="59027" y="179450"/>
                      <a:pt x="117616" y="151120"/>
                      <a:pt x="178572" y="128316"/>
                    </a:cubicBezTo>
                    <a:cubicBezTo>
                      <a:pt x="301801" y="81042"/>
                      <a:pt x="424329" y="37451"/>
                      <a:pt x="55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 rot="-1013502">
                <a:off x="7807005" y="3519991"/>
                <a:ext cx="311895" cy="130255"/>
              </a:xfrm>
              <a:custGeom>
                <a:avLst/>
                <a:gdLst/>
                <a:ahLst/>
                <a:cxnLst/>
                <a:rect l="l" t="t" r="r" b="b"/>
                <a:pathLst>
                  <a:path w="625003" h="261017" extrusionOk="0">
                    <a:moveTo>
                      <a:pt x="609392" y="0"/>
                    </a:moveTo>
                    <a:cubicBezTo>
                      <a:pt x="614742" y="21138"/>
                      <a:pt x="619916" y="42363"/>
                      <a:pt x="625004" y="63588"/>
                    </a:cubicBezTo>
                    <a:cubicBezTo>
                      <a:pt x="559749" y="80165"/>
                      <a:pt x="496951" y="104986"/>
                      <a:pt x="433889" y="128491"/>
                    </a:cubicBezTo>
                    <a:cubicBezTo>
                      <a:pt x="335569" y="168048"/>
                      <a:pt x="231285" y="190413"/>
                      <a:pt x="133491" y="231811"/>
                    </a:cubicBezTo>
                    <a:cubicBezTo>
                      <a:pt x="101039" y="241546"/>
                      <a:pt x="68500" y="251107"/>
                      <a:pt x="36135" y="261017"/>
                    </a:cubicBezTo>
                    <a:cubicBezTo>
                      <a:pt x="24120" y="213392"/>
                      <a:pt x="12104" y="165767"/>
                      <a:pt x="0" y="118054"/>
                    </a:cubicBezTo>
                    <a:cubicBezTo>
                      <a:pt x="38767" y="118317"/>
                      <a:pt x="77972" y="102618"/>
                      <a:pt x="115949" y="96127"/>
                    </a:cubicBezTo>
                    <a:cubicBezTo>
                      <a:pt x="157084" y="86392"/>
                      <a:pt x="199973" y="91917"/>
                      <a:pt x="240932" y="82182"/>
                    </a:cubicBezTo>
                    <a:cubicBezTo>
                      <a:pt x="363811" y="55080"/>
                      <a:pt x="486952" y="29908"/>
                      <a:pt x="6093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 rot="-1013502">
                <a:off x="7658361" y="3785173"/>
                <a:ext cx="135858" cy="78477"/>
              </a:xfrm>
              <a:custGeom>
                <a:avLst/>
                <a:gdLst/>
                <a:ahLst/>
                <a:cxnLst/>
                <a:rect l="l" t="t" r="r" b="b"/>
                <a:pathLst>
                  <a:path w="272244" h="157259" extrusionOk="0">
                    <a:moveTo>
                      <a:pt x="272244" y="0"/>
                    </a:moveTo>
                    <a:cubicBezTo>
                      <a:pt x="242599" y="53063"/>
                      <a:pt x="213743" y="106740"/>
                      <a:pt x="179888" y="157260"/>
                    </a:cubicBezTo>
                    <a:cubicBezTo>
                      <a:pt x="115686" y="138841"/>
                      <a:pt x="57624" y="105512"/>
                      <a:pt x="0" y="71218"/>
                    </a:cubicBezTo>
                    <a:cubicBezTo>
                      <a:pt x="46836" y="55256"/>
                      <a:pt x="93759" y="39381"/>
                      <a:pt x="142261" y="30961"/>
                    </a:cubicBezTo>
                    <a:cubicBezTo>
                      <a:pt x="185940" y="21927"/>
                      <a:pt x="229267" y="11402"/>
                      <a:pt x="272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 rot="-1013502">
                <a:off x="7633844" y="3899253"/>
                <a:ext cx="108196" cy="166233"/>
              </a:xfrm>
              <a:custGeom>
                <a:avLst/>
                <a:gdLst/>
                <a:ahLst/>
                <a:cxnLst/>
                <a:rect l="l" t="t" r="r" b="b"/>
                <a:pathLst>
                  <a:path w="216812" h="333112" extrusionOk="0">
                    <a:moveTo>
                      <a:pt x="216813" y="105161"/>
                    </a:moveTo>
                    <a:cubicBezTo>
                      <a:pt x="201903" y="190062"/>
                      <a:pt x="140858" y="256544"/>
                      <a:pt x="103758" y="333113"/>
                    </a:cubicBezTo>
                    <a:cubicBezTo>
                      <a:pt x="89549" y="280576"/>
                      <a:pt x="77358" y="227338"/>
                      <a:pt x="58589" y="176029"/>
                    </a:cubicBezTo>
                    <a:cubicBezTo>
                      <a:pt x="38328" y="118756"/>
                      <a:pt x="19383" y="59203"/>
                      <a:pt x="0" y="0"/>
                    </a:cubicBezTo>
                    <a:cubicBezTo>
                      <a:pt x="75165" y="28856"/>
                      <a:pt x="141034" y="76656"/>
                      <a:pt x="216813" y="1051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4"/>
              <p:cNvSpPr/>
              <p:nvPr/>
            </p:nvSpPr>
            <p:spPr>
              <a:xfrm rot="-1013502">
                <a:off x="7780766" y="3957119"/>
                <a:ext cx="115637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31723" h="152961" extrusionOk="0">
                    <a:moveTo>
                      <a:pt x="226899" y="52975"/>
                    </a:moveTo>
                    <a:cubicBezTo>
                      <a:pt x="228566" y="53764"/>
                      <a:pt x="230057" y="54642"/>
                      <a:pt x="231723" y="55431"/>
                    </a:cubicBezTo>
                    <a:cubicBezTo>
                      <a:pt x="176643" y="76919"/>
                      <a:pt x="120685" y="96040"/>
                      <a:pt x="67272" y="121387"/>
                    </a:cubicBezTo>
                    <a:cubicBezTo>
                      <a:pt x="45345" y="132614"/>
                      <a:pt x="22892" y="143314"/>
                      <a:pt x="0" y="152962"/>
                    </a:cubicBezTo>
                    <a:cubicBezTo>
                      <a:pt x="15086" y="110424"/>
                      <a:pt x="35872" y="67886"/>
                      <a:pt x="48151" y="23944"/>
                    </a:cubicBezTo>
                    <a:cubicBezTo>
                      <a:pt x="52888" y="15787"/>
                      <a:pt x="57799" y="7806"/>
                      <a:pt x="63149" y="0"/>
                    </a:cubicBezTo>
                    <a:cubicBezTo>
                      <a:pt x="118581" y="13858"/>
                      <a:pt x="174713" y="29470"/>
                      <a:pt x="226899" y="52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4"/>
              <p:cNvSpPr/>
              <p:nvPr/>
            </p:nvSpPr>
            <p:spPr>
              <a:xfrm rot="-1013502">
                <a:off x="7841786" y="3768622"/>
                <a:ext cx="64559" cy="102506"/>
              </a:xfrm>
              <a:custGeom>
                <a:avLst/>
                <a:gdLst/>
                <a:ahLst/>
                <a:cxnLst/>
                <a:rect l="l" t="t" r="r" b="b"/>
                <a:pathLst>
                  <a:path w="129368" h="205411" extrusionOk="0">
                    <a:moveTo>
                      <a:pt x="113932" y="136473"/>
                    </a:moveTo>
                    <a:cubicBezTo>
                      <a:pt x="119545" y="159277"/>
                      <a:pt x="124457" y="182344"/>
                      <a:pt x="129369" y="205411"/>
                    </a:cubicBezTo>
                    <a:cubicBezTo>
                      <a:pt x="87795" y="187782"/>
                      <a:pt x="43591" y="176467"/>
                      <a:pt x="0" y="164802"/>
                    </a:cubicBezTo>
                    <a:cubicBezTo>
                      <a:pt x="30785" y="112090"/>
                      <a:pt x="63149" y="58238"/>
                      <a:pt x="82094" y="0"/>
                    </a:cubicBezTo>
                    <a:cubicBezTo>
                      <a:pt x="92444" y="45345"/>
                      <a:pt x="103056" y="90777"/>
                      <a:pt x="113932" y="136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 rot="-1013502">
                <a:off x="7515003" y="3284071"/>
                <a:ext cx="15231" cy="37334"/>
              </a:xfrm>
              <a:custGeom>
                <a:avLst/>
                <a:gdLst/>
                <a:ahLst/>
                <a:cxnLst/>
                <a:rect l="l" t="t" r="r" b="b"/>
                <a:pathLst>
                  <a:path w="30522" h="74814" extrusionOk="0">
                    <a:moveTo>
                      <a:pt x="0" y="0"/>
                    </a:moveTo>
                    <a:cubicBezTo>
                      <a:pt x="32013" y="4824"/>
                      <a:pt x="29996" y="49818"/>
                      <a:pt x="30522" y="74815"/>
                    </a:cubicBezTo>
                    <a:cubicBezTo>
                      <a:pt x="-175" y="65518"/>
                      <a:pt x="8420" y="2464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 rot="-1013502">
                <a:off x="7500283" y="3580843"/>
                <a:ext cx="299553" cy="219981"/>
              </a:xfrm>
              <a:custGeom>
                <a:avLst/>
                <a:gdLst/>
                <a:ahLst/>
                <a:cxnLst/>
                <a:rect l="l" t="t" r="r" b="b"/>
                <a:pathLst>
                  <a:path w="600270" h="440817" extrusionOk="0">
                    <a:moveTo>
                      <a:pt x="600270" y="175152"/>
                    </a:moveTo>
                    <a:cubicBezTo>
                      <a:pt x="599568" y="175240"/>
                      <a:pt x="598867" y="175415"/>
                      <a:pt x="598165" y="175590"/>
                    </a:cubicBezTo>
                    <a:cubicBezTo>
                      <a:pt x="536068" y="199622"/>
                      <a:pt x="453799" y="198658"/>
                      <a:pt x="408717" y="252685"/>
                    </a:cubicBezTo>
                    <a:cubicBezTo>
                      <a:pt x="384685" y="244002"/>
                      <a:pt x="399858" y="332850"/>
                      <a:pt x="397140" y="347848"/>
                    </a:cubicBezTo>
                    <a:cubicBezTo>
                      <a:pt x="400648" y="368371"/>
                      <a:pt x="393368" y="394947"/>
                      <a:pt x="403718" y="413190"/>
                    </a:cubicBezTo>
                    <a:cubicBezTo>
                      <a:pt x="369424" y="421785"/>
                      <a:pt x="335306" y="430731"/>
                      <a:pt x="301451" y="440818"/>
                    </a:cubicBezTo>
                    <a:cubicBezTo>
                      <a:pt x="247160" y="200762"/>
                      <a:pt x="231285" y="331534"/>
                      <a:pt x="33504" y="340831"/>
                    </a:cubicBezTo>
                    <a:cubicBezTo>
                      <a:pt x="23856" y="340919"/>
                      <a:pt x="16401" y="343112"/>
                      <a:pt x="11577" y="346269"/>
                    </a:cubicBezTo>
                    <a:cubicBezTo>
                      <a:pt x="7806" y="332324"/>
                      <a:pt x="4035" y="318466"/>
                      <a:pt x="0" y="304608"/>
                    </a:cubicBezTo>
                    <a:cubicBezTo>
                      <a:pt x="15787" y="304520"/>
                      <a:pt x="34294" y="295662"/>
                      <a:pt x="50695" y="292154"/>
                    </a:cubicBezTo>
                    <a:cubicBezTo>
                      <a:pt x="103583" y="279875"/>
                      <a:pt x="159452" y="268824"/>
                      <a:pt x="210498" y="246634"/>
                    </a:cubicBezTo>
                    <a:cubicBezTo>
                      <a:pt x="255492" y="226724"/>
                      <a:pt x="263561" y="202604"/>
                      <a:pt x="248826" y="157172"/>
                    </a:cubicBezTo>
                    <a:cubicBezTo>
                      <a:pt x="239705" y="112616"/>
                      <a:pt x="231635" y="69552"/>
                      <a:pt x="222514" y="25172"/>
                    </a:cubicBezTo>
                    <a:cubicBezTo>
                      <a:pt x="247160" y="16928"/>
                      <a:pt x="271718" y="8508"/>
                      <a:pt x="296276" y="0"/>
                    </a:cubicBezTo>
                    <a:cubicBezTo>
                      <a:pt x="298819" y="25874"/>
                      <a:pt x="315133" y="71832"/>
                      <a:pt x="314782" y="81129"/>
                    </a:cubicBezTo>
                    <a:cubicBezTo>
                      <a:pt x="321974" y="115949"/>
                      <a:pt x="320308" y="166293"/>
                      <a:pt x="365214" y="173749"/>
                    </a:cubicBezTo>
                    <a:cubicBezTo>
                      <a:pt x="428802" y="181905"/>
                      <a:pt x="492039" y="157084"/>
                      <a:pt x="555627" y="153839"/>
                    </a:cubicBezTo>
                    <a:cubicBezTo>
                      <a:pt x="566503" y="153664"/>
                      <a:pt x="578606" y="151734"/>
                      <a:pt x="585623" y="142086"/>
                    </a:cubicBezTo>
                    <a:cubicBezTo>
                      <a:pt x="588079" y="139104"/>
                      <a:pt x="589657" y="135683"/>
                      <a:pt x="590622" y="132000"/>
                    </a:cubicBezTo>
                    <a:cubicBezTo>
                      <a:pt x="594131" y="146384"/>
                      <a:pt x="597376" y="160768"/>
                      <a:pt x="600270" y="175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 rot="-1013502">
                <a:off x="7773854" y="3456366"/>
                <a:ext cx="307606" cy="115286"/>
              </a:xfrm>
              <a:custGeom>
                <a:avLst/>
                <a:gdLst/>
                <a:ahLst/>
                <a:cxnLst/>
                <a:rect l="l" t="t" r="r" b="b"/>
                <a:pathLst>
                  <a:path w="616408" h="231021" extrusionOk="0">
                    <a:moveTo>
                      <a:pt x="592727" y="0"/>
                    </a:moveTo>
                    <a:cubicBezTo>
                      <a:pt x="601059" y="28154"/>
                      <a:pt x="608865" y="56308"/>
                      <a:pt x="616408" y="84725"/>
                    </a:cubicBezTo>
                    <a:cubicBezTo>
                      <a:pt x="537998" y="102968"/>
                      <a:pt x="459412" y="121212"/>
                      <a:pt x="381966" y="143051"/>
                    </a:cubicBezTo>
                    <a:cubicBezTo>
                      <a:pt x="322413" y="148927"/>
                      <a:pt x="267332" y="174450"/>
                      <a:pt x="208217" y="181379"/>
                    </a:cubicBezTo>
                    <a:cubicBezTo>
                      <a:pt x="153137" y="184273"/>
                      <a:pt x="102004" y="205674"/>
                      <a:pt x="49642" y="220847"/>
                    </a:cubicBezTo>
                    <a:cubicBezTo>
                      <a:pt x="42363" y="223303"/>
                      <a:pt x="26838" y="226198"/>
                      <a:pt x="14647" y="231021"/>
                    </a:cubicBezTo>
                    <a:cubicBezTo>
                      <a:pt x="10262" y="212515"/>
                      <a:pt x="5262" y="194009"/>
                      <a:pt x="0" y="175590"/>
                    </a:cubicBezTo>
                    <a:cubicBezTo>
                      <a:pt x="42801" y="165153"/>
                      <a:pt x="84901" y="150243"/>
                      <a:pt x="127965" y="141297"/>
                    </a:cubicBezTo>
                    <a:cubicBezTo>
                      <a:pt x="199973" y="127176"/>
                      <a:pt x="268210" y="99986"/>
                      <a:pt x="339603" y="84111"/>
                    </a:cubicBezTo>
                    <a:cubicBezTo>
                      <a:pt x="425820" y="64728"/>
                      <a:pt x="504055" y="25786"/>
                      <a:pt x="588693" y="1316"/>
                    </a:cubicBezTo>
                    <a:cubicBezTo>
                      <a:pt x="590184" y="965"/>
                      <a:pt x="591587" y="526"/>
                      <a:pt x="592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 rot="-1013502">
                <a:off x="7895119" y="3660581"/>
                <a:ext cx="309401" cy="111041"/>
              </a:xfrm>
              <a:custGeom>
                <a:avLst/>
                <a:gdLst/>
                <a:ahLst/>
                <a:cxnLst/>
                <a:rect l="l" t="t" r="r" b="b"/>
                <a:pathLst>
                  <a:path w="620004" h="222513" extrusionOk="0">
                    <a:moveTo>
                      <a:pt x="606760" y="0"/>
                    </a:moveTo>
                    <a:cubicBezTo>
                      <a:pt x="611321" y="14033"/>
                      <a:pt x="615707" y="28154"/>
                      <a:pt x="620004" y="42187"/>
                    </a:cubicBezTo>
                    <a:cubicBezTo>
                      <a:pt x="425381" y="88322"/>
                      <a:pt x="242687" y="175064"/>
                      <a:pt x="46836" y="217427"/>
                    </a:cubicBezTo>
                    <a:cubicBezTo>
                      <a:pt x="38240" y="219357"/>
                      <a:pt x="25698" y="219883"/>
                      <a:pt x="15349" y="222514"/>
                    </a:cubicBezTo>
                    <a:cubicBezTo>
                      <a:pt x="14384" y="218304"/>
                      <a:pt x="13419" y="214094"/>
                      <a:pt x="12367" y="209972"/>
                    </a:cubicBezTo>
                    <a:cubicBezTo>
                      <a:pt x="8157" y="193658"/>
                      <a:pt x="4035" y="177432"/>
                      <a:pt x="0" y="161119"/>
                    </a:cubicBezTo>
                    <a:cubicBezTo>
                      <a:pt x="76481" y="156733"/>
                      <a:pt x="150506" y="122440"/>
                      <a:pt x="225321" y="107705"/>
                    </a:cubicBezTo>
                    <a:cubicBezTo>
                      <a:pt x="273472" y="100425"/>
                      <a:pt x="318554" y="82796"/>
                      <a:pt x="364337" y="67272"/>
                    </a:cubicBezTo>
                    <a:cubicBezTo>
                      <a:pt x="446343" y="48765"/>
                      <a:pt x="526245" y="23155"/>
                      <a:pt x="606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 rot="-1013502">
                <a:off x="7972492" y="3621729"/>
                <a:ext cx="47284" cy="33093"/>
              </a:xfrm>
              <a:custGeom>
                <a:avLst/>
                <a:gdLst/>
                <a:ahLst/>
                <a:cxnLst/>
                <a:rect l="l" t="t" r="r" b="b"/>
                <a:pathLst>
                  <a:path w="94751" h="66315" extrusionOk="0">
                    <a:moveTo>
                      <a:pt x="94469" y="23067"/>
                    </a:moveTo>
                    <a:cubicBezTo>
                      <a:pt x="100258" y="66395"/>
                      <a:pt x="15269" y="84638"/>
                      <a:pt x="2025" y="42363"/>
                    </a:cubicBezTo>
                    <a:cubicBezTo>
                      <a:pt x="-1220" y="33241"/>
                      <a:pt x="-430" y="23593"/>
                      <a:pt x="3429" y="15173"/>
                    </a:cubicBezTo>
                    <a:cubicBezTo>
                      <a:pt x="20882" y="9823"/>
                      <a:pt x="38424" y="4649"/>
                      <a:pt x="56229" y="0"/>
                    </a:cubicBezTo>
                    <a:cubicBezTo>
                      <a:pt x="59211" y="18243"/>
                      <a:pt x="78506" y="21927"/>
                      <a:pt x="94469" y="230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 rot="-1013502">
                <a:off x="8075749" y="3774216"/>
                <a:ext cx="36606" cy="28451"/>
              </a:xfrm>
              <a:custGeom>
                <a:avLst/>
                <a:gdLst/>
                <a:ahLst/>
                <a:cxnLst/>
                <a:rect l="l" t="t" r="r" b="b"/>
                <a:pathLst>
                  <a:path w="73355" h="57013" extrusionOk="0">
                    <a:moveTo>
                      <a:pt x="73356" y="18774"/>
                    </a:moveTo>
                    <a:cubicBezTo>
                      <a:pt x="66251" y="25439"/>
                      <a:pt x="65550" y="34999"/>
                      <a:pt x="64760" y="44121"/>
                    </a:cubicBezTo>
                    <a:cubicBezTo>
                      <a:pt x="61077" y="53594"/>
                      <a:pt x="47131" y="55523"/>
                      <a:pt x="38010" y="57014"/>
                    </a:cubicBezTo>
                    <a:cubicBezTo>
                      <a:pt x="-51277" y="54032"/>
                      <a:pt x="40378" y="-38762"/>
                      <a:pt x="73356" y="187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 rot="-1013502">
                <a:off x="7603976" y="3754312"/>
                <a:ext cx="342096" cy="313121"/>
              </a:xfrm>
              <a:custGeom>
                <a:avLst/>
                <a:gdLst/>
                <a:ahLst/>
                <a:cxnLst/>
                <a:rect l="l" t="t" r="r" b="b"/>
                <a:pathLst>
                  <a:path w="685521" h="627459" extrusionOk="0">
                    <a:moveTo>
                      <a:pt x="664735" y="369950"/>
                    </a:moveTo>
                    <a:cubicBezTo>
                      <a:pt x="670524" y="393544"/>
                      <a:pt x="677190" y="416874"/>
                      <a:pt x="685522" y="439590"/>
                    </a:cubicBezTo>
                    <a:cubicBezTo>
                      <a:pt x="656403" y="448010"/>
                      <a:pt x="627109" y="456079"/>
                      <a:pt x="598165" y="465464"/>
                    </a:cubicBezTo>
                    <a:cubicBezTo>
                      <a:pt x="590622" y="453185"/>
                      <a:pt x="574835" y="448273"/>
                      <a:pt x="562030" y="442660"/>
                    </a:cubicBezTo>
                    <a:cubicBezTo>
                      <a:pt x="524052" y="422487"/>
                      <a:pt x="482479" y="412488"/>
                      <a:pt x="441256" y="401349"/>
                    </a:cubicBezTo>
                    <a:cubicBezTo>
                      <a:pt x="410910" y="394508"/>
                      <a:pt x="378370" y="379598"/>
                      <a:pt x="347322" y="389684"/>
                    </a:cubicBezTo>
                    <a:cubicBezTo>
                      <a:pt x="333201" y="394859"/>
                      <a:pt x="326886" y="409594"/>
                      <a:pt x="324079" y="423276"/>
                    </a:cubicBezTo>
                    <a:cubicBezTo>
                      <a:pt x="318466" y="441519"/>
                      <a:pt x="310835" y="459587"/>
                      <a:pt x="304345" y="478006"/>
                    </a:cubicBezTo>
                    <a:cubicBezTo>
                      <a:pt x="304257" y="478093"/>
                      <a:pt x="304257" y="478269"/>
                      <a:pt x="304170" y="478357"/>
                    </a:cubicBezTo>
                    <a:cubicBezTo>
                      <a:pt x="293294" y="502038"/>
                      <a:pt x="284260" y="523526"/>
                      <a:pt x="280576" y="528350"/>
                    </a:cubicBezTo>
                    <a:cubicBezTo>
                      <a:pt x="274349" y="547382"/>
                      <a:pt x="245055" y="583430"/>
                      <a:pt x="243564" y="609041"/>
                    </a:cubicBezTo>
                    <a:cubicBezTo>
                      <a:pt x="218304" y="617198"/>
                      <a:pt x="192430" y="623512"/>
                      <a:pt x="166118" y="627459"/>
                    </a:cubicBezTo>
                    <a:cubicBezTo>
                      <a:pt x="182432" y="601410"/>
                      <a:pt x="194447" y="562644"/>
                      <a:pt x="207077" y="546681"/>
                    </a:cubicBezTo>
                    <a:cubicBezTo>
                      <a:pt x="238301" y="487040"/>
                      <a:pt x="339253" y="358285"/>
                      <a:pt x="283997" y="295574"/>
                    </a:cubicBezTo>
                    <a:cubicBezTo>
                      <a:pt x="269174" y="285839"/>
                      <a:pt x="250931" y="283295"/>
                      <a:pt x="234618" y="276805"/>
                    </a:cubicBezTo>
                    <a:cubicBezTo>
                      <a:pt x="198394" y="263736"/>
                      <a:pt x="163224" y="247861"/>
                      <a:pt x="127439" y="233477"/>
                    </a:cubicBezTo>
                    <a:cubicBezTo>
                      <a:pt x="93847" y="220409"/>
                      <a:pt x="55256" y="205060"/>
                      <a:pt x="19208" y="214445"/>
                    </a:cubicBezTo>
                    <a:cubicBezTo>
                      <a:pt x="12893" y="195237"/>
                      <a:pt x="6490" y="176029"/>
                      <a:pt x="0" y="156996"/>
                    </a:cubicBezTo>
                    <a:cubicBezTo>
                      <a:pt x="35346" y="152085"/>
                      <a:pt x="69903" y="142788"/>
                      <a:pt x="104109" y="132000"/>
                    </a:cubicBezTo>
                    <a:cubicBezTo>
                      <a:pt x="106302" y="152786"/>
                      <a:pt x="135859" y="164188"/>
                      <a:pt x="153050" y="175415"/>
                    </a:cubicBezTo>
                    <a:cubicBezTo>
                      <a:pt x="201639" y="203218"/>
                      <a:pt x="252422" y="228302"/>
                      <a:pt x="305047" y="247335"/>
                    </a:cubicBezTo>
                    <a:cubicBezTo>
                      <a:pt x="328201" y="255229"/>
                      <a:pt x="357934" y="260667"/>
                      <a:pt x="377230" y="241634"/>
                    </a:cubicBezTo>
                    <a:cubicBezTo>
                      <a:pt x="403454" y="205674"/>
                      <a:pt x="418979" y="162697"/>
                      <a:pt x="438888" y="123141"/>
                    </a:cubicBezTo>
                    <a:cubicBezTo>
                      <a:pt x="445466" y="103758"/>
                      <a:pt x="473796" y="58501"/>
                      <a:pt x="472568" y="31136"/>
                    </a:cubicBezTo>
                    <a:cubicBezTo>
                      <a:pt x="508703" y="21137"/>
                      <a:pt x="544576" y="10700"/>
                      <a:pt x="580536" y="0"/>
                    </a:cubicBezTo>
                    <a:cubicBezTo>
                      <a:pt x="582904" y="10963"/>
                      <a:pt x="585447" y="21927"/>
                      <a:pt x="587903" y="32890"/>
                    </a:cubicBezTo>
                    <a:cubicBezTo>
                      <a:pt x="586939" y="34381"/>
                      <a:pt x="586061" y="36048"/>
                      <a:pt x="585447" y="38065"/>
                    </a:cubicBezTo>
                    <a:cubicBezTo>
                      <a:pt x="565889" y="88848"/>
                      <a:pt x="537296" y="135771"/>
                      <a:pt x="507914" y="181379"/>
                    </a:cubicBezTo>
                    <a:cubicBezTo>
                      <a:pt x="492477" y="204271"/>
                      <a:pt x="476427" y="226812"/>
                      <a:pt x="461517" y="249966"/>
                    </a:cubicBezTo>
                    <a:cubicBezTo>
                      <a:pt x="455114" y="260316"/>
                      <a:pt x="453185" y="272332"/>
                      <a:pt x="458009" y="283821"/>
                    </a:cubicBezTo>
                    <a:cubicBezTo>
                      <a:pt x="468095" y="305397"/>
                      <a:pt x="493442" y="312589"/>
                      <a:pt x="514667" y="318554"/>
                    </a:cubicBezTo>
                    <a:cubicBezTo>
                      <a:pt x="562117" y="331710"/>
                      <a:pt x="604655" y="342761"/>
                      <a:pt x="650088" y="365915"/>
                    </a:cubicBezTo>
                    <a:cubicBezTo>
                      <a:pt x="654473" y="368634"/>
                      <a:pt x="659648" y="369950"/>
                      <a:pt x="664735" y="369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 rot="-1013502">
                <a:off x="7828938" y="4233559"/>
                <a:ext cx="1031059" cy="429152"/>
              </a:xfrm>
              <a:custGeom>
                <a:avLst/>
                <a:gdLst/>
                <a:ahLst/>
                <a:cxnLst/>
                <a:rect l="l" t="t" r="r" b="b"/>
                <a:pathLst>
                  <a:path w="2066125" h="859971" extrusionOk="0">
                    <a:moveTo>
                      <a:pt x="2012799" y="2456"/>
                    </a:moveTo>
                    <a:cubicBezTo>
                      <a:pt x="2028236" y="2193"/>
                      <a:pt x="2047531" y="2544"/>
                      <a:pt x="2066125" y="702"/>
                    </a:cubicBezTo>
                    <a:cubicBezTo>
                      <a:pt x="1993065" y="72885"/>
                      <a:pt x="1919917" y="145945"/>
                      <a:pt x="1838349" y="208744"/>
                    </a:cubicBezTo>
                    <a:cubicBezTo>
                      <a:pt x="1769586" y="263473"/>
                      <a:pt x="1691176" y="303029"/>
                      <a:pt x="1613379" y="343199"/>
                    </a:cubicBezTo>
                    <a:cubicBezTo>
                      <a:pt x="1466996" y="428276"/>
                      <a:pt x="1310087" y="491688"/>
                      <a:pt x="1149845" y="544927"/>
                    </a:cubicBezTo>
                    <a:cubicBezTo>
                      <a:pt x="1025037" y="592552"/>
                      <a:pt x="897774" y="638072"/>
                      <a:pt x="768405" y="673856"/>
                    </a:cubicBezTo>
                    <a:cubicBezTo>
                      <a:pt x="686925" y="700081"/>
                      <a:pt x="607374" y="731743"/>
                      <a:pt x="524052" y="751916"/>
                    </a:cubicBezTo>
                    <a:cubicBezTo>
                      <a:pt x="439151" y="782088"/>
                      <a:pt x="351970" y="804365"/>
                      <a:pt x="262772" y="818223"/>
                    </a:cubicBezTo>
                    <a:cubicBezTo>
                      <a:pt x="232162" y="823749"/>
                      <a:pt x="201026" y="826117"/>
                      <a:pt x="170416" y="831642"/>
                    </a:cubicBezTo>
                    <a:cubicBezTo>
                      <a:pt x="156470" y="835414"/>
                      <a:pt x="149892" y="846465"/>
                      <a:pt x="149454" y="857779"/>
                    </a:cubicBezTo>
                    <a:cubicBezTo>
                      <a:pt x="140683" y="858919"/>
                      <a:pt x="131737" y="859709"/>
                      <a:pt x="122703" y="859972"/>
                    </a:cubicBezTo>
                    <a:cubicBezTo>
                      <a:pt x="105074" y="839273"/>
                      <a:pt x="82270" y="822784"/>
                      <a:pt x="58325" y="812961"/>
                    </a:cubicBezTo>
                    <a:cubicBezTo>
                      <a:pt x="43415" y="807610"/>
                      <a:pt x="21927" y="802436"/>
                      <a:pt x="0" y="800857"/>
                    </a:cubicBezTo>
                    <a:cubicBezTo>
                      <a:pt x="34381" y="788052"/>
                      <a:pt x="67973" y="771387"/>
                      <a:pt x="101478" y="759108"/>
                    </a:cubicBezTo>
                    <a:cubicBezTo>
                      <a:pt x="218479" y="714378"/>
                      <a:pt x="334516" y="667015"/>
                      <a:pt x="453097" y="626231"/>
                    </a:cubicBezTo>
                    <a:cubicBezTo>
                      <a:pt x="610883" y="562731"/>
                      <a:pt x="777527" y="519667"/>
                      <a:pt x="936716" y="458184"/>
                    </a:cubicBezTo>
                    <a:cubicBezTo>
                      <a:pt x="1082398" y="397490"/>
                      <a:pt x="1231589" y="345655"/>
                      <a:pt x="1377622" y="285926"/>
                    </a:cubicBezTo>
                    <a:cubicBezTo>
                      <a:pt x="1519532" y="229092"/>
                      <a:pt x="1656531" y="160943"/>
                      <a:pt x="1796775" y="99986"/>
                    </a:cubicBezTo>
                    <a:cubicBezTo>
                      <a:pt x="1808002" y="94724"/>
                      <a:pt x="1819316" y="89637"/>
                      <a:pt x="1830719" y="84725"/>
                    </a:cubicBezTo>
                    <a:cubicBezTo>
                      <a:pt x="1816948" y="95601"/>
                      <a:pt x="1803266" y="106477"/>
                      <a:pt x="1790110" y="118142"/>
                    </a:cubicBezTo>
                    <a:cubicBezTo>
                      <a:pt x="1743713" y="160680"/>
                      <a:pt x="1692579" y="196903"/>
                      <a:pt x="1636008" y="224882"/>
                    </a:cubicBezTo>
                    <a:cubicBezTo>
                      <a:pt x="1545230" y="280050"/>
                      <a:pt x="1444981" y="314431"/>
                      <a:pt x="1347275" y="354689"/>
                    </a:cubicBezTo>
                    <a:cubicBezTo>
                      <a:pt x="1186331" y="419768"/>
                      <a:pt x="1022055" y="476252"/>
                      <a:pt x="861288" y="541769"/>
                    </a:cubicBezTo>
                    <a:cubicBezTo>
                      <a:pt x="797086" y="562380"/>
                      <a:pt x="734726" y="588429"/>
                      <a:pt x="670085" y="607725"/>
                    </a:cubicBezTo>
                    <a:cubicBezTo>
                      <a:pt x="589307" y="634388"/>
                      <a:pt x="506423" y="651667"/>
                      <a:pt x="426872" y="682364"/>
                    </a:cubicBezTo>
                    <a:cubicBezTo>
                      <a:pt x="413453" y="691661"/>
                      <a:pt x="278208" y="721745"/>
                      <a:pt x="301977" y="740953"/>
                    </a:cubicBezTo>
                    <a:cubicBezTo>
                      <a:pt x="369336" y="730428"/>
                      <a:pt x="433977" y="705168"/>
                      <a:pt x="499231" y="685697"/>
                    </a:cubicBezTo>
                    <a:cubicBezTo>
                      <a:pt x="601410" y="659560"/>
                      <a:pt x="703151" y="630441"/>
                      <a:pt x="801822" y="593254"/>
                    </a:cubicBezTo>
                    <a:cubicBezTo>
                      <a:pt x="802085" y="593166"/>
                      <a:pt x="802260" y="593166"/>
                      <a:pt x="802436" y="593078"/>
                    </a:cubicBezTo>
                    <a:cubicBezTo>
                      <a:pt x="875321" y="570186"/>
                      <a:pt x="945750" y="540366"/>
                      <a:pt x="1017319" y="514053"/>
                    </a:cubicBezTo>
                    <a:cubicBezTo>
                      <a:pt x="1165194" y="462219"/>
                      <a:pt x="1313858" y="411699"/>
                      <a:pt x="1459189" y="352935"/>
                    </a:cubicBezTo>
                    <a:cubicBezTo>
                      <a:pt x="1555668" y="317413"/>
                      <a:pt x="1646270" y="267683"/>
                      <a:pt x="1734591" y="215497"/>
                    </a:cubicBezTo>
                    <a:cubicBezTo>
                      <a:pt x="1800722" y="166556"/>
                      <a:pt x="1863521" y="112265"/>
                      <a:pt x="1926934" y="59203"/>
                    </a:cubicBezTo>
                    <a:cubicBezTo>
                      <a:pt x="1938160" y="47888"/>
                      <a:pt x="1950264" y="37276"/>
                      <a:pt x="1960350" y="24909"/>
                    </a:cubicBezTo>
                    <a:cubicBezTo>
                      <a:pt x="1970875" y="17805"/>
                      <a:pt x="1980260" y="9560"/>
                      <a:pt x="1987627" y="0"/>
                    </a:cubicBezTo>
                    <a:cubicBezTo>
                      <a:pt x="1995433" y="3859"/>
                      <a:pt x="2004291" y="3421"/>
                      <a:pt x="2012799" y="2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 rot="-1013502">
                <a:off x="8161574" y="4342476"/>
                <a:ext cx="639986" cy="240158"/>
              </a:xfrm>
              <a:custGeom>
                <a:avLst/>
                <a:gdLst/>
                <a:ahLst/>
                <a:cxnLst/>
                <a:rect l="l" t="t" r="r" b="b"/>
                <a:pathLst>
                  <a:path w="1282459" h="481250" extrusionOk="0">
                    <a:moveTo>
                      <a:pt x="1133707" y="263298"/>
                    </a:moveTo>
                    <a:cubicBezTo>
                      <a:pt x="1153091" y="226636"/>
                      <a:pt x="1118621" y="207253"/>
                      <a:pt x="1085468" y="209095"/>
                    </a:cubicBezTo>
                    <a:cubicBezTo>
                      <a:pt x="1075996" y="208831"/>
                      <a:pt x="1067576" y="214883"/>
                      <a:pt x="1063717" y="223216"/>
                    </a:cubicBezTo>
                    <a:cubicBezTo>
                      <a:pt x="1048631" y="211814"/>
                      <a:pt x="1035299" y="232250"/>
                      <a:pt x="1035387" y="246370"/>
                    </a:cubicBezTo>
                    <a:cubicBezTo>
                      <a:pt x="1035825" y="263386"/>
                      <a:pt x="1052227" y="274174"/>
                      <a:pt x="1067225" y="277770"/>
                    </a:cubicBezTo>
                    <a:cubicBezTo>
                      <a:pt x="1089853" y="283822"/>
                      <a:pt x="1120551" y="287593"/>
                      <a:pt x="1133707" y="263298"/>
                    </a:cubicBezTo>
                    <a:close/>
                    <a:moveTo>
                      <a:pt x="1223257" y="203306"/>
                    </a:moveTo>
                    <a:cubicBezTo>
                      <a:pt x="1245271" y="257246"/>
                      <a:pt x="1270618" y="309257"/>
                      <a:pt x="1282459" y="366968"/>
                    </a:cubicBezTo>
                    <a:cubicBezTo>
                      <a:pt x="1091783" y="367757"/>
                      <a:pt x="901984" y="387141"/>
                      <a:pt x="712360" y="405472"/>
                    </a:cubicBezTo>
                    <a:cubicBezTo>
                      <a:pt x="644738" y="409331"/>
                      <a:pt x="576764" y="406787"/>
                      <a:pt x="509493" y="414593"/>
                    </a:cubicBezTo>
                    <a:cubicBezTo>
                      <a:pt x="419154" y="426171"/>
                      <a:pt x="330482" y="448536"/>
                      <a:pt x="240055" y="458798"/>
                    </a:cubicBezTo>
                    <a:cubicBezTo>
                      <a:pt x="160505" y="464762"/>
                      <a:pt x="79638" y="469498"/>
                      <a:pt x="0" y="481251"/>
                    </a:cubicBezTo>
                    <a:cubicBezTo>
                      <a:pt x="150155" y="428451"/>
                      <a:pt x="303907" y="385650"/>
                      <a:pt x="453185" y="330043"/>
                    </a:cubicBezTo>
                    <a:cubicBezTo>
                      <a:pt x="527473" y="299872"/>
                      <a:pt x="603428" y="274437"/>
                      <a:pt x="678944" y="247423"/>
                    </a:cubicBezTo>
                    <a:cubicBezTo>
                      <a:pt x="795419" y="201026"/>
                      <a:pt x="907510" y="144454"/>
                      <a:pt x="1015653" y="81217"/>
                    </a:cubicBezTo>
                    <a:cubicBezTo>
                      <a:pt x="1064593" y="58150"/>
                      <a:pt x="1110815" y="30785"/>
                      <a:pt x="1154494" y="0"/>
                    </a:cubicBezTo>
                    <a:cubicBezTo>
                      <a:pt x="1174052" y="68763"/>
                      <a:pt x="1196944" y="136912"/>
                      <a:pt x="1223257" y="2033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 rot="-1013502">
                <a:off x="8087983" y="2531550"/>
                <a:ext cx="451824" cy="1630909"/>
              </a:xfrm>
              <a:custGeom>
                <a:avLst/>
                <a:gdLst/>
                <a:ahLst/>
                <a:cxnLst/>
                <a:rect l="l" t="t" r="r" b="b"/>
                <a:pathLst>
                  <a:path w="905404" h="3268156" extrusionOk="0">
                    <a:moveTo>
                      <a:pt x="905404" y="3264473"/>
                    </a:moveTo>
                    <a:cubicBezTo>
                      <a:pt x="883390" y="3268244"/>
                      <a:pt x="860849" y="3266139"/>
                      <a:pt x="838834" y="3268156"/>
                    </a:cubicBezTo>
                    <a:cubicBezTo>
                      <a:pt x="838834" y="3267455"/>
                      <a:pt x="838747" y="3266841"/>
                      <a:pt x="838747" y="3266139"/>
                    </a:cubicBezTo>
                    <a:cubicBezTo>
                      <a:pt x="838834" y="3256403"/>
                      <a:pt x="834888" y="3249036"/>
                      <a:pt x="829011" y="3244300"/>
                    </a:cubicBezTo>
                    <a:cubicBezTo>
                      <a:pt x="830941" y="3235529"/>
                      <a:pt x="828222" y="3226057"/>
                      <a:pt x="826380" y="3217198"/>
                    </a:cubicBezTo>
                    <a:cubicBezTo>
                      <a:pt x="808751" y="3127035"/>
                      <a:pt x="788754" y="3035381"/>
                      <a:pt x="763932" y="2946621"/>
                    </a:cubicBezTo>
                    <a:cubicBezTo>
                      <a:pt x="710343" y="2747086"/>
                      <a:pt x="665261" y="2545447"/>
                      <a:pt x="613251" y="2345561"/>
                    </a:cubicBezTo>
                    <a:cubicBezTo>
                      <a:pt x="536770" y="2078316"/>
                      <a:pt x="448887" y="1814317"/>
                      <a:pt x="377230" y="1545494"/>
                    </a:cubicBezTo>
                    <a:cubicBezTo>
                      <a:pt x="322413" y="1342188"/>
                      <a:pt x="254264" y="1142390"/>
                      <a:pt x="207516" y="936979"/>
                    </a:cubicBezTo>
                    <a:cubicBezTo>
                      <a:pt x="176117" y="797875"/>
                      <a:pt x="141034" y="659648"/>
                      <a:pt x="108319" y="520895"/>
                    </a:cubicBezTo>
                    <a:cubicBezTo>
                      <a:pt x="86567" y="429153"/>
                      <a:pt x="56835" y="339165"/>
                      <a:pt x="44468" y="245493"/>
                    </a:cubicBezTo>
                    <a:cubicBezTo>
                      <a:pt x="34908" y="161996"/>
                      <a:pt x="15700" y="82620"/>
                      <a:pt x="0" y="0"/>
                    </a:cubicBezTo>
                    <a:cubicBezTo>
                      <a:pt x="4385" y="1491"/>
                      <a:pt x="7894" y="2982"/>
                      <a:pt x="10086" y="4473"/>
                    </a:cubicBezTo>
                    <a:cubicBezTo>
                      <a:pt x="13419" y="21401"/>
                      <a:pt x="30522" y="26838"/>
                      <a:pt x="45783" y="27803"/>
                    </a:cubicBezTo>
                    <a:cubicBezTo>
                      <a:pt x="78674" y="205060"/>
                      <a:pt x="140157" y="375388"/>
                      <a:pt x="183397" y="550189"/>
                    </a:cubicBezTo>
                    <a:cubicBezTo>
                      <a:pt x="223566" y="722710"/>
                      <a:pt x="279261" y="890933"/>
                      <a:pt x="322237" y="1062664"/>
                    </a:cubicBezTo>
                    <a:cubicBezTo>
                      <a:pt x="357145" y="1201680"/>
                      <a:pt x="385913" y="1342188"/>
                      <a:pt x="425118" y="1480064"/>
                    </a:cubicBezTo>
                    <a:cubicBezTo>
                      <a:pt x="482830" y="1683107"/>
                      <a:pt x="549312" y="1883694"/>
                      <a:pt x="600270" y="2088578"/>
                    </a:cubicBezTo>
                    <a:cubicBezTo>
                      <a:pt x="639914" y="2257678"/>
                      <a:pt x="697625" y="2421428"/>
                      <a:pt x="744110" y="2588599"/>
                    </a:cubicBezTo>
                    <a:cubicBezTo>
                      <a:pt x="800331" y="2813130"/>
                      <a:pt x="844009" y="3040994"/>
                      <a:pt x="905404" y="3264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4"/>
            <p:cNvGrpSpPr/>
            <p:nvPr/>
          </p:nvGrpSpPr>
          <p:grpSpPr>
            <a:xfrm>
              <a:off x="7243349" y="2943165"/>
              <a:ext cx="1021633" cy="968605"/>
              <a:chOff x="7243349" y="2943165"/>
              <a:chExt cx="1021633" cy="968605"/>
            </a:xfrm>
          </p:grpSpPr>
          <p:sp>
            <p:nvSpPr>
              <p:cNvPr id="1026" name="Google Shape;1026;p24"/>
              <p:cNvSpPr/>
              <p:nvPr/>
            </p:nvSpPr>
            <p:spPr>
              <a:xfrm rot="-1013502">
                <a:off x="7463000" y="3635022"/>
                <a:ext cx="131919" cy="107146"/>
              </a:xfrm>
              <a:custGeom>
                <a:avLst/>
                <a:gdLst/>
                <a:ahLst/>
                <a:cxnLst/>
                <a:rect l="l" t="t" r="r" b="b"/>
                <a:pathLst>
                  <a:path w="264350" h="214708" extrusionOk="0">
                    <a:moveTo>
                      <a:pt x="246458" y="0"/>
                    </a:moveTo>
                    <a:cubicBezTo>
                      <a:pt x="247598" y="49467"/>
                      <a:pt x="259176" y="99197"/>
                      <a:pt x="264350" y="148226"/>
                    </a:cubicBezTo>
                    <a:cubicBezTo>
                      <a:pt x="214796" y="175152"/>
                      <a:pt x="156996" y="182870"/>
                      <a:pt x="102705" y="195851"/>
                    </a:cubicBezTo>
                    <a:cubicBezTo>
                      <a:pt x="87532" y="200587"/>
                      <a:pt x="63325" y="204622"/>
                      <a:pt x="47888" y="214708"/>
                    </a:cubicBezTo>
                    <a:cubicBezTo>
                      <a:pt x="40609" y="190852"/>
                      <a:pt x="32890" y="167083"/>
                      <a:pt x="24558" y="143489"/>
                    </a:cubicBezTo>
                    <a:cubicBezTo>
                      <a:pt x="17454" y="122966"/>
                      <a:pt x="11490" y="101828"/>
                      <a:pt x="3245" y="81656"/>
                    </a:cubicBezTo>
                    <a:cubicBezTo>
                      <a:pt x="11402" y="73674"/>
                      <a:pt x="13244" y="57448"/>
                      <a:pt x="88" y="51923"/>
                    </a:cubicBezTo>
                    <a:cubicBezTo>
                      <a:pt x="88" y="51835"/>
                      <a:pt x="88" y="51660"/>
                      <a:pt x="0" y="51572"/>
                    </a:cubicBezTo>
                    <a:cubicBezTo>
                      <a:pt x="1316" y="51133"/>
                      <a:pt x="2544" y="50695"/>
                      <a:pt x="3859" y="50432"/>
                    </a:cubicBezTo>
                    <a:cubicBezTo>
                      <a:pt x="7806" y="58150"/>
                      <a:pt x="15086" y="64202"/>
                      <a:pt x="24295" y="65079"/>
                    </a:cubicBezTo>
                    <a:cubicBezTo>
                      <a:pt x="35609" y="67009"/>
                      <a:pt x="46310" y="62886"/>
                      <a:pt x="56659" y="58939"/>
                    </a:cubicBezTo>
                    <a:cubicBezTo>
                      <a:pt x="95250" y="46573"/>
                      <a:pt x="134280" y="35434"/>
                      <a:pt x="172959" y="23155"/>
                    </a:cubicBezTo>
                    <a:cubicBezTo>
                      <a:pt x="197605" y="15612"/>
                      <a:pt x="221988" y="7894"/>
                      <a:pt x="2464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 rot="-1013502">
                <a:off x="7544587" y="3777208"/>
                <a:ext cx="114061" cy="84824"/>
              </a:xfrm>
              <a:custGeom>
                <a:avLst/>
                <a:gdLst/>
                <a:ahLst/>
                <a:cxnLst/>
                <a:rect l="l" t="t" r="r" b="b"/>
                <a:pathLst>
                  <a:path w="228565" h="169977" extrusionOk="0">
                    <a:moveTo>
                      <a:pt x="199798" y="0"/>
                    </a:moveTo>
                    <a:cubicBezTo>
                      <a:pt x="214269" y="33680"/>
                      <a:pt x="216813" y="71394"/>
                      <a:pt x="228566" y="105863"/>
                    </a:cubicBezTo>
                    <a:cubicBezTo>
                      <a:pt x="166293" y="128579"/>
                      <a:pt x="105600" y="156382"/>
                      <a:pt x="40433" y="169977"/>
                    </a:cubicBezTo>
                    <a:cubicBezTo>
                      <a:pt x="26663" y="118054"/>
                      <a:pt x="13770" y="65956"/>
                      <a:pt x="0" y="14033"/>
                    </a:cubicBezTo>
                    <a:cubicBezTo>
                      <a:pt x="3245" y="15173"/>
                      <a:pt x="7192" y="16138"/>
                      <a:pt x="11928" y="16664"/>
                    </a:cubicBezTo>
                    <a:cubicBezTo>
                      <a:pt x="75341" y="24734"/>
                      <a:pt x="137525" y="12630"/>
                      <a:pt x="199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 rot="-1013502">
                <a:off x="7622449" y="3514140"/>
                <a:ext cx="134720" cy="112406"/>
              </a:xfrm>
              <a:custGeom>
                <a:avLst/>
                <a:gdLst/>
                <a:ahLst/>
                <a:cxnLst/>
                <a:rect l="l" t="t" r="r" b="b"/>
                <a:pathLst>
                  <a:path w="269963" h="225248" extrusionOk="0">
                    <a:moveTo>
                      <a:pt x="269964" y="192167"/>
                    </a:moveTo>
                    <a:cubicBezTo>
                      <a:pt x="268034" y="194447"/>
                      <a:pt x="266894" y="196816"/>
                      <a:pt x="266631" y="198921"/>
                    </a:cubicBezTo>
                    <a:cubicBezTo>
                      <a:pt x="249791" y="189799"/>
                      <a:pt x="228478" y="197868"/>
                      <a:pt x="210323" y="199359"/>
                    </a:cubicBezTo>
                    <a:cubicBezTo>
                      <a:pt x="10613" y="232600"/>
                      <a:pt x="80340" y="262772"/>
                      <a:pt x="0" y="94110"/>
                    </a:cubicBezTo>
                    <a:cubicBezTo>
                      <a:pt x="57975" y="73674"/>
                      <a:pt x="115511" y="52274"/>
                      <a:pt x="172871" y="30084"/>
                    </a:cubicBezTo>
                    <a:cubicBezTo>
                      <a:pt x="196289" y="20611"/>
                      <a:pt x="219356" y="10525"/>
                      <a:pt x="242336" y="0"/>
                    </a:cubicBezTo>
                    <a:cubicBezTo>
                      <a:pt x="240932" y="23769"/>
                      <a:pt x="242160" y="47274"/>
                      <a:pt x="245055" y="70692"/>
                    </a:cubicBezTo>
                    <a:cubicBezTo>
                      <a:pt x="243476" y="80340"/>
                      <a:pt x="243213" y="90339"/>
                      <a:pt x="243301" y="100162"/>
                    </a:cubicBezTo>
                    <a:cubicBezTo>
                      <a:pt x="243301" y="102179"/>
                      <a:pt x="244967" y="103846"/>
                      <a:pt x="246984" y="103846"/>
                    </a:cubicBezTo>
                    <a:cubicBezTo>
                      <a:pt x="248212" y="103583"/>
                      <a:pt x="249089" y="102881"/>
                      <a:pt x="249703" y="102092"/>
                    </a:cubicBezTo>
                    <a:cubicBezTo>
                      <a:pt x="255141" y="132263"/>
                      <a:pt x="262508" y="162259"/>
                      <a:pt x="269964" y="1921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 rot="-1013502">
                <a:off x="7727298" y="3659607"/>
                <a:ext cx="100011" cy="85480"/>
              </a:xfrm>
              <a:custGeom>
                <a:avLst/>
                <a:gdLst/>
                <a:ahLst/>
                <a:cxnLst/>
                <a:rect l="l" t="t" r="r" b="b"/>
                <a:pathLst>
                  <a:path w="200411" h="171292" extrusionOk="0">
                    <a:moveTo>
                      <a:pt x="175503" y="0"/>
                    </a:moveTo>
                    <a:cubicBezTo>
                      <a:pt x="183660" y="38328"/>
                      <a:pt x="191992" y="76656"/>
                      <a:pt x="200412" y="114897"/>
                    </a:cubicBezTo>
                    <a:cubicBezTo>
                      <a:pt x="175941" y="122703"/>
                      <a:pt x="151559" y="130684"/>
                      <a:pt x="127264" y="139192"/>
                    </a:cubicBezTo>
                    <a:cubicBezTo>
                      <a:pt x="88760" y="151208"/>
                      <a:pt x="49730" y="161382"/>
                      <a:pt x="10700" y="171293"/>
                    </a:cubicBezTo>
                    <a:cubicBezTo>
                      <a:pt x="11227" y="129544"/>
                      <a:pt x="3421" y="87181"/>
                      <a:pt x="0" y="45433"/>
                    </a:cubicBezTo>
                    <a:cubicBezTo>
                      <a:pt x="54817" y="18243"/>
                      <a:pt x="117177" y="15261"/>
                      <a:pt x="175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 rot="-1013502">
                <a:off x="7853888" y="3569412"/>
                <a:ext cx="314390" cy="166977"/>
              </a:xfrm>
              <a:custGeom>
                <a:avLst/>
                <a:gdLst/>
                <a:ahLst/>
                <a:cxnLst/>
                <a:rect l="l" t="t" r="r" b="b"/>
                <a:pathLst>
                  <a:path w="630002" h="334603" extrusionOk="0">
                    <a:moveTo>
                      <a:pt x="597726" y="36223"/>
                    </a:moveTo>
                    <a:cubicBezTo>
                      <a:pt x="607637" y="71482"/>
                      <a:pt x="618689" y="106477"/>
                      <a:pt x="630003" y="141472"/>
                    </a:cubicBezTo>
                    <a:cubicBezTo>
                      <a:pt x="605620" y="148927"/>
                      <a:pt x="580624" y="160768"/>
                      <a:pt x="565801" y="164627"/>
                    </a:cubicBezTo>
                    <a:cubicBezTo>
                      <a:pt x="503178" y="183835"/>
                      <a:pt x="438976" y="198482"/>
                      <a:pt x="376704" y="218918"/>
                    </a:cubicBezTo>
                    <a:cubicBezTo>
                      <a:pt x="343989" y="231635"/>
                      <a:pt x="311625" y="245318"/>
                      <a:pt x="277331" y="253387"/>
                    </a:cubicBezTo>
                    <a:cubicBezTo>
                      <a:pt x="194535" y="273384"/>
                      <a:pt x="116739" y="309520"/>
                      <a:pt x="35434" y="334604"/>
                    </a:cubicBezTo>
                    <a:cubicBezTo>
                      <a:pt x="23593" y="287944"/>
                      <a:pt x="11753" y="241196"/>
                      <a:pt x="0" y="194535"/>
                    </a:cubicBezTo>
                    <a:cubicBezTo>
                      <a:pt x="33943" y="184361"/>
                      <a:pt x="67798" y="174275"/>
                      <a:pt x="101741" y="164364"/>
                    </a:cubicBezTo>
                    <a:cubicBezTo>
                      <a:pt x="143665" y="148927"/>
                      <a:pt x="185589" y="133491"/>
                      <a:pt x="228303" y="119721"/>
                    </a:cubicBezTo>
                    <a:cubicBezTo>
                      <a:pt x="215234" y="151734"/>
                      <a:pt x="230320" y="195149"/>
                      <a:pt x="274788" y="207077"/>
                    </a:cubicBezTo>
                    <a:cubicBezTo>
                      <a:pt x="325658" y="219181"/>
                      <a:pt x="391263" y="192606"/>
                      <a:pt x="397753" y="135683"/>
                    </a:cubicBezTo>
                    <a:cubicBezTo>
                      <a:pt x="401876" y="112879"/>
                      <a:pt x="394508" y="86567"/>
                      <a:pt x="375739" y="73411"/>
                    </a:cubicBezTo>
                    <a:cubicBezTo>
                      <a:pt x="446343" y="47450"/>
                      <a:pt x="515983" y="18243"/>
                      <a:pt x="589044" y="0"/>
                    </a:cubicBezTo>
                    <a:cubicBezTo>
                      <a:pt x="591850" y="12104"/>
                      <a:pt x="594744" y="24120"/>
                      <a:pt x="597726" y="362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 rot="-1013502">
                <a:off x="7927557" y="3701392"/>
                <a:ext cx="319993" cy="167503"/>
              </a:xfrm>
              <a:custGeom>
                <a:avLst/>
                <a:gdLst/>
                <a:ahLst/>
                <a:cxnLst/>
                <a:rect l="l" t="t" r="r" b="b"/>
                <a:pathLst>
                  <a:path w="641229" h="335656" extrusionOk="0">
                    <a:moveTo>
                      <a:pt x="615005" y="0"/>
                    </a:moveTo>
                    <a:cubicBezTo>
                      <a:pt x="625530" y="38065"/>
                      <a:pt x="634739" y="76306"/>
                      <a:pt x="641229" y="115160"/>
                    </a:cubicBezTo>
                    <a:cubicBezTo>
                      <a:pt x="567818" y="149629"/>
                      <a:pt x="491425" y="177783"/>
                      <a:pt x="415383" y="206025"/>
                    </a:cubicBezTo>
                    <a:cubicBezTo>
                      <a:pt x="415470" y="205411"/>
                      <a:pt x="415558" y="204797"/>
                      <a:pt x="415646" y="204183"/>
                    </a:cubicBezTo>
                    <a:cubicBezTo>
                      <a:pt x="416786" y="191115"/>
                      <a:pt x="417400" y="175766"/>
                      <a:pt x="405998" y="166644"/>
                    </a:cubicBezTo>
                    <a:cubicBezTo>
                      <a:pt x="406700" y="108670"/>
                      <a:pt x="336884" y="86041"/>
                      <a:pt x="290400" y="106652"/>
                    </a:cubicBezTo>
                    <a:cubicBezTo>
                      <a:pt x="230671" y="133140"/>
                      <a:pt x="218742" y="212077"/>
                      <a:pt x="268736" y="247423"/>
                    </a:cubicBezTo>
                    <a:cubicBezTo>
                      <a:pt x="205235" y="270051"/>
                      <a:pt x="145068" y="301538"/>
                      <a:pt x="81217" y="323377"/>
                    </a:cubicBezTo>
                    <a:cubicBezTo>
                      <a:pt x="69464" y="327763"/>
                      <a:pt x="57624" y="331797"/>
                      <a:pt x="45696" y="335656"/>
                    </a:cubicBezTo>
                    <a:cubicBezTo>
                      <a:pt x="45608" y="335130"/>
                      <a:pt x="45608" y="334692"/>
                      <a:pt x="45520" y="334166"/>
                    </a:cubicBezTo>
                    <a:cubicBezTo>
                      <a:pt x="30347" y="273033"/>
                      <a:pt x="14647" y="211814"/>
                      <a:pt x="0" y="150418"/>
                    </a:cubicBezTo>
                    <a:cubicBezTo>
                      <a:pt x="789" y="150506"/>
                      <a:pt x="1491" y="150594"/>
                      <a:pt x="2105" y="150594"/>
                    </a:cubicBezTo>
                    <a:cubicBezTo>
                      <a:pt x="80691" y="156295"/>
                      <a:pt x="158224" y="128228"/>
                      <a:pt x="233740" y="109897"/>
                    </a:cubicBezTo>
                    <a:cubicBezTo>
                      <a:pt x="361442" y="74464"/>
                      <a:pt x="485636" y="28330"/>
                      <a:pt x="615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 rot="-1013502">
                <a:off x="7271007" y="3363509"/>
                <a:ext cx="197612" cy="219722"/>
              </a:xfrm>
              <a:custGeom>
                <a:avLst/>
                <a:gdLst/>
                <a:ahLst/>
                <a:cxnLst/>
                <a:rect l="l" t="t" r="r" b="b"/>
                <a:pathLst>
                  <a:path w="395991" h="440298" extrusionOk="0">
                    <a:moveTo>
                      <a:pt x="395473" y="322771"/>
                    </a:moveTo>
                    <a:cubicBezTo>
                      <a:pt x="399244" y="347504"/>
                      <a:pt x="381878" y="352591"/>
                      <a:pt x="361355" y="346276"/>
                    </a:cubicBezTo>
                    <a:cubicBezTo>
                      <a:pt x="331710" y="274268"/>
                      <a:pt x="324342" y="193051"/>
                      <a:pt x="288119" y="123762"/>
                    </a:cubicBezTo>
                    <a:cubicBezTo>
                      <a:pt x="276629" y="106484"/>
                      <a:pt x="250229" y="113062"/>
                      <a:pt x="247423" y="133322"/>
                    </a:cubicBezTo>
                    <a:cubicBezTo>
                      <a:pt x="240845" y="168932"/>
                      <a:pt x="240406" y="205330"/>
                      <a:pt x="238477" y="241378"/>
                    </a:cubicBezTo>
                    <a:cubicBezTo>
                      <a:pt x="236284" y="263042"/>
                      <a:pt x="237161" y="288652"/>
                      <a:pt x="226110" y="309790"/>
                    </a:cubicBezTo>
                    <a:cubicBezTo>
                      <a:pt x="205937" y="314000"/>
                      <a:pt x="188922" y="305229"/>
                      <a:pt x="179537" y="287161"/>
                    </a:cubicBezTo>
                    <a:cubicBezTo>
                      <a:pt x="159715" y="257867"/>
                      <a:pt x="146910" y="226994"/>
                      <a:pt x="129544" y="195507"/>
                    </a:cubicBezTo>
                    <a:cubicBezTo>
                      <a:pt x="122966" y="178667"/>
                      <a:pt x="100776" y="161301"/>
                      <a:pt x="85866" y="179544"/>
                    </a:cubicBezTo>
                    <a:cubicBezTo>
                      <a:pt x="74990" y="195770"/>
                      <a:pt x="85339" y="216908"/>
                      <a:pt x="86304" y="234800"/>
                    </a:cubicBezTo>
                    <a:cubicBezTo>
                      <a:pt x="93058" y="278303"/>
                      <a:pt x="103495" y="321104"/>
                      <a:pt x="113757" y="363818"/>
                    </a:cubicBezTo>
                    <a:cubicBezTo>
                      <a:pt x="117791" y="388376"/>
                      <a:pt x="126386" y="417582"/>
                      <a:pt x="112616" y="440299"/>
                    </a:cubicBezTo>
                    <a:cubicBezTo>
                      <a:pt x="108231" y="439509"/>
                      <a:pt x="103846" y="438457"/>
                      <a:pt x="99723" y="436615"/>
                    </a:cubicBezTo>
                    <a:cubicBezTo>
                      <a:pt x="53940" y="340049"/>
                      <a:pt x="42538" y="230765"/>
                      <a:pt x="0" y="132972"/>
                    </a:cubicBezTo>
                    <a:cubicBezTo>
                      <a:pt x="5087" y="126394"/>
                      <a:pt x="439" y="117535"/>
                      <a:pt x="614" y="109992"/>
                    </a:cubicBezTo>
                    <a:cubicBezTo>
                      <a:pt x="175" y="101221"/>
                      <a:pt x="2105" y="92538"/>
                      <a:pt x="5789" y="84469"/>
                    </a:cubicBezTo>
                    <a:cubicBezTo>
                      <a:pt x="21664" y="77365"/>
                      <a:pt x="39030" y="73331"/>
                      <a:pt x="55080" y="66577"/>
                    </a:cubicBezTo>
                    <a:cubicBezTo>
                      <a:pt x="90602" y="112097"/>
                      <a:pt x="117440" y="194191"/>
                      <a:pt x="178397" y="209891"/>
                    </a:cubicBezTo>
                    <a:cubicBezTo>
                      <a:pt x="196728" y="210856"/>
                      <a:pt x="208042" y="194455"/>
                      <a:pt x="211024" y="178229"/>
                    </a:cubicBezTo>
                    <a:cubicBezTo>
                      <a:pt x="222075" y="144812"/>
                      <a:pt x="230934" y="110869"/>
                      <a:pt x="236547" y="76137"/>
                    </a:cubicBezTo>
                    <a:cubicBezTo>
                      <a:pt x="242073" y="51842"/>
                      <a:pt x="239880" y="26495"/>
                      <a:pt x="253299" y="4129"/>
                    </a:cubicBezTo>
                    <a:cubicBezTo>
                      <a:pt x="267157" y="-2098"/>
                      <a:pt x="284962" y="796"/>
                      <a:pt x="300310" y="7"/>
                    </a:cubicBezTo>
                    <a:cubicBezTo>
                      <a:pt x="322237" y="65525"/>
                      <a:pt x="337323" y="133498"/>
                      <a:pt x="362495" y="198138"/>
                    </a:cubicBezTo>
                    <a:cubicBezTo>
                      <a:pt x="376002" y="238659"/>
                      <a:pt x="390649" y="279969"/>
                      <a:pt x="395473" y="3227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 rot="-1013502">
                <a:off x="7487898" y="3232245"/>
                <a:ext cx="123760" cy="218019"/>
              </a:xfrm>
              <a:custGeom>
                <a:avLst/>
                <a:gdLst/>
                <a:ahLst/>
                <a:cxnLst/>
                <a:rect l="l" t="t" r="r" b="b"/>
                <a:pathLst>
                  <a:path w="248001" h="436886" extrusionOk="0">
                    <a:moveTo>
                      <a:pt x="85690" y="205339"/>
                    </a:moveTo>
                    <a:cubicBezTo>
                      <a:pt x="184887" y="250859"/>
                      <a:pt x="166118" y="64130"/>
                      <a:pt x="92619" y="55710"/>
                    </a:cubicBezTo>
                    <a:cubicBezTo>
                      <a:pt x="71657" y="50359"/>
                      <a:pt x="40784" y="61586"/>
                      <a:pt x="58413" y="86232"/>
                    </a:cubicBezTo>
                    <a:cubicBezTo>
                      <a:pt x="49906" y="126753"/>
                      <a:pt x="39293" y="184201"/>
                      <a:pt x="85690" y="205339"/>
                    </a:cubicBezTo>
                    <a:close/>
                    <a:moveTo>
                      <a:pt x="178748" y="138418"/>
                    </a:moveTo>
                    <a:cubicBezTo>
                      <a:pt x="188396" y="169817"/>
                      <a:pt x="281366" y="377947"/>
                      <a:pt x="235232" y="382771"/>
                    </a:cubicBezTo>
                    <a:cubicBezTo>
                      <a:pt x="235144" y="382771"/>
                      <a:pt x="235144" y="382771"/>
                      <a:pt x="235144" y="382771"/>
                    </a:cubicBezTo>
                    <a:cubicBezTo>
                      <a:pt x="229969" y="382683"/>
                      <a:pt x="224794" y="379262"/>
                      <a:pt x="222602" y="374351"/>
                    </a:cubicBezTo>
                    <a:cubicBezTo>
                      <a:pt x="199622" y="326287"/>
                      <a:pt x="191641" y="253841"/>
                      <a:pt x="120335" y="279276"/>
                    </a:cubicBezTo>
                    <a:cubicBezTo>
                      <a:pt x="99022" y="283135"/>
                      <a:pt x="74113" y="295677"/>
                      <a:pt x="76130" y="320586"/>
                    </a:cubicBezTo>
                    <a:cubicBezTo>
                      <a:pt x="71394" y="357599"/>
                      <a:pt x="77358" y="401277"/>
                      <a:pt x="62360" y="436886"/>
                    </a:cubicBezTo>
                    <a:cubicBezTo>
                      <a:pt x="13595" y="432326"/>
                      <a:pt x="8332" y="157187"/>
                      <a:pt x="0" y="55447"/>
                    </a:cubicBezTo>
                    <a:cubicBezTo>
                      <a:pt x="965" y="54920"/>
                      <a:pt x="1842" y="54131"/>
                      <a:pt x="2456" y="53078"/>
                    </a:cubicBezTo>
                    <a:cubicBezTo>
                      <a:pt x="4649" y="43343"/>
                      <a:pt x="3947" y="32993"/>
                      <a:pt x="4561" y="22907"/>
                    </a:cubicBezTo>
                    <a:cubicBezTo>
                      <a:pt x="11314" y="24573"/>
                      <a:pt x="18945" y="22732"/>
                      <a:pt x="24470" y="15627"/>
                    </a:cubicBezTo>
                    <a:cubicBezTo>
                      <a:pt x="44906" y="-8931"/>
                      <a:pt x="85778" y="1156"/>
                      <a:pt x="113055" y="7821"/>
                    </a:cubicBezTo>
                    <a:cubicBezTo>
                      <a:pt x="141209" y="46150"/>
                      <a:pt x="157786" y="95090"/>
                      <a:pt x="178748" y="138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 rot="-1013502">
                <a:off x="7580779" y="3126349"/>
                <a:ext cx="149285" cy="194953"/>
              </a:xfrm>
              <a:custGeom>
                <a:avLst/>
                <a:gdLst/>
                <a:ahLst/>
                <a:cxnLst/>
                <a:rect l="l" t="t" r="r" b="b"/>
                <a:pathLst>
                  <a:path w="299151" h="390664" extrusionOk="0">
                    <a:moveTo>
                      <a:pt x="295925" y="1976"/>
                    </a:moveTo>
                    <a:cubicBezTo>
                      <a:pt x="313554" y="56354"/>
                      <a:pt x="254615" y="63897"/>
                      <a:pt x="223742" y="91613"/>
                    </a:cubicBezTo>
                    <a:cubicBezTo>
                      <a:pt x="198307" y="111171"/>
                      <a:pt x="216901" y="144588"/>
                      <a:pt x="219006" y="170462"/>
                    </a:cubicBezTo>
                    <a:cubicBezTo>
                      <a:pt x="230408" y="242382"/>
                      <a:pt x="267157" y="317898"/>
                      <a:pt x="245230" y="390520"/>
                    </a:cubicBezTo>
                    <a:cubicBezTo>
                      <a:pt x="244879" y="390608"/>
                      <a:pt x="244616" y="390608"/>
                      <a:pt x="244265" y="390608"/>
                    </a:cubicBezTo>
                    <a:cubicBezTo>
                      <a:pt x="237512" y="390871"/>
                      <a:pt x="230671" y="390257"/>
                      <a:pt x="224180" y="388152"/>
                    </a:cubicBezTo>
                    <a:cubicBezTo>
                      <a:pt x="196640" y="336931"/>
                      <a:pt x="181116" y="280096"/>
                      <a:pt x="167434" y="223876"/>
                    </a:cubicBezTo>
                    <a:cubicBezTo>
                      <a:pt x="153751" y="173093"/>
                      <a:pt x="142086" y="76264"/>
                      <a:pt x="67272" y="108365"/>
                    </a:cubicBezTo>
                    <a:cubicBezTo>
                      <a:pt x="48151" y="113540"/>
                      <a:pt x="24295" y="121784"/>
                      <a:pt x="5964" y="111171"/>
                    </a:cubicBezTo>
                    <a:cubicBezTo>
                      <a:pt x="2105" y="105120"/>
                      <a:pt x="1140" y="97226"/>
                      <a:pt x="0" y="90122"/>
                    </a:cubicBezTo>
                    <a:cubicBezTo>
                      <a:pt x="14296" y="84947"/>
                      <a:pt x="12367" y="67756"/>
                      <a:pt x="15787" y="55565"/>
                    </a:cubicBezTo>
                    <a:cubicBezTo>
                      <a:pt x="86830" y="33287"/>
                      <a:pt x="159101" y="18815"/>
                      <a:pt x="233390" y="5747"/>
                    </a:cubicBezTo>
                    <a:cubicBezTo>
                      <a:pt x="254176" y="2677"/>
                      <a:pt x="274700" y="-3024"/>
                      <a:pt x="295925" y="19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 rot="-1013502">
                <a:off x="7756699" y="2958124"/>
                <a:ext cx="140530" cy="253013"/>
              </a:xfrm>
              <a:custGeom>
                <a:avLst/>
                <a:gdLst/>
                <a:ahLst/>
                <a:cxnLst/>
                <a:rect l="l" t="t" r="r" b="b"/>
                <a:pathLst>
                  <a:path w="281607" h="507009" extrusionOk="0">
                    <a:moveTo>
                      <a:pt x="250347" y="212663"/>
                    </a:moveTo>
                    <a:cubicBezTo>
                      <a:pt x="258503" y="262042"/>
                      <a:pt x="316040" y="366590"/>
                      <a:pt x="250961" y="393954"/>
                    </a:cubicBezTo>
                    <a:cubicBezTo>
                      <a:pt x="226929" y="357819"/>
                      <a:pt x="226666" y="239852"/>
                      <a:pt x="165533" y="257657"/>
                    </a:cubicBezTo>
                    <a:cubicBezTo>
                      <a:pt x="134134" y="265989"/>
                      <a:pt x="97648" y="274585"/>
                      <a:pt x="76861" y="301248"/>
                    </a:cubicBezTo>
                    <a:cubicBezTo>
                      <a:pt x="69581" y="315193"/>
                      <a:pt x="75546" y="331594"/>
                      <a:pt x="74493" y="346592"/>
                    </a:cubicBezTo>
                    <a:cubicBezTo>
                      <a:pt x="73791" y="399217"/>
                      <a:pt x="93350" y="458507"/>
                      <a:pt x="66687" y="507009"/>
                    </a:cubicBezTo>
                    <a:cubicBezTo>
                      <a:pt x="26429" y="488942"/>
                      <a:pt x="15992" y="285285"/>
                      <a:pt x="7660" y="235730"/>
                    </a:cubicBezTo>
                    <a:cubicBezTo>
                      <a:pt x="2397" y="176001"/>
                      <a:pt x="-10145" y="111098"/>
                      <a:pt x="15992" y="54614"/>
                    </a:cubicBezTo>
                    <a:cubicBezTo>
                      <a:pt x="41340" y="102766"/>
                      <a:pt x="21693" y="163722"/>
                      <a:pt x="47567" y="212225"/>
                    </a:cubicBezTo>
                    <a:cubicBezTo>
                      <a:pt x="58092" y="230292"/>
                      <a:pt x="80106" y="241080"/>
                      <a:pt x="100542" y="233713"/>
                    </a:cubicBezTo>
                    <a:cubicBezTo>
                      <a:pt x="121680" y="225995"/>
                      <a:pt x="145273" y="219855"/>
                      <a:pt x="161674" y="203892"/>
                    </a:cubicBezTo>
                    <a:cubicBezTo>
                      <a:pt x="193512" y="178720"/>
                      <a:pt x="127205" y="-26077"/>
                      <a:pt x="197634" y="2779"/>
                    </a:cubicBezTo>
                    <a:cubicBezTo>
                      <a:pt x="203335" y="10059"/>
                      <a:pt x="203949" y="16549"/>
                      <a:pt x="206405" y="26460"/>
                    </a:cubicBezTo>
                    <a:cubicBezTo>
                      <a:pt x="219123" y="88820"/>
                      <a:pt x="234998" y="150742"/>
                      <a:pt x="250347" y="2126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6" name="Google Shape;1036;p24"/>
            <p:cNvSpPr/>
            <p:nvPr/>
          </p:nvSpPr>
          <p:spPr>
            <a:xfrm rot="-1019340">
              <a:off x="7134489" y="2641355"/>
              <a:ext cx="1534944" cy="2192978"/>
            </a:xfrm>
            <a:custGeom>
              <a:avLst/>
              <a:gdLst/>
              <a:ahLst/>
              <a:cxnLst/>
              <a:rect l="l" t="t" r="r" b="b"/>
              <a:pathLst>
                <a:path w="3069762" h="4385521" extrusionOk="0">
                  <a:moveTo>
                    <a:pt x="3069762" y="3327435"/>
                  </a:moveTo>
                  <a:cubicBezTo>
                    <a:pt x="3052308" y="3240517"/>
                    <a:pt x="3024417" y="3155529"/>
                    <a:pt x="3005736" y="3068610"/>
                  </a:cubicBezTo>
                  <a:cubicBezTo>
                    <a:pt x="2959251" y="2869164"/>
                    <a:pt x="2920835" y="2667524"/>
                    <a:pt x="2858387" y="2472200"/>
                  </a:cubicBezTo>
                  <a:cubicBezTo>
                    <a:pt x="2792519" y="2274858"/>
                    <a:pt x="2748928" y="2071289"/>
                    <a:pt x="2689638" y="1872017"/>
                  </a:cubicBezTo>
                  <a:cubicBezTo>
                    <a:pt x="2649994" y="1734843"/>
                    <a:pt x="2605088" y="1599247"/>
                    <a:pt x="2568163" y="1461371"/>
                  </a:cubicBezTo>
                  <a:cubicBezTo>
                    <a:pt x="2532554" y="1322442"/>
                    <a:pt x="2502119" y="1182110"/>
                    <a:pt x="2465370" y="1043445"/>
                  </a:cubicBezTo>
                  <a:cubicBezTo>
                    <a:pt x="2447477" y="974419"/>
                    <a:pt x="2426779" y="906182"/>
                    <a:pt x="2405729" y="838121"/>
                  </a:cubicBezTo>
                  <a:cubicBezTo>
                    <a:pt x="2364594" y="704368"/>
                    <a:pt x="2336878" y="566667"/>
                    <a:pt x="2292235" y="433965"/>
                  </a:cubicBezTo>
                  <a:cubicBezTo>
                    <a:pt x="2249083" y="317841"/>
                    <a:pt x="2215930" y="193647"/>
                    <a:pt x="2177602" y="74014"/>
                  </a:cubicBezTo>
                  <a:cubicBezTo>
                    <a:pt x="2187951" y="63752"/>
                    <a:pt x="2190758" y="46737"/>
                    <a:pt x="2178303" y="34019"/>
                  </a:cubicBezTo>
                  <a:cubicBezTo>
                    <a:pt x="2166550" y="23582"/>
                    <a:pt x="2149097" y="22091"/>
                    <a:pt x="2134362" y="17881"/>
                  </a:cubicBezTo>
                  <a:cubicBezTo>
                    <a:pt x="2121030" y="16478"/>
                    <a:pt x="2106646" y="14110"/>
                    <a:pt x="2092701" y="14285"/>
                  </a:cubicBezTo>
                  <a:cubicBezTo>
                    <a:pt x="2089280" y="8233"/>
                    <a:pt x="2084281" y="6041"/>
                    <a:pt x="2076650" y="12531"/>
                  </a:cubicBezTo>
                  <a:cubicBezTo>
                    <a:pt x="2068932" y="2181"/>
                    <a:pt x="2054636" y="-3344"/>
                    <a:pt x="2041567" y="2181"/>
                  </a:cubicBezTo>
                  <a:cubicBezTo>
                    <a:pt x="1873695" y="74102"/>
                    <a:pt x="1712226" y="156897"/>
                    <a:pt x="1544617" y="231887"/>
                  </a:cubicBezTo>
                  <a:cubicBezTo>
                    <a:pt x="1310525" y="342925"/>
                    <a:pt x="1079504" y="454489"/>
                    <a:pt x="845851" y="568333"/>
                  </a:cubicBezTo>
                  <a:cubicBezTo>
                    <a:pt x="623074" y="675249"/>
                    <a:pt x="411524" y="802775"/>
                    <a:pt x="202867" y="934512"/>
                  </a:cubicBezTo>
                  <a:cubicBezTo>
                    <a:pt x="145331" y="966262"/>
                    <a:pt x="95777" y="1009502"/>
                    <a:pt x="42187" y="1046953"/>
                  </a:cubicBezTo>
                  <a:cubicBezTo>
                    <a:pt x="36486" y="1052303"/>
                    <a:pt x="24997" y="1056776"/>
                    <a:pt x="16138" y="1062302"/>
                  </a:cubicBezTo>
                  <a:cubicBezTo>
                    <a:pt x="9911" y="1058793"/>
                    <a:pt x="1140" y="1058881"/>
                    <a:pt x="0" y="1066863"/>
                  </a:cubicBezTo>
                  <a:cubicBezTo>
                    <a:pt x="1666" y="1083790"/>
                    <a:pt x="9472" y="1099841"/>
                    <a:pt x="13419" y="1116593"/>
                  </a:cubicBezTo>
                  <a:cubicBezTo>
                    <a:pt x="69114" y="1311040"/>
                    <a:pt x="101039" y="1510838"/>
                    <a:pt x="142963" y="1708355"/>
                  </a:cubicBezTo>
                  <a:cubicBezTo>
                    <a:pt x="190939" y="1887980"/>
                    <a:pt x="245406" y="2065851"/>
                    <a:pt x="289610" y="2246528"/>
                  </a:cubicBezTo>
                  <a:cubicBezTo>
                    <a:pt x="322500" y="2374143"/>
                    <a:pt x="346269" y="2504037"/>
                    <a:pt x="383106" y="2630599"/>
                  </a:cubicBezTo>
                  <a:cubicBezTo>
                    <a:pt x="422048" y="2761722"/>
                    <a:pt x="468972" y="2890477"/>
                    <a:pt x="500634" y="3023792"/>
                  </a:cubicBezTo>
                  <a:cubicBezTo>
                    <a:pt x="534665" y="3151582"/>
                    <a:pt x="561766" y="3281126"/>
                    <a:pt x="598341" y="3408214"/>
                  </a:cubicBezTo>
                  <a:cubicBezTo>
                    <a:pt x="658596" y="3598539"/>
                    <a:pt x="706133" y="3792460"/>
                    <a:pt x="751390" y="3986908"/>
                  </a:cubicBezTo>
                  <a:cubicBezTo>
                    <a:pt x="761652" y="4040497"/>
                    <a:pt x="773317" y="4101805"/>
                    <a:pt x="789543" y="4156972"/>
                  </a:cubicBezTo>
                  <a:cubicBezTo>
                    <a:pt x="789455" y="4157236"/>
                    <a:pt x="789280" y="4157411"/>
                    <a:pt x="789192" y="4157674"/>
                  </a:cubicBezTo>
                  <a:cubicBezTo>
                    <a:pt x="767791" y="4200914"/>
                    <a:pt x="932243" y="4316337"/>
                    <a:pt x="983903" y="4360629"/>
                  </a:cubicBezTo>
                  <a:cubicBezTo>
                    <a:pt x="984253" y="4364313"/>
                    <a:pt x="985394" y="4367997"/>
                    <a:pt x="987586" y="4371067"/>
                  </a:cubicBezTo>
                  <a:cubicBezTo>
                    <a:pt x="993024" y="4378785"/>
                    <a:pt x="1003461" y="4379486"/>
                    <a:pt x="1011881" y="4380714"/>
                  </a:cubicBezTo>
                  <a:cubicBezTo>
                    <a:pt x="1039158" y="4384311"/>
                    <a:pt x="1066698" y="4384574"/>
                    <a:pt x="1094151" y="4385451"/>
                  </a:cubicBezTo>
                  <a:cubicBezTo>
                    <a:pt x="1239570" y="4386591"/>
                    <a:pt x="1384550" y="4373698"/>
                    <a:pt x="1529969" y="4372207"/>
                  </a:cubicBezTo>
                  <a:cubicBezTo>
                    <a:pt x="1689334" y="4372382"/>
                    <a:pt x="1848523" y="4369926"/>
                    <a:pt x="2007800" y="4365278"/>
                  </a:cubicBezTo>
                  <a:cubicBezTo>
                    <a:pt x="2236980" y="4350455"/>
                    <a:pt x="2468527" y="4337036"/>
                    <a:pt x="2699286" y="4326950"/>
                  </a:cubicBezTo>
                  <a:cubicBezTo>
                    <a:pt x="2733579" y="4322389"/>
                    <a:pt x="2764540" y="4315635"/>
                    <a:pt x="2800062" y="4316951"/>
                  </a:cubicBezTo>
                  <a:cubicBezTo>
                    <a:pt x="2812779" y="4317039"/>
                    <a:pt x="2825585" y="4317039"/>
                    <a:pt x="2838302" y="4315986"/>
                  </a:cubicBezTo>
                  <a:cubicBezTo>
                    <a:pt x="2862685" y="4313881"/>
                    <a:pt x="2871719" y="4280552"/>
                    <a:pt x="2854090" y="4265291"/>
                  </a:cubicBezTo>
                  <a:cubicBezTo>
                    <a:pt x="2860141" y="4247750"/>
                    <a:pt x="2863737" y="4227490"/>
                    <a:pt x="2869000" y="4216088"/>
                  </a:cubicBezTo>
                  <a:cubicBezTo>
                    <a:pt x="2871543" y="4208106"/>
                    <a:pt x="2874437" y="4200213"/>
                    <a:pt x="2877419" y="4192406"/>
                  </a:cubicBezTo>
                  <a:cubicBezTo>
                    <a:pt x="2880489" y="4191705"/>
                    <a:pt x="2883559" y="4191091"/>
                    <a:pt x="2886541" y="4190214"/>
                  </a:cubicBezTo>
                  <a:cubicBezTo>
                    <a:pt x="2900223" y="4182671"/>
                    <a:pt x="2901890" y="4164779"/>
                    <a:pt x="2893558" y="4153464"/>
                  </a:cubicBezTo>
                  <a:cubicBezTo>
                    <a:pt x="2901627" y="4134870"/>
                    <a:pt x="2909696" y="4116276"/>
                    <a:pt x="2916274" y="4097244"/>
                  </a:cubicBezTo>
                  <a:lnTo>
                    <a:pt x="2916186" y="4097244"/>
                  </a:lnTo>
                  <a:cubicBezTo>
                    <a:pt x="2914608" y="4093472"/>
                    <a:pt x="2912590" y="4091280"/>
                    <a:pt x="2910310" y="4090315"/>
                  </a:cubicBezTo>
                  <a:cubicBezTo>
                    <a:pt x="2950655" y="4047338"/>
                    <a:pt x="2878648" y="3913058"/>
                    <a:pt x="2863387" y="3869555"/>
                  </a:cubicBezTo>
                  <a:cubicBezTo>
                    <a:pt x="2836986" y="3805441"/>
                    <a:pt x="2815323" y="3739748"/>
                    <a:pt x="2795501" y="3673354"/>
                  </a:cubicBezTo>
                  <a:cubicBezTo>
                    <a:pt x="2793045" y="3666074"/>
                    <a:pt x="2790940" y="3658531"/>
                    <a:pt x="2787256" y="3651690"/>
                  </a:cubicBezTo>
                  <a:cubicBezTo>
                    <a:pt x="2785239" y="3647918"/>
                    <a:pt x="2782608" y="3645024"/>
                    <a:pt x="2779626" y="3642743"/>
                  </a:cubicBezTo>
                  <a:cubicBezTo>
                    <a:pt x="2871368" y="3570648"/>
                    <a:pt x="2951883" y="3484081"/>
                    <a:pt x="3024505" y="3392339"/>
                  </a:cubicBezTo>
                  <a:cubicBezTo>
                    <a:pt x="3026961" y="3389445"/>
                    <a:pt x="3034591" y="3379797"/>
                    <a:pt x="3041082" y="3369535"/>
                  </a:cubicBezTo>
                  <a:cubicBezTo>
                    <a:pt x="3056606" y="3361816"/>
                    <a:pt x="3067833" y="3349011"/>
                    <a:pt x="3069762" y="3327435"/>
                  </a:cubicBezTo>
                  <a:close/>
                  <a:moveTo>
                    <a:pt x="2148132" y="82083"/>
                  </a:moveTo>
                  <a:cubicBezTo>
                    <a:pt x="2180934" y="259427"/>
                    <a:pt x="2242505" y="429755"/>
                    <a:pt x="2285745" y="604556"/>
                  </a:cubicBezTo>
                  <a:cubicBezTo>
                    <a:pt x="2325915" y="777077"/>
                    <a:pt x="2381609" y="945300"/>
                    <a:pt x="2424586" y="1117031"/>
                  </a:cubicBezTo>
                  <a:cubicBezTo>
                    <a:pt x="2459581" y="1256048"/>
                    <a:pt x="2488261" y="1396555"/>
                    <a:pt x="2527467" y="1534431"/>
                  </a:cubicBezTo>
                  <a:cubicBezTo>
                    <a:pt x="2585178" y="1737474"/>
                    <a:pt x="2651661" y="1937973"/>
                    <a:pt x="2702619" y="2142946"/>
                  </a:cubicBezTo>
                  <a:cubicBezTo>
                    <a:pt x="2742262" y="2311958"/>
                    <a:pt x="2800062" y="2475796"/>
                    <a:pt x="2846459" y="2642966"/>
                  </a:cubicBezTo>
                  <a:cubicBezTo>
                    <a:pt x="2902767" y="2867673"/>
                    <a:pt x="2946446" y="3095449"/>
                    <a:pt x="3007841" y="3319015"/>
                  </a:cubicBezTo>
                  <a:cubicBezTo>
                    <a:pt x="2985826" y="3322787"/>
                    <a:pt x="2963373" y="3320682"/>
                    <a:pt x="2941183" y="3322699"/>
                  </a:cubicBezTo>
                  <a:cubicBezTo>
                    <a:pt x="2941183" y="3321997"/>
                    <a:pt x="2941183" y="3321383"/>
                    <a:pt x="2941183" y="3320682"/>
                  </a:cubicBezTo>
                  <a:cubicBezTo>
                    <a:pt x="2941183" y="3310946"/>
                    <a:pt x="2937236" y="3303667"/>
                    <a:pt x="2931360" y="3298843"/>
                  </a:cubicBezTo>
                  <a:cubicBezTo>
                    <a:pt x="2933289" y="3289984"/>
                    <a:pt x="2930658" y="3280600"/>
                    <a:pt x="2928816" y="3271741"/>
                  </a:cubicBezTo>
                  <a:cubicBezTo>
                    <a:pt x="2911187" y="3181578"/>
                    <a:pt x="2891190" y="3089923"/>
                    <a:pt x="2866369" y="3001163"/>
                  </a:cubicBezTo>
                  <a:cubicBezTo>
                    <a:pt x="2812779" y="2801629"/>
                    <a:pt x="2767698" y="2599989"/>
                    <a:pt x="2715687" y="2400104"/>
                  </a:cubicBezTo>
                  <a:cubicBezTo>
                    <a:pt x="2639118" y="2132859"/>
                    <a:pt x="2551323" y="1868772"/>
                    <a:pt x="2479666" y="1600036"/>
                  </a:cubicBezTo>
                  <a:cubicBezTo>
                    <a:pt x="2424849" y="1396730"/>
                    <a:pt x="2356700" y="1196933"/>
                    <a:pt x="2309952" y="991522"/>
                  </a:cubicBezTo>
                  <a:cubicBezTo>
                    <a:pt x="2278553" y="852418"/>
                    <a:pt x="2243470" y="714191"/>
                    <a:pt x="2210755" y="575438"/>
                  </a:cubicBezTo>
                  <a:cubicBezTo>
                    <a:pt x="2188916" y="483696"/>
                    <a:pt x="2159271" y="393708"/>
                    <a:pt x="2146904" y="300036"/>
                  </a:cubicBezTo>
                  <a:cubicBezTo>
                    <a:pt x="2137344" y="216626"/>
                    <a:pt x="2118136" y="137251"/>
                    <a:pt x="2102436" y="54543"/>
                  </a:cubicBezTo>
                  <a:cubicBezTo>
                    <a:pt x="2106734" y="56034"/>
                    <a:pt x="2110330" y="57437"/>
                    <a:pt x="2112435" y="59016"/>
                  </a:cubicBezTo>
                  <a:cubicBezTo>
                    <a:pt x="2115768" y="75768"/>
                    <a:pt x="2132871" y="81118"/>
                    <a:pt x="2148132" y="82083"/>
                  </a:cubicBezTo>
                  <a:close/>
                  <a:moveTo>
                    <a:pt x="204534" y="988715"/>
                  </a:moveTo>
                  <a:cubicBezTo>
                    <a:pt x="289172" y="945212"/>
                    <a:pt x="366530" y="889518"/>
                    <a:pt x="449238" y="842770"/>
                  </a:cubicBezTo>
                  <a:cubicBezTo>
                    <a:pt x="529227" y="799969"/>
                    <a:pt x="606585" y="752519"/>
                    <a:pt x="687539" y="711735"/>
                  </a:cubicBezTo>
                  <a:cubicBezTo>
                    <a:pt x="918911" y="590786"/>
                    <a:pt x="1156423" y="482292"/>
                    <a:pt x="1392269" y="370553"/>
                  </a:cubicBezTo>
                  <a:cubicBezTo>
                    <a:pt x="1497956" y="313543"/>
                    <a:pt x="1609695" y="268988"/>
                    <a:pt x="1718014" y="217328"/>
                  </a:cubicBezTo>
                  <a:cubicBezTo>
                    <a:pt x="1822474" y="164703"/>
                    <a:pt x="1928863" y="116201"/>
                    <a:pt x="2036656" y="69892"/>
                  </a:cubicBezTo>
                  <a:cubicBezTo>
                    <a:pt x="2045426" y="65331"/>
                    <a:pt x="2055951" y="61647"/>
                    <a:pt x="2064722" y="56209"/>
                  </a:cubicBezTo>
                  <a:cubicBezTo>
                    <a:pt x="2061828" y="104010"/>
                    <a:pt x="2080422" y="154003"/>
                    <a:pt x="2084193" y="201365"/>
                  </a:cubicBezTo>
                  <a:cubicBezTo>
                    <a:pt x="2099103" y="378797"/>
                    <a:pt x="2149974" y="549213"/>
                    <a:pt x="2188565" y="722348"/>
                  </a:cubicBezTo>
                  <a:cubicBezTo>
                    <a:pt x="2221982" y="857680"/>
                    <a:pt x="2250048" y="994241"/>
                    <a:pt x="2284078" y="1129398"/>
                  </a:cubicBezTo>
                  <a:cubicBezTo>
                    <a:pt x="2330739" y="1299638"/>
                    <a:pt x="2383100" y="1468300"/>
                    <a:pt x="2429322" y="1638628"/>
                  </a:cubicBezTo>
                  <a:cubicBezTo>
                    <a:pt x="2500277" y="1909117"/>
                    <a:pt x="2591932" y="2173731"/>
                    <a:pt x="2665255" y="2443344"/>
                  </a:cubicBezTo>
                  <a:cubicBezTo>
                    <a:pt x="2723581" y="2678049"/>
                    <a:pt x="2781818" y="2912754"/>
                    <a:pt x="2841898" y="3146933"/>
                  </a:cubicBezTo>
                  <a:cubicBezTo>
                    <a:pt x="2853914" y="3198768"/>
                    <a:pt x="2862948" y="3246043"/>
                    <a:pt x="2873911" y="3299369"/>
                  </a:cubicBezTo>
                  <a:cubicBezTo>
                    <a:pt x="2875051" y="3305070"/>
                    <a:pt x="2878911" y="3310332"/>
                    <a:pt x="2883471" y="3314191"/>
                  </a:cubicBezTo>
                  <a:cubicBezTo>
                    <a:pt x="2883296" y="3314981"/>
                    <a:pt x="2883033" y="3315770"/>
                    <a:pt x="2882945" y="3316647"/>
                  </a:cubicBezTo>
                  <a:cubicBezTo>
                    <a:pt x="2883910" y="3337697"/>
                    <a:pt x="2871192" y="3353133"/>
                    <a:pt x="2852335" y="3360413"/>
                  </a:cubicBezTo>
                  <a:cubicBezTo>
                    <a:pt x="2665782" y="3441981"/>
                    <a:pt x="2482122" y="3530390"/>
                    <a:pt x="2294165" y="3608713"/>
                  </a:cubicBezTo>
                  <a:cubicBezTo>
                    <a:pt x="2212071" y="3644498"/>
                    <a:pt x="2126907" y="3672476"/>
                    <a:pt x="2044023" y="3706244"/>
                  </a:cubicBezTo>
                  <a:cubicBezTo>
                    <a:pt x="1927898" y="3750536"/>
                    <a:pt x="1814142" y="3800880"/>
                    <a:pt x="1695298" y="3837893"/>
                  </a:cubicBezTo>
                  <a:cubicBezTo>
                    <a:pt x="1447437" y="3921917"/>
                    <a:pt x="1201505" y="4012869"/>
                    <a:pt x="962677" y="4120311"/>
                  </a:cubicBezTo>
                  <a:cubicBezTo>
                    <a:pt x="964168" y="4118557"/>
                    <a:pt x="965396" y="4116627"/>
                    <a:pt x="966010" y="4114259"/>
                  </a:cubicBezTo>
                  <a:cubicBezTo>
                    <a:pt x="966010" y="4114259"/>
                    <a:pt x="966010" y="4114259"/>
                    <a:pt x="966098" y="4114347"/>
                  </a:cubicBezTo>
                  <a:cubicBezTo>
                    <a:pt x="967677" y="4106716"/>
                    <a:pt x="966186" y="4099349"/>
                    <a:pt x="964168" y="4091981"/>
                  </a:cubicBezTo>
                  <a:cubicBezTo>
                    <a:pt x="966624" y="4086894"/>
                    <a:pt x="967764" y="4081106"/>
                    <a:pt x="966800" y="4075229"/>
                  </a:cubicBezTo>
                  <a:cubicBezTo>
                    <a:pt x="953907" y="3964718"/>
                    <a:pt x="928296" y="3856925"/>
                    <a:pt x="904352" y="3748431"/>
                  </a:cubicBezTo>
                  <a:cubicBezTo>
                    <a:pt x="885232" y="3651777"/>
                    <a:pt x="859972" y="3556702"/>
                    <a:pt x="837957" y="3460663"/>
                  </a:cubicBezTo>
                  <a:cubicBezTo>
                    <a:pt x="810417" y="3334803"/>
                    <a:pt x="784368" y="3208328"/>
                    <a:pt x="746566" y="3085099"/>
                  </a:cubicBezTo>
                  <a:cubicBezTo>
                    <a:pt x="710080" y="2959415"/>
                    <a:pt x="665261" y="2836098"/>
                    <a:pt x="633248" y="2709185"/>
                  </a:cubicBezTo>
                  <a:cubicBezTo>
                    <a:pt x="588605" y="2515001"/>
                    <a:pt x="543348" y="2320992"/>
                    <a:pt x="489495" y="2129176"/>
                  </a:cubicBezTo>
                  <a:cubicBezTo>
                    <a:pt x="429065" y="1906925"/>
                    <a:pt x="363197" y="1686165"/>
                    <a:pt x="317940" y="1460055"/>
                  </a:cubicBezTo>
                  <a:cubicBezTo>
                    <a:pt x="282681" y="1332441"/>
                    <a:pt x="242511" y="1206405"/>
                    <a:pt x="216550" y="1076247"/>
                  </a:cubicBezTo>
                  <a:cubicBezTo>
                    <a:pt x="209095" y="1049497"/>
                    <a:pt x="201815" y="1021693"/>
                    <a:pt x="187519" y="997574"/>
                  </a:cubicBezTo>
                  <a:cubicBezTo>
                    <a:pt x="193834" y="993890"/>
                    <a:pt x="199535" y="990820"/>
                    <a:pt x="204534" y="988715"/>
                  </a:cubicBezTo>
                  <a:close/>
                  <a:moveTo>
                    <a:pt x="698678" y="3536881"/>
                  </a:moveTo>
                  <a:cubicBezTo>
                    <a:pt x="657631" y="3408828"/>
                    <a:pt x="623074" y="3279108"/>
                    <a:pt x="592289" y="3148249"/>
                  </a:cubicBezTo>
                  <a:cubicBezTo>
                    <a:pt x="548260" y="2950907"/>
                    <a:pt x="481602" y="2760231"/>
                    <a:pt x="424504" y="2566661"/>
                  </a:cubicBezTo>
                  <a:cubicBezTo>
                    <a:pt x="382668" y="2403262"/>
                    <a:pt x="348286" y="2237845"/>
                    <a:pt x="301451" y="2075674"/>
                  </a:cubicBezTo>
                  <a:cubicBezTo>
                    <a:pt x="268034" y="1946919"/>
                    <a:pt x="225496" y="1820533"/>
                    <a:pt x="190852" y="1692129"/>
                  </a:cubicBezTo>
                  <a:cubicBezTo>
                    <a:pt x="148576" y="1505575"/>
                    <a:pt x="114283" y="1317004"/>
                    <a:pt x="51572" y="1135713"/>
                  </a:cubicBezTo>
                  <a:cubicBezTo>
                    <a:pt x="46046" y="1120978"/>
                    <a:pt x="41310" y="1105454"/>
                    <a:pt x="34732" y="1090894"/>
                  </a:cubicBezTo>
                  <a:cubicBezTo>
                    <a:pt x="72359" y="1082913"/>
                    <a:pt x="127000" y="1038621"/>
                    <a:pt x="168398" y="1010204"/>
                  </a:cubicBezTo>
                  <a:cubicBezTo>
                    <a:pt x="170240" y="1021255"/>
                    <a:pt x="173047" y="1032130"/>
                    <a:pt x="175415" y="1043094"/>
                  </a:cubicBezTo>
                  <a:cubicBezTo>
                    <a:pt x="192869" y="1136064"/>
                    <a:pt x="204008" y="1230876"/>
                    <a:pt x="229881" y="1322179"/>
                  </a:cubicBezTo>
                  <a:cubicBezTo>
                    <a:pt x="261456" y="1433831"/>
                    <a:pt x="282594" y="1547850"/>
                    <a:pt x="306011" y="1661344"/>
                  </a:cubicBezTo>
                  <a:cubicBezTo>
                    <a:pt x="340042" y="1820971"/>
                    <a:pt x="390825" y="1976301"/>
                    <a:pt x="430556" y="2134526"/>
                  </a:cubicBezTo>
                  <a:cubicBezTo>
                    <a:pt x="483268" y="2325728"/>
                    <a:pt x="529315" y="2518772"/>
                    <a:pt x="573256" y="2712080"/>
                  </a:cubicBezTo>
                  <a:cubicBezTo>
                    <a:pt x="630266" y="2934330"/>
                    <a:pt x="715079" y="3148950"/>
                    <a:pt x="758582" y="3374885"/>
                  </a:cubicBezTo>
                  <a:cubicBezTo>
                    <a:pt x="808049" y="3611081"/>
                    <a:pt x="875847" y="3843944"/>
                    <a:pt x="908123" y="4083386"/>
                  </a:cubicBezTo>
                  <a:cubicBezTo>
                    <a:pt x="909965" y="4095490"/>
                    <a:pt x="918911" y="4104962"/>
                    <a:pt x="929963" y="4108032"/>
                  </a:cubicBezTo>
                  <a:cubicBezTo>
                    <a:pt x="930226" y="4110225"/>
                    <a:pt x="930664" y="4112329"/>
                    <a:pt x="931103" y="4114259"/>
                  </a:cubicBezTo>
                  <a:cubicBezTo>
                    <a:pt x="932418" y="4123468"/>
                    <a:pt x="940487" y="4127327"/>
                    <a:pt x="948557" y="4126889"/>
                  </a:cubicBezTo>
                  <a:cubicBezTo>
                    <a:pt x="916017" y="4142501"/>
                    <a:pt x="883214" y="4157587"/>
                    <a:pt x="849272" y="4170041"/>
                  </a:cubicBezTo>
                  <a:cubicBezTo>
                    <a:pt x="850763" y="4161621"/>
                    <a:pt x="849710" y="4152324"/>
                    <a:pt x="846904" y="4144255"/>
                  </a:cubicBezTo>
                  <a:cubicBezTo>
                    <a:pt x="839273" y="4113470"/>
                    <a:pt x="830853" y="4082772"/>
                    <a:pt x="824275" y="4051724"/>
                  </a:cubicBezTo>
                  <a:cubicBezTo>
                    <a:pt x="789455" y="3878677"/>
                    <a:pt x="746215" y="3706858"/>
                    <a:pt x="698678" y="3536881"/>
                  </a:cubicBezTo>
                  <a:close/>
                  <a:moveTo>
                    <a:pt x="1039334" y="4330020"/>
                  </a:moveTo>
                  <a:cubicBezTo>
                    <a:pt x="1038807" y="4331510"/>
                    <a:pt x="1038369" y="4333089"/>
                    <a:pt x="1037930" y="4334668"/>
                  </a:cubicBezTo>
                  <a:cubicBezTo>
                    <a:pt x="1036176" y="4330370"/>
                    <a:pt x="1033282" y="4326248"/>
                    <a:pt x="1028721" y="4322652"/>
                  </a:cubicBezTo>
                  <a:cubicBezTo>
                    <a:pt x="980745" y="4282044"/>
                    <a:pt x="928208" y="4245908"/>
                    <a:pt x="880583" y="4204773"/>
                  </a:cubicBezTo>
                  <a:cubicBezTo>
                    <a:pt x="917596" y="4197932"/>
                    <a:pt x="959520" y="4207141"/>
                    <a:pt x="988814" y="4229945"/>
                  </a:cubicBezTo>
                  <a:cubicBezTo>
                    <a:pt x="1014776" y="4255819"/>
                    <a:pt x="1044596" y="4290990"/>
                    <a:pt x="1039334" y="4330020"/>
                  </a:cubicBezTo>
                  <a:close/>
                  <a:moveTo>
                    <a:pt x="2356174" y="4285376"/>
                  </a:moveTo>
                  <a:cubicBezTo>
                    <a:pt x="2356174" y="4285376"/>
                    <a:pt x="2356700" y="4285289"/>
                    <a:pt x="2357314" y="4285289"/>
                  </a:cubicBezTo>
                  <a:cubicBezTo>
                    <a:pt x="2356963" y="4285376"/>
                    <a:pt x="2356613" y="4285376"/>
                    <a:pt x="2356174" y="4285376"/>
                  </a:cubicBezTo>
                  <a:close/>
                  <a:moveTo>
                    <a:pt x="2891628" y="4100752"/>
                  </a:moveTo>
                  <a:cubicBezTo>
                    <a:pt x="2882682" y="4110839"/>
                    <a:pt x="2872771" y="4126626"/>
                    <a:pt x="2863299" y="4143466"/>
                  </a:cubicBezTo>
                  <a:cubicBezTo>
                    <a:pt x="2797343" y="4137852"/>
                    <a:pt x="2729720" y="4145308"/>
                    <a:pt x="2663413" y="4145658"/>
                  </a:cubicBezTo>
                  <a:cubicBezTo>
                    <a:pt x="2501505" y="4154692"/>
                    <a:pt x="2338545" y="4173462"/>
                    <a:pt x="2175058" y="4177233"/>
                  </a:cubicBezTo>
                  <a:cubicBezTo>
                    <a:pt x="2075247" y="4185302"/>
                    <a:pt x="1981137" y="4195038"/>
                    <a:pt x="1879571" y="4198107"/>
                  </a:cubicBezTo>
                  <a:cubicBezTo>
                    <a:pt x="1774936" y="4209597"/>
                    <a:pt x="1670652" y="4223279"/>
                    <a:pt x="1567070" y="4241786"/>
                  </a:cubicBezTo>
                  <a:cubicBezTo>
                    <a:pt x="1470942" y="4253802"/>
                    <a:pt x="1374201" y="4260292"/>
                    <a:pt x="1279301" y="4280816"/>
                  </a:cubicBezTo>
                  <a:cubicBezTo>
                    <a:pt x="1267900" y="4284412"/>
                    <a:pt x="1251410" y="4284061"/>
                    <a:pt x="1245008" y="4295287"/>
                  </a:cubicBezTo>
                  <a:cubicBezTo>
                    <a:pt x="1243605" y="4298094"/>
                    <a:pt x="1246060" y="4300287"/>
                    <a:pt x="1248516" y="4300287"/>
                  </a:cubicBezTo>
                  <a:cubicBezTo>
                    <a:pt x="1250446" y="4300550"/>
                    <a:pt x="1252024" y="4298357"/>
                    <a:pt x="1252551" y="4296691"/>
                  </a:cubicBezTo>
                  <a:cubicBezTo>
                    <a:pt x="1281757" y="4291867"/>
                    <a:pt x="1311841" y="4290200"/>
                    <a:pt x="1341398" y="4287394"/>
                  </a:cubicBezTo>
                  <a:cubicBezTo>
                    <a:pt x="1524882" y="4274237"/>
                    <a:pt x="1696000" y="4261520"/>
                    <a:pt x="1880887" y="4244154"/>
                  </a:cubicBezTo>
                  <a:cubicBezTo>
                    <a:pt x="1959122" y="4241698"/>
                    <a:pt x="2039287" y="4243189"/>
                    <a:pt x="2117347" y="4233541"/>
                  </a:cubicBezTo>
                  <a:cubicBezTo>
                    <a:pt x="2182689" y="4229682"/>
                    <a:pt x="2248118" y="4230472"/>
                    <a:pt x="2313460" y="4226349"/>
                  </a:cubicBezTo>
                  <a:cubicBezTo>
                    <a:pt x="2466071" y="4220736"/>
                    <a:pt x="2617981" y="4203545"/>
                    <a:pt x="2770855" y="4200125"/>
                  </a:cubicBezTo>
                  <a:cubicBezTo>
                    <a:pt x="2792080" y="4197669"/>
                    <a:pt x="2814095" y="4198107"/>
                    <a:pt x="2835758" y="4197230"/>
                  </a:cubicBezTo>
                  <a:cubicBezTo>
                    <a:pt x="2831198" y="4206791"/>
                    <a:pt x="2827865" y="4213982"/>
                    <a:pt x="2826461" y="4216789"/>
                  </a:cubicBezTo>
                  <a:cubicBezTo>
                    <a:pt x="2820059" y="4230033"/>
                    <a:pt x="2814446" y="4243715"/>
                    <a:pt x="2807692" y="4256696"/>
                  </a:cubicBezTo>
                  <a:cubicBezTo>
                    <a:pt x="2760681" y="4256959"/>
                    <a:pt x="2714108" y="4265291"/>
                    <a:pt x="2667448" y="4270642"/>
                  </a:cubicBezTo>
                  <a:cubicBezTo>
                    <a:pt x="2563953" y="4274764"/>
                    <a:pt x="2462563" y="4276343"/>
                    <a:pt x="2359068" y="4285201"/>
                  </a:cubicBezTo>
                  <a:cubicBezTo>
                    <a:pt x="2237769" y="4291955"/>
                    <a:pt x="2122258" y="4301252"/>
                    <a:pt x="1998678" y="4308093"/>
                  </a:cubicBezTo>
                  <a:cubicBezTo>
                    <a:pt x="1783444" y="4317039"/>
                    <a:pt x="1567684" y="4311864"/>
                    <a:pt x="1352625" y="4325196"/>
                  </a:cubicBezTo>
                  <a:cubicBezTo>
                    <a:pt x="1266233" y="4330458"/>
                    <a:pt x="1178789" y="4335457"/>
                    <a:pt x="1091958" y="4337825"/>
                  </a:cubicBezTo>
                  <a:cubicBezTo>
                    <a:pt x="1095554" y="4309584"/>
                    <a:pt x="1087485" y="4282044"/>
                    <a:pt x="1072575" y="4258012"/>
                  </a:cubicBezTo>
                  <a:cubicBezTo>
                    <a:pt x="1078714" y="4257661"/>
                    <a:pt x="1084854" y="4256959"/>
                    <a:pt x="1090993" y="4256170"/>
                  </a:cubicBezTo>
                  <a:cubicBezTo>
                    <a:pt x="1095905" y="4263011"/>
                    <a:pt x="1103623" y="4267747"/>
                    <a:pt x="1113885" y="4267747"/>
                  </a:cubicBezTo>
                  <a:cubicBezTo>
                    <a:pt x="1207644" y="4258626"/>
                    <a:pt x="1301053" y="4240470"/>
                    <a:pt x="1391830" y="4215386"/>
                  </a:cubicBezTo>
                  <a:cubicBezTo>
                    <a:pt x="1423580" y="4204071"/>
                    <a:pt x="1455681" y="4194073"/>
                    <a:pt x="1487958" y="4184513"/>
                  </a:cubicBezTo>
                  <a:cubicBezTo>
                    <a:pt x="1582506" y="4182495"/>
                    <a:pt x="1676616" y="4168024"/>
                    <a:pt x="1771428" y="4170567"/>
                  </a:cubicBezTo>
                  <a:cubicBezTo>
                    <a:pt x="1880536" y="4170480"/>
                    <a:pt x="1987364" y="4144781"/>
                    <a:pt x="2095595" y="4134695"/>
                  </a:cubicBezTo>
                  <a:cubicBezTo>
                    <a:pt x="2228998" y="4132415"/>
                    <a:pt x="2351438" y="4130573"/>
                    <a:pt x="2485016" y="4116452"/>
                  </a:cubicBezTo>
                  <a:cubicBezTo>
                    <a:pt x="2619910" y="4105927"/>
                    <a:pt x="2756471" y="4103296"/>
                    <a:pt x="2891628" y="4100752"/>
                  </a:cubicBezTo>
                  <a:close/>
                  <a:moveTo>
                    <a:pt x="2803395" y="3879554"/>
                  </a:moveTo>
                  <a:cubicBezTo>
                    <a:pt x="2825409" y="3933494"/>
                    <a:pt x="2850757" y="3985504"/>
                    <a:pt x="2862597" y="4043216"/>
                  </a:cubicBezTo>
                  <a:cubicBezTo>
                    <a:pt x="2671921" y="4044005"/>
                    <a:pt x="2482122" y="4063389"/>
                    <a:pt x="2292499" y="4081720"/>
                  </a:cubicBezTo>
                  <a:cubicBezTo>
                    <a:pt x="2224964" y="4085579"/>
                    <a:pt x="2156990" y="4082947"/>
                    <a:pt x="2089631" y="4090841"/>
                  </a:cubicBezTo>
                  <a:cubicBezTo>
                    <a:pt x="1999292" y="4102418"/>
                    <a:pt x="1910620" y="4124784"/>
                    <a:pt x="1820193" y="4135046"/>
                  </a:cubicBezTo>
                  <a:cubicBezTo>
                    <a:pt x="1740467" y="4141010"/>
                    <a:pt x="1659601" y="4145922"/>
                    <a:pt x="1579787" y="4157674"/>
                  </a:cubicBezTo>
                  <a:cubicBezTo>
                    <a:pt x="1730030" y="4104874"/>
                    <a:pt x="1883781" y="4061985"/>
                    <a:pt x="2033323" y="4006379"/>
                  </a:cubicBezTo>
                  <a:cubicBezTo>
                    <a:pt x="2107611" y="3976208"/>
                    <a:pt x="2183566" y="3950772"/>
                    <a:pt x="2259082" y="3923758"/>
                  </a:cubicBezTo>
                  <a:cubicBezTo>
                    <a:pt x="2375557" y="3877361"/>
                    <a:pt x="2487560" y="3820790"/>
                    <a:pt x="2595791" y="3757553"/>
                  </a:cubicBezTo>
                  <a:cubicBezTo>
                    <a:pt x="2644819" y="3734486"/>
                    <a:pt x="2690954" y="3706945"/>
                    <a:pt x="2734632" y="3676160"/>
                  </a:cubicBezTo>
                  <a:cubicBezTo>
                    <a:pt x="2754278" y="3744923"/>
                    <a:pt x="2777082" y="3813072"/>
                    <a:pt x="2803395" y="3879554"/>
                  </a:cubicBezTo>
                  <a:close/>
                  <a:moveTo>
                    <a:pt x="2774013" y="3587576"/>
                  </a:moveTo>
                  <a:cubicBezTo>
                    <a:pt x="2705250" y="3642305"/>
                    <a:pt x="2626839" y="3681861"/>
                    <a:pt x="2549043" y="3721943"/>
                  </a:cubicBezTo>
                  <a:cubicBezTo>
                    <a:pt x="2402659" y="3807020"/>
                    <a:pt x="2245750" y="3870432"/>
                    <a:pt x="2085509" y="3923671"/>
                  </a:cubicBezTo>
                  <a:cubicBezTo>
                    <a:pt x="1960701" y="3971296"/>
                    <a:pt x="1833437" y="4016816"/>
                    <a:pt x="1704069" y="4052601"/>
                  </a:cubicBezTo>
                  <a:cubicBezTo>
                    <a:pt x="1622589" y="4078825"/>
                    <a:pt x="1543038" y="4110488"/>
                    <a:pt x="1459716" y="4130573"/>
                  </a:cubicBezTo>
                  <a:cubicBezTo>
                    <a:pt x="1374727" y="4160832"/>
                    <a:pt x="1287634" y="4183022"/>
                    <a:pt x="1198435" y="4196880"/>
                  </a:cubicBezTo>
                  <a:cubicBezTo>
                    <a:pt x="1167825" y="4202405"/>
                    <a:pt x="1136689" y="4204773"/>
                    <a:pt x="1106079" y="4210299"/>
                  </a:cubicBezTo>
                  <a:cubicBezTo>
                    <a:pt x="1092134" y="4214070"/>
                    <a:pt x="1085643" y="4225034"/>
                    <a:pt x="1085205" y="4236436"/>
                  </a:cubicBezTo>
                  <a:cubicBezTo>
                    <a:pt x="1076346" y="4237576"/>
                    <a:pt x="1067400" y="4238365"/>
                    <a:pt x="1058366" y="4238628"/>
                  </a:cubicBezTo>
                  <a:cubicBezTo>
                    <a:pt x="1040737" y="4218017"/>
                    <a:pt x="1018021" y="4201440"/>
                    <a:pt x="994164" y="4191705"/>
                  </a:cubicBezTo>
                  <a:cubicBezTo>
                    <a:pt x="979254" y="4186267"/>
                    <a:pt x="957678" y="4181180"/>
                    <a:pt x="935664" y="4179601"/>
                  </a:cubicBezTo>
                  <a:cubicBezTo>
                    <a:pt x="970045" y="4166796"/>
                    <a:pt x="1003724" y="4150131"/>
                    <a:pt x="1037229" y="4137852"/>
                  </a:cubicBezTo>
                  <a:cubicBezTo>
                    <a:pt x="1154231" y="4093034"/>
                    <a:pt x="1270268" y="4045759"/>
                    <a:pt x="1388848" y="4004976"/>
                  </a:cubicBezTo>
                  <a:cubicBezTo>
                    <a:pt x="1546634" y="3941475"/>
                    <a:pt x="1713278" y="3898411"/>
                    <a:pt x="1872467" y="3836928"/>
                  </a:cubicBezTo>
                  <a:cubicBezTo>
                    <a:pt x="2018149" y="3776234"/>
                    <a:pt x="2167340" y="3724312"/>
                    <a:pt x="2313373" y="3664670"/>
                  </a:cubicBezTo>
                  <a:cubicBezTo>
                    <a:pt x="2455284" y="3607748"/>
                    <a:pt x="2592283" y="3539687"/>
                    <a:pt x="2732527" y="3478731"/>
                  </a:cubicBezTo>
                  <a:cubicBezTo>
                    <a:pt x="2743666" y="3473468"/>
                    <a:pt x="2754980" y="3468469"/>
                    <a:pt x="2766294" y="3463557"/>
                  </a:cubicBezTo>
                  <a:cubicBezTo>
                    <a:pt x="2752612" y="3474345"/>
                    <a:pt x="2738930" y="3485221"/>
                    <a:pt x="2725861" y="3496798"/>
                  </a:cubicBezTo>
                  <a:cubicBezTo>
                    <a:pt x="2679464" y="3539337"/>
                    <a:pt x="2628330" y="3575560"/>
                    <a:pt x="2571759" y="3603538"/>
                  </a:cubicBezTo>
                  <a:cubicBezTo>
                    <a:pt x="2480982" y="3658706"/>
                    <a:pt x="2380732" y="3693088"/>
                    <a:pt x="2283026" y="3733345"/>
                  </a:cubicBezTo>
                  <a:cubicBezTo>
                    <a:pt x="2122170" y="3798424"/>
                    <a:pt x="1957807" y="3854908"/>
                    <a:pt x="1796951" y="3920425"/>
                  </a:cubicBezTo>
                  <a:cubicBezTo>
                    <a:pt x="1732749" y="3941037"/>
                    <a:pt x="1670389" y="3967086"/>
                    <a:pt x="1605836" y="3986382"/>
                  </a:cubicBezTo>
                  <a:cubicBezTo>
                    <a:pt x="1525058" y="4013044"/>
                    <a:pt x="1442174" y="4030323"/>
                    <a:pt x="1362624" y="4061020"/>
                  </a:cubicBezTo>
                  <a:cubicBezTo>
                    <a:pt x="1349204" y="4070317"/>
                    <a:pt x="1213959" y="4100489"/>
                    <a:pt x="1237728" y="4119609"/>
                  </a:cubicBezTo>
                  <a:cubicBezTo>
                    <a:pt x="1305087" y="4109084"/>
                    <a:pt x="1369728" y="4083912"/>
                    <a:pt x="1434982" y="4064353"/>
                  </a:cubicBezTo>
                  <a:cubicBezTo>
                    <a:pt x="1537161" y="4038217"/>
                    <a:pt x="1638814" y="4009010"/>
                    <a:pt x="1737485" y="3971997"/>
                  </a:cubicBezTo>
                  <a:cubicBezTo>
                    <a:pt x="1810633" y="3949106"/>
                    <a:pt x="1881150" y="3919110"/>
                    <a:pt x="1953070" y="3892710"/>
                  </a:cubicBezTo>
                  <a:cubicBezTo>
                    <a:pt x="2100945" y="3840875"/>
                    <a:pt x="2249609" y="3790355"/>
                    <a:pt x="2394941" y="3731591"/>
                  </a:cubicBezTo>
                  <a:cubicBezTo>
                    <a:pt x="2491419" y="3696070"/>
                    <a:pt x="2582021" y="3646340"/>
                    <a:pt x="2670342" y="3594154"/>
                  </a:cubicBezTo>
                  <a:cubicBezTo>
                    <a:pt x="2736474" y="3545213"/>
                    <a:pt x="2799272" y="3490922"/>
                    <a:pt x="2862685" y="3437859"/>
                  </a:cubicBezTo>
                  <a:cubicBezTo>
                    <a:pt x="2873824" y="3426632"/>
                    <a:pt x="2885840" y="3415844"/>
                    <a:pt x="2895926" y="3403653"/>
                  </a:cubicBezTo>
                  <a:cubicBezTo>
                    <a:pt x="2906538" y="3396461"/>
                    <a:pt x="2915835" y="3388216"/>
                    <a:pt x="2923378" y="3378656"/>
                  </a:cubicBezTo>
                  <a:cubicBezTo>
                    <a:pt x="2931009" y="3382603"/>
                    <a:pt x="2939867" y="3382165"/>
                    <a:pt x="2948463" y="3381200"/>
                  </a:cubicBezTo>
                  <a:cubicBezTo>
                    <a:pt x="2963987" y="3380937"/>
                    <a:pt x="2983195" y="3381288"/>
                    <a:pt x="3001789" y="3379358"/>
                  </a:cubicBezTo>
                  <a:cubicBezTo>
                    <a:pt x="2928728" y="3451717"/>
                    <a:pt x="2855580" y="3524777"/>
                    <a:pt x="2774013" y="3587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 rot="-1019340">
              <a:off x="8670335" y="4380868"/>
              <a:ext cx="52011" cy="36679"/>
            </a:xfrm>
            <a:custGeom>
              <a:avLst/>
              <a:gdLst/>
              <a:ahLst/>
              <a:cxnLst/>
              <a:rect l="l" t="t" r="r" b="b"/>
              <a:pathLst>
                <a:path w="104018" h="73350" extrusionOk="0">
                  <a:moveTo>
                    <a:pt x="31927" y="68795"/>
                  </a:moveTo>
                  <a:cubicBezTo>
                    <a:pt x="54556" y="74935"/>
                    <a:pt x="85166" y="78618"/>
                    <a:pt x="98410" y="54323"/>
                  </a:cubicBezTo>
                  <a:cubicBezTo>
                    <a:pt x="117793" y="17662"/>
                    <a:pt x="83324" y="-1722"/>
                    <a:pt x="50170" y="120"/>
                  </a:cubicBezTo>
                  <a:cubicBezTo>
                    <a:pt x="40610" y="-143"/>
                    <a:pt x="32278" y="5909"/>
                    <a:pt x="28331" y="14153"/>
                  </a:cubicBezTo>
                  <a:cubicBezTo>
                    <a:pt x="13246" y="2751"/>
                    <a:pt x="-174" y="23275"/>
                    <a:pt x="2" y="37396"/>
                  </a:cubicBezTo>
                  <a:cubicBezTo>
                    <a:pt x="440" y="54499"/>
                    <a:pt x="16842" y="65287"/>
                    <a:pt x="31927" y="68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 rot="-1019340">
              <a:off x="7256870" y="3340417"/>
              <a:ext cx="233163" cy="263292"/>
            </a:xfrm>
            <a:custGeom>
              <a:avLst/>
              <a:gdLst/>
              <a:ahLst/>
              <a:cxnLst/>
              <a:rect l="l" t="t" r="r" b="b"/>
              <a:pathLst>
                <a:path w="466306" h="526531" extrusionOk="0">
                  <a:moveTo>
                    <a:pt x="71658" y="441803"/>
                  </a:moveTo>
                  <a:cubicBezTo>
                    <a:pt x="80692" y="476272"/>
                    <a:pt x="86832" y="525564"/>
                    <a:pt x="132001" y="526529"/>
                  </a:cubicBezTo>
                  <a:cubicBezTo>
                    <a:pt x="214095" y="527230"/>
                    <a:pt x="189537" y="415491"/>
                    <a:pt x="175855" y="364094"/>
                  </a:cubicBezTo>
                  <a:cubicBezTo>
                    <a:pt x="192169" y="393038"/>
                    <a:pt x="225848" y="404001"/>
                    <a:pt x="257598" y="398826"/>
                  </a:cubicBezTo>
                  <a:cubicBezTo>
                    <a:pt x="314521" y="388828"/>
                    <a:pt x="306802" y="313575"/>
                    <a:pt x="310047" y="269546"/>
                  </a:cubicBezTo>
                  <a:cubicBezTo>
                    <a:pt x="318643" y="303488"/>
                    <a:pt x="326361" y="337694"/>
                    <a:pt x="335570" y="371549"/>
                  </a:cubicBezTo>
                  <a:cubicBezTo>
                    <a:pt x="341271" y="389793"/>
                    <a:pt x="345218" y="410755"/>
                    <a:pt x="360304" y="423823"/>
                  </a:cubicBezTo>
                  <a:cubicBezTo>
                    <a:pt x="395211" y="450048"/>
                    <a:pt x="459501" y="436102"/>
                    <a:pt x="465640" y="388214"/>
                  </a:cubicBezTo>
                  <a:cubicBezTo>
                    <a:pt x="471166" y="321995"/>
                    <a:pt x="441082" y="258056"/>
                    <a:pt x="420910" y="196222"/>
                  </a:cubicBezTo>
                  <a:cubicBezTo>
                    <a:pt x="398193" y="138598"/>
                    <a:pt x="383459" y="77729"/>
                    <a:pt x="357322" y="21509"/>
                  </a:cubicBezTo>
                  <a:cubicBezTo>
                    <a:pt x="344166" y="108"/>
                    <a:pt x="314696" y="1687"/>
                    <a:pt x="292506" y="284"/>
                  </a:cubicBezTo>
                  <a:cubicBezTo>
                    <a:pt x="237250" y="-4716"/>
                    <a:pt x="225322" y="57469"/>
                    <a:pt x="221200" y="100007"/>
                  </a:cubicBezTo>
                  <a:cubicBezTo>
                    <a:pt x="216727" y="133511"/>
                    <a:pt x="208833" y="166402"/>
                    <a:pt x="200501" y="199116"/>
                  </a:cubicBezTo>
                  <a:cubicBezTo>
                    <a:pt x="173224" y="171138"/>
                    <a:pt x="152788" y="137195"/>
                    <a:pt x="130773" y="105006"/>
                  </a:cubicBezTo>
                  <a:cubicBezTo>
                    <a:pt x="119547" y="87816"/>
                    <a:pt x="105952" y="63345"/>
                    <a:pt x="81833" y="67643"/>
                  </a:cubicBezTo>
                  <a:cubicBezTo>
                    <a:pt x="67712" y="70362"/>
                    <a:pt x="55520" y="78519"/>
                    <a:pt x="42101" y="83430"/>
                  </a:cubicBezTo>
                  <a:cubicBezTo>
                    <a:pt x="28945" y="88693"/>
                    <a:pt x="13859" y="92990"/>
                    <a:pt x="6141" y="105883"/>
                  </a:cubicBezTo>
                  <a:cubicBezTo>
                    <a:pt x="-3770" y="125881"/>
                    <a:pt x="-2104" y="163683"/>
                    <a:pt x="14210" y="179733"/>
                  </a:cubicBezTo>
                  <a:cubicBezTo>
                    <a:pt x="37891" y="265862"/>
                    <a:pt x="51047" y="354534"/>
                    <a:pt x="71658" y="441803"/>
                  </a:cubicBezTo>
                  <a:close/>
                  <a:moveTo>
                    <a:pt x="28857" y="153509"/>
                  </a:moveTo>
                  <a:cubicBezTo>
                    <a:pt x="28419" y="144650"/>
                    <a:pt x="30348" y="136055"/>
                    <a:pt x="34120" y="127898"/>
                  </a:cubicBezTo>
                  <a:cubicBezTo>
                    <a:pt x="49995" y="120881"/>
                    <a:pt x="67361" y="116759"/>
                    <a:pt x="83411" y="110006"/>
                  </a:cubicBezTo>
                  <a:cubicBezTo>
                    <a:pt x="118933" y="155526"/>
                    <a:pt x="145771" y="237532"/>
                    <a:pt x="206728" y="253320"/>
                  </a:cubicBezTo>
                  <a:cubicBezTo>
                    <a:pt x="225059" y="254197"/>
                    <a:pt x="236373" y="237883"/>
                    <a:pt x="239355" y="221657"/>
                  </a:cubicBezTo>
                  <a:cubicBezTo>
                    <a:pt x="250319" y="188329"/>
                    <a:pt x="259177" y="154298"/>
                    <a:pt x="264878" y="119566"/>
                  </a:cubicBezTo>
                  <a:cubicBezTo>
                    <a:pt x="270404" y="95271"/>
                    <a:pt x="268123" y="69923"/>
                    <a:pt x="281543" y="47558"/>
                  </a:cubicBezTo>
                  <a:cubicBezTo>
                    <a:pt x="295400" y="41331"/>
                    <a:pt x="313293" y="44313"/>
                    <a:pt x="328554" y="43436"/>
                  </a:cubicBezTo>
                  <a:cubicBezTo>
                    <a:pt x="350481" y="108953"/>
                    <a:pt x="365566" y="176927"/>
                    <a:pt x="390738" y="241567"/>
                  </a:cubicBezTo>
                  <a:cubicBezTo>
                    <a:pt x="404245" y="282088"/>
                    <a:pt x="418892" y="323398"/>
                    <a:pt x="423629" y="366199"/>
                  </a:cubicBezTo>
                  <a:cubicBezTo>
                    <a:pt x="427400" y="390933"/>
                    <a:pt x="410034" y="396020"/>
                    <a:pt x="389510" y="389617"/>
                  </a:cubicBezTo>
                  <a:cubicBezTo>
                    <a:pt x="359865" y="317522"/>
                    <a:pt x="352498" y="236392"/>
                    <a:pt x="316275" y="167103"/>
                  </a:cubicBezTo>
                  <a:cubicBezTo>
                    <a:pt x="304873" y="149825"/>
                    <a:pt x="278385" y="156403"/>
                    <a:pt x="275578" y="176663"/>
                  </a:cubicBezTo>
                  <a:cubicBezTo>
                    <a:pt x="268913" y="212711"/>
                    <a:pt x="268649" y="249461"/>
                    <a:pt x="266545" y="285947"/>
                  </a:cubicBezTo>
                  <a:cubicBezTo>
                    <a:pt x="264440" y="307348"/>
                    <a:pt x="265054" y="332432"/>
                    <a:pt x="254178" y="353131"/>
                  </a:cubicBezTo>
                  <a:cubicBezTo>
                    <a:pt x="234005" y="357341"/>
                    <a:pt x="217078" y="348570"/>
                    <a:pt x="207693" y="330502"/>
                  </a:cubicBezTo>
                  <a:cubicBezTo>
                    <a:pt x="187871" y="301208"/>
                    <a:pt x="175066" y="270335"/>
                    <a:pt x="157787" y="238848"/>
                  </a:cubicBezTo>
                  <a:cubicBezTo>
                    <a:pt x="151121" y="222008"/>
                    <a:pt x="128931" y="204642"/>
                    <a:pt x="114109" y="222885"/>
                  </a:cubicBezTo>
                  <a:cubicBezTo>
                    <a:pt x="103233" y="239111"/>
                    <a:pt x="113583" y="260249"/>
                    <a:pt x="114547" y="278141"/>
                  </a:cubicBezTo>
                  <a:cubicBezTo>
                    <a:pt x="121301" y="321644"/>
                    <a:pt x="131738" y="364445"/>
                    <a:pt x="141912" y="407159"/>
                  </a:cubicBezTo>
                  <a:cubicBezTo>
                    <a:pt x="145859" y="431717"/>
                    <a:pt x="154542" y="460836"/>
                    <a:pt x="140772" y="483552"/>
                  </a:cubicBezTo>
                  <a:cubicBezTo>
                    <a:pt x="136387" y="482762"/>
                    <a:pt x="131914" y="481710"/>
                    <a:pt x="127879" y="479868"/>
                  </a:cubicBezTo>
                  <a:cubicBezTo>
                    <a:pt x="82096" y="383302"/>
                    <a:pt x="70781" y="274019"/>
                    <a:pt x="28156" y="176225"/>
                  </a:cubicBezTo>
                  <a:cubicBezTo>
                    <a:pt x="33330" y="169910"/>
                    <a:pt x="28770" y="161139"/>
                    <a:pt x="28857" y="153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 rot="-1019340">
              <a:off x="7473450" y="3209290"/>
              <a:ext cx="158182" cy="265308"/>
            </a:xfrm>
            <a:custGeom>
              <a:avLst/>
              <a:gdLst/>
              <a:ahLst/>
              <a:cxnLst/>
              <a:rect l="l" t="t" r="r" b="b"/>
              <a:pathLst>
                <a:path w="316351" h="530564" extrusionOk="0">
                  <a:moveTo>
                    <a:pt x="75297" y="529792"/>
                  </a:moveTo>
                  <a:cubicBezTo>
                    <a:pt x="164758" y="541457"/>
                    <a:pt x="143358" y="417965"/>
                    <a:pt x="139236" y="362095"/>
                  </a:cubicBezTo>
                  <a:cubicBezTo>
                    <a:pt x="153269" y="355780"/>
                    <a:pt x="167477" y="353763"/>
                    <a:pt x="183089" y="351746"/>
                  </a:cubicBezTo>
                  <a:cubicBezTo>
                    <a:pt x="208612" y="380163"/>
                    <a:pt x="204314" y="426122"/>
                    <a:pt x="232469" y="453311"/>
                  </a:cubicBezTo>
                  <a:cubicBezTo>
                    <a:pt x="248256" y="467432"/>
                    <a:pt x="273428" y="468572"/>
                    <a:pt x="291408" y="457872"/>
                  </a:cubicBezTo>
                  <a:cubicBezTo>
                    <a:pt x="329824" y="431384"/>
                    <a:pt x="314826" y="377356"/>
                    <a:pt x="305441" y="339467"/>
                  </a:cubicBezTo>
                  <a:cubicBezTo>
                    <a:pt x="280620" y="251321"/>
                    <a:pt x="252378" y="163262"/>
                    <a:pt x="209840" y="81958"/>
                  </a:cubicBezTo>
                  <a:cubicBezTo>
                    <a:pt x="195631" y="58101"/>
                    <a:pt x="186598" y="26877"/>
                    <a:pt x="160987" y="12844"/>
                  </a:cubicBezTo>
                  <a:cubicBezTo>
                    <a:pt x="135289" y="2582"/>
                    <a:pt x="106521" y="-1628"/>
                    <a:pt x="78893" y="565"/>
                  </a:cubicBezTo>
                  <a:cubicBezTo>
                    <a:pt x="55650" y="3898"/>
                    <a:pt x="31092" y="14774"/>
                    <a:pt x="20830" y="37051"/>
                  </a:cubicBezTo>
                  <a:cubicBezTo>
                    <a:pt x="15568" y="46261"/>
                    <a:pt x="18199" y="55207"/>
                    <a:pt x="23988" y="61083"/>
                  </a:cubicBezTo>
                  <a:cubicBezTo>
                    <a:pt x="22848" y="61960"/>
                    <a:pt x="21883" y="63100"/>
                    <a:pt x="21094" y="64591"/>
                  </a:cubicBezTo>
                  <a:cubicBezTo>
                    <a:pt x="14691" y="62048"/>
                    <a:pt x="7937" y="70643"/>
                    <a:pt x="8376" y="79063"/>
                  </a:cubicBezTo>
                  <a:cubicBezTo>
                    <a:pt x="-1360" y="172121"/>
                    <a:pt x="-2675" y="266143"/>
                    <a:pt x="4780" y="359464"/>
                  </a:cubicBezTo>
                  <a:cubicBezTo>
                    <a:pt x="11884" y="417526"/>
                    <a:pt x="2587" y="512952"/>
                    <a:pt x="75297" y="529792"/>
                  </a:cubicBezTo>
                  <a:close/>
                  <a:moveTo>
                    <a:pt x="54335" y="59680"/>
                  </a:moveTo>
                  <a:cubicBezTo>
                    <a:pt x="74770" y="35209"/>
                    <a:pt x="115642" y="45208"/>
                    <a:pt x="142919" y="51874"/>
                  </a:cubicBezTo>
                  <a:cubicBezTo>
                    <a:pt x="171161" y="90377"/>
                    <a:pt x="187738" y="139143"/>
                    <a:pt x="208612" y="182558"/>
                  </a:cubicBezTo>
                  <a:cubicBezTo>
                    <a:pt x="218260" y="213957"/>
                    <a:pt x="310791" y="421210"/>
                    <a:pt x="265359" y="426736"/>
                  </a:cubicBezTo>
                  <a:cubicBezTo>
                    <a:pt x="260096" y="426823"/>
                    <a:pt x="254659" y="423403"/>
                    <a:pt x="252466" y="418403"/>
                  </a:cubicBezTo>
                  <a:cubicBezTo>
                    <a:pt x="229399" y="370340"/>
                    <a:pt x="221505" y="297893"/>
                    <a:pt x="150199" y="323329"/>
                  </a:cubicBezTo>
                  <a:cubicBezTo>
                    <a:pt x="128974" y="327188"/>
                    <a:pt x="104065" y="339730"/>
                    <a:pt x="105994" y="364639"/>
                  </a:cubicBezTo>
                  <a:cubicBezTo>
                    <a:pt x="101258" y="401651"/>
                    <a:pt x="107222" y="445330"/>
                    <a:pt x="92312" y="480939"/>
                  </a:cubicBezTo>
                  <a:cubicBezTo>
                    <a:pt x="43459" y="476378"/>
                    <a:pt x="38196" y="201240"/>
                    <a:pt x="29952" y="99411"/>
                  </a:cubicBezTo>
                  <a:cubicBezTo>
                    <a:pt x="30917" y="98885"/>
                    <a:pt x="31794" y="98096"/>
                    <a:pt x="32408" y="97043"/>
                  </a:cubicBezTo>
                  <a:cubicBezTo>
                    <a:pt x="34601" y="87308"/>
                    <a:pt x="33899" y="76958"/>
                    <a:pt x="34601" y="66872"/>
                  </a:cubicBezTo>
                  <a:cubicBezTo>
                    <a:pt x="41354" y="68626"/>
                    <a:pt x="48897" y="66784"/>
                    <a:pt x="54335" y="59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 rot="-1019340">
              <a:off x="7501648" y="3264247"/>
              <a:ext cx="51518" cy="79054"/>
            </a:xfrm>
            <a:custGeom>
              <a:avLst/>
              <a:gdLst/>
              <a:ahLst/>
              <a:cxnLst/>
              <a:rect l="l" t="t" r="r" b="b"/>
              <a:pathLst>
                <a:path w="103032" h="158093" extrusionOk="0">
                  <a:moveTo>
                    <a:pt x="34732" y="150932"/>
                  </a:moveTo>
                  <a:cubicBezTo>
                    <a:pt x="133929" y="196540"/>
                    <a:pt x="115159" y="9723"/>
                    <a:pt x="41661" y="1303"/>
                  </a:cubicBezTo>
                  <a:cubicBezTo>
                    <a:pt x="20786" y="-4047"/>
                    <a:pt x="-10175" y="7267"/>
                    <a:pt x="7455" y="31825"/>
                  </a:cubicBezTo>
                  <a:cubicBezTo>
                    <a:pt x="-1053" y="72346"/>
                    <a:pt x="-11666" y="129794"/>
                    <a:pt x="34732" y="150932"/>
                  </a:cubicBezTo>
                  <a:close/>
                  <a:moveTo>
                    <a:pt x="58413" y="111727"/>
                  </a:moveTo>
                  <a:cubicBezTo>
                    <a:pt x="27715" y="102430"/>
                    <a:pt x="36310" y="61558"/>
                    <a:pt x="27890" y="36824"/>
                  </a:cubicBezTo>
                  <a:cubicBezTo>
                    <a:pt x="59816" y="41648"/>
                    <a:pt x="57799" y="86730"/>
                    <a:pt x="58413" y="111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4"/>
            <p:cNvSpPr/>
            <p:nvPr/>
          </p:nvSpPr>
          <p:spPr>
            <a:xfrm rot="-1019340">
              <a:off x="7567437" y="3103004"/>
              <a:ext cx="183372" cy="244802"/>
            </a:xfrm>
            <a:custGeom>
              <a:avLst/>
              <a:gdLst/>
              <a:ahLst/>
              <a:cxnLst/>
              <a:rect l="l" t="t" r="r" b="b"/>
              <a:pathLst>
                <a:path w="366729" h="489555" extrusionOk="0">
                  <a:moveTo>
                    <a:pt x="12335" y="133914"/>
                  </a:moveTo>
                  <a:cubicBezTo>
                    <a:pt x="-6434" y="200309"/>
                    <a:pt x="73380" y="202326"/>
                    <a:pt x="118461" y="196011"/>
                  </a:cubicBezTo>
                  <a:cubicBezTo>
                    <a:pt x="150475" y="263546"/>
                    <a:pt x="160210" y="478166"/>
                    <a:pt x="247918" y="487814"/>
                  </a:cubicBezTo>
                  <a:cubicBezTo>
                    <a:pt x="338344" y="504654"/>
                    <a:pt x="334573" y="395283"/>
                    <a:pt x="319925" y="335642"/>
                  </a:cubicBezTo>
                  <a:cubicBezTo>
                    <a:pt x="308173" y="277228"/>
                    <a:pt x="280457" y="223113"/>
                    <a:pt x="266599" y="165840"/>
                  </a:cubicBezTo>
                  <a:cubicBezTo>
                    <a:pt x="267389" y="164086"/>
                    <a:pt x="268880" y="162946"/>
                    <a:pt x="270371" y="161805"/>
                  </a:cubicBezTo>
                  <a:lnTo>
                    <a:pt x="270371" y="161893"/>
                  </a:lnTo>
                  <a:cubicBezTo>
                    <a:pt x="297911" y="142510"/>
                    <a:pt x="337905" y="138037"/>
                    <a:pt x="355973" y="107339"/>
                  </a:cubicBezTo>
                  <a:cubicBezTo>
                    <a:pt x="376058" y="70414"/>
                    <a:pt x="370269" y="6300"/>
                    <a:pt x="319311" y="1652"/>
                  </a:cubicBezTo>
                  <a:cubicBezTo>
                    <a:pt x="221605" y="-6768"/>
                    <a:pt x="121970" y="18141"/>
                    <a:pt x="29526" y="50592"/>
                  </a:cubicBezTo>
                  <a:cubicBezTo>
                    <a:pt x="2863" y="62608"/>
                    <a:pt x="-3277" y="92341"/>
                    <a:pt x="1459" y="118829"/>
                  </a:cubicBezTo>
                  <a:cubicBezTo>
                    <a:pt x="2073" y="125494"/>
                    <a:pt x="6546" y="131108"/>
                    <a:pt x="12335" y="133914"/>
                  </a:cubicBezTo>
                  <a:close/>
                  <a:moveTo>
                    <a:pt x="43998" y="100059"/>
                  </a:moveTo>
                  <a:cubicBezTo>
                    <a:pt x="115041" y="77782"/>
                    <a:pt x="187399" y="63310"/>
                    <a:pt x="261600" y="50154"/>
                  </a:cubicBezTo>
                  <a:cubicBezTo>
                    <a:pt x="282474" y="46996"/>
                    <a:pt x="302910" y="41295"/>
                    <a:pt x="324223" y="46295"/>
                  </a:cubicBezTo>
                  <a:cubicBezTo>
                    <a:pt x="341852" y="100673"/>
                    <a:pt x="282913" y="108304"/>
                    <a:pt x="252040" y="136019"/>
                  </a:cubicBezTo>
                  <a:cubicBezTo>
                    <a:pt x="226605" y="155578"/>
                    <a:pt x="245199" y="188995"/>
                    <a:pt x="247304" y="214868"/>
                  </a:cubicBezTo>
                  <a:cubicBezTo>
                    <a:pt x="258618" y="286789"/>
                    <a:pt x="295455" y="362305"/>
                    <a:pt x="273440" y="434927"/>
                  </a:cubicBezTo>
                  <a:cubicBezTo>
                    <a:pt x="273177" y="434927"/>
                    <a:pt x="272826" y="435014"/>
                    <a:pt x="272563" y="435014"/>
                  </a:cubicBezTo>
                  <a:cubicBezTo>
                    <a:pt x="265810" y="435277"/>
                    <a:pt x="258969" y="434663"/>
                    <a:pt x="252478" y="432558"/>
                  </a:cubicBezTo>
                  <a:cubicBezTo>
                    <a:pt x="224938" y="381337"/>
                    <a:pt x="209414" y="324503"/>
                    <a:pt x="195732" y="268282"/>
                  </a:cubicBezTo>
                  <a:cubicBezTo>
                    <a:pt x="182049" y="217500"/>
                    <a:pt x="170384" y="120671"/>
                    <a:pt x="95570" y="152772"/>
                  </a:cubicBezTo>
                  <a:cubicBezTo>
                    <a:pt x="76449" y="158034"/>
                    <a:pt x="52593" y="166191"/>
                    <a:pt x="34262" y="155578"/>
                  </a:cubicBezTo>
                  <a:cubicBezTo>
                    <a:pt x="30403" y="149526"/>
                    <a:pt x="29438" y="141633"/>
                    <a:pt x="28298" y="134528"/>
                  </a:cubicBezTo>
                  <a:cubicBezTo>
                    <a:pt x="42594" y="129441"/>
                    <a:pt x="40577" y="112251"/>
                    <a:pt x="43998" y="100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4"/>
            <p:cNvSpPr/>
            <p:nvPr/>
          </p:nvSpPr>
          <p:spPr>
            <a:xfrm rot="-1019340">
              <a:off x="7744424" y="2938363"/>
              <a:ext cx="174005" cy="296581"/>
            </a:xfrm>
            <a:custGeom>
              <a:avLst/>
              <a:gdLst/>
              <a:ahLst/>
              <a:cxnLst/>
              <a:rect l="l" t="t" r="r" b="b"/>
              <a:pathLst>
                <a:path w="347995" h="593104" extrusionOk="0">
                  <a:moveTo>
                    <a:pt x="319" y="303802"/>
                  </a:moveTo>
                  <a:cubicBezTo>
                    <a:pt x="319" y="355813"/>
                    <a:pt x="4178" y="407648"/>
                    <a:pt x="9967" y="459307"/>
                  </a:cubicBezTo>
                  <a:cubicBezTo>
                    <a:pt x="13913" y="503337"/>
                    <a:pt x="16457" y="555961"/>
                    <a:pt x="56364" y="583501"/>
                  </a:cubicBezTo>
                  <a:cubicBezTo>
                    <a:pt x="72064" y="593675"/>
                    <a:pt x="95218" y="597008"/>
                    <a:pt x="112146" y="587360"/>
                  </a:cubicBezTo>
                  <a:cubicBezTo>
                    <a:pt x="175471" y="538770"/>
                    <a:pt x="138020" y="426066"/>
                    <a:pt x="132494" y="358268"/>
                  </a:cubicBezTo>
                  <a:cubicBezTo>
                    <a:pt x="154158" y="347393"/>
                    <a:pt x="177488" y="339236"/>
                    <a:pt x="200906" y="332833"/>
                  </a:cubicBezTo>
                  <a:cubicBezTo>
                    <a:pt x="219675" y="374933"/>
                    <a:pt x="214939" y="426768"/>
                    <a:pt x="242128" y="465008"/>
                  </a:cubicBezTo>
                  <a:cubicBezTo>
                    <a:pt x="264143" y="489830"/>
                    <a:pt x="302033" y="475446"/>
                    <a:pt x="321328" y="454483"/>
                  </a:cubicBezTo>
                  <a:cubicBezTo>
                    <a:pt x="355096" y="417383"/>
                    <a:pt x="351675" y="363794"/>
                    <a:pt x="338958" y="318537"/>
                  </a:cubicBezTo>
                  <a:cubicBezTo>
                    <a:pt x="315452" y="239863"/>
                    <a:pt x="296858" y="159786"/>
                    <a:pt x="275457" y="80499"/>
                  </a:cubicBezTo>
                  <a:cubicBezTo>
                    <a:pt x="269318" y="59098"/>
                    <a:pt x="265897" y="35768"/>
                    <a:pt x="251776" y="17788"/>
                  </a:cubicBezTo>
                  <a:cubicBezTo>
                    <a:pt x="233270" y="-4139"/>
                    <a:pt x="194328" y="-6156"/>
                    <a:pt x="173717" y="13753"/>
                  </a:cubicBezTo>
                  <a:cubicBezTo>
                    <a:pt x="131880" y="71465"/>
                    <a:pt x="161087" y="149437"/>
                    <a:pt x="160034" y="214954"/>
                  </a:cubicBezTo>
                  <a:lnTo>
                    <a:pt x="160034" y="214954"/>
                  </a:lnTo>
                  <a:lnTo>
                    <a:pt x="160034" y="214954"/>
                  </a:lnTo>
                  <a:cubicBezTo>
                    <a:pt x="145387" y="223199"/>
                    <a:pt x="130915" y="227760"/>
                    <a:pt x="113988" y="231706"/>
                  </a:cubicBezTo>
                  <a:cubicBezTo>
                    <a:pt x="100481" y="218989"/>
                    <a:pt x="103814" y="195922"/>
                    <a:pt x="100919" y="178731"/>
                  </a:cubicBezTo>
                  <a:cubicBezTo>
                    <a:pt x="98463" y="148472"/>
                    <a:pt x="98990" y="113652"/>
                    <a:pt x="85921" y="85235"/>
                  </a:cubicBezTo>
                  <a:cubicBezTo>
                    <a:pt x="67152" y="39276"/>
                    <a:pt x="19264" y="40767"/>
                    <a:pt x="7599" y="90322"/>
                  </a:cubicBezTo>
                  <a:cubicBezTo>
                    <a:pt x="-3102" y="130492"/>
                    <a:pt x="1898" y="172767"/>
                    <a:pt x="2249" y="213814"/>
                  </a:cubicBezTo>
                  <a:cubicBezTo>
                    <a:pt x="-821" y="243810"/>
                    <a:pt x="56" y="273806"/>
                    <a:pt x="319" y="303802"/>
                  </a:cubicBezTo>
                  <a:close/>
                  <a:moveTo>
                    <a:pt x="42506" y="91462"/>
                  </a:moveTo>
                  <a:cubicBezTo>
                    <a:pt x="67854" y="139614"/>
                    <a:pt x="48119" y="200570"/>
                    <a:pt x="74081" y="248985"/>
                  </a:cubicBezTo>
                  <a:cubicBezTo>
                    <a:pt x="84693" y="267053"/>
                    <a:pt x="106620" y="277928"/>
                    <a:pt x="127056" y="270473"/>
                  </a:cubicBezTo>
                  <a:cubicBezTo>
                    <a:pt x="148194" y="262755"/>
                    <a:pt x="171787" y="256615"/>
                    <a:pt x="188188" y="240653"/>
                  </a:cubicBezTo>
                  <a:cubicBezTo>
                    <a:pt x="220114" y="215481"/>
                    <a:pt x="153807" y="10684"/>
                    <a:pt x="224148" y="39539"/>
                  </a:cubicBezTo>
                  <a:cubicBezTo>
                    <a:pt x="229762" y="46819"/>
                    <a:pt x="230463" y="53222"/>
                    <a:pt x="233007" y="63133"/>
                  </a:cubicBezTo>
                  <a:cubicBezTo>
                    <a:pt x="245724" y="125668"/>
                    <a:pt x="261512" y="187590"/>
                    <a:pt x="276948" y="249511"/>
                  </a:cubicBezTo>
                  <a:cubicBezTo>
                    <a:pt x="285193" y="298890"/>
                    <a:pt x="342641" y="403438"/>
                    <a:pt x="277562" y="430715"/>
                  </a:cubicBezTo>
                  <a:cubicBezTo>
                    <a:pt x="253530" y="394579"/>
                    <a:pt x="253267" y="276613"/>
                    <a:pt x="192048" y="294417"/>
                  </a:cubicBezTo>
                  <a:cubicBezTo>
                    <a:pt x="160736" y="302837"/>
                    <a:pt x="124162" y="311345"/>
                    <a:pt x="103375" y="338008"/>
                  </a:cubicBezTo>
                  <a:cubicBezTo>
                    <a:pt x="96095" y="351953"/>
                    <a:pt x="102147" y="368355"/>
                    <a:pt x="101007" y="383353"/>
                  </a:cubicBezTo>
                  <a:cubicBezTo>
                    <a:pt x="100393" y="435977"/>
                    <a:pt x="119864" y="495267"/>
                    <a:pt x="93201" y="543770"/>
                  </a:cubicBezTo>
                  <a:cubicBezTo>
                    <a:pt x="52943" y="525790"/>
                    <a:pt x="42506" y="322045"/>
                    <a:pt x="34262" y="272490"/>
                  </a:cubicBezTo>
                  <a:cubicBezTo>
                    <a:pt x="28912" y="212762"/>
                    <a:pt x="16369" y="147858"/>
                    <a:pt x="42506" y="91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 rot="-1019340">
              <a:off x="7466627" y="3332467"/>
              <a:ext cx="776198" cy="733491"/>
            </a:xfrm>
            <a:custGeom>
              <a:avLst/>
              <a:gdLst/>
              <a:ahLst/>
              <a:cxnLst/>
              <a:rect l="l" t="t" r="r" b="b"/>
              <a:pathLst>
                <a:path w="1552333" h="1466836" extrusionOk="0">
                  <a:moveTo>
                    <a:pt x="1193431" y="7034"/>
                  </a:moveTo>
                  <a:cubicBezTo>
                    <a:pt x="1022928" y="58080"/>
                    <a:pt x="854091" y="116844"/>
                    <a:pt x="691832" y="190518"/>
                  </a:cubicBezTo>
                  <a:cubicBezTo>
                    <a:pt x="628068" y="220690"/>
                    <a:pt x="564217" y="250598"/>
                    <a:pt x="497647" y="274016"/>
                  </a:cubicBezTo>
                  <a:cubicBezTo>
                    <a:pt x="379242" y="318747"/>
                    <a:pt x="259346" y="359443"/>
                    <a:pt x="138134" y="395929"/>
                  </a:cubicBezTo>
                  <a:cubicBezTo>
                    <a:pt x="104367" y="409261"/>
                    <a:pt x="62443" y="410752"/>
                    <a:pt x="34903" y="435485"/>
                  </a:cubicBezTo>
                  <a:cubicBezTo>
                    <a:pt x="29991" y="440572"/>
                    <a:pt x="27974" y="447063"/>
                    <a:pt x="28237" y="453553"/>
                  </a:cubicBezTo>
                  <a:cubicBezTo>
                    <a:pt x="22974" y="451448"/>
                    <a:pt x="17624" y="450220"/>
                    <a:pt x="12450" y="453641"/>
                  </a:cubicBezTo>
                  <a:cubicBezTo>
                    <a:pt x="9818" y="455746"/>
                    <a:pt x="7713" y="458728"/>
                    <a:pt x="6135" y="462148"/>
                  </a:cubicBezTo>
                  <a:cubicBezTo>
                    <a:pt x="-9565" y="466095"/>
                    <a:pt x="9731" y="511528"/>
                    <a:pt x="10520" y="524684"/>
                  </a:cubicBezTo>
                  <a:cubicBezTo>
                    <a:pt x="23413" y="580817"/>
                    <a:pt x="37534" y="636599"/>
                    <a:pt x="51830" y="692381"/>
                  </a:cubicBezTo>
                  <a:cubicBezTo>
                    <a:pt x="67793" y="753337"/>
                    <a:pt x="78932" y="815347"/>
                    <a:pt x="91737" y="877005"/>
                  </a:cubicBezTo>
                  <a:cubicBezTo>
                    <a:pt x="118312" y="985587"/>
                    <a:pt x="153571" y="1092064"/>
                    <a:pt x="187514" y="1198541"/>
                  </a:cubicBezTo>
                  <a:cubicBezTo>
                    <a:pt x="209177" y="1262479"/>
                    <a:pt x="224175" y="1328348"/>
                    <a:pt x="241015" y="1393602"/>
                  </a:cubicBezTo>
                  <a:cubicBezTo>
                    <a:pt x="246716" y="1412284"/>
                    <a:pt x="250225" y="1432632"/>
                    <a:pt x="261977" y="1448682"/>
                  </a:cubicBezTo>
                  <a:cubicBezTo>
                    <a:pt x="287676" y="1478327"/>
                    <a:pt x="331793" y="1464294"/>
                    <a:pt x="364858" y="1457629"/>
                  </a:cubicBezTo>
                  <a:cubicBezTo>
                    <a:pt x="437655" y="1443332"/>
                    <a:pt x="503875" y="1410705"/>
                    <a:pt x="570182" y="1378604"/>
                  </a:cubicBezTo>
                  <a:cubicBezTo>
                    <a:pt x="636050" y="1351415"/>
                    <a:pt x="703234" y="1327032"/>
                    <a:pt x="769541" y="1300895"/>
                  </a:cubicBezTo>
                  <a:cubicBezTo>
                    <a:pt x="897243" y="1268005"/>
                    <a:pt x="1019331" y="1220467"/>
                    <a:pt x="1140280" y="1168720"/>
                  </a:cubicBezTo>
                  <a:cubicBezTo>
                    <a:pt x="1175100" y="1155651"/>
                    <a:pt x="1211674" y="1148810"/>
                    <a:pt x="1247722" y="1139952"/>
                  </a:cubicBezTo>
                  <a:cubicBezTo>
                    <a:pt x="1299031" y="1125480"/>
                    <a:pt x="1348322" y="1104693"/>
                    <a:pt x="1397789" y="1084959"/>
                  </a:cubicBezTo>
                  <a:cubicBezTo>
                    <a:pt x="1444713" y="1062594"/>
                    <a:pt x="1505406" y="1052595"/>
                    <a:pt x="1542331" y="1015056"/>
                  </a:cubicBezTo>
                  <a:cubicBezTo>
                    <a:pt x="1561539" y="983745"/>
                    <a:pt x="1548734" y="945767"/>
                    <a:pt x="1539875" y="913140"/>
                  </a:cubicBezTo>
                  <a:cubicBezTo>
                    <a:pt x="1510230" y="790525"/>
                    <a:pt x="1465412" y="672471"/>
                    <a:pt x="1432609" y="550821"/>
                  </a:cubicBezTo>
                  <a:cubicBezTo>
                    <a:pt x="1397000" y="394614"/>
                    <a:pt x="1361128" y="237266"/>
                    <a:pt x="1294908" y="90532"/>
                  </a:cubicBezTo>
                  <a:cubicBezTo>
                    <a:pt x="1271491" y="41065"/>
                    <a:pt x="1264562" y="-21120"/>
                    <a:pt x="1193431" y="7034"/>
                  </a:cubicBezTo>
                  <a:close/>
                  <a:moveTo>
                    <a:pt x="845408" y="189203"/>
                  </a:moveTo>
                  <a:cubicBezTo>
                    <a:pt x="968637" y="141928"/>
                    <a:pt x="1091164" y="98338"/>
                    <a:pt x="1218603" y="60887"/>
                  </a:cubicBezTo>
                  <a:cubicBezTo>
                    <a:pt x="1247546" y="122633"/>
                    <a:pt x="1271403" y="186045"/>
                    <a:pt x="1292102" y="250423"/>
                  </a:cubicBezTo>
                  <a:cubicBezTo>
                    <a:pt x="1204131" y="273840"/>
                    <a:pt x="1122739" y="318308"/>
                    <a:pt x="1033628" y="339358"/>
                  </a:cubicBezTo>
                  <a:cubicBezTo>
                    <a:pt x="979863" y="352777"/>
                    <a:pt x="929344" y="376283"/>
                    <a:pt x="875930" y="390930"/>
                  </a:cubicBezTo>
                  <a:cubicBezTo>
                    <a:pt x="863563" y="394965"/>
                    <a:pt x="763401" y="421452"/>
                    <a:pt x="706742" y="447677"/>
                  </a:cubicBezTo>
                  <a:cubicBezTo>
                    <a:pt x="689376" y="388387"/>
                    <a:pt x="671922" y="329184"/>
                    <a:pt x="666747" y="267526"/>
                  </a:cubicBezTo>
                  <a:cubicBezTo>
                    <a:pt x="725862" y="240336"/>
                    <a:pt x="784451" y="212007"/>
                    <a:pt x="845408" y="189203"/>
                  </a:cubicBezTo>
                  <a:close/>
                  <a:moveTo>
                    <a:pt x="1332974" y="390755"/>
                  </a:moveTo>
                  <a:cubicBezTo>
                    <a:pt x="1254563" y="408998"/>
                    <a:pt x="1176065" y="427329"/>
                    <a:pt x="1098531" y="449080"/>
                  </a:cubicBezTo>
                  <a:cubicBezTo>
                    <a:pt x="1038978" y="454956"/>
                    <a:pt x="983985" y="480479"/>
                    <a:pt x="924783" y="487408"/>
                  </a:cubicBezTo>
                  <a:cubicBezTo>
                    <a:pt x="869703" y="490303"/>
                    <a:pt x="818569" y="511703"/>
                    <a:pt x="766208" y="526877"/>
                  </a:cubicBezTo>
                  <a:cubicBezTo>
                    <a:pt x="758928" y="529420"/>
                    <a:pt x="743404" y="532227"/>
                    <a:pt x="731212" y="537138"/>
                  </a:cubicBezTo>
                  <a:cubicBezTo>
                    <a:pt x="726827" y="518544"/>
                    <a:pt x="721915" y="500038"/>
                    <a:pt x="716653" y="481620"/>
                  </a:cubicBezTo>
                  <a:cubicBezTo>
                    <a:pt x="759366" y="471182"/>
                    <a:pt x="801466" y="456360"/>
                    <a:pt x="844618" y="447414"/>
                  </a:cubicBezTo>
                  <a:cubicBezTo>
                    <a:pt x="916538" y="433380"/>
                    <a:pt x="984775" y="406103"/>
                    <a:pt x="1056256" y="390228"/>
                  </a:cubicBezTo>
                  <a:cubicBezTo>
                    <a:pt x="1142473" y="370845"/>
                    <a:pt x="1220708" y="331903"/>
                    <a:pt x="1305346" y="307432"/>
                  </a:cubicBezTo>
                  <a:cubicBezTo>
                    <a:pt x="1306749" y="307082"/>
                    <a:pt x="1307977" y="306468"/>
                    <a:pt x="1309205" y="305941"/>
                  </a:cubicBezTo>
                  <a:cubicBezTo>
                    <a:pt x="1317537" y="334096"/>
                    <a:pt x="1325431" y="362337"/>
                    <a:pt x="1332974" y="390755"/>
                  </a:cubicBezTo>
                  <a:close/>
                  <a:moveTo>
                    <a:pt x="1450326" y="810435"/>
                  </a:moveTo>
                  <a:cubicBezTo>
                    <a:pt x="1255703" y="856657"/>
                    <a:pt x="1073009" y="943224"/>
                    <a:pt x="877158" y="985587"/>
                  </a:cubicBezTo>
                  <a:cubicBezTo>
                    <a:pt x="868562" y="987604"/>
                    <a:pt x="856108" y="988043"/>
                    <a:pt x="845671" y="990674"/>
                  </a:cubicBezTo>
                  <a:cubicBezTo>
                    <a:pt x="844706" y="986464"/>
                    <a:pt x="843653" y="982342"/>
                    <a:pt x="842689" y="978132"/>
                  </a:cubicBezTo>
                  <a:cubicBezTo>
                    <a:pt x="838479" y="961818"/>
                    <a:pt x="834444" y="945504"/>
                    <a:pt x="830234" y="929191"/>
                  </a:cubicBezTo>
                  <a:cubicBezTo>
                    <a:pt x="906715" y="924806"/>
                    <a:pt x="980740" y="890599"/>
                    <a:pt x="1055555" y="875777"/>
                  </a:cubicBezTo>
                  <a:cubicBezTo>
                    <a:pt x="1103706" y="868585"/>
                    <a:pt x="1148788" y="850956"/>
                    <a:pt x="1194659" y="835432"/>
                  </a:cubicBezTo>
                  <a:cubicBezTo>
                    <a:pt x="1276578" y="816750"/>
                    <a:pt x="1356479" y="791227"/>
                    <a:pt x="1436995" y="768072"/>
                  </a:cubicBezTo>
                  <a:cubicBezTo>
                    <a:pt x="1441555" y="782281"/>
                    <a:pt x="1445941" y="796314"/>
                    <a:pt x="1450326" y="810435"/>
                  </a:cubicBezTo>
                  <a:close/>
                  <a:moveTo>
                    <a:pt x="792169" y="1009355"/>
                  </a:moveTo>
                  <a:cubicBezTo>
                    <a:pt x="797782" y="1032159"/>
                    <a:pt x="802694" y="1055314"/>
                    <a:pt x="807518" y="1078469"/>
                  </a:cubicBezTo>
                  <a:cubicBezTo>
                    <a:pt x="765857" y="1060840"/>
                    <a:pt x="721828" y="1049350"/>
                    <a:pt x="678149" y="1037685"/>
                  </a:cubicBezTo>
                  <a:cubicBezTo>
                    <a:pt x="708935" y="984973"/>
                    <a:pt x="741211" y="931033"/>
                    <a:pt x="760244" y="872707"/>
                  </a:cubicBezTo>
                  <a:cubicBezTo>
                    <a:pt x="770768" y="918227"/>
                    <a:pt x="781293" y="963660"/>
                    <a:pt x="792169" y="1009355"/>
                  </a:cubicBezTo>
                  <a:close/>
                  <a:moveTo>
                    <a:pt x="1354111" y="733340"/>
                  </a:moveTo>
                  <a:cubicBezTo>
                    <a:pt x="1291400" y="752548"/>
                    <a:pt x="1227286" y="767195"/>
                    <a:pt x="1164926" y="787631"/>
                  </a:cubicBezTo>
                  <a:cubicBezTo>
                    <a:pt x="1132123" y="800349"/>
                    <a:pt x="1099847" y="814031"/>
                    <a:pt x="1065553" y="822100"/>
                  </a:cubicBezTo>
                  <a:cubicBezTo>
                    <a:pt x="982670" y="842097"/>
                    <a:pt x="904961" y="878145"/>
                    <a:pt x="823744" y="903229"/>
                  </a:cubicBezTo>
                  <a:cubicBezTo>
                    <a:pt x="811903" y="856569"/>
                    <a:pt x="799975" y="809909"/>
                    <a:pt x="788222" y="763161"/>
                  </a:cubicBezTo>
                  <a:cubicBezTo>
                    <a:pt x="822077" y="752986"/>
                    <a:pt x="856020" y="742812"/>
                    <a:pt x="889963" y="732989"/>
                  </a:cubicBezTo>
                  <a:cubicBezTo>
                    <a:pt x="931887" y="717465"/>
                    <a:pt x="973899" y="702204"/>
                    <a:pt x="1016525" y="688346"/>
                  </a:cubicBezTo>
                  <a:cubicBezTo>
                    <a:pt x="1003456" y="720359"/>
                    <a:pt x="1018454" y="763774"/>
                    <a:pt x="1062922" y="775703"/>
                  </a:cubicBezTo>
                  <a:cubicBezTo>
                    <a:pt x="1113793" y="787806"/>
                    <a:pt x="1179398" y="761143"/>
                    <a:pt x="1185888" y="704309"/>
                  </a:cubicBezTo>
                  <a:cubicBezTo>
                    <a:pt x="1190010" y="681505"/>
                    <a:pt x="1182643" y="655105"/>
                    <a:pt x="1163786" y="641949"/>
                  </a:cubicBezTo>
                  <a:cubicBezTo>
                    <a:pt x="1234390" y="615900"/>
                    <a:pt x="1304118" y="586956"/>
                    <a:pt x="1377178" y="568713"/>
                  </a:cubicBezTo>
                  <a:cubicBezTo>
                    <a:pt x="1380072" y="580729"/>
                    <a:pt x="1382967" y="592745"/>
                    <a:pt x="1385861" y="604761"/>
                  </a:cubicBezTo>
                  <a:cubicBezTo>
                    <a:pt x="1395772" y="640019"/>
                    <a:pt x="1406911" y="675015"/>
                    <a:pt x="1418137" y="710010"/>
                  </a:cubicBezTo>
                  <a:cubicBezTo>
                    <a:pt x="1393843" y="717640"/>
                    <a:pt x="1368846" y="729481"/>
                    <a:pt x="1354111" y="733340"/>
                  </a:cubicBezTo>
                  <a:close/>
                  <a:moveTo>
                    <a:pt x="1091339" y="666331"/>
                  </a:moveTo>
                  <a:cubicBezTo>
                    <a:pt x="1094497" y="684575"/>
                    <a:pt x="1113529" y="688258"/>
                    <a:pt x="1129492" y="689399"/>
                  </a:cubicBezTo>
                  <a:cubicBezTo>
                    <a:pt x="1135281" y="732726"/>
                    <a:pt x="1050380" y="750969"/>
                    <a:pt x="1037048" y="708694"/>
                  </a:cubicBezTo>
                  <a:cubicBezTo>
                    <a:pt x="1033803" y="699573"/>
                    <a:pt x="1034768" y="689925"/>
                    <a:pt x="1038539" y="681505"/>
                  </a:cubicBezTo>
                  <a:cubicBezTo>
                    <a:pt x="1055993" y="676067"/>
                    <a:pt x="1073535" y="670980"/>
                    <a:pt x="1091339" y="666331"/>
                  </a:cubicBezTo>
                  <a:close/>
                  <a:moveTo>
                    <a:pt x="1363320" y="511352"/>
                  </a:moveTo>
                  <a:cubicBezTo>
                    <a:pt x="1298066" y="527929"/>
                    <a:pt x="1235267" y="552663"/>
                    <a:pt x="1172206" y="576168"/>
                  </a:cubicBezTo>
                  <a:cubicBezTo>
                    <a:pt x="1073798" y="615724"/>
                    <a:pt x="969689" y="638090"/>
                    <a:pt x="871808" y="679488"/>
                  </a:cubicBezTo>
                  <a:cubicBezTo>
                    <a:pt x="839268" y="689223"/>
                    <a:pt x="806816" y="698871"/>
                    <a:pt x="774365" y="708694"/>
                  </a:cubicBezTo>
                  <a:cubicBezTo>
                    <a:pt x="762349" y="660981"/>
                    <a:pt x="750333" y="613356"/>
                    <a:pt x="738229" y="565643"/>
                  </a:cubicBezTo>
                  <a:cubicBezTo>
                    <a:pt x="776996" y="565906"/>
                    <a:pt x="816201" y="550207"/>
                    <a:pt x="854178" y="543716"/>
                  </a:cubicBezTo>
                  <a:cubicBezTo>
                    <a:pt x="895313" y="533981"/>
                    <a:pt x="938114" y="539594"/>
                    <a:pt x="979249" y="529859"/>
                  </a:cubicBezTo>
                  <a:cubicBezTo>
                    <a:pt x="1102040" y="502757"/>
                    <a:pt x="1225181" y="477497"/>
                    <a:pt x="1347621" y="447589"/>
                  </a:cubicBezTo>
                  <a:cubicBezTo>
                    <a:pt x="1352883" y="468814"/>
                    <a:pt x="1358146" y="490039"/>
                    <a:pt x="1363320" y="511352"/>
                  </a:cubicBezTo>
                  <a:close/>
                  <a:moveTo>
                    <a:pt x="148221" y="900686"/>
                  </a:moveTo>
                  <a:cubicBezTo>
                    <a:pt x="134451" y="848763"/>
                    <a:pt x="121470" y="796665"/>
                    <a:pt x="107788" y="744830"/>
                  </a:cubicBezTo>
                  <a:cubicBezTo>
                    <a:pt x="111033" y="745970"/>
                    <a:pt x="114980" y="746935"/>
                    <a:pt x="119716" y="747461"/>
                  </a:cubicBezTo>
                  <a:cubicBezTo>
                    <a:pt x="183128" y="755618"/>
                    <a:pt x="245313" y="743426"/>
                    <a:pt x="307585" y="730884"/>
                  </a:cubicBezTo>
                  <a:cubicBezTo>
                    <a:pt x="322057" y="764564"/>
                    <a:pt x="324601" y="802278"/>
                    <a:pt x="336353" y="836659"/>
                  </a:cubicBezTo>
                  <a:cubicBezTo>
                    <a:pt x="274081" y="859376"/>
                    <a:pt x="213387" y="887004"/>
                    <a:pt x="148221" y="900686"/>
                  </a:cubicBezTo>
                  <a:close/>
                  <a:moveTo>
                    <a:pt x="463880" y="849991"/>
                  </a:moveTo>
                  <a:cubicBezTo>
                    <a:pt x="507646" y="840957"/>
                    <a:pt x="550886" y="830345"/>
                    <a:pt x="594038" y="818943"/>
                  </a:cubicBezTo>
                  <a:cubicBezTo>
                    <a:pt x="564305" y="872006"/>
                    <a:pt x="535362" y="925858"/>
                    <a:pt x="501507" y="976378"/>
                  </a:cubicBezTo>
                  <a:cubicBezTo>
                    <a:pt x="437217" y="957871"/>
                    <a:pt x="379242" y="924630"/>
                    <a:pt x="321618" y="890249"/>
                  </a:cubicBezTo>
                  <a:cubicBezTo>
                    <a:pt x="368454" y="874286"/>
                    <a:pt x="415378" y="858499"/>
                    <a:pt x="463880" y="849991"/>
                  </a:cubicBezTo>
                  <a:close/>
                  <a:moveTo>
                    <a:pt x="537203" y="779825"/>
                  </a:moveTo>
                  <a:cubicBezTo>
                    <a:pt x="537642" y="737989"/>
                    <a:pt x="529924" y="695714"/>
                    <a:pt x="526503" y="653965"/>
                  </a:cubicBezTo>
                  <a:cubicBezTo>
                    <a:pt x="581233" y="626863"/>
                    <a:pt x="643593" y="623793"/>
                    <a:pt x="702006" y="608532"/>
                  </a:cubicBezTo>
                  <a:cubicBezTo>
                    <a:pt x="710250" y="646948"/>
                    <a:pt x="718583" y="685276"/>
                    <a:pt x="726915" y="723517"/>
                  </a:cubicBezTo>
                  <a:cubicBezTo>
                    <a:pt x="702444" y="731323"/>
                    <a:pt x="677974" y="739216"/>
                    <a:pt x="653767" y="747724"/>
                  </a:cubicBezTo>
                  <a:cubicBezTo>
                    <a:pt x="615263" y="759740"/>
                    <a:pt x="576233" y="769914"/>
                    <a:pt x="537203" y="779825"/>
                  </a:cubicBezTo>
                  <a:close/>
                  <a:moveTo>
                    <a:pt x="574567" y="308134"/>
                  </a:moveTo>
                  <a:cubicBezTo>
                    <a:pt x="597985" y="298662"/>
                    <a:pt x="621052" y="288488"/>
                    <a:pt x="644119" y="278051"/>
                  </a:cubicBezTo>
                  <a:cubicBezTo>
                    <a:pt x="642803" y="301819"/>
                    <a:pt x="644031" y="325325"/>
                    <a:pt x="646838" y="348655"/>
                  </a:cubicBezTo>
                  <a:cubicBezTo>
                    <a:pt x="645259" y="358390"/>
                    <a:pt x="644996" y="368301"/>
                    <a:pt x="645084" y="378125"/>
                  </a:cubicBezTo>
                  <a:cubicBezTo>
                    <a:pt x="645084" y="380142"/>
                    <a:pt x="646750" y="381808"/>
                    <a:pt x="648767" y="381808"/>
                  </a:cubicBezTo>
                  <a:cubicBezTo>
                    <a:pt x="650083" y="381458"/>
                    <a:pt x="650872" y="380756"/>
                    <a:pt x="651486" y="379791"/>
                  </a:cubicBezTo>
                  <a:cubicBezTo>
                    <a:pt x="656836" y="410050"/>
                    <a:pt x="664116" y="440046"/>
                    <a:pt x="671571" y="470042"/>
                  </a:cubicBezTo>
                  <a:cubicBezTo>
                    <a:pt x="669554" y="472498"/>
                    <a:pt x="668414" y="474866"/>
                    <a:pt x="668151" y="477146"/>
                  </a:cubicBezTo>
                  <a:cubicBezTo>
                    <a:pt x="651311" y="467937"/>
                    <a:pt x="630086" y="475831"/>
                    <a:pt x="611843" y="477410"/>
                  </a:cubicBezTo>
                  <a:cubicBezTo>
                    <a:pt x="412133" y="510651"/>
                    <a:pt x="481772" y="540647"/>
                    <a:pt x="401520" y="372161"/>
                  </a:cubicBezTo>
                  <a:cubicBezTo>
                    <a:pt x="459582" y="351637"/>
                    <a:pt x="517206" y="330324"/>
                    <a:pt x="574567" y="308134"/>
                  </a:cubicBezTo>
                  <a:close/>
                  <a:moveTo>
                    <a:pt x="30868" y="497144"/>
                  </a:moveTo>
                  <a:cubicBezTo>
                    <a:pt x="39113" y="489162"/>
                    <a:pt x="40954" y="472937"/>
                    <a:pt x="27798" y="467411"/>
                  </a:cubicBezTo>
                  <a:cubicBezTo>
                    <a:pt x="27798" y="467323"/>
                    <a:pt x="27798" y="467148"/>
                    <a:pt x="27711" y="467060"/>
                  </a:cubicBezTo>
                  <a:cubicBezTo>
                    <a:pt x="28939" y="466622"/>
                    <a:pt x="30254" y="466271"/>
                    <a:pt x="31570" y="466008"/>
                  </a:cubicBezTo>
                  <a:cubicBezTo>
                    <a:pt x="35604" y="473726"/>
                    <a:pt x="42796" y="479690"/>
                    <a:pt x="51918" y="480479"/>
                  </a:cubicBezTo>
                  <a:cubicBezTo>
                    <a:pt x="63232" y="482409"/>
                    <a:pt x="73933" y="478287"/>
                    <a:pt x="84282" y="474340"/>
                  </a:cubicBezTo>
                  <a:cubicBezTo>
                    <a:pt x="122873" y="461973"/>
                    <a:pt x="161903" y="450834"/>
                    <a:pt x="200582" y="438555"/>
                  </a:cubicBezTo>
                  <a:cubicBezTo>
                    <a:pt x="225228" y="431012"/>
                    <a:pt x="249698" y="423206"/>
                    <a:pt x="274169" y="415313"/>
                  </a:cubicBezTo>
                  <a:cubicBezTo>
                    <a:pt x="275309" y="464780"/>
                    <a:pt x="286799" y="514598"/>
                    <a:pt x="291886" y="563714"/>
                  </a:cubicBezTo>
                  <a:cubicBezTo>
                    <a:pt x="242331" y="590552"/>
                    <a:pt x="184532" y="598358"/>
                    <a:pt x="130241" y="611339"/>
                  </a:cubicBezTo>
                  <a:cubicBezTo>
                    <a:pt x="114980" y="616075"/>
                    <a:pt x="90597" y="620110"/>
                    <a:pt x="75336" y="630284"/>
                  </a:cubicBezTo>
                  <a:cubicBezTo>
                    <a:pt x="68056" y="606427"/>
                    <a:pt x="60426" y="582659"/>
                    <a:pt x="52181" y="558978"/>
                  </a:cubicBezTo>
                  <a:cubicBezTo>
                    <a:pt x="45164" y="538454"/>
                    <a:pt x="39113" y="517317"/>
                    <a:pt x="30868" y="497144"/>
                  </a:cubicBezTo>
                  <a:close/>
                  <a:moveTo>
                    <a:pt x="90597" y="682031"/>
                  </a:moveTo>
                  <a:cubicBezTo>
                    <a:pt x="106384" y="681944"/>
                    <a:pt x="124978" y="673085"/>
                    <a:pt x="141292" y="669664"/>
                  </a:cubicBezTo>
                  <a:cubicBezTo>
                    <a:pt x="194179" y="657385"/>
                    <a:pt x="249961" y="646334"/>
                    <a:pt x="301095" y="624144"/>
                  </a:cubicBezTo>
                  <a:cubicBezTo>
                    <a:pt x="346089" y="604235"/>
                    <a:pt x="354158" y="580115"/>
                    <a:pt x="339423" y="534683"/>
                  </a:cubicBezTo>
                  <a:cubicBezTo>
                    <a:pt x="330301" y="490127"/>
                    <a:pt x="322145" y="446975"/>
                    <a:pt x="313111" y="402595"/>
                  </a:cubicBezTo>
                  <a:cubicBezTo>
                    <a:pt x="337757" y="394351"/>
                    <a:pt x="362315" y="386018"/>
                    <a:pt x="386873" y="377423"/>
                  </a:cubicBezTo>
                  <a:cubicBezTo>
                    <a:pt x="389416" y="403384"/>
                    <a:pt x="405730" y="449255"/>
                    <a:pt x="405379" y="458465"/>
                  </a:cubicBezTo>
                  <a:cubicBezTo>
                    <a:pt x="412571" y="493372"/>
                    <a:pt x="410905" y="543629"/>
                    <a:pt x="455811" y="551172"/>
                  </a:cubicBezTo>
                  <a:cubicBezTo>
                    <a:pt x="519399" y="559241"/>
                    <a:pt x="582636" y="534419"/>
                    <a:pt x="646224" y="531262"/>
                  </a:cubicBezTo>
                  <a:cubicBezTo>
                    <a:pt x="657100" y="531087"/>
                    <a:pt x="669203" y="529157"/>
                    <a:pt x="676220" y="519509"/>
                  </a:cubicBezTo>
                  <a:cubicBezTo>
                    <a:pt x="678676" y="516527"/>
                    <a:pt x="680254" y="513019"/>
                    <a:pt x="681219" y="509423"/>
                  </a:cubicBezTo>
                  <a:cubicBezTo>
                    <a:pt x="684640" y="523807"/>
                    <a:pt x="687885" y="538279"/>
                    <a:pt x="690779" y="552750"/>
                  </a:cubicBezTo>
                  <a:cubicBezTo>
                    <a:pt x="690078" y="552926"/>
                    <a:pt x="689464" y="552926"/>
                    <a:pt x="688762" y="553101"/>
                  </a:cubicBezTo>
                  <a:cubicBezTo>
                    <a:pt x="626577" y="577045"/>
                    <a:pt x="544395" y="576168"/>
                    <a:pt x="499314" y="630108"/>
                  </a:cubicBezTo>
                  <a:cubicBezTo>
                    <a:pt x="475282" y="621425"/>
                    <a:pt x="490455" y="710273"/>
                    <a:pt x="487736" y="725359"/>
                  </a:cubicBezTo>
                  <a:cubicBezTo>
                    <a:pt x="491245" y="745882"/>
                    <a:pt x="483965" y="772458"/>
                    <a:pt x="494402" y="790701"/>
                  </a:cubicBezTo>
                  <a:cubicBezTo>
                    <a:pt x="460109" y="799384"/>
                    <a:pt x="425990" y="808242"/>
                    <a:pt x="392048" y="818416"/>
                  </a:cubicBezTo>
                  <a:cubicBezTo>
                    <a:pt x="337757" y="578273"/>
                    <a:pt x="321794" y="708957"/>
                    <a:pt x="124101" y="718342"/>
                  </a:cubicBezTo>
                  <a:cubicBezTo>
                    <a:pt x="114366" y="718430"/>
                    <a:pt x="106998" y="720710"/>
                    <a:pt x="102174" y="723868"/>
                  </a:cubicBezTo>
                  <a:cubicBezTo>
                    <a:pt x="98403" y="709834"/>
                    <a:pt x="94544" y="695889"/>
                    <a:pt x="90597" y="682031"/>
                  </a:cubicBezTo>
                  <a:close/>
                  <a:moveTo>
                    <a:pt x="242331" y="1187051"/>
                  </a:moveTo>
                  <a:cubicBezTo>
                    <a:pt x="222158" y="1129778"/>
                    <a:pt x="203126" y="1070312"/>
                    <a:pt x="183742" y="1011022"/>
                  </a:cubicBezTo>
                  <a:cubicBezTo>
                    <a:pt x="258908" y="1039966"/>
                    <a:pt x="324776" y="1087766"/>
                    <a:pt x="400555" y="1116183"/>
                  </a:cubicBezTo>
                  <a:cubicBezTo>
                    <a:pt x="385645" y="1201084"/>
                    <a:pt x="324688" y="1267654"/>
                    <a:pt x="287588" y="1344135"/>
                  </a:cubicBezTo>
                  <a:cubicBezTo>
                    <a:pt x="273379" y="1291598"/>
                    <a:pt x="261100" y="1238360"/>
                    <a:pt x="242331" y="1187051"/>
                  </a:cubicBezTo>
                  <a:close/>
                  <a:moveTo>
                    <a:pt x="523960" y="1335101"/>
                  </a:moveTo>
                  <a:cubicBezTo>
                    <a:pt x="502033" y="1346328"/>
                    <a:pt x="479580" y="1356940"/>
                    <a:pt x="456776" y="1366588"/>
                  </a:cubicBezTo>
                  <a:cubicBezTo>
                    <a:pt x="471861" y="1324138"/>
                    <a:pt x="492560" y="1281687"/>
                    <a:pt x="504839" y="1237921"/>
                  </a:cubicBezTo>
                  <a:cubicBezTo>
                    <a:pt x="509576" y="1229677"/>
                    <a:pt x="514575" y="1221520"/>
                    <a:pt x="519925" y="1213714"/>
                  </a:cubicBezTo>
                  <a:cubicBezTo>
                    <a:pt x="575269" y="1227659"/>
                    <a:pt x="631489" y="1243271"/>
                    <a:pt x="683675" y="1266777"/>
                  </a:cubicBezTo>
                  <a:cubicBezTo>
                    <a:pt x="685254" y="1267566"/>
                    <a:pt x="686920" y="1268356"/>
                    <a:pt x="688499" y="1269145"/>
                  </a:cubicBezTo>
                  <a:cubicBezTo>
                    <a:pt x="633331" y="1290458"/>
                    <a:pt x="577286" y="1309666"/>
                    <a:pt x="523960" y="1335101"/>
                  </a:cubicBezTo>
                  <a:close/>
                  <a:moveTo>
                    <a:pt x="756560" y="1243447"/>
                  </a:moveTo>
                  <a:cubicBezTo>
                    <a:pt x="749017" y="1231168"/>
                    <a:pt x="733230" y="1226256"/>
                    <a:pt x="720512" y="1220555"/>
                  </a:cubicBezTo>
                  <a:cubicBezTo>
                    <a:pt x="682535" y="1200382"/>
                    <a:pt x="640961" y="1190384"/>
                    <a:pt x="599739" y="1179245"/>
                  </a:cubicBezTo>
                  <a:cubicBezTo>
                    <a:pt x="569392" y="1172491"/>
                    <a:pt x="536853" y="1157494"/>
                    <a:pt x="505804" y="1167492"/>
                  </a:cubicBezTo>
                  <a:cubicBezTo>
                    <a:pt x="491683" y="1172667"/>
                    <a:pt x="485456" y="1187489"/>
                    <a:pt x="482562" y="1201084"/>
                  </a:cubicBezTo>
                  <a:cubicBezTo>
                    <a:pt x="476948" y="1219415"/>
                    <a:pt x="469318" y="1237570"/>
                    <a:pt x="462827" y="1255989"/>
                  </a:cubicBezTo>
                  <a:cubicBezTo>
                    <a:pt x="451952" y="1279758"/>
                    <a:pt x="442743" y="1301334"/>
                    <a:pt x="439146" y="1306158"/>
                  </a:cubicBezTo>
                  <a:cubicBezTo>
                    <a:pt x="433007" y="1325278"/>
                    <a:pt x="403713" y="1361238"/>
                    <a:pt x="402134" y="1386761"/>
                  </a:cubicBezTo>
                  <a:cubicBezTo>
                    <a:pt x="376874" y="1394917"/>
                    <a:pt x="351000" y="1401232"/>
                    <a:pt x="324688" y="1405179"/>
                  </a:cubicBezTo>
                  <a:cubicBezTo>
                    <a:pt x="341002" y="1379042"/>
                    <a:pt x="353018" y="1340451"/>
                    <a:pt x="365648" y="1324401"/>
                  </a:cubicBezTo>
                  <a:cubicBezTo>
                    <a:pt x="396871" y="1264760"/>
                    <a:pt x="497823" y="1136005"/>
                    <a:pt x="442567" y="1073294"/>
                  </a:cubicBezTo>
                  <a:cubicBezTo>
                    <a:pt x="427832" y="1063559"/>
                    <a:pt x="409414" y="1061015"/>
                    <a:pt x="393188" y="1054525"/>
                  </a:cubicBezTo>
                  <a:cubicBezTo>
                    <a:pt x="356965" y="1041456"/>
                    <a:pt x="321794" y="1025494"/>
                    <a:pt x="286009" y="1011197"/>
                  </a:cubicBezTo>
                  <a:cubicBezTo>
                    <a:pt x="252417" y="998129"/>
                    <a:pt x="213826" y="982780"/>
                    <a:pt x="177690" y="992165"/>
                  </a:cubicBezTo>
                  <a:cubicBezTo>
                    <a:pt x="171376" y="972869"/>
                    <a:pt x="164885" y="953749"/>
                    <a:pt x="158395" y="934629"/>
                  </a:cubicBezTo>
                  <a:cubicBezTo>
                    <a:pt x="193741" y="929717"/>
                    <a:pt x="228298" y="920420"/>
                    <a:pt x="262591" y="909632"/>
                  </a:cubicBezTo>
                  <a:cubicBezTo>
                    <a:pt x="264784" y="930419"/>
                    <a:pt x="294341" y="941821"/>
                    <a:pt x="311532" y="953135"/>
                  </a:cubicBezTo>
                  <a:cubicBezTo>
                    <a:pt x="360122" y="980938"/>
                    <a:pt x="410905" y="1006022"/>
                    <a:pt x="463529" y="1025055"/>
                  </a:cubicBezTo>
                  <a:cubicBezTo>
                    <a:pt x="486684" y="1032949"/>
                    <a:pt x="516417" y="1038387"/>
                    <a:pt x="535712" y="1019354"/>
                  </a:cubicBezTo>
                  <a:cubicBezTo>
                    <a:pt x="561937" y="983482"/>
                    <a:pt x="577461" y="940417"/>
                    <a:pt x="597371" y="900861"/>
                  </a:cubicBezTo>
                  <a:cubicBezTo>
                    <a:pt x="603949" y="881390"/>
                    <a:pt x="632191" y="836221"/>
                    <a:pt x="630963" y="808856"/>
                  </a:cubicBezTo>
                  <a:cubicBezTo>
                    <a:pt x="667098" y="798857"/>
                    <a:pt x="703058" y="788420"/>
                    <a:pt x="738931" y="777720"/>
                  </a:cubicBezTo>
                  <a:cubicBezTo>
                    <a:pt x="741387" y="788683"/>
                    <a:pt x="743842" y="799735"/>
                    <a:pt x="746298" y="810698"/>
                  </a:cubicBezTo>
                  <a:cubicBezTo>
                    <a:pt x="745333" y="812189"/>
                    <a:pt x="744369" y="813768"/>
                    <a:pt x="743755" y="815873"/>
                  </a:cubicBezTo>
                  <a:cubicBezTo>
                    <a:pt x="724196" y="866655"/>
                    <a:pt x="695691" y="913579"/>
                    <a:pt x="666221" y="959275"/>
                  </a:cubicBezTo>
                  <a:cubicBezTo>
                    <a:pt x="650697" y="982166"/>
                    <a:pt x="634734" y="1004707"/>
                    <a:pt x="619824" y="1027862"/>
                  </a:cubicBezTo>
                  <a:cubicBezTo>
                    <a:pt x="613421" y="1038211"/>
                    <a:pt x="611492" y="1050227"/>
                    <a:pt x="616316" y="1061717"/>
                  </a:cubicBezTo>
                  <a:cubicBezTo>
                    <a:pt x="626402" y="1083293"/>
                    <a:pt x="651837" y="1090573"/>
                    <a:pt x="672975" y="1096449"/>
                  </a:cubicBezTo>
                  <a:cubicBezTo>
                    <a:pt x="720424" y="1109605"/>
                    <a:pt x="762963" y="1120656"/>
                    <a:pt x="808395" y="1143811"/>
                  </a:cubicBezTo>
                  <a:cubicBezTo>
                    <a:pt x="813044" y="1146442"/>
                    <a:pt x="818131" y="1147583"/>
                    <a:pt x="823305" y="1147583"/>
                  </a:cubicBezTo>
                  <a:cubicBezTo>
                    <a:pt x="829182" y="1171176"/>
                    <a:pt x="835760" y="1194594"/>
                    <a:pt x="844092" y="1217398"/>
                  </a:cubicBezTo>
                  <a:cubicBezTo>
                    <a:pt x="814710" y="1225905"/>
                    <a:pt x="785416" y="1234062"/>
                    <a:pt x="756560" y="1243447"/>
                  </a:cubicBezTo>
                  <a:close/>
                  <a:moveTo>
                    <a:pt x="1218515" y="1034177"/>
                  </a:moveTo>
                  <a:cubicBezTo>
                    <a:pt x="1211411" y="1040842"/>
                    <a:pt x="1210622" y="1050402"/>
                    <a:pt x="1209832" y="1059524"/>
                  </a:cubicBezTo>
                  <a:cubicBezTo>
                    <a:pt x="1206236" y="1068997"/>
                    <a:pt x="1192203" y="1070838"/>
                    <a:pt x="1183169" y="1072417"/>
                  </a:cubicBezTo>
                  <a:cubicBezTo>
                    <a:pt x="1093883" y="1069435"/>
                    <a:pt x="1185537" y="976641"/>
                    <a:pt x="1218515" y="1034177"/>
                  </a:cubicBezTo>
                  <a:close/>
                  <a:moveTo>
                    <a:pt x="1266930" y="1071803"/>
                  </a:moveTo>
                  <a:cubicBezTo>
                    <a:pt x="1267017" y="1071189"/>
                    <a:pt x="1267281" y="1070575"/>
                    <a:pt x="1267368" y="1069874"/>
                  </a:cubicBezTo>
                  <a:cubicBezTo>
                    <a:pt x="1268509" y="1056805"/>
                    <a:pt x="1269123" y="1041369"/>
                    <a:pt x="1257721" y="1032423"/>
                  </a:cubicBezTo>
                  <a:cubicBezTo>
                    <a:pt x="1258422" y="974448"/>
                    <a:pt x="1188519" y="951819"/>
                    <a:pt x="1142034" y="972431"/>
                  </a:cubicBezTo>
                  <a:cubicBezTo>
                    <a:pt x="1082306" y="998918"/>
                    <a:pt x="1070553" y="1077767"/>
                    <a:pt x="1120546" y="1113114"/>
                  </a:cubicBezTo>
                  <a:cubicBezTo>
                    <a:pt x="1056958" y="1135830"/>
                    <a:pt x="996703" y="1167141"/>
                    <a:pt x="932764" y="1189068"/>
                  </a:cubicBezTo>
                  <a:cubicBezTo>
                    <a:pt x="921011" y="1193454"/>
                    <a:pt x="909083" y="1197488"/>
                    <a:pt x="897155" y="1201347"/>
                  </a:cubicBezTo>
                  <a:cubicBezTo>
                    <a:pt x="897067" y="1200821"/>
                    <a:pt x="897155" y="1200382"/>
                    <a:pt x="897067" y="1199856"/>
                  </a:cubicBezTo>
                  <a:cubicBezTo>
                    <a:pt x="881894" y="1138636"/>
                    <a:pt x="866282" y="1077417"/>
                    <a:pt x="851635" y="1016021"/>
                  </a:cubicBezTo>
                  <a:cubicBezTo>
                    <a:pt x="852336" y="1016109"/>
                    <a:pt x="853038" y="1016197"/>
                    <a:pt x="853740" y="1016197"/>
                  </a:cubicBezTo>
                  <a:cubicBezTo>
                    <a:pt x="932326" y="1021898"/>
                    <a:pt x="1009859" y="993831"/>
                    <a:pt x="1085375" y="975500"/>
                  </a:cubicBezTo>
                  <a:cubicBezTo>
                    <a:pt x="1212902" y="940154"/>
                    <a:pt x="1337096" y="894020"/>
                    <a:pt x="1466464" y="865603"/>
                  </a:cubicBezTo>
                  <a:cubicBezTo>
                    <a:pt x="1476989" y="903668"/>
                    <a:pt x="1486199" y="941996"/>
                    <a:pt x="1492777" y="980763"/>
                  </a:cubicBezTo>
                  <a:cubicBezTo>
                    <a:pt x="1419365" y="1015407"/>
                    <a:pt x="1342972" y="1043561"/>
                    <a:pt x="1266930" y="1071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 rot="-1019340">
              <a:off x="7930309" y="3984817"/>
              <a:ext cx="358653" cy="168452"/>
            </a:xfrm>
            <a:custGeom>
              <a:avLst/>
              <a:gdLst/>
              <a:ahLst/>
              <a:cxnLst/>
              <a:rect l="l" t="t" r="r" b="b"/>
              <a:pathLst>
                <a:path w="717277" h="336870" extrusionOk="0">
                  <a:moveTo>
                    <a:pt x="561024" y="7880"/>
                  </a:moveTo>
                  <a:cubicBezTo>
                    <a:pt x="423060" y="39279"/>
                    <a:pt x="287464" y="80414"/>
                    <a:pt x="151254" y="119005"/>
                  </a:cubicBezTo>
                  <a:cubicBezTo>
                    <a:pt x="118013" y="129530"/>
                    <a:pt x="84421" y="139617"/>
                    <a:pt x="52145" y="152948"/>
                  </a:cubicBezTo>
                  <a:cubicBezTo>
                    <a:pt x="20921" y="161631"/>
                    <a:pt x="-1971" y="187417"/>
                    <a:pt x="134" y="220834"/>
                  </a:cubicBezTo>
                  <a:cubicBezTo>
                    <a:pt x="2239" y="246532"/>
                    <a:pt x="4520" y="281615"/>
                    <a:pt x="30306" y="294771"/>
                  </a:cubicBezTo>
                  <a:cubicBezTo>
                    <a:pt x="29604" y="316610"/>
                    <a:pt x="47145" y="334678"/>
                    <a:pt x="68634" y="336871"/>
                  </a:cubicBezTo>
                  <a:cubicBezTo>
                    <a:pt x="165989" y="336608"/>
                    <a:pt x="253433" y="289070"/>
                    <a:pt x="346754" y="265477"/>
                  </a:cubicBezTo>
                  <a:cubicBezTo>
                    <a:pt x="437795" y="254250"/>
                    <a:pt x="526467" y="230569"/>
                    <a:pt x="614438" y="205134"/>
                  </a:cubicBezTo>
                  <a:cubicBezTo>
                    <a:pt x="639171" y="196977"/>
                    <a:pt x="663729" y="189084"/>
                    <a:pt x="688550" y="181541"/>
                  </a:cubicBezTo>
                  <a:cubicBezTo>
                    <a:pt x="697672" y="178384"/>
                    <a:pt x="706881" y="173296"/>
                    <a:pt x="711530" y="164350"/>
                  </a:cubicBezTo>
                  <a:cubicBezTo>
                    <a:pt x="726615" y="134179"/>
                    <a:pt x="707846" y="100499"/>
                    <a:pt x="702496" y="69889"/>
                  </a:cubicBezTo>
                  <a:cubicBezTo>
                    <a:pt x="697058" y="-6241"/>
                    <a:pt x="618998" y="-7732"/>
                    <a:pt x="561024" y="7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>
            <a:off x="6753060" y="467410"/>
            <a:ext cx="2098007" cy="1905050"/>
            <a:chOff x="6676860" y="467410"/>
            <a:chExt cx="2098007" cy="1905050"/>
          </a:xfrm>
        </p:grpSpPr>
        <p:sp>
          <p:nvSpPr>
            <p:cNvPr id="1046" name="Google Shape;1046;p24"/>
            <p:cNvSpPr/>
            <p:nvPr/>
          </p:nvSpPr>
          <p:spPr>
            <a:xfrm rot="-6375612">
              <a:off x="6988932" y="542606"/>
              <a:ext cx="1472620" cy="1754615"/>
            </a:xfrm>
            <a:custGeom>
              <a:avLst/>
              <a:gdLst/>
              <a:ahLst/>
              <a:cxnLst/>
              <a:rect l="l" t="t" r="r" b="b"/>
              <a:pathLst>
                <a:path w="2945239" h="3509230" extrusionOk="0">
                  <a:moveTo>
                    <a:pt x="2895946" y="3113064"/>
                  </a:moveTo>
                  <a:cubicBezTo>
                    <a:pt x="2869416" y="3065058"/>
                    <a:pt x="2838956" y="3024000"/>
                    <a:pt x="2797968" y="2986942"/>
                  </a:cubicBezTo>
                  <a:cubicBezTo>
                    <a:pt x="2790738" y="2979713"/>
                    <a:pt x="2783158" y="2972694"/>
                    <a:pt x="2775649" y="2965746"/>
                  </a:cubicBezTo>
                  <a:cubicBezTo>
                    <a:pt x="2774245" y="2964413"/>
                    <a:pt x="2772771" y="2963500"/>
                    <a:pt x="2771157" y="2962869"/>
                  </a:cubicBezTo>
                  <a:cubicBezTo>
                    <a:pt x="2770736" y="2961395"/>
                    <a:pt x="2770244" y="2960061"/>
                    <a:pt x="2769753" y="2958868"/>
                  </a:cubicBezTo>
                  <a:cubicBezTo>
                    <a:pt x="2753751" y="2918091"/>
                    <a:pt x="2722659" y="2885244"/>
                    <a:pt x="2697252" y="2850222"/>
                  </a:cubicBezTo>
                  <a:cubicBezTo>
                    <a:pt x="2655422" y="2798215"/>
                    <a:pt x="2613311" y="2746488"/>
                    <a:pt x="2569866" y="2695885"/>
                  </a:cubicBezTo>
                  <a:cubicBezTo>
                    <a:pt x="2547758" y="2669706"/>
                    <a:pt x="2501015" y="2586537"/>
                    <a:pt x="2460167" y="2589204"/>
                  </a:cubicBezTo>
                  <a:cubicBezTo>
                    <a:pt x="2452587" y="2577483"/>
                    <a:pt x="2444937" y="2565902"/>
                    <a:pt x="2436866" y="2554603"/>
                  </a:cubicBezTo>
                  <a:cubicBezTo>
                    <a:pt x="2404721" y="2503578"/>
                    <a:pt x="2375454" y="2450448"/>
                    <a:pt x="2336852" y="2403775"/>
                  </a:cubicBezTo>
                  <a:cubicBezTo>
                    <a:pt x="2192973" y="2212030"/>
                    <a:pt x="2046356" y="2022320"/>
                    <a:pt x="1901775" y="1831065"/>
                  </a:cubicBezTo>
                  <a:cubicBezTo>
                    <a:pt x="1855172" y="1774847"/>
                    <a:pt x="1812710" y="1715400"/>
                    <a:pt x="1771021" y="1655533"/>
                  </a:cubicBezTo>
                  <a:cubicBezTo>
                    <a:pt x="1714100" y="1580786"/>
                    <a:pt x="1658303" y="1505337"/>
                    <a:pt x="1603699" y="1428905"/>
                  </a:cubicBezTo>
                  <a:cubicBezTo>
                    <a:pt x="1557377" y="1371775"/>
                    <a:pt x="1514845" y="1311907"/>
                    <a:pt x="1470980" y="1252951"/>
                  </a:cubicBezTo>
                  <a:cubicBezTo>
                    <a:pt x="1426693" y="1197084"/>
                    <a:pt x="1380090" y="1143112"/>
                    <a:pt x="1340436" y="1083665"/>
                  </a:cubicBezTo>
                  <a:cubicBezTo>
                    <a:pt x="1283866" y="1005339"/>
                    <a:pt x="1224350" y="929258"/>
                    <a:pt x="1168552" y="850300"/>
                  </a:cubicBezTo>
                  <a:cubicBezTo>
                    <a:pt x="1131144" y="801311"/>
                    <a:pt x="1090998" y="754568"/>
                    <a:pt x="1053800" y="705298"/>
                  </a:cubicBezTo>
                  <a:cubicBezTo>
                    <a:pt x="1004811" y="640868"/>
                    <a:pt x="943048" y="587808"/>
                    <a:pt x="893217" y="524150"/>
                  </a:cubicBezTo>
                  <a:cubicBezTo>
                    <a:pt x="864722" y="489268"/>
                    <a:pt x="833630" y="456773"/>
                    <a:pt x="802397" y="424417"/>
                  </a:cubicBezTo>
                  <a:cubicBezTo>
                    <a:pt x="788711" y="412135"/>
                    <a:pt x="778113" y="394659"/>
                    <a:pt x="762743" y="384552"/>
                  </a:cubicBezTo>
                  <a:cubicBezTo>
                    <a:pt x="762322" y="379218"/>
                    <a:pt x="759514" y="374025"/>
                    <a:pt x="753689" y="370586"/>
                  </a:cubicBezTo>
                  <a:cubicBezTo>
                    <a:pt x="743723" y="365041"/>
                    <a:pt x="733055" y="360479"/>
                    <a:pt x="722597" y="355777"/>
                  </a:cubicBezTo>
                  <a:cubicBezTo>
                    <a:pt x="694102" y="343143"/>
                    <a:pt x="664905" y="331984"/>
                    <a:pt x="636761" y="318578"/>
                  </a:cubicBezTo>
                  <a:cubicBezTo>
                    <a:pt x="609318" y="305033"/>
                    <a:pt x="584473" y="286785"/>
                    <a:pt x="556680" y="273871"/>
                  </a:cubicBezTo>
                  <a:cubicBezTo>
                    <a:pt x="382200" y="187333"/>
                    <a:pt x="211369" y="94408"/>
                    <a:pt x="35135" y="11379"/>
                  </a:cubicBezTo>
                  <a:cubicBezTo>
                    <a:pt x="26783" y="7378"/>
                    <a:pt x="18782" y="921"/>
                    <a:pt x="9377" y="9"/>
                  </a:cubicBezTo>
                  <a:cubicBezTo>
                    <a:pt x="2990" y="-272"/>
                    <a:pt x="-1081" y="6255"/>
                    <a:pt x="253" y="12010"/>
                  </a:cubicBezTo>
                  <a:cubicBezTo>
                    <a:pt x="393" y="12853"/>
                    <a:pt x="674" y="13695"/>
                    <a:pt x="1025" y="14397"/>
                  </a:cubicBezTo>
                  <a:cubicBezTo>
                    <a:pt x="885" y="16292"/>
                    <a:pt x="1025" y="18257"/>
                    <a:pt x="1306" y="20082"/>
                  </a:cubicBezTo>
                  <a:cubicBezTo>
                    <a:pt x="4745" y="44015"/>
                    <a:pt x="10991" y="67457"/>
                    <a:pt x="16817" y="90969"/>
                  </a:cubicBezTo>
                  <a:cubicBezTo>
                    <a:pt x="43347" y="190772"/>
                    <a:pt x="91564" y="283065"/>
                    <a:pt x="123779" y="380973"/>
                  </a:cubicBezTo>
                  <a:cubicBezTo>
                    <a:pt x="153467" y="467792"/>
                    <a:pt x="181962" y="555242"/>
                    <a:pt x="222248" y="637850"/>
                  </a:cubicBezTo>
                  <a:cubicBezTo>
                    <a:pt x="232776" y="660590"/>
                    <a:pt x="241619" y="684032"/>
                    <a:pt x="252428" y="706702"/>
                  </a:cubicBezTo>
                  <a:cubicBezTo>
                    <a:pt x="254603" y="711123"/>
                    <a:pt x="257762" y="714632"/>
                    <a:pt x="262324" y="716598"/>
                  </a:cubicBezTo>
                  <a:cubicBezTo>
                    <a:pt x="263447" y="717089"/>
                    <a:pt x="264640" y="717440"/>
                    <a:pt x="265763" y="717721"/>
                  </a:cubicBezTo>
                  <a:cubicBezTo>
                    <a:pt x="266535" y="719967"/>
                    <a:pt x="268219" y="722353"/>
                    <a:pt x="269904" y="723827"/>
                  </a:cubicBezTo>
                  <a:cubicBezTo>
                    <a:pt x="296574" y="756042"/>
                    <a:pt x="318051" y="792117"/>
                    <a:pt x="343879" y="825104"/>
                  </a:cubicBezTo>
                  <a:cubicBezTo>
                    <a:pt x="392377" y="883076"/>
                    <a:pt x="428522" y="950103"/>
                    <a:pt x="476879" y="1008146"/>
                  </a:cubicBezTo>
                  <a:cubicBezTo>
                    <a:pt x="533097" y="1072436"/>
                    <a:pt x="583911" y="1141006"/>
                    <a:pt x="637743" y="1207191"/>
                  </a:cubicBezTo>
                  <a:cubicBezTo>
                    <a:pt x="691154" y="1266006"/>
                    <a:pt x="739722" y="1328611"/>
                    <a:pt x="790255" y="1389882"/>
                  </a:cubicBezTo>
                  <a:cubicBezTo>
                    <a:pt x="837560" y="1441960"/>
                    <a:pt x="876372" y="1500705"/>
                    <a:pt x="919957" y="1555800"/>
                  </a:cubicBezTo>
                  <a:cubicBezTo>
                    <a:pt x="998073" y="1643391"/>
                    <a:pt x="1065170" y="1740035"/>
                    <a:pt x="1145251" y="1825872"/>
                  </a:cubicBezTo>
                  <a:cubicBezTo>
                    <a:pt x="1224560" y="1919498"/>
                    <a:pt x="1301342" y="2016634"/>
                    <a:pt x="1377072" y="2113279"/>
                  </a:cubicBezTo>
                  <a:cubicBezTo>
                    <a:pt x="1422833" y="2165286"/>
                    <a:pt x="1465154" y="2220171"/>
                    <a:pt x="1507336" y="2275126"/>
                  </a:cubicBezTo>
                  <a:cubicBezTo>
                    <a:pt x="1552464" y="2328396"/>
                    <a:pt x="1596751" y="2382228"/>
                    <a:pt x="1636757" y="2439569"/>
                  </a:cubicBezTo>
                  <a:cubicBezTo>
                    <a:pt x="1708345" y="2528143"/>
                    <a:pt x="1779373" y="2617137"/>
                    <a:pt x="1850681" y="2705921"/>
                  </a:cubicBezTo>
                  <a:cubicBezTo>
                    <a:pt x="1908794" y="2772667"/>
                    <a:pt x="1958485" y="2846151"/>
                    <a:pt x="2014492" y="2914581"/>
                  </a:cubicBezTo>
                  <a:cubicBezTo>
                    <a:pt x="2016036" y="2916125"/>
                    <a:pt x="2017791" y="2917319"/>
                    <a:pt x="2019686" y="2918231"/>
                  </a:cubicBezTo>
                  <a:cubicBezTo>
                    <a:pt x="2019826" y="2919143"/>
                    <a:pt x="2020107" y="2920126"/>
                    <a:pt x="2020809" y="2921109"/>
                  </a:cubicBezTo>
                  <a:cubicBezTo>
                    <a:pt x="2023055" y="2923565"/>
                    <a:pt x="2025932" y="2925109"/>
                    <a:pt x="2028950" y="2926232"/>
                  </a:cubicBezTo>
                  <a:cubicBezTo>
                    <a:pt x="2028178" y="2961605"/>
                    <a:pt x="2081940" y="2995996"/>
                    <a:pt x="2100329" y="3023438"/>
                  </a:cubicBezTo>
                  <a:cubicBezTo>
                    <a:pt x="2152055" y="3103519"/>
                    <a:pt x="2211151" y="3178126"/>
                    <a:pt x="2276704" y="3247469"/>
                  </a:cubicBezTo>
                  <a:cubicBezTo>
                    <a:pt x="2290390" y="3262488"/>
                    <a:pt x="2303725" y="3277859"/>
                    <a:pt x="2317692" y="3292598"/>
                  </a:cubicBezTo>
                  <a:cubicBezTo>
                    <a:pt x="2320569" y="3295475"/>
                    <a:pt x="2323938" y="3297370"/>
                    <a:pt x="2328079" y="3297651"/>
                  </a:cubicBezTo>
                  <a:cubicBezTo>
                    <a:pt x="2329202" y="3297791"/>
                    <a:pt x="2330325" y="3297721"/>
                    <a:pt x="2331448" y="3297581"/>
                  </a:cubicBezTo>
                  <a:cubicBezTo>
                    <a:pt x="2337484" y="3301090"/>
                    <a:pt x="2344362" y="3303126"/>
                    <a:pt x="2351521" y="3304319"/>
                  </a:cubicBezTo>
                  <a:cubicBezTo>
                    <a:pt x="2357627" y="3317654"/>
                    <a:pt x="2381279" y="3341025"/>
                    <a:pt x="2385350" y="3346079"/>
                  </a:cubicBezTo>
                  <a:cubicBezTo>
                    <a:pt x="2445288" y="3411912"/>
                    <a:pt x="2508033" y="3495292"/>
                    <a:pt x="2602081" y="3507855"/>
                  </a:cubicBezTo>
                  <a:lnTo>
                    <a:pt x="2602151" y="3507855"/>
                  </a:lnTo>
                  <a:cubicBezTo>
                    <a:pt x="2746101" y="3522243"/>
                    <a:pt x="2906403" y="3422230"/>
                    <a:pt x="2940864" y="3278701"/>
                  </a:cubicBezTo>
                  <a:cubicBezTo>
                    <a:pt x="2956445" y="3219325"/>
                    <a:pt x="2927810" y="3161633"/>
                    <a:pt x="2895946" y="3113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24"/>
            <p:cNvGrpSpPr/>
            <p:nvPr/>
          </p:nvGrpSpPr>
          <p:grpSpPr>
            <a:xfrm rot="-6372779">
              <a:off x="6990612" y="543231"/>
              <a:ext cx="1472573" cy="1754559"/>
              <a:chOff x="14130034" y="1084891"/>
              <a:chExt cx="2945239" cy="3509230"/>
            </a:xfrm>
          </p:grpSpPr>
          <p:sp>
            <p:nvSpPr>
              <p:cNvPr id="1048" name="Google Shape;1048;p24"/>
              <p:cNvSpPr/>
              <p:nvPr/>
            </p:nvSpPr>
            <p:spPr>
              <a:xfrm>
                <a:off x="14409625" y="1537663"/>
                <a:ext cx="2154609" cy="2453386"/>
              </a:xfrm>
              <a:custGeom>
                <a:avLst/>
                <a:gdLst/>
                <a:ahLst/>
                <a:cxnLst/>
                <a:rect l="l" t="t" r="r" b="b"/>
                <a:pathLst>
                  <a:path w="2154609" h="2453386" extrusionOk="0">
                    <a:moveTo>
                      <a:pt x="2152013" y="2162049"/>
                    </a:moveTo>
                    <a:cubicBezTo>
                      <a:pt x="2142467" y="2147100"/>
                      <a:pt x="2133554" y="2133975"/>
                      <a:pt x="2123728" y="2119798"/>
                    </a:cubicBezTo>
                    <a:cubicBezTo>
                      <a:pt x="2092425" y="2069896"/>
                      <a:pt x="2064422" y="2019293"/>
                      <a:pt x="2027294" y="1974164"/>
                    </a:cubicBezTo>
                    <a:cubicBezTo>
                      <a:pt x="1982305" y="1918226"/>
                      <a:pt x="1941528" y="1859130"/>
                      <a:pt x="1898294" y="1801789"/>
                    </a:cubicBezTo>
                    <a:cubicBezTo>
                      <a:pt x="1810352" y="1687528"/>
                      <a:pt x="1721217" y="1574039"/>
                      <a:pt x="1635451" y="1458093"/>
                    </a:cubicBezTo>
                    <a:cubicBezTo>
                      <a:pt x="1577127" y="1380890"/>
                      <a:pt x="1515364" y="1306353"/>
                      <a:pt x="1461673" y="1225711"/>
                    </a:cubicBezTo>
                    <a:cubicBezTo>
                      <a:pt x="1404683" y="1150964"/>
                      <a:pt x="1349026" y="1075445"/>
                      <a:pt x="1294562" y="998873"/>
                    </a:cubicBezTo>
                    <a:cubicBezTo>
                      <a:pt x="1248310" y="941742"/>
                      <a:pt x="1205849" y="881804"/>
                      <a:pt x="1162123" y="822709"/>
                    </a:cubicBezTo>
                    <a:cubicBezTo>
                      <a:pt x="1085341" y="731819"/>
                      <a:pt x="1019297" y="632928"/>
                      <a:pt x="947217" y="538389"/>
                    </a:cubicBezTo>
                    <a:cubicBezTo>
                      <a:pt x="873663" y="434094"/>
                      <a:pt x="795828" y="332958"/>
                      <a:pt x="716027" y="233295"/>
                    </a:cubicBezTo>
                    <a:cubicBezTo>
                      <a:pt x="661213" y="173357"/>
                      <a:pt x="607381" y="112787"/>
                      <a:pt x="557620" y="48428"/>
                    </a:cubicBezTo>
                    <a:cubicBezTo>
                      <a:pt x="551935" y="40216"/>
                      <a:pt x="533687" y="20775"/>
                      <a:pt x="515439" y="0"/>
                    </a:cubicBezTo>
                    <a:cubicBezTo>
                      <a:pt x="515228" y="8492"/>
                      <a:pt x="511508" y="16564"/>
                      <a:pt x="502735" y="20283"/>
                    </a:cubicBezTo>
                    <a:cubicBezTo>
                      <a:pt x="486382" y="26460"/>
                      <a:pt x="471643" y="12282"/>
                      <a:pt x="456624" y="7791"/>
                    </a:cubicBezTo>
                    <a:cubicBezTo>
                      <a:pt x="460694" y="38181"/>
                      <a:pt x="473398" y="97347"/>
                      <a:pt x="427146" y="98329"/>
                    </a:cubicBezTo>
                    <a:cubicBezTo>
                      <a:pt x="391001" y="89486"/>
                      <a:pt x="354785" y="80502"/>
                      <a:pt x="317868" y="75308"/>
                    </a:cubicBezTo>
                    <a:cubicBezTo>
                      <a:pt x="317657" y="104927"/>
                      <a:pt x="339064" y="186762"/>
                      <a:pt x="291338" y="185639"/>
                    </a:cubicBezTo>
                    <a:cubicBezTo>
                      <a:pt x="251754" y="179182"/>
                      <a:pt x="212520" y="170128"/>
                      <a:pt x="172725" y="164794"/>
                    </a:cubicBezTo>
                    <a:cubicBezTo>
                      <a:pt x="176164" y="196097"/>
                      <a:pt x="206976" y="312393"/>
                      <a:pt x="146827" y="299339"/>
                    </a:cubicBezTo>
                    <a:cubicBezTo>
                      <a:pt x="100856" y="282705"/>
                      <a:pt x="52428" y="271686"/>
                      <a:pt x="7089" y="253227"/>
                    </a:cubicBezTo>
                    <a:cubicBezTo>
                      <a:pt x="5615" y="256807"/>
                      <a:pt x="3158" y="260035"/>
                      <a:pt x="0" y="262141"/>
                    </a:cubicBezTo>
                    <a:cubicBezTo>
                      <a:pt x="14318" y="272037"/>
                      <a:pt x="25758" y="285583"/>
                      <a:pt x="37058" y="298497"/>
                    </a:cubicBezTo>
                    <a:cubicBezTo>
                      <a:pt x="63307" y="330080"/>
                      <a:pt x="90258" y="361032"/>
                      <a:pt x="116507" y="392545"/>
                    </a:cubicBezTo>
                    <a:cubicBezTo>
                      <a:pt x="145002" y="427988"/>
                      <a:pt x="169146" y="466520"/>
                      <a:pt x="196658" y="502665"/>
                    </a:cubicBezTo>
                    <a:cubicBezTo>
                      <a:pt x="233786" y="549829"/>
                      <a:pt x="275266" y="593344"/>
                      <a:pt x="312534" y="640438"/>
                    </a:cubicBezTo>
                    <a:cubicBezTo>
                      <a:pt x="383561" y="732451"/>
                      <a:pt x="462940" y="817375"/>
                      <a:pt x="534880" y="908685"/>
                    </a:cubicBezTo>
                    <a:cubicBezTo>
                      <a:pt x="582957" y="961043"/>
                      <a:pt x="622962" y="1019928"/>
                      <a:pt x="666547" y="1075866"/>
                    </a:cubicBezTo>
                    <a:cubicBezTo>
                      <a:pt x="729222" y="1146823"/>
                      <a:pt x="787406" y="1224377"/>
                      <a:pt x="847905" y="1296528"/>
                    </a:cubicBezTo>
                    <a:cubicBezTo>
                      <a:pt x="942304" y="1401594"/>
                      <a:pt x="1030175" y="1512557"/>
                      <a:pt x="1116714" y="1624221"/>
                    </a:cubicBezTo>
                    <a:cubicBezTo>
                      <a:pt x="1177634" y="1693564"/>
                      <a:pt x="1231957" y="1768171"/>
                      <a:pt x="1290983" y="1839128"/>
                    </a:cubicBezTo>
                    <a:cubicBezTo>
                      <a:pt x="1338077" y="1891696"/>
                      <a:pt x="1375766" y="1951564"/>
                      <a:pt x="1420544" y="2006028"/>
                    </a:cubicBezTo>
                    <a:cubicBezTo>
                      <a:pt x="1479851" y="2075160"/>
                      <a:pt x="1534314" y="2148293"/>
                      <a:pt x="1591936" y="2218829"/>
                    </a:cubicBezTo>
                    <a:cubicBezTo>
                      <a:pt x="1645838" y="2279960"/>
                      <a:pt x="1691880" y="2347267"/>
                      <a:pt x="1743115" y="2410504"/>
                    </a:cubicBezTo>
                    <a:cubicBezTo>
                      <a:pt x="1750063" y="2420119"/>
                      <a:pt x="1758064" y="2429033"/>
                      <a:pt x="1764311" y="2438999"/>
                    </a:cubicBezTo>
                    <a:cubicBezTo>
                      <a:pt x="1766837" y="2443491"/>
                      <a:pt x="1767399" y="2448685"/>
                      <a:pt x="1766135" y="2453387"/>
                    </a:cubicBezTo>
                    <a:cubicBezTo>
                      <a:pt x="1790841" y="2450018"/>
                      <a:pt x="1815897" y="2448895"/>
                      <a:pt x="1839479" y="2439841"/>
                    </a:cubicBezTo>
                    <a:cubicBezTo>
                      <a:pt x="1905733" y="2415487"/>
                      <a:pt x="1968058" y="2382430"/>
                      <a:pt x="2023785" y="2339547"/>
                    </a:cubicBezTo>
                    <a:cubicBezTo>
                      <a:pt x="2083161" y="2299963"/>
                      <a:pt x="2129413" y="2240376"/>
                      <a:pt x="2152574" y="2172787"/>
                    </a:cubicBezTo>
                    <a:cubicBezTo>
                      <a:pt x="2153206" y="2170471"/>
                      <a:pt x="2153837" y="2167945"/>
                      <a:pt x="2154609" y="2165277"/>
                    </a:cubicBezTo>
                    <a:cubicBezTo>
                      <a:pt x="2153697" y="2164365"/>
                      <a:pt x="2152785" y="2163242"/>
                      <a:pt x="2152013" y="21620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14253533" y="1255379"/>
                <a:ext cx="625348" cy="549267"/>
              </a:xfrm>
              <a:custGeom>
                <a:avLst/>
                <a:gdLst/>
                <a:ahLst/>
                <a:cxnLst/>
                <a:rect l="l" t="t" r="r" b="b"/>
                <a:pathLst>
                  <a:path w="625348" h="549267" extrusionOk="0">
                    <a:moveTo>
                      <a:pt x="624857" y="234839"/>
                    </a:moveTo>
                    <a:cubicBezTo>
                      <a:pt x="622120" y="240524"/>
                      <a:pt x="621839" y="247613"/>
                      <a:pt x="625348" y="254280"/>
                    </a:cubicBezTo>
                    <a:cubicBezTo>
                      <a:pt x="608644" y="247121"/>
                      <a:pt x="582816" y="244384"/>
                      <a:pt x="574815" y="264878"/>
                    </a:cubicBezTo>
                    <a:cubicBezTo>
                      <a:pt x="569200" y="289724"/>
                      <a:pt x="580781" y="315692"/>
                      <a:pt x="579447" y="340889"/>
                    </a:cubicBezTo>
                    <a:cubicBezTo>
                      <a:pt x="550391" y="332186"/>
                      <a:pt x="520562" y="326781"/>
                      <a:pt x="490734" y="321798"/>
                    </a:cubicBezTo>
                    <a:cubicBezTo>
                      <a:pt x="474942" y="319833"/>
                      <a:pt x="455220" y="312744"/>
                      <a:pt x="442166" y="325237"/>
                    </a:cubicBezTo>
                    <a:cubicBezTo>
                      <a:pt x="433463" y="334010"/>
                      <a:pt x="435077" y="347697"/>
                      <a:pt x="435919" y="358996"/>
                    </a:cubicBezTo>
                    <a:cubicBezTo>
                      <a:pt x="436972" y="382859"/>
                      <a:pt x="441183" y="403845"/>
                      <a:pt x="439849" y="428269"/>
                    </a:cubicBezTo>
                    <a:cubicBezTo>
                      <a:pt x="407213" y="422654"/>
                      <a:pt x="374718" y="415636"/>
                      <a:pt x="341941" y="410863"/>
                    </a:cubicBezTo>
                    <a:cubicBezTo>
                      <a:pt x="316745" y="405178"/>
                      <a:pt x="285232" y="409108"/>
                      <a:pt x="290847" y="442516"/>
                    </a:cubicBezTo>
                    <a:cubicBezTo>
                      <a:pt x="296532" y="477890"/>
                      <a:pt x="306428" y="513193"/>
                      <a:pt x="304322" y="549268"/>
                    </a:cubicBezTo>
                    <a:cubicBezTo>
                      <a:pt x="273511" y="541056"/>
                      <a:pt x="242279" y="534529"/>
                      <a:pt x="211397" y="526247"/>
                    </a:cubicBezTo>
                    <a:cubicBezTo>
                      <a:pt x="205782" y="524773"/>
                      <a:pt x="178902" y="516281"/>
                      <a:pt x="159531" y="514035"/>
                    </a:cubicBezTo>
                    <a:cubicBezTo>
                      <a:pt x="139107" y="468695"/>
                      <a:pt x="116577" y="424339"/>
                      <a:pt x="96996" y="378648"/>
                    </a:cubicBezTo>
                    <a:cubicBezTo>
                      <a:pt x="62886" y="294847"/>
                      <a:pt x="33478" y="209151"/>
                      <a:pt x="0" y="124999"/>
                    </a:cubicBezTo>
                    <a:cubicBezTo>
                      <a:pt x="5404" y="107804"/>
                      <a:pt x="6106" y="69624"/>
                      <a:pt x="8633" y="62816"/>
                    </a:cubicBezTo>
                    <a:cubicBezTo>
                      <a:pt x="32285" y="59236"/>
                      <a:pt x="55867" y="72010"/>
                      <a:pt x="79800" y="69694"/>
                    </a:cubicBezTo>
                    <a:cubicBezTo>
                      <a:pt x="112998" y="62745"/>
                      <a:pt x="94329" y="23582"/>
                      <a:pt x="88503" y="2176"/>
                    </a:cubicBezTo>
                    <a:cubicBezTo>
                      <a:pt x="106962" y="1334"/>
                      <a:pt x="125491" y="11019"/>
                      <a:pt x="143669" y="6176"/>
                    </a:cubicBezTo>
                    <a:cubicBezTo>
                      <a:pt x="147669" y="4702"/>
                      <a:pt x="150547" y="2597"/>
                      <a:pt x="152582" y="0"/>
                    </a:cubicBezTo>
                    <a:cubicBezTo>
                      <a:pt x="198273" y="23863"/>
                      <a:pt x="244103" y="47445"/>
                      <a:pt x="289513" y="71869"/>
                    </a:cubicBezTo>
                    <a:cubicBezTo>
                      <a:pt x="351557" y="107664"/>
                      <a:pt x="418373" y="134264"/>
                      <a:pt x="478942" y="172725"/>
                    </a:cubicBezTo>
                    <a:cubicBezTo>
                      <a:pt x="522106" y="196588"/>
                      <a:pt x="569271" y="211889"/>
                      <a:pt x="613417" y="233716"/>
                    </a:cubicBezTo>
                    <a:cubicBezTo>
                      <a:pt x="617488" y="235471"/>
                      <a:pt x="621348" y="235751"/>
                      <a:pt x="624857" y="2348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16503313" y="4099977"/>
                <a:ext cx="533686" cy="458610"/>
              </a:xfrm>
              <a:custGeom>
                <a:avLst/>
                <a:gdLst/>
                <a:ahLst/>
                <a:cxnLst/>
                <a:rect l="l" t="t" r="r" b="b"/>
                <a:pathLst>
                  <a:path w="533686" h="458610" extrusionOk="0">
                    <a:moveTo>
                      <a:pt x="461747" y="71659"/>
                    </a:moveTo>
                    <a:cubicBezTo>
                      <a:pt x="489961" y="120859"/>
                      <a:pt x="531581" y="168093"/>
                      <a:pt x="533687" y="227189"/>
                    </a:cubicBezTo>
                    <a:cubicBezTo>
                      <a:pt x="529476" y="301655"/>
                      <a:pt x="478451" y="369173"/>
                      <a:pt x="415074" y="406441"/>
                    </a:cubicBezTo>
                    <a:cubicBezTo>
                      <a:pt x="357944" y="446447"/>
                      <a:pt x="285934" y="466520"/>
                      <a:pt x="216591" y="455711"/>
                    </a:cubicBezTo>
                    <a:cubicBezTo>
                      <a:pt x="156021" y="440832"/>
                      <a:pt x="109839" y="393738"/>
                      <a:pt x="65623" y="352329"/>
                    </a:cubicBezTo>
                    <a:cubicBezTo>
                      <a:pt x="44848" y="332115"/>
                      <a:pt x="23723" y="309305"/>
                      <a:pt x="0" y="291198"/>
                    </a:cubicBezTo>
                    <a:cubicBezTo>
                      <a:pt x="3369" y="291338"/>
                      <a:pt x="6668" y="291408"/>
                      <a:pt x="9826" y="291619"/>
                    </a:cubicBezTo>
                    <a:cubicBezTo>
                      <a:pt x="40707" y="293514"/>
                      <a:pt x="70466" y="284811"/>
                      <a:pt x="99593" y="275616"/>
                    </a:cubicBezTo>
                    <a:cubicBezTo>
                      <a:pt x="138545" y="265440"/>
                      <a:pt x="175743" y="249367"/>
                      <a:pt x="209432" y="227399"/>
                    </a:cubicBezTo>
                    <a:cubicBezTo>
                      <a:pt x="209502" y="227399"/>
                      <a:pt x="209502" y="227329"/>
                      <a:pt x="209573" y="227329"/>
                    </a:cubicBezTo>
                    <a:cubicBezTo>
                      <a:pt x="233084" y="215679"/>
                      <a:pt x="255684" y="202133"/>
                      <a:pt x="277090" y="186622"/>
                    </a:cubicBezTo>
                    <a:cubicBezTo>
                      <a:pt x="305936" y="167883"/>
                      <a:pt x="327132" y="139949"/>
                      <a:pt x="347275" y="112507"/>
                    </a:cubicBezTo>
                    <a:cubicBezTo>
                      <a:pt x="368822" y="84152"/>
                      <a:pt x="388474" y="50814"/>
                      <a:pt x="397247" y="15511"/>
                    </a:cubicBezTo>
                    <a:cubicBezTo>
                      <a:pt x="399774" y="11300"/>
                      <a:pt x="401388" y="5966"/>
                      <a:pt x="402371" y="0"/>
                    </a:cubicBezTo>
                    <a:cubicBezTo>
                      <a:pt x="422514" y="23723"/>
                      <a:pt x="445394" y="44989"/>
                      <a:pt x="461747" y="716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16301672" y="3850539"/>
                <a:ext cx="451850" cy="391070"/>
              </a:xfrm>
              <a:custGeom>
                <a:avLst/>
                <a:gdLst/>
                <a:ahLst/>
                <a:cxnLst/>
                <a:rect l="l" t="t" r="r" b="b"/>
                <a:pathLst>
                  <a:path w="451850" h="391070" extrusionOk="0">
                    <a:moveTo>
                      <a:pt x="451851" y="52709"/>
                    </a:moveTo>
                    <a:cubicBezTo>
                      <a:pt x="447429" y="56359"/>
                      <a:pt x="444131" y="62184"/>
                      <a:pt x="443569" y="69974"/>
                    </a:cubicBezTo>
                    <a:cubicBezTo>
                      <a:pt x="404336" y="194693"/>
                      <a:pt x="310218" y="301866"/>
                      <a:pt x="189710" y="353522"/>
                    </a:cubicBezTo>
                    <a:cubicBezTo>
                      <a:pt x="157425" y="364751"/>
                      <a:pt x="124157" y="372542"/>
                      <a:pt x="91521" y="382298"/>
                    </a:cubicBezTo>
                    <a:cubicBezTo>
                      <a:pt x="87661" y="383280"/>
                      <a:pt x="78186" y="386649"/>
                      <a:pt x="70255" y="391071"/>
                    </a:cubicBezTo>
                    <a:cubicBezTo>
                      <a:pt x="50533" y="366857"/>
                      <a:pt x="31443" y="342152"/>
                      <a:pt x="12703" y="316956"/>
                    </a:cubicBezTo>
                    <a:cubicBezTo>
                      <a:pt x="8352" y="310990"/>
                      <a:pt x="4211" y="304884"/>
                      <a:pt x="0" y="298707"/>
                    </a:cubicBezTo>
                    <a:cubicBezTo>
                      <a:pt x="93978" y="294566"/>
                      <a:pt x="181919" y="248876"/>
                      <a:pt x="255193" y="191956"/>
                    </a:cubicBezTo>
                    <a:cubicBezTo>
                      <a:pt x="319833" y="142055"/>
                      <a:pt x="387983" y="81625"/>
                      <a:pt x="408617" y="0"/>
                    </a:cubicBezTo>
                    <a:cubicBezTo>
                      <a:pt x="423005" y="17546"/>
                      <a:pt x="437533" y="35093"/>
                      <a:pt x="451851" y="527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16180041" y="3702098"/>
                <a:ext cx="503366" cy="427847"/>
              </a:xfrm>
              <a:custGeom>
                <a:avLst/>
                <a:gdLst/>
                <a:ahLst/>
                <a:cxnLst/>
                <a:rect l="l" t="t" r="r" b="b"/>
                <a:pathLst>
                  <a:path w="503366" h="427847" extrusionOk="0">
                    <a:moveTo>
                      <a:pt x="491365" y="99803"/>
                    </a:moveTo>
                    <a:cubicBezTo>
                      <a:pt x="495366" y="104856"/>
                      <a:pt x="499366" y="109910"/>
                      <a:pt x="503367" y="114963"/>
                    </a:cubicBezTo>
                    <a:cubicBezTo>
                      <a:pt x="498945" y="117981"/>
                      <a:pt x="495857" y="123034"/>
                      <a:pt x="495646" y="130193"/>
                    </a:cubicBezTo>
                    <a:cubicBezTo>
                      <a:pt x="472696" y="241507"/>
                      <a:pt x="316324" y="350644"/>
                      <a:pt x="216872" y="394650"/>
                    </a:cubicBezTo>
                    <a:cubicBezTo>
                      <a:pt x="181849" y="408968"/>
                      <a:pt x="144651" y="416759"/>
                      <a:pt x="108576" y="427848"/>
                    </a:cubicBezTo>
                    <a:cubicBezTo>
                      <a:pt x="93837" y="406512"/>
                      <a:pt x="78326" y="385737"/>
                      <a:pt x="58605" y="368822"/>
                    </a:cubicBezTo>
                    <a:cubicBezTo>
                      <a:pt x="38531" y="350574"/>
                      <a:pt x="14528" y="336116"/>
                      <a:pt x="0" y="312042"/>
                    </a:cubicBezTo>
                    <a:cubicBezTo>
                      <a:pt x="351" y="312113"/>
                      <a:pt x="772" y="312183"/>
                      <a:pt x="1053" y="312183"/>
                    </a:cubicBezTo>
                    <a:cubicBezTo>
                      <a:pt x="49200" y="316956"/>
                      <a:pt x="95311" y="299058"/>
                      <a:pt x="138826" y="280670"/>
                    </a:cubicBezTo>
                    <a:cubicBezTo>
                      <a:pt x="170830" y="267896"/>
                      <a:pt x="202273" y="253508"/>
                      <a:pt x="231049" y="234348"/>
                    </a:cubicBezTo>
                    <a:cubicBezTo>
                      <a:pt x="319833" y="180867"/>
                      <a:pt x="399493" y="103874"/>
                      <a:pt x="423988" y="0"/>
                    </a:cubicBezTo>
                    <a:cubicBezTo>
                      <a:pt x="449956" y="30601"/>
                      <a:pt x="467643" y="67448"/>
                      <a:pt x="491365" y="998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16385613" y="3936305"/>
                <a:ext cx="481557" cy="431778"/>
              </a:xfrm>
              <a:custGeom>
                <a:avLst/>
                <a:gdLst/>
                <a:ahLst/>
                <a:cxnLst/>
                <a:rect l="l" t="t" r="r" b="b"/>
                <a:pathLst>
                  <a:path w="481557" h="431778" extrusionOk="0">
                    <a:moveTo>
                      <a:pt x="480838" y="128368"/>
                    </a:moveTo>
                    <a:cubicBezTo>
                      <a:pt x="481960" y="138405"/>
                      <a:pt x="481750" y="148231"/>
                      <a:pt x="480346" y="157846"/>
                    </a:cubicBezTo>
                    <a:cubicBezTo>
                      <a:pt x="462519" y="156934"/>
                      <a:pt x="459852" y="180165"/>
                      <a:pt x="454237" y="194202"/>
                    </a:cubicBezTo>
                    <a:cubicBezTo>
                      <a:pt x="421531" y="265721"/>
                      <a:pt x="366225" y="323483"/>
                      <a:pt x="300041" y="364401"/>
                    </a:cubicBezTo>
                    <a:cubicBezTo>
                      <a:pt x="277722" y="375700"/>
                      <a:pt x="254491" y="385246"/>
                      <a:pt x="230207" y="391983"/>
                    </a:cubicBezTo>
                    <a:cubicBezTo>
                      <a:pt x="219609" y="397809"/>
                      <a:pt x="145493" y="413670"/>
                      <a:pt x="112647" y="430304"/>
                    </a:cubicBezTo>
                    <a:cubicBezTo>
                      <a:pt x="104365" y="430866"/>
                      <a:pt x="96224" y="431217"/>
                      <a:pt x="88503" y="431778"/>
                    </a:cubicBezTo>
                    <a:cubicBezTo>
                      <a:pt x="88784" y="427988"/>
                      <a:pt x="87661" y="424058"/>
                      <a:pt x="84713" y="420970"/>
                    </a:cubicBezTo>
                    <a:cubicBezTo>
                      <a:pt x="65272" y="398370"/>
                      <a:pt x="45901" y="375700"/>
                      <a:pt x="26319" y="353241"/>
                    </a:cubicBezTo>
                    <a:cubicBezTo>
                      <a:pt x="17406" y="342924"/>
                      <a:pt x="8633" y="332467"/>
                      <a:pt x="0" y="321939"/>
                    </a:cubicBezTo>
                    <a:cubicBezTo>
                      <a:pt x="58955" y="315271"/>
                      <a:pt x="119665" y="305024"/>
                      <a:pt x="170901" y="274073"/>
                    </a:cubicBezTo>
                    <a:cubicBezTo>
                      <a:pt x="242419" y="234208"/>
                      <a:pt x="304673" y="176235"/>
                      <a:pt x="345591" y="104786"/>
                    </a:cubicBezTo>
                    <a:cubicBezTo>
                      <a:pt x="364330" y="71378"/>
                      <a:pt x="384333" y="37198"/>
                      <a:pt x="394650" y="0"/>
                    </a:cubicBezTo>
                    <a:cubicBezTo>
                      <a:pt x="421180" y="33338"/>
                      <a:pt x="446938" y="67378"/>
                      <a:pt x="470520" y="103312"/>
                    </a:cubicBezTo>
                    <a:cubicBezTo>
                      <a:pt x="474942" y="110892"/>
                      <a:pt x="478592" y="119244"/>
                      <a:pt x="480767" y="127947"/>
                    </a:cubicBezTo>
                    <a:cubicBezTo>
                      <a:pt x="480838" y="128088"/>
                      <a:pt x="480838" y="128228"/>
                      <a:pt x="480838" y="1283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14130034" y="1084891"/>
                <a:ext cx="2945239" cy="3509230"/>
              </a:xfrm>
              <a:custGeom>
                <a:avLst/>
                <a:gdLst/>
                <a:ahLst/>
                <a:cxnLst/>
                <a:rect l="l" t="t" r="r" b="b"/>
                <a:pathLst>
                  <a:path w="2945239" h="3509230" extrusionOk="0">
                    <a:moveTo>
                      <a:pt x="2895946" y="3113064"/>
                    </a:moveTo>
                    <a:cubicBezTo>
                      <a:pt x="2869416" y="3065058"/>
                      <a:pt x="2838956" y="3024000"/>
                      <a:pt x="2797968" y="2986942"/>
                    </a:cubicBezTo>
                    <a:cubicBezTo>
                      <a:pt x="2790738" y="2979713"/>
                      <a:pt x="2783158" y="2972694"/>
                      <a:pt x="2775649" y="2965746"/>
                    </a:cubicBezTo>
                    <a:cubicBezTo>
                      <a:pt x="2774245" y="2964413"/>
                      <a:pt x="2772771" y="2963500"/>
                      <a:pt x="2771157" y="2962869"/>
                    </a:cubicBezTo>
                    <a:cubicBezTo>
                      <a:pt x="2770736" y="2961395"/>
                      <a:pt x="2770244" y="2960061"/>
                      <a:pt x="2769753" y="2958868"/>
                    </a:cubicBezTo>
                    <a:cubicBezTo>
                      <a:pt x="2753751" y="2918091"/>
                      <a:pt x="2722659" y="2885244"/>
                      <a:pt x="2697252" y="2850222"/>
                    </a:cubicBezTo>
                    <a:cubicBezTo>
                      <a:pt x="2655422" y="2798215"/>
                      <a:pt x="2613311" y="2746488"/>
                      <a:pt x="2569866" y="2695885"/>
                    </a:cubicBezTo>
                    <a:cubicBezTo>
                      <a:pt x="2547758" y="2669706"/>
                      <a:pt x="2501015" y="2586537"/>
                      <a:pt x="2460167" y="2589204"/>
                    </a:cubicBezTo>
                    <a:cubicBezTo>
                      <a:pt x="2452587" y="2577483"/>
                      <a:pt x="2444937" y="2565902"/>
                      <a:pt x="2436866" y="2554603"/>
                    </a:cubicBezTo>
                    <a:cubicBezTo>
                      <a:pt x="2404721" y="2503578"/>
                      <a:pt x="2375454" y="2450448"/>
                      <a:pt x="2336852" y="2403775"/>
                    </a:cubicBezTo>
                    <a:cubicBezTo>
                      <a:pt x="2192973" y="2212030"/>
                      <a:pt x="2046356" y="2022320"/>
                      <a:pt x="1901775" y="1831065"/>
                    </a:cubicBezTo>
                    <a:cubicBezTo>
                      <a:pt x="1855172" y="1774847"/>
                      <a:pt x="1812710" y="1715400"/>
                      <a:pt x="1771021" y="1655533"/>
                    </a:cubicBezTo>
                    <a:cubicBezTo>
                      <a:pt x="1714100" y="1580786"/>
                      <a:pt x="1658303" y="1505337"/>
                      <a:pt x="1603699" y="1428905"/>
                    </a:cubicBezTo>
                    <a:cubicBezTo>
                      <a:pt x="1557377" y="1371775"/>
                      <a:pt x="1514845" y="1311907"/>
                      <a:pt x="1470980" y="1252951"/>
                    </a:cubicBezTo>
                    <a:cubicBezTo>
                      <a:pt x="1426693" y="1197084"/>
                      <a:pt x="1380090" y="1143112"/>
                      <a:pt x="1340436" y="1083665"/>
                    </a:cubicBezTo>
                    <a:cubicBezTo>
                      <a:pt x="1283866" y="1005339"/>
                      <a:pt x="1224350" y="929258"/>
                      <a:pt x="1168552" y="850300"/>
                    </a:cubicBezTo>
                    <a:cubicBezTo>
                      <a:pt x="1131144" y="801311"/>
                      <a:pt x="1090998" y="754568"/>
                      <a:pt x="1053800" y="705298"/>
                    </a:cubicBezTo>
                    <a:cubicBezTo>
                      <a:pt x="1004811" y="640868"/>
                      <a:pt x="943048" y="587808"/>
                      <a:pt x="893217" y="524150"/>
                    </a:cubicBezTo>
                    <a:cubicBezTo>
                      <a:pt x="864722" y="489268"/>
                      <a:pt x="833630" y="456773"/>
                      <a:pt x="802397" y="424417"/>
                    </a:cubicBezTo>
                    <a:cubicBezTo>
                      <a:pt x="788711" y="412135"/>
                      <a:pt x="778113" y="394659"/>
                      <a:pt x="762743" y="384552"/>
                    </a:cubicBezTo>
                    <a:cubicBezTo>
                      <a:pt x="762322" y="379218"/>
                      <a:pt x="759514" y="374025"/>
                      <a:pt x="753689" y="370586"/>
                    </a:cubicBezTo>
                    <a:cubicBezTo>
                      <a:pt x="743723" y="365041"/>
                      <a:pt x="733055" y="360479"/>
                      <a:pt x="722597" y="355777"/>
                    </a:cubicBezTo>
                    <a:cubicBezTo>
                      <a:pt x="694102" y="343143"/>
                      <a:pt x="664905" y="331984"/>
                      <a:pt x="636761" y="318578"/>
                    </a:cubicBezTo>
                    <a:cubicBezTo>
                      <a:pt x="609318" y="305033"/>
                      <a:pt x="584473" y="286785"/>
                      <a:pt x="556680" y="273871"/>
                    </a:cubicBezTo>
                    <a:cubicBezTo>
                      <a:pt x="382200" y="187333"/>
                      <a:pt x="211369" y="94408"/>
                      <a:pt x="35135" y="11379"/>
                    </a:cubicBezTo>
                    <a:cubicBezTo>
                      <a:pt x="26783" y="7378"/>
                      <a:pt x="18782" y="921"/>
                      <a:pt x="9377" y="9"/>
                    </a:cubicBezTo>
                    <a:cubicBezTo>
                      <a:pt x="2990" y="-272"/>
                      <a:pt x="-1081" y="6255"/>
                      <a:pt x="253" y="12010"/>
                    </a:cubicBezTo>
                    <a:cubicBezTo>
                      <a:pt x="393" y="12853"/>
                      <a:pt x="674" y="13695"/>
                      <a:pt x="1025" y="14397"/>
                    </a:cubicBezTo>
                    <a:cubicBezTo>
                      <a:pt x="885" y="16292"/>
                      <a:pt x="1025" y="18257"/>
                      <a:pt x="1306" y="20082"/>
                    </a:cubicBezTo>
                    <a:cubicBezTo>
                      <a:pt x="4745" y="44015"/>
                      <a:pt x="10991" y="67457"/>
                      <a:pt x="16817" y="90969"/>
                    </a:cubicBezTo>
                    <a:cubicBezTo>
                      <a:pt x="43347" y="190772"/>
                      <a:pt x="91564" y="283065"/>
                      <a:pt x="123779" y="380973"/>
                    </a:cubicBezTo>
                    <a:cubicBezTo>
                      <a:pt x="153467" y="467792"/>
                      <a:pt x="181962" y="555242"/>
                      <a:pt x="222248" y="637850"/>
                    </a:cubicBezTo>
                    <a:cubicBezTo>
                      <a:pt x="232776" y="660590"/>
                      <a:pt x="241619" y="684032"/>
                      <a:pt x="252428" y="706702"/>
                    </a:cubicBezTo>
                    <a:cubicBezTo>
                      <a:pt x="254603" y="711123"/>
                      <a:pt x="257762" y="714632"/>
                      <a:pt x="262324" y="716598"/>
                    </a:cubicBezTo>
                    <a:cubicBezTo>
                      <a:pt x="263447" y="717089"/>
                      <a:pt x="264640" y="717440"/>
                      <a:pt x="265763" y="717721"/>
                    </a:cubicBezTo>
                    <a:cubicBezTo>
                      <a:pt x="266535" y="719967"/>
                      <a:pt x="268219" y="722353"/>
                      <a:pt x="269904" y="723827"/>
                    </a:cubicBezTo>
                    <a:cubicBezTo>
                      <a:pt x="296574" y="756042"/>
                      <a:pt x="318051" y="792117"/>
                      <a:pt x="343879" y="825104"/>
                    </a:cubicBezTo>
                    <a:cubicBezTo>
                      <a:pt x="392377" y="883076"/>
                      <a:pt x="428522" y="950103"/>
                      <a:pt x="476879" y="1008146"/>
                    </a:cubicBezTo>
                    <a:cubicBezTo>
                      <a:pt x="533097" y="1072436"/>
                      <a:pt x="583911" y="1141006"/>
                      <a:pt x="637743" y="1207191"/>
                    </a:cubicBezTo>
                    <a:cubicBezTo>
                      <a:pt x="691154" y="1266006"/>
                      <a:pt x="739722" y="1328611"/>
                      <a:pt x="790255" y="1389882"/>
                    </a:cubicBezTo>
                    <a:cubicBezTo>
                      <a:pt x="837560" y="1441960"/>
                      <a:pt x="876372" y="1500705"/>
                      <a:pt x="919957" y="1555800"/>
                    </a:cubicBezTo>
                    <a:cubicBezTo>
                      <a:pt x="998073" y="1643391"/>
                      <a:pt x="1065170" y="1740035"/>
                      <a:pt x="1145251" y="1825872"/>
                    </a:cubicBezTo>
                    <a:cubicBezTo>
                      <a:pt x="1224560" y="1919498"/>
                      <a:pt x="1301342" y="2016634"/>
                      <a:pt x="1377072" y="2113279"/>
                    </a:cubicBezTo>
                    <a:cubicBezTo>
                      <a:pt x="1422833" y="2165286"/>
                      <a:pt x="1465154" y="2220171"/>
                      <a:pt x="1507336" y="2275126"/>
                    </a:cubicBezTo>
                    <a:cubicBezTo>
                      <a:pt x="1552464" y="2328396"/>
                      <a:pt x="1596751" y="2382228"/>
                      <a:pt x="1636757" y="2439569"/>
                    </a:cubicBezTo>
                    <a:cubicBezTo>
                      <a:pt x="1708345" y="2528143"/>
                      <a:pt x="1779373" y="2617137"/>
                      <a:pt x="1850681" y="2705921"/>
                    </a:cubicBezTo>
                    <a:cubicBezTo>
                      <a:pt x="1908794" y="2772667"/>
                      <a:pt x="1958485" y="2846151"/>
                      <a:pt x="2014492" y="2914581"/>
                    </a:cubicBezTo>
                    <a:cubicBezTo>
                      <a:pt x="2016036" y="2916125"/>
                      <a:pt x="2017791" y="2917319"/>
                      <a:pt x="2019686" y="2918231"/>
                    </a:cubicBezTo>
                    <a:cubicBezTo>
                      <a:pt x="2019826" y="2919143"/>
                      <a:pt x="2020107" y="2920126"/>
                      <a:pt x="2020809" y="2921109"/>
                    </a:cubicBezTo>
                    <a:cubicBezTo>
                      <a:pt x="2023055" y="2923565"/>
                      <a:pt x="2025932" y="2925109"/>
                      <a:pt x="2028950" y="2926232"/>
                    </a:cubicBezTo>
                    <a:cubicBezTo>
                      <a:pt x="2028178" y="2961605"/>
                      <a:pt x="2081940" y="2995996"/>
                      <a:pt x="2100329" y="3023438"/>
                    </a:cubicBezTo>
                    <a:cubicBezTo>
                      <a:pt x="2152055" y="3103519"/>
                      <a:pt x="2211151" y="3178126"/>
                      <a:pt x="2276704" y="3247469"/>
                    </a:cubicBezTo>
                    <a:cubicBezTo>
                      <a:pt x="2290390" y="3262488"/>
                      <a:pt x="2303725" y="3277859"/>
                      <a:pt x="2317692" y="3292598"/>
                    </a:cubicBezTo>
                    <a:cubicBezTo>
                      <a:pt x="2320569" y="3295475"/>
                      <a:pt x="2323938" y="3297370"/>
                      <a:pt x="2328079" y="3297651"/>
                    </a:cubicBezTo>
                    <a:cubicBezTo>
                      <a:pt x="2329202" y="3297791"/>
                      <a:pt x="2330325" y="3297721"/>
                      <a:pt x="2331448" y="3297581"/>
                    </a:cubicBezTo>
                    <a:cubicBezTo>
                      <a:pt x="2337484" y="3301090"/>
                      <a:pt x="2344362" y="3303126"/>
                      <a:pt x="2351521" y="3304319"/>
                    </a:cubicBezTo>
                    <a:cubicBezTo>
                      <a:pt x="2357627" y="3317654"/>
                      <a:pt x="2381279" y="3341025"/>
                      <a:pt x="2385350" y="3346079"/>
                    </a:cubicBezTo>
                    <a:cubicBezTo>
                      <a:pt x="2445288" y="3411912"/>
                      <a:pt x="2508033" y="3495292"/>
                      <a:pt x="2602081" y="3507855"/>
                    </a:cubicBezTo>
                    <a:lnTo>
                      <a:pt x="2602151" y="3507855"/>
                    </a:lnTo>
                    <a:cubicBezTo>
                      <a:pt x="2746101" y="3522243"/>
                      <a:pt x="2906403" y="3422230"/>
                      <a:pt x="2940864" y="3278701"/>
                    </a:cubicBezTo>
                    <a:cubicBezTo>
                      <a:pt x="2956445" y="3219325"/>
                      <a:pt x="2927810" y="3161633"/>
                      <a:pt x="2895946" y="3113064"/>
                    </a:cubicBezTo>
                    <a:close/>
                    <a:moveTo>
                      <a:pt x="782324" y="473196"/>
                    </a:moveTo>
                    <a:cubicBezTo>
                      <a:pt x="791098" y="469476"/>
                      <a:pt x="794817" y="461475"/>
                      <a:pt x="795028" y="452913"/>
                    </a:cubicBezTo>
                    <a:cubicBezTo>
                      <a:pt x="813276" y="473758"/>
                      <a:pt x="831524" y="493129"/>
                      <a:pt x="837209" y="501340"/>
                    </a:cubicBezTo>
                    <a:cubicBezTo>
                      <a:pt x="886900" y="565700"/>
                      <a:pt x="940732" y="626270"/>
                      <a:pt x="995617" y="686208"/>
                    </a:cubicBezTo>
                    <a:cubicBezTo>
                      <a:pt x="1075347" y="785870"/>
                      <a:pt x="1153182" y="887007"/>
                      <a:pt x="1226806" y="991302"/>
                    </a:cubicBezTo>
                    <a:cubicBezTo>
                      <a:pt x="1298956" y="1085841"/>
                      <a:pt x="1365000" y="1184661"/>
                      <a:pt x="1441712" y="1275621"/>
                    </a:cubicBezTo>
                    <a:cubicBezTo>
                      <a:pt x="1485438" y="1334717"/>
                      <a:pt x="1527900" y="1394585"/>
                      <a:pt x="1574152" y="1451786"/>
                    </a:cubicBezTo>
                    <a:cubicBezTo>
                      <a:pt x="1628685" y="1528357"/>
                      <a:pt x="1684342" y="1603876"/>
                      <a:pt x="1741262" y="1678623"/>
                    </a:cubicBezTo>
                    <a:cubicBezTo>
                      <a:pt x="1794954" y="1759196"/>
                      <a:pt x="1856787" y="1833732"/>
                      <a:pt x="1915040" y="1911006"/>
                    </a:cubicBezTo>
                    <a:cubicBezTo>
                      <a:pt x="2000806" y="2026952"/>
                      <a:pt x="2089941" y="2140441"/>
                      <a:pt x="2177883" y="2254702"/>
                    </a:cubicBezTo>
                    <a:cubicBezTo>
                      <a:pt x="2221117" y="2311973"/>
                      <a:pt x="2261824" y="2371139"/>
                      <a:pt x="2306883" y="2427076"/>
                    </a:cubicBezTo>
                    <a:cubicBezTo>
                      <a:pt x="2344081" y="2472205"/>
                      <a:pt x="2372085" y="2522809"/>
                      <a:pt x="2403317" y="2572710"/>
                    </a:cubicBezTo>
                    <a:cubicBezTo>
                      <a:pt x="2413213" y="2586888"/>
                      <a:pt x="2422057" y="2600012"/>
                      <a:pt x="2431602" y="2614962"/>
                    </a:cubicBezTo>
                    <a:cubicBezTo>
                      <a:pt x="2432444" y="2616155"/>
                      <a:pt x="2433286" y="2617278"/>
                      <a:pt x="2434269" y="2618260"/>
                    </a:cubicBezTo>
                    <a:cubicBezTo>
                      <a:pt x="2433497" y="2620857"/>
                      <a:pt x="2432865" y="2623384"/>
                      <a:pt x="2432233" y="2625770"/>
                    </a:cubicBezTo>
                    <a:cubicBezTo>
                      <a:pt x="2426899" y="2641421"/>
                      <a:pt x="2420232" y="2656651"/>
                      <a:pt x="2412511" y="2671320"/>
                    </a:cubicBezTo>
                    <a:cubicBezTo>
                      <a:pt x="2411318" y="2665074"/>
                      <a:pt x="2406405" y="2659740"/>
                      <a:pt x="2400440" y="2657704"/>
                    </a:cubicBezTo>
                    <a:cubicBezTo>
                      <a:pt x="2400370" y="2657073"/>
                      <a:pt x="2400229" y="2656441"/>
                      <a:pt x="2400089" y="2655809"/>
                    </a:cubicBezTo>
                    <a:cubicBezTo>
                      <a:pt x="2397422" y="2641281"/>
                      <a:pt x="2386543" y="2630823"/>
                      <a:pt x="2377770" y="2619594"/>
                    </a:cubicBezTo>
                    <a:cubicBezTo>
                      <a:pt x="2358048" y="2596573"/>
                      <a:pt x="2336220" y="2575377"/>
                      <a:pt x="2319446" y="2549128"/>
                    </a:cubicBezTo>
                    <a:cubicBezTo>
                      <a:pt x="2267439" y="2469679"/>
                      <a:pt x="2204834" y="2396546"/>
                      <a:pt x="2151914" y="2317518"/>
                    </a:cubicBezTo>
                    <a:cubicBezTo>
                      <a:pt x="2132333" y="2287268"/>
                      <a:pt x="2113874" y="2256386"/>
                      <a:pt x="2093591" y="2226558"/>
                    </a:cubicBezTo>
                    <a:cubicBezTo>
                      <a:pt x="2068254" y="2188798"/>
                      <a:pt x="2039969" y="2153144"/>
                      <a:pt x="2012597" y="2116859"/>
                    </a:cubicBezTo>
                    <a:cubicBezTo>
                      <a:pt x="1977856" y="2071940"/>
                      <a:pt x="1950624" y="2024565"/>
                      <a:pt x="1915251" y="1978734"/>
                    </a:cubicBezTo>
                    <a:cubicBezTo>
                      <a:pt x="1872648" y="1924973"/>
                      <a:pt x="1829695" y="1871492"/>
                      <a:pt x="1790251" y="1815344"/>
                    </a:cubicBezTo>
                    <a:cubicBezTo>
                      <a:pt x="1721259" y="1725718"/>
                      <a:pt x="1647916" y="1639460"/>
                      <a:pt x="1577521" y="1550957"/>
                    </a:cubicBezTo>
                    <a:cubicBezTo>
                      <a:pt x="1515828" y="1481895"/>
                      <a:pt x="1460171" y="1407709"/>
                      <a:pt x="1398689" y="1338507"/>
                    </a:cubicBezTo>
                    <a:cubicBezTo>
                      <a:pt x="1360158" y="1296536"/>
                      <a:pt x="1324012" y="1246916"/>
                      <a:pt x="1290043" y="1200453"/>
                    </a:cubicBezTo>
                    <a:cubicBezTo>
                      <a:pt x="1250178" y="1148095"/>
                      <a:pt x="1205119" y="1099878"/>
                      <a:pt x="1164973" y="1047660"/>
                    </a:cubicBezTo>
                    <a:cubicBezTo>
                      <a:pt x="1068960" y="920906"/>
                      <a:pt x="961577" y="803416"/>
                      <a:pt x="860160" y="681154"/>
                    </a:cubicBezTo>
                    <a:cubicBezTo>
                      <a:pt x="820435" y="632656"/>
                      <a:pt x="776078" y="588229"/>
                      <a:pt x="729194" y="546680"/>
                    </a:cubicBezTo>
                    <a:cubicBezTo>
                      <a:pt x="728703" y="546259"/>
                      <a:pt x="728071" y="545627"/>
                      <a:pt x="727370" y="544995"/>
                    </a:cubicBezTo>
                    <a:cubicBezTo>
                      <a:pt x="748495" y="528783"/>
                      <a:pt x="739582" y="485408"/>
                      <a:pt x="736353" y="460844"/>
                    </a:cubicBezTo>
                    <a:cubicBezTo>
                      <a:pt x="751232" y="465195"/>
                      <a:pt x="765901" y="479302"/>
                      <a:pt x="782324" y="473196"/>
                    </a:cubicBezTo>
                    <a:close/>
                    <a:moveTo>
                      <a:pt x="2198026" y="2858363"/>
                    </a:moveTo>
                    <a:cubicBezTo>
                      <a:pt x="2198026" y="2856047"/>
                      <a:pt x="2197745" y="2853661"/>
                      <a:pt x="2196763" y="2851415"/>
                    </a:cubicBezTo>
                    <a:cubicBezTo>
                      <a:pt x="2194306" y="2844537"/>
                      <a:pt x="2187498" y="2841028"/>
                      <a:pt x="2182375" y="2836395"/>
                    </a:cubicBezTo>
                    <a:cubicBezTo>
                      <a:pt x="2178795" y="2832184"/>
                      <a:pt x="2173672" y="2829587"/>
                      <a:pt x="2168478" y="2828956"/>
                    </a:cubicBezTo>
                    <a:cubicBezTo>
                      <a:pt x="2127280" y="2782423"/>
                      <a:pt x="2096539" y="2727679"/>
                      <a:pt x="2054638" y="2681567"/>
                    </a:cubicBezTo>
                    <a:cubicBezTo>
                      <a:pt x="2011334" y="2633350"/>
                      <a:pt x="1973083" y="2581062"/>
                      <a:pt x="1935043" y="2528634"/>
                    </a:cubicBezTo>
                    <a:cubicBezTo>
                      <a:pt x="1908162" y="2492419"/>
                      <a:pt x="1878474" y="2458449"/>
                      <a:pt x="1850119" y="2423427"/>
                    </a:cubicBezTo>
                    <a:cubicBezTo>
                      <a:pt x="1822817" y="2388124"/>
                      <a:pt x="1799095" y="2350083"/>
                      <a:pt x="1769968" y="2316184"/>
                    </a:cubicBezTo>
                    <a:cubicBezTo>
                      <a:pt x="1712767" y="2250351"/>
                      <a:pt x="1659918" y="2181218"/>
                      <a:pt x="1607840" y="2111384"/>
                    </a:cubicBezTo>
                    <a:cubicBezTo>
                      <a:pt x="1553026" y="2044849"/>
                      <a:pt x="1495053" y="1981051"/>
                      <a:pt x="1441362" y="1913603"/>
                    </a:cubicBezTo>
                    <a:cubicBezTo>
                      <a:pt x="1402830" y="1869176"/>
                      <a:pt x="1357701" y="1830785"/>
                      <a:pt x="1323872" y="1782427"/>
                    </a:cubicBezTo>
                    <a:cubicBezTo>
                      <a:pt x="1283656" y="1724033"/>
                      <a:pt x="1234105" y="1673079"/>
                      <a:pt x="1189046" y="1618615"/>
                    </a:cubicBezTo>
                    <a:cubicBezTo>
                      <a:pt x="1134653" y="1547307"/>
                      <a:pt x="1074715" y="1480421"/>
                      <a:pt x="1017023" y="1411780"/>
                    </a:cubicBezTo>
                    <a:cubicBezTo>
                      <a:pt x="975895" y="1359071"/>
                      <a:pt x="930906" y="1309801"/>
                      <a:pt x="885707" y="1260602"/>
                    </a:cubicBezTo>
                    <a:cubicBezTo>
                      <a:pt x="828576" y="1190768"/>
                      <a:pt x="772358" y="1120232"/>
                      <a:pt x="712701" y="1052433"/>
                    </a:cubicBezTo>
                    <a:cubicBezTo>
                      <a:pt x="654588" y="984564"/>
                      <a:pt x="603774" y="910729"/>
                      <a:pt x="544818" y="843562"/>
                    </a:cubicBezTo>
                    <a:cubicBezTo>
                      <a:pt x="516253" y="808189"/>
                      <a:pt x="487337" y="773026"/>
                      <a:pt x="457368" y="738987"/>
                    </a:cubicBezTo>
                    <a:cubicBezTo>
                      <a:pt x="472037" y="709158"/>
                      <a:pt x="454841" y="640587"/>
                      <a:pt x="452314" y="617637"/>
                    </a:cubicBezTo>
                    <a:cubicBezTo>
                      <a:pt x="492109" y="622971"/>
                      <a:pt x="531343" y="632025"/>
                      <a:pt x="570927" y="638482"/>
                    </a:cubicBezTo>
                    <a:cubicBezTo>
                      <a:pt x="580823" y="638692"/>
                      <a:pt x="587701" y="635323"/>
                      <a:pt x="592474" y="629709"/>
                    </a:cubicBezTo>
                    <a:cubicBezTo>
                      <a:pt x="622092" y="670346"/>
                      <a:pt x="641463" y="717791"/>
                      <a:pt x="668555" y="760182"/>
                    </a:cubicBezTo>
                    <a:cubicBezTo>
                      <a:pt x="734599" y="855704"/>
                      <a:pt x="805135" y="948278"/>
                      <a:pt x="879110" y="1037764"/>
                    </a:cubicBezTo>
                    <a:cubicBezTo>
                      <a:pt x="939469" y="1104019"/>
                      <a:pt x="996389" y="1175046"/>
                      <a:pt x="1053309" y="1245021"/>
                    </a:cubicBezTo>
                    <a:cubicBezTo>
                      <a:pt x="1097245" y="1296045"/>
                      <a:pt x="1134232" y="1352614"/>
                      <a:pt x="1178098" y="1403709"/>
                    </a:cubicBezTo>
                    <a:cubicBezTo>
                      <a:pt x="1252985" y="1491089"/>
                      <a:pt x="1320784" y="1584154"/>
                      <a:pt x="1397145" y="1670342"/>
                    </a:cubicBezTo>
                    <a:cubicBezTo>
                      <a:pt x="1429290" y="1709786"/>
                      <a:pt x="1454065" y="1753441"/>
                      <a:pt x="1484245" y="1794569"/>
                    </a:cubicBezTo>
                    <a:cubicBezTo>
                      <a:pt x="1513512" y="1835487"/>
                      <a:pt x="1549376" y="1871000"/>
                      <a:pt x="1579275" y="1911427"/>
                    </a:cubicBezTo>
                    <a:cubicBezTo>
                      <a:pt x="1619210" y="1967786"/>
                      <a:pt x="1663708" y="2020565"/>
                      <a:pt x="1711784" y="2070115"/>
                    </a:cubicBezTo>
                    <a:cubicBezTo>
                      <a:pt x="1769968" y="2138546"/>
                      <a:pt x="1825414" y="2209713"/>
                      <a:pt x="1885422" y="2276740"/>
                    </a:cubicBezTo>
                    <a:cubicBezTo>
                      <a:pt x="1914829" y="2311692"/>
                      <a:pt x="1942132" y="2348329"/>
                      <a:pt x="1969644" y="2384755"/>
                    </a:cubicBezTo>
                    <a:cubicBezTo>
                      <a:pt x="2011123" y="2436902"/>
                      <a:pt x="2057516" y="2485190"/>
                      <a:pt x="2095135" y="2540355"/>
                    </a:cubicBezTo>
                    <a:cubicBezTo>
                      <a:pt x="2132263" y="2596643"/>
                      <a:pt x="2174865" y="2648861"/>
                      <a:pt x="2212554" y="2704728"/>
                    </a:cubicBezTo>
                    <a:cubicBezTo>
                      <a:pt x="2230171" y="2731328"/>
                      <a:pt x="2248208" y="2762491"/>
                      <a:pt x="2264000" y="2791547"/>
                    </a:cubicBezTo>
                    <a:cubicBezTo>
                      <a:pt x="2268071" y="2798355"/>
                      <a:pt x="2271440" y="2805935"/>
                      <a:pt x="2276423" y="2812181"/>
                    </a:cubicBezTo>
                    <a:cubicBezTo>
                      <a:pt x="2251226" y="2829307"/>
                      <a:pt x="2225118" y="2844677"/>
                      <a:pt x="2198026" y="2858363"/>
                    </a:cubicBezTo>
                    <a:close/>
                    <a:moveTo>
                      <a:pt x="2307023" y="2789863"/>
                    </a:moveTo>
                    <a:cubicBezTo>
                      <a:pt x="2271650" y="2725573"/>
                      <a:pt x="2233259" y="2662898"/>
                      <a:pt x="2187779" y="2605136"/>
                    </a:cubicBezTo>
                    <a:cubicBezTo>
                      <a:pt x="2159424" y="2568289"/>
                      <a:pt x="2134719" y="2528985"/>
                      <a:pt x="2106856" y="2491787"/>
                    </a:cubicBezTo>
                    <a:cubicBezTo>
                      <a:pt x="2067412" y="2438166"/>
                      <a:pt x="2020318" y="2390861"/>
                      <a:pt x="1981225" y="2336959"/>
                    </a:cubicBezTo>
                    <a:cubicBezTo>
                      <a:pt x="1915882" y="2247894"/>
                      <a:pt x="1838749" y="2168445"/>
                      <a:pt x="1771301" y="2080994"/>
                    </a:cubicBezTo>
                    <a:cubicBezTo>
                      <a:pt x="1738525" y="2039936"/>
                      <a:pt x="1699923" y="2004001"/>
                      <a:pt x="1666726" y="1963364"/>
                    </a:cubicBezTo>
                    <a:cubicBezTo>
                      <a:pt x="1637809" y="1928552"/>
                      <a:pt x="1612964" y="1890582"/>
                      <a:pt x="1584048" y="1855770"/>
                    </a:cubicBezTo>
                    <a:cubicBezTo>
                      <a:pt x="1526777" y="1795411"/>
                      <a:pt x="1483894" y="1724103"/>
                      <a:pt x="1435326" y="1657077"/>
                    </a:cubicBezTo>
                    <a:cubicBezTo>
                      <a:pt x="1374967" y="1587523"/>
                      <a:pt x="1318327" y="1514952"/>
                      <a:pt x="1260354" y="1443363"/>
                    </a:cubicBezTo>
                    <a:cubicBezTo>
                      <a:pt x="1199925" y="1373599"/>
                      <a:pt x="1145602" y="1299203"/>
                      <a:pt x="1087489" y="1227685"/>
                    </a:cubicBezTo>
                    <a:cubicBezTo>
                      <a:pt x="1028112" y="1155535"/>
                      <a:pt x="969438" y="1082683"/>
                      <a:pt x="905710" y="1014322"/>
                    </a:cubicBezTo>
                    <a:cubicBezTo>
                      <a:pt x="837209" y="932487"/>
                      <a:pt x="768217" y="846370"/>
                      <a:pt x="703226" y="761095"/>
                    </a:cubicBezTo>
                    <a:cubicBezTo>
                      <a:pt x="675994" y="726283"/>
                      <a:pt x="656132" y="686629"/>
                      <a:pt x="630795" y="650554"/>
                    </a:cubicBezTo>
                    <a:cubicBezTo>
                      <a:pt x="621390" y="638201"/>
                      <a:pt x="611915" y="625147"/>
                      <a:pt x="599282" y="616093"/>
                    </a:cubicBezTo>
                    <a:cubicBezTo>
                      <a:pt x="606651" y="589914"/>
                      <a:pt x="597387" y="547662"/>
                      <a:pt x="597527" y="528081"/>
                    </a:cubicBezTo>
                    <a:cubicBezTo>
                      <a:pt x="634515" y="533345"/>
                      <a:pt x="670730" y="542258"/>
                      <a:pt x="706805" y="551101"/>
                    </a:cubicBezTo>
                    <a:cubicBezTo>
                      <a:pt x="709613" y="551031"/>
                      <a:pt x="712210" y="550750"/>
                      <a:pt x="714596" y="550259"/>
                    </a:cubicBezTo>
                    <a:cubicBezTo>
                      <a:pt x="721404" y="561278"/>
                      <a:pt x="731932" y="570122"/>
                      <a:pt x="739862" y="580298"/>
                    </a:cubicBezTo>
                    <a:cubicBezTo>
                      <a:pt x="761690" y="604793"/>
                      <a:pt x="783588" y="628656"/>
                      <a:pt x="804362" y="654344"/>
                    </a:cubicBezTo>
                    <a:cubicBezTo>
                      <a:pt x="892164" y="767341"/>
                      <a:pt x="984387" y="876760"/>
                      <a:pt x="1074575" y="987722"/>
                    </a:cubicBezTo>
                    <a:cubicBezTo>
                      <a:pt x="1129389" y="1061066"/>
                      <a:pt x="1187292" y="1131882"/>
                      <a:pt x="1245686" y="1202418"/>
                    </a:cubicBezTo>
                    <a:cubicBezTo>
                      <a:pt x="1286814" y="1256461"/>
                      <a:pt x="1324925" y="1312749"/>
                      <a:pt x="1371036" y="1362861"/>
                    </a:cubicBezTo>
                    <a:cubicBezTo>
                      <a:pt x="1416516" y="1413184"/>
                      <a:pt x="1456943" y="1467858"/>
                      <a:pt x="1501019" y="1519374"/>
                    </a:cubicBezTo>
                    <a:cubicBezTo>
                      <a:pt x="1547692" y="1572083"/>
                      <a:pt x="1591417" y="1627248"/>
                      <a:pt x="1634932" y="1682554"/>
                    </a:cubicBezTo>
                    <a:cubicBezTo>
                      <a:pt x="1692905" y="1752739"/>
                      <a:pt x="1750948" y="1822573"/>
                      <a:pt x="1803165" y="1897250"/>
                    </a:cubicBezTo>
                    <a:cubicBezTo>
                      <a:pt x="1857488" y="1966663"/>
                      <a:pt x="1911040" y="2033128"/>
                      <a:pt x="1958976" y="2107945"/>
                    </a:cubicBezTo>
                    <a:cubicBezTo>
                      <a:pt x="2002561" y="2168304"/>
                      <a:pt x="2050497" y="2225575"/>
                      <a:pt x="2089239" y="2289373"/>
                    </a:cubicBezTo>
                    <a:cubicBezTo>
                      <a:pt x="2132965" y="2361874"/>
                      <a:pt x="2185182" y="2428691"/>
                      <a:pt x="2235926" y="2496279"/>
                    </a:cubicBezTo>
                    <a:cubicBezTo>
                      <a:pt x="2271720" y="2542952"/>
                      <a:pt x="2300426" y="2594678"/>
                      <a:pt x="2342748" y="2636859"/>
                    </a:cubicBezTo>
                    <a:cubicBezTo>
                      <a:pt x="2353346" y="2648510"/>
                      <a:pt x="2361698" y="2663670"/>
                      <a:pt x="2375805" y="2671882"/>
                    </a:cubicBezTo>
                    <a:cubicBezTo>
                      <a:pt x="2376436" y="2672443"/>
                      <a:pt x="2377138" y="2672864"/>
                      <a:pt x="2377840" y="2673215"/>
                    </a:cubicBezTo>
                    <a:cubicBezTo>
                      <a:pt x="2378893" y="2681778"/>
                      <a:pt x="2387385" y="2689358"/>
                      <a:pt x="2393070" y="2695323"/>
                    </a:cubicBezTo>
                    <a:cubicBezTo>
                      <a:pt x="2393070" y="2695323"/>
                      <a:pt x="2393070" y="2695323"/>
                      <a:pt x="2393070" y="2695253"/>
                    </a:cubicBezTo>
                    <a:cubicBezTo>
                      <a:pt x="2394544" y="2696236"/>
                      <a:pt x="2395948" y="2696868"/>
                      <a:pt x="2397281" y="2697218"/>
                    </a:cubicBezTo>
                    <a:cubicBezTo>
                      <a:pt x="2373559" y="2733644"/>
                      <a:pt x="2342677" y="2765368"/>
                      <a:pt x="2307023" y="2789863"/>
                    </a:cubicBezTo>
                    <a:close/>
                    <a:moveTo>
                      <a:pt x="220493" y="549206"/>
                    </a:moveTo>
                    <a:cubicBezTo>
                      <a:pt x="186384" y="465335"/>
                      <a:pt x="156976" y="379639"/>
                      <a:pt x="123498" y="295488"/>
                    </a:cubicBezTo>
                    <a:cubicBezTo>
                      <a:pt x="128902" y="278292"/>
                      <a:pt x="129604" y="240112"/>
                      <a:pt x="132131" y="233304"/>
                    </a:cubicBezTo>
                    <a:cubicBezTo>
                      <a:pt x="155783" y="229724"/>
                      <a:pt x="179365" y="242498"/>
                      <a:pt x="203298" y="240182"/>
                    </a:cubicBezTo>
                    <a:cubicBezTo>
                      <a:pt x="236496" y="233234"/>
                      <a:pt x="217826" y="194070"/>
                      <a:pt x="212001" y="172664"/>
                    </a:cubicBezTo>
                    <a:cubicBezTo>
                      <a:pt x="230460" y="171822"/>
                      <a:pt x="248989" y="181507"/>
                      <a:pt x="267166" y="176664"/>
                    </a:cubicBezTo>
                    <a:cubicBezTo>
                      <a:pt x="271167" y="175191"/>
                      <a:pt x="274045" y="173085"/>
                      <a:pt x="276080" y="170488"/>
                    </a:cubicBezTo>
                    <a:cubicBezTo>
                      <a:pt x="321770" y="194281"/>
                      <a:pt x="367601" y="217933"/>
                      <a:pt x="413011" y="242358"/>
                    </a:cubicBezTo>
                    <a:cubicBezTo>
                      <a:pt x="475054" y="278152"/>
                      <a:pt x="541871" y="304752"/>
                      <a:pt x="602440" y="343213"/>
                    </a:cubicBezTo>
                    <a:cubicBezTo>
                      <a:pt x="645604" y="367076"/>
                      <a:pt x="692768" y="382377"/>
                      <a:pt x="736915" y="404204"/>
                    </a:cubicBezTo>
                    <a:cubicBezTo>
                      <a:pt x="741056" y="405959"/>
                      <a:pt x="744986" y="406240"/>
                      <a:pt x="748425" y="405327"/>
                    </a:cubicBezTo>
                    <a:cubicBezTo>
                      <a:pt x="745688" y="411012"/>
                      <a:pt x="745407" y="418101"/>
                      <a:pt x="748916" y="424768"/>
                    </a:cubicBezTo>
                    <a:cubicBezTo>
                      <a:pt x="732212" y="417610"/>
                      <a:pt x="706384" y="414872"/>
                      <a:pt x="698383" y="435366"/>
                    </a:cubicBezTo>
                    <a:cubicBezTo>
                      <a:pt x="692768" y="460212"/>
                      <a:pt x="704349" y="486180"/>
                      <a:pt x="703015" y="511377"/>
                    </a:cubicBezTo>
                    <a:cubicBezTo>
                      <a:pt x="673959" y="502674"/>
                      <a:pt x="644130" y="497269"/>
                      <a:pt x="614302" y="492286"/>
                    </a:cubicBezTo>
                    <a:cubicBezTo>
                      <a:pt x="598510" y="490321"/>
                      <a:pt x="578788" y="483232"/>
                      <a:pt x="565733" y="495725"/>
                    </a:cubicBezTo>
                    <a:cubicBezTo>
                      <a:pt x="557031" y="504499"/>
                      <a:pt x="558645" y="518185"/>
                      <a:pt x="559487" y="529484"/>
                    </a:cubicBezTo>
                    <a:cubicBezTo>
                      <a:pt x="560540" y="553277"/>
                      <a:pt x="564751" y="574333"/>
                      <a:pt x="563417" y="598757"/>
                    </a:cubicBezTo>
                    <a:cubicBezTo>
                      <a:pt x="530781" y="593142"/>
                      <a:pt x="498286" y="586124"/>
                      <a:pt x="465509" y="581351"/>
                    </a:cubicBezTo>
                    <a:cubicBezTo>
                      <a:pt x="440313" y="575666"/>
                      <a:pt x="408800" y="579597"/>
                      <a:pt x="414415" y="613005"/>
                    </a:cubicBezTo>
                    <a:cubicBezTo>
                      <a:pt x="420100" y="648378"/>
                      <a:pt x="429996" y="683681"/>
                      <a:pt x="427890" y="719756"/>
                    </a:cubicBezTo>
                    <a:cubicBezTo>
                      <a:pt x="397079" y="711544"/>
                      <a:pt x="365847" y="705017"/>
                      <a:pt x="334965" y="696735"/>
                    </a:cubicBezTo>
                    <a:cubicBezTo>
                      <a:pt x="329350" y="695261"/>
                      <a:pt x="302470" y="686769"/>
                      <a:pt x="283098" y="684523"/>
                    </a:cubicBezTo>
                    <a:cubicBezTo>
                      <a:pt x="262604" y="639254"/>
                      <a:pt x="240145" y="594897"/>
                      <a:pt x="220493" y="549206"/>
                    </a:cubicBezTo>
                    <a:close/>
                    <a:moveTo>
                      <a:pt x="2043970" y="2891771"/>
                    </a:moveTo>
                    <a:cubicBezTo>
                      <a:pt x="2037724" y="2881735"/>
                      <a:pt x="2029723" y="2872891"/>
                      <a:pt x="2022774" y="2863276"/>
                    </a:cubicBezTo>
                    <a:cubicBezTo>
                      <a:pt x="1971539" y="2800040"/>
                      <a:pt x="1925428" y="2732732"/>
                      <a:pt x="1871596" y="2671601"/>
                    </a:cubicBezTo>
                    <a:cubicBezTo>
                      <a:pt x="1813974" y="2601065"/>
                      <a:pt x="1759510" y="2527932"/>
                      <a:pt x="1700204" y="2458800"/>
                    </a:cubicBezTo>
                    <a:cubicBezTo>
                      <a:pt x="1655426" y="2404336"/>
                      <a:pt x="1617736" y="2344469"/>
                      <a:pt x="1570642" y="2291900"/>
                    </a:cubicBezTo>
                    <a:cubicBezTo>
                      <a:pt x="1511617" y="2220943"/>
                      <a:pt x="1457294" y="2146336"/>
                      <a:pt x="1396373" y="2076993"/>
                    </a:cubicBezTo>
                    <a:cubicBezTo>
                      <a:pt x="1309835" y="1965399"/>
                      <a:pt x="1221963" y="1854367"/>
                      <a:pt x="1127564" y="1749300"/>
                    </a:cubicBezTo>
                    <a:cubicBezTo>
                      <a:pt x="1067065" y="1677150"/>
                      <a:pt x="1008811" y="1599595"/>
                      <a:pt x="946206" y="1528638"/>
                    </a:cubicBezTo>
                    <a:cubicBezTo>
                      <a:pt x="902621" y="1472701"/>
                      <a:pt x="862616" y="1413886"/>
                      <a:pt x="814539" y="1361457"/>
                    </a:cubicBezTo>
                    <a:cubicBezTo>
                      <a:pt x="742530" y="1270217"/>
                      <a:pt x="663150" y="1185223"/>
                      <a:pt x="592193" y="1093210"/>
                    </a:cubicBezTo>
                    <a:cubicBezTo>
                      <a:pt x="554995" y="1046046"/>
                      <a:pt x="513516" y="1002531"/>
                      <a:pt x="476318" y="955437"/>
                    </a:cubicBezTo>
                    <a:cubicBezTo>
                      <a:pt x="448735" y="919292"/>
                      <a:pt x="424662" y="880760"/>
                      <a:pt x="396167" y="845317"/>
                    </a:cubicBezTo>
                    <a:cubicBezTo>
                      <a:pt x="381989" y="828262"/>
                      <a:pt x="367601" y="811347"/>
                      <a:pt x="353213" y="794503"/>
                    </a:cubicBezTo>
                    <a:cubicBezTo>
                      <a:pt x="347949" y="786291"/>
                      <a:pt x="341843" y="778641"/>
                      <a:pt x="336439" y="770500"/>
                    </a:cubicBezTo>
                    <a:cubicBezTo>
                      <a:pt x="321139" y="749585"/>
                      <a:pt x="306681" y="726845"/>
                      <a:pt x="289696" y="707123"/>
                    </a:cubicBezTo>
                    <a:cubicBezTo>
                      <a:pt x="334193" y="724879"/>
                      <a:pt x="381498" y="735758"/>
                      <a:pt x="426486" y="752041"/>
                    </a:cubicBezTo>
                    <a:cubicBezTo>
                      <a:pt x="434417" y="753796"/>
                      <a:pt x="440664" y="753234"/>
                      <a:pt x="445717" y="750918"/>
                    </a:cubicBezTo>
                    <a:cubicBezTo>
                      <a:pt x="448665" y="756182"/>
                      <a:pt x="451823" y="761235"/>
                      <a:pt x="455473" y="766078"/>
                    </a:cubicBezTo>
                    <a:cubicBezTo>
                      <a:pt x="480318" y="799205"/>
                      <a:pt x="501725" y="834719"/>
                      <a:pt x="527904" y="866934"/>
                    </a:cubicBezTo>
                    <a:cubicBezTo>
                      <a:pt x="573454" y="923503"/>
                      <a:pt x="614933" y="983301"/>
                      <a:pt x="659360" y="1040852"/>
                    </a:cubicBezTo>
                    <a:cubicBezTo>
                      <a:pt x="715438" y="1110195"/>
                      <a:pt x="774253" y="1177362"/>
                      <a:pt x="828296" y="1248389"/>
                    </a:cubicBezTo>
                    <a:cubicBezTo>
                      <a:pt x="855878" y="1283833"/>
                      <a:pt x="886549" y="1316609"/>
                      <a:pt x="916869" y="1349666"/>
                    </a:cubicBezTo>
                    <a:cubicBezTo>
                      <a:pt x="965999" y="1406727"/>
                      <a:pt x="1011970" y="1466384"/>
                      <a:pt x="1061941" y="1522672"/>
                    </a:cubicBezTo>
                    <a:cubicBezTo>
                      <a:pt x="1091770" y="1556853"/>
                      <a:pt x="1120476" y="1592156"/>
                      <a:pt x="1148058" y="1628090"/>
                    </a:cubicBezTo>
                    <a:cubicBezTo>
                      <a:pt x="1205470" y="1697573"/>
                      <a:pt x="1263443" y="1760880"/>
                      <a:pt x="1316011" y="1834785"/>
                    </a:cubicBezTo>
                    <a:cubicBezTo>
                      <a:pt x="1365983" y="1891284"/>
                      <a:pt x="1421289" y="1942940"/>
                      <a:pt x="1465926" y="2004141"/>
                    </a:cubicBezTo>
                    <a:cubicBezTo>
                      <a:pt x="1496948" y="2041761"/>
                      <a:pt x="1530497" y="2076783"/>
                      <a:pt x="1561378" y="2114613"/>
                    </a:cubicBezTo>
                    <a:cubicBezTo>
                      <a:pt x="1599067" y="2158478"/>
                      <a:pt x="1629878" y="2207678"/>
                      <a:pt x="1666866" y="2252035"/>
                    </a:cubicBezTo>
                    <a:cubicBezTo>
                      <a:pt x="1708977" y="2303761"/>
                      <a:pt x="1754387" y="2352961"/>
                      <a:pt x="1791795" y="2408337"/>
                    </a:cubicBezTo>
                    <a:cubicBezTo>
                      <a:pt x="1816992" y="2445535"/>
                      <a:pt x="1847101" y="2478873"/>
                      <a:pt x="1875245" y="2513755"/>
                    </a:cubicBezTo>
                    <a:cubicBezTo>
                      <a:pt x="1916654" y="2564077"/>
                      <a:pt x="1951115" y="2619664"/>
                      <a:pt x="1993858" y="2668934"/>
                    </a:cubicBezTo>
                    <a:cubicBezTo>
                      <a:pt x="2022353" y="2702272"/>
                      <a:pt x="2051480" y="2735259"/>
                      <a:pt x="2076817" y="2771053"/>
                    </a:cubicBezTo>
                    <a:cubicBezTo>
                      <a:pt x="2099276" y="2802987"/>
                      <a:pt x="2121103" y="2835623"/>
                      <a:pt x="2148546" y="2863557"/>
                    </a:cubicBezTo>
                    <a:cubicBezTo>
                      <a:pt x="2150721" y="2865522"/>
                      <a:pt x="2152967" y="2866856"/>
                      <a:pt x="2155143" y="2867768"/>
                    </a:cubicBezTo>
                    <a:cubicBezTo>
                      <a:pt x="2158021" y="2870365"/>
                      <a:pt x="2161249" y="2872541"/>
                      <a:pt x="2164408" y="2874155"/>
                    </a:cubicBezTo>
                    <a:cubicBezTo>
                      <a:pt x="2149528" y="2880752"/>
                      <a:pt x="2134509" y="2886858"/>
                      <a:pt x="2119208" y="2892473"/>
                    </a:cubicBezTo>
                    <a:cubicBezTo>
                      <a:pt x="2095626" y="2901527"/>
                      <a:pt x="2070570" y="2902580"/>
                      <a:pt x="2045865" y="2906019"/>
                    </a:cubicBezTo>
                    <a:cubicBezTo>
                      <a:pt x="2047058" y="2901457"/>
                      <a:pt x="2046497" y="2896263"/>
                      <a:pt x="2043970" y="2891771"/>
                    </a:cubicBezTo>
                    <a:close/>
                    <a:moveTo>
                      <a:pt x="2108540" y="2986030"/>
                    </a:moveTo>
                    <a:cubicBezTo>
                      <a:pt x="2088467" y="2967782"/>
                      <a:pt x="2064464" y="2953324"/>
                      <a:pt x="2049936" y="2929250"/>
                    </a:cubicBezTo>
                    <a:cubicBezTo>
                      <a:pt x="2050287" y="2929320"/>
                      <a:pt x="2050708" y="2929390"/>
                      <a:pt x="2050989" y="2929390"/>
                    </a:cubicBezTo>
                    <a:cubicBezTo>
                      <a:pt x="2099135" y="2934163"/>
                      <a:pt x="2145247" y="2916266"/>
                      <a:pt x="2188762" y="2897877"/>
                    </a:cubicBezTo>
                    <a:cubicBezTo>
                      <a:pt x="2220766" y="2885104"/>
                      <a:pt x="2252209" y="2870716"/>
                      <a:pt x="2280985" y="2851555"/>
                    </a:cubicBezTo>
                    <a:cubicBezTo>
                      <a:pt x="2369769" y="2798074"/>
                      <a:pt x="2449429" y="2721081"/>
                      <a:pt x="2473923" y="2617207"/>
                    </a:cubicBezTo>
                    <a:cubicBezTo>
                      <a:pt x="2499892" y="2647808"/>
                      <a:pt x="2517578" y="2684655"/>
                      <a:pt x="2541301" y="2717011"/>
                    </a:cubicBezTo>
                    <a:cubicBezTo>
                      <a:pt x="2545302" y="2722064"/>
                      <a:pt x="2549302" y="2727117"/>
                      <a:pt x="2553303" y="2732171"/>
                    </a:cubicBezTo>
                    <a:cubicBezTo>
                      <a:pt x="2548881" y="2735188"/>
                      <a:pt x="2545793" y="2740242"/>
                      <a:pt x="2545582" y="2747401"/>
                    </a:cubicBezTo>
                    <a:cubicBezTo>
                      <a:pt x="2522632" y="2858714"/>
                      <a:pt x="2366260" y="2967852"/>
                      <a:pt x="2266808" y="3011858"/>
                    </a:cubicBezTo>
                    <a:cubicBezTo>
                      <a:pt x="2231785" y="3026176"/>
                      <a:pt x="2194587" y="3033966"/>
                      <a:pt x="2158512" y="3045055"/>
                    </a:cubicBezTo>
                    <a:cubicBezTo>
                      <a:pt x="2143843" y="3023789"/>
                      <a:pt x="2128332" y="3003014"/>
                      <a:pt x="2108540" y="2986030"/>
                    </a:cubicBezTo>
                    <a:close/>
                    <a:moveTo>
                      <a:pt x="2184340" y="3082534"/>
                    </a:moveTo>
                    <a:cubicBezTo>
                      <a:pt x="2179988" y="3076568"/>
                      <a:pt x="2175848" y="3070462"/>
                      <a:pt x="2171637" y="3064286"/>
                    </a:cubicBezTo>
                    <a:cubicBezTo>
                      <a:pt x="2265614" y="3060145"/>
                      <a:pt x="2353556" y="3014455"/>
                      <a:pt x="2426829" y="2957535"/>
                    </a:cubicBezTo>
                    <a:cubicBezTo>
                      <a:pt x="2491470" y="2907633"/>
                      <a:pt x="2559619" y="2847204"/>
                      <a:pt x="2580254" y="2765579"/>
                    </a:cubicBezTo>
                    <a:cubicBezTo>
                      <a:pt x="2594642" y="2783195"/>
                      <a:pt x="2609100" y="2800741"/>
                      <a:pt x="2623488" y="2818358"/>
                    </a:cubicBezTo>
                    <a:cubicBezTo>
                      <a:pt x="2619066" y="2822007"/>
                      <a:pt x="2615767" y="2827833"/>
                      <a:pt x="2615206" y="2835623"/>
                    </a:cubicBezTo>
                    <a:cubicBezTo>
                      <a:pt x="2575972" y="2960342"/>
                      <a:pt x="2481854" y="3067514"/>
                      <a:pt x="2361347" y="3119171"/>
                    </a:cubicBezTo>
                    <a:cubicBezTo>
                      <a:pt x="2329062" y="3130400"/>
                      <a:pt x="2295794" y="3138191"/>
                      <a:pt x="2263158" y="3147946"/>
                    </a:cubicBezTo>
                    <a:cubicBezTo>
                      <a:pt x="2259298" y="3148929"/>
                      <a:pt x="2249823" y="3152298"/>
                      <a:pt x="2241892" y="3156720"/>
                    </a:cubicBezTo>
                    <a:cubicBezTo>
                      <a:pt x="2222240" y="3132436"/>
                      <a:pt x="2203150" y="3107731"/>
                      <a:pt x="2184340" y="3082534"/>
                    </a:cubicBezTo>
                    <a:close/>
                    <a:moveTo>
                      <a:pt x="2344081" y="3283193"/>
                    </a:moveTo>
                    <a:cubicBezTo>
                      <a:pt x="2344362" y="3279403"/>
                      <a:pt x="2343239" y="3275473"/>
                      <a:pt x="2340291" y="3272385"/>
                    </a:cubicBezTo>
                    <a:cubicBezTo>
                      <a:pt x="2320850" y="3249785"/>
                      <a:pt x="2301479" y="3227115"/>
                      <a:pt x="2281897" y="3204656"/>
                    </a:cubicBezTo>
                    <a:cubicBezTo>
                      <a:pt x="2272984" y="3194339"/>
                      <a:pt x="2264210" y="3183881"/>
                      <a:pt x="2255578" y="3173354"/>
                    </a:cubicBezTo>
                    <a:cubicBezTo>
                      <a:pt x="2314533" y="3166686"/>
                      <a:pt x="2375243" y="3156439"/>
                      <a:pt x="2426478" y="3125487"/>
                    </a:cubicBezTo>
                    <a:cubicBezTo>
                      <a:pt x="2497997" y="3085622"/>
                      <a:pt x="2560251" y="3027649"/>
                      <a:pt x="2601169" y="2956201"/>
                    </a:cubicBezTo>
                    <a:cubicBezTo>
                      <a:pt x="2619908" y="2922793"/>
                      <a:pt x="2639911" y="2888613"/>
                      <a:pt x="2650228" y="2851415"/>
                    </a:cubicBezTo>
                    <a:cubicBezTo>
                      <a:pt x="2676758" y="2884753"/>
                      <a:pt x="2702516" y="2918792"/>
                      <a:pt x="2726098" y="2954727"/>
                    </a:cubicBezTo>
                    <a:cubicBezTo>
                      <a:pt x="2730520" y="2962307"/>
                      <a:pt x="2734169" y="2970659"/>
                      <a:pt x="2736345" y="2979362"/>
                    </a:cubicBezTo>
                    <a:cubicBezTo>
                      <a:pt x="2736345" y="2979502"/>
                      <a:pt x="2736345" y="2979643"/>
                      <a:pt x="2736415" y="2979713"/>
                    </a:cubicBezTo>
                    <a:cubicBezTo>
                      <a:pt x="2737538" y="2989750"/>
                      <a:pt x="2737328" y="2999575"/>
                      <a:pt x="2735924" y="3009191"/>
                    </a:cubicBezTo>
                    <a:cubicBezTo>
                      <a:pt x="2718097" y="3008278"/>
                      <a:pt x="2715430" y="3031510"/>
                      <a:pt x="2709815" y="3045547"/>
                    </a:cubicBezTo>
                    <a:cubicBezTo>
                      <a:pt x="2677109" y="3116995"/>
                      <a:pt x="2621803" y="3174827"/>
                      <a:pt x="2555619" y="3215745"/>
                    </a:cubicBezTo>
                    <a:cubicBezTo>
                      <a:pt x="2533300" y="3227045"/>
                      <a:pt x="2510069" y="3236590"/>
                      <a:pt x="2485785" y="3243328"/>
                    </a:cubicBezTo>
                    <a:cubicBezTo>
                      <a:pt x="2475187" y="3249153"/>
                      <a:pt x="2401071" y="3265015"/>
                      <a:pt x="2368225" y="3281649"/>
                    </a:cubicBezTo>
                    <a:cubicBezTo>
                      <a:pt x="2359943" y="3282351"/>
                      <a:pt x="2351731" y="3282631"/>
                      <a:pt x="2344081" y="3283193"/>
                    </a:cubicBezTo>
                    <a:close/>
                    <a:moveTo>
                      <a:pt x="2788422" y="3421528"/>
                    </a:moveTo>
                    <a:cubicBezTo>
                      <a:pt x="2731292" y="3461533"/>
                      <a:pt x="2659282" y="3481606"/>
                      <a:pt x="2589939" y="3470797"/>
                    </a:cubicBezTo>
                    <a:cubicBezTo>
                      <a:pt x="2529370" y="3455918"/>
                      <a:pt x="2483188" y="3408824"/>
                      <a:pt x="2438971" y="3367415"/>
                    </a:cubicBezTo>
                    <a:cubicBezTo>
                      <a:pt x="2418196" y="3347202"/>
                      <a:pt x="2397071" y="3324392"/>
                      <a:pt x="2373348" y="3306284"/>
                    </a:cubicBezTo>
                    <a:cubicBezTo>
                      <a:pt x="2376717" y="3306424"/>
                      <a:pt x="2380016" y="3306494"/>
                      <a:pt x="2383174" y="3306705"/>
                    </a:cubicBezTo>
                    <a:cubicBezTo>
                      <a:pt x="2414056" y="3308600"/>
                      <a:pt x="2443814" y="3299897"/>
                      <a:pt x="2472941" y="3290703"/>
                    </a:cubicBezTo>
                    <a:cubicBezTo>
                      <a:pt x="2511893" y="3280526"/>
                      <a:pt x="2549092" y="3264454"/>
                      <a:pt x="2582780" y="3242486"/>
                    </a:cubicBezTo>
                    <a:cubicBezTo>
                      <a:pt x="2582851" y="3242486"/>
                      <a:pt x="2582851" y="3242416"/>
                      <a:pt x="2582921" y="3242416"/>
                    </a:cubicBezTo>
                    <a:cubicBezTo>
                      <a:pt x="2606433" y="3230765"/>
                      <a:pt x="2629032" y="3217219"/>
                      <a:pt x="2650439" y="3201708"/>
                    </a:cubicBezTo>
                    <a:cubicBezTo>
                      <a:pt x="2679285" y="3182969"/>
                      <a:pt x="2700480" y="3155035"/>
                      <a:pt x="2720624" y="3127593"/>
                    </a:cubicBezTo>
                    <a:cubicBezTo>
                      <a:pt x="2742170" y="3099238"/>
                      <a:pt x="2761822" y="3065900"/>
                      <a:pt x="2770595" y="3030597"/>
                    </a:cubicBezTo>
                    <a:cubicBezTo>
                      <a:pt x="2773122" y="3026386"/>
                      <a:pt x="2774736" y="3021052"/>
                      <a:pt x="2775719" y="3015086"/>
                    </a:cubicBezTo>
                    <a:cubicBezTo>
                      <a:pt x="2795932" y="3038739"/>
                      <a:pt x="2818742" y="3060075"/>
                      <a:pt x="2835166" y="3086745"/>
                    </a:cubicBezTo>
                    <a:cubicBezTo>
                      <a:pt x="2863380" y="3135945"/>
                      <a:pt x="2905000" y="3183179"/>
                      <a:pt x="2907105" y="3242275"/>
                    </a:cubicBezTo>
                    <a:cubicBezTo>
                      <a:pt x="2902754" y="3316741"/>
                      <a:pt x="2851729" y="3384259"/>
                      <a:pt x="2788422" y="3421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5" name="Google Shape;1055;p24"/>
          <p:cNvGrpSpPr/>
          <p:nvPr/>
        </p:nvGrpSpPr>
        <p:grpSpPr>
          <a:xfrm>
            <a:off x="8001450" y="1832645"/>
            <a:ext cx="628624" cy="631642"/>
            <a:chOff x="8001450" y="1832645"/>
            <a:chExt cx="628624" cy="631642"/>
          </a:xfrm>
        </p:grpSpPr>
        <p:grpSp>
          <p:nvGrpSpPr>
            <p:cNvPr id="1056" name="Google Shape;1056;p24"/>
            <p:cNvGrpSpPr/>
            <p:nvPr/>
          </p:nvGrpSpPr>
          <p:grpSpPr>
            <a:xfrm rot="523881">
              <a:off x="8040278" y="1871245"/>
              <a:ext cx="550818" cy="553611"/>
              <a:chOff x="16080420" y="3743239"/>
              <a:chExt cx="1101649" cy="1107234"/>
            </a:xfrm>
          </p:grpSpPr>
          <p:sp>
            <p:nvSpPr>
              <p:cNvPr id="1057" name="Google Shape;1057;p24"/>
              <p:cNvSpPr/>
              <p:nvPr/>
            </p:nvSpPr>
            <p:spPr>
              <a:xfrm>
                <a:off x="16080420" y="3758967"/>
                <a:ext cx="946316" cy="1067616"/>
              </a:xfrm>
              <a:custGeom>
                <a:avLst/>
                <a:gdLst/>
                <a:ahLst/>
                <a:cxnLst/>
                <a:rect l="l" t="t" r="r" b="b"/>
                <a:pathLst>
                  <a:path w="946316" h="1067616" extrusionOk="0">
                    <a:moveTo>
                      <a:pt x="923632" y="530181"/>
                    </a:moveTo>
                    <a:cubicBezTo>
                      <a:pt x="930190" y="527125"/>
                      <a:pt x="937591" y="525199"/>
                      <a:pt x="943330" y="520703"/>
                    </a:cubicBezTo>
                    <a:cubicBezTo>
                      <a:pt x="949135" y="515034"/>
                      <a:pt x="945767" y="505910"/>
                      <a:pt x="939319" y="502411"/>
                    </a:cubicBezTo>
                    <a:cubicBezTo>
                      <a:pt x="919156" y="490453"/>
                      <a:pt x="893875" y="492070"/>
                      <a:pt x="873335" y="480599"/>
                    </a:cubicBezTo>
                    <a:cubicBezTo>
                      <a:pt x="805114" y="445167"/>
                      <a:pt x="750829" y="389539"/>
                      <a:pt x="697142" y="335505"/>
                    </a:cubicBezTo>
                    <a:cubicBezTo>
                      <a:pt x="675029" y="315995"/>
                      <a:pt x="658301" y="291924"/>
                      <a:pt x="641306" y="268074"/>
                    </a:cubicBezTo>
                    <a:cubicBezTo>
                      <a:pt x="613123" y="232797"/>
                      <a:pt x="586999" y="195726"/>
                      <a:pt x="566925" y="155179"/>
                    </a:cubicBezTo>
                    <a:cubicBezTo>
                      <a:pt x="543416" y="105951"/>
                      <a:pt x="523187" y="54286"/>
                      <a:pt x="500409" y="4593"/>
                    </a:cubicBezTo>
                    <a:cubicBezTo>
                      <a:pt x="498061" y="208"/>
                      <a:pt x="491857" y="-1320"/>
                      <a:pt x="487669" y="1249"/>
                    </a:cubicBezTo>
                    <a:cubicBezTo>
                      <a:pt x="481399" y="4792"/>
                      <a:pt x="482795" y="12277"/>
                      <a:pt x="485719" y="17592"/>
                    </a:cubicBezTo>
                    <a:cubicBezTo>
                      <a:pt x="476901" y="57475"/>
                      <a:pt x="463895" y="97713"/>
                      <a:pt x="444751" y="133986"/>
                    </a:cubicBezTo>
                    <a:cubicBezTo>
                      <a:pt x="432609" y="155245"/>
                      <a:pt x="418096" y="175021"/>
                      <a:pt x="402364" y="193755"/>
                    </a:cubicBezTo>
                    <a:cubicBezTo>
                      <a:pt x="375732" y="225843"/>
                      <a:pt x="348722" y="257732"/>
                      <a:pt x="317835" y="285834"/>
                    </a:cubicBezTo>
                    <a:cubicBezTo>
                      <a:pt x="286018" y="314866"/>
                      <a:pt x="255507" y="344828"/>
                      <a:pt x="221164" y="371291"/>
                    </a:cubicBezTo>
                    <a:cubicBezTo>
                      <a:pt x="176983" y="406657"/>
                      <a:pt x="128990" y="436730"/>
                      <a:pt x="79957" y="464876"/>
                    </a:cubicBezTo>
                    <a:cubicBezTo>
                      <a:pt x="63583" y="474132"/>
                      <a:pt x="46787" y="482680"/>
                      <a:pt x="29571" y="490298"/>
                    </a:cubicBezTo>
                    <a:cubicBezTo>
                      <a:pt x="22459" y="493398"/>
                      <a:pt x="15324" y="496432"/>
                      <a:pt x="8079" y="499200"/>
                    </a:cubicBezTo>
                    <a:cubicBezTo>
                      <a:pt x="4778" y="500130"/>
                      <a:pt x="1986" y="502345"/>
                      <a:pt x="745" y="505578"/>
                    </a:cubicBezTo>
                    <a:cubicBezTo>
                      <a:pt x="-1493" y="510516"/>
                      <a:pt x="1543" y="516695"/>
                      <a:pt x="6750" y="518024"/>
                    </a:cubicBezTo>
                    <a:cubicBezTo>
                      <a:pt x="29970" y="521700"/>
                      <a:pt x="53944" y="517559"/>
                      <a:pt x="77098" y="522608"/>
                    </a:cubicBezTo>
                    <a:cubicBezTo>
                      <a:pt x="103886" y="528365"/>
                      <a:pt x="129345" y="539017"/>
                      <a:pt x="153828" y="551152"/>
                    </a:cubicBezTo>
                    <a:cubicBezTo>
                      <a:pt x="199162" y="574095"/>
                      <a:pt x="242523" y="601178"/>
                      <a:pt x="278794" y="637053"/>
                    </a:cubicBezTo>
                    <a:cubicBezTo>
                      <a:pt x="308418" y="663959"/>
                      <a:pt x="337644" y="691729"/>
                      <a:pt x="358981" y="725898"/>
                    </a:cubicBezTo>
                    <a:cubicBezTo>
                      <a:pt x="392106" y="775304"/>
                      <a:pt x="430282" y="821343"/>
                      <a:pt x="456561" y="875067"/>
                    </a:cubicBezTo>
                    <a:cubicBezTo>
                      <a:pt x="475239" y="910587"/>
                      <a:pt x="494405" y="945266"/>
                      <a:pt x="509671" y="982691"/>
                    </a:cubicBezTo>
                    <a:cubicBezTo>
                      <a:pt x="518224" y="1003640"/>
                      <a:pt x="525336" y="1025143"/>
                      <a:pt x="533379" y="1046247"/>
                    </a:cubicBezTo>
                    <a:cubicBezTo>
                      <a:pt x="536060" y="1052292"/>
                      <a:pt x="537168" y="1059401"/>
                      <a:pt x="541644" y="1064450"/>
                    </a:cubicBezTo>
                    <a:cubicBezTo>
                      <a:pt x="545300" y="1068325"/>
                      <a:pt x="551637" y="1068635"/>
                      <a:pt x="555802" y="1065424"/>
                    </a:cubicBezTo>
                    <a:cubicBezTo>
                      <a:pt x="563136" y="1058161"/>
                      <a:pt x="562161" y="1046513"/>
                      <a:pt x="565086" y="1037101"/>
                    </a:cubicBezTo>
                    <a:cubicBezTo>
                      <a:pt x="572464" y="1004681"/>
                      <a:pt x="579444" y="972083"/>
                      <a:pt x="589525" y="940372"/>
                    </a:cubicBezTo>
                    <a:cubicBezTo>
                      <a:pt x="597967" y="912292"/>
                      <a:pt x="606808" y="884345"/>
                      <a:pt x="617022" y="856885"/>
                    </a:cubicBezTo>
                    <a:cubicBezTo>
                      <a:pt x="633020" y="814766"/>
                      <a:pt x="645339" y="771096"/>
                      <a:pt x="665125" y="730504"/>
                    </a:cubicBezTo>
                    <a:cubicBezTo>
                      <a:pt x="702837" y="653551"/>
                      <a:pt x="792263" y="596616"/>
                      <a:pt x="865625" y="555759"/>
                    </a:cubicBezTo>
                    <a:cubicBezTo>
                      <a:pt x="884414" y="546502"/>
                      <a:pt x="904289" y="538375"/>
                      <a:pt x="923632" y="530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16928898" y="3743239"/>
                <a:ext cx="253171" cy="311414"/>
              </a:xfrm>
              <a:custGeom>
                <a:avLst/>
                <a:gdLst/>
                <a:ahLst/>
                <a:cxnLst/>
                <a:rect l="l" t="t" r="r" b="b"/>
                <a:pathLst>
                  <a:path w="253171" h="311414" extrusionOk="0">
                    <a:moveTo>
                      <a:pt x="209182" y="85982"/>
                    </a:moveTo>
                    <a:cubicBezTo>
                      <a:pt x="184876" y="68908"/>
                      <a:pt x="162962" y="47051"/>
                      <a:pt x="149535" y="20344"/>
                    </a:cubicBezTo>
                    <a:cubicBezTo>
                      <a:pt x="148183" y="17532"/>
                      <a:pt x="146034" y="11375"/>
                      <a:pt x="142135" y="10180"/>
                    </a:cubicBezTo>
                    <a:cubicBezTo>
                      <a:pt x="142644" y="7456"/>
                      <a:pt x="143398" y="4488"/>
                      <a:pt x="142312" y="1787"/>
                    </a:cubicBezTo>
                    <a:cubicBezTo>
                      <a:pt x="141736" y="37"/>
                      <a:pt x="139210" y="-760"/>
                      <a:pt x="138035" y="945"/>
                    </a:cubicBezTo>
                    <a:cubicBezTo>
                      <a:pt x="133028" y="9072"/>
                      <a:pt x="128840" y="18063"/>
                      <a:pt x="123988" y="26434"/>
                    </a:cubicBezTo>
                    <a:cubicBezTo>
                      <a:pt x="113751" y="45368"/>
                      <a:pt x="100435" y="62309"/>
                      <a:pt x="86210" y="78608"/>
                    </a:cubicBezTo>
                    <a:cubicBezTo>
                      <a:pt x="64607" y="104650"/>
                      <a:pt x="36933" y="124514"/>
                      <a:pt x="6157" y="138332"/>
                    </a:cubicBezTo>
                    <a:cubicBezTo>
                      <a:pt x="2168" y="140281"/>
                      <a:pt x="-446" y="144489"/>
                      <a:pt x="63" y="148984"/>
                    </a:cubicBezTo>
                    <a:cubicBezTo>
                      <a:pt x="551" y="155738"/>
                      <a:pt x="7486" y="158684"/>
                      <a:pt x="12781" y="161275"/>
                    </a:cubicBezTo>
                    <a:cubicBezTo>
                      <a:pt x="20448" y="164995"/>
                      <a:pt x="26940" y="168029"/>
                      <a:pt x="34784" y="171993"/>
                    </a:cubicBezTo>
                    <a:cubicBezTo>
                      <a:pt x="34739" y="171971"/>
                      <a:pt x="34651" y="171926"/>
                      <a:pt x="34562" y="171882"/>
                    </a:cubicBezTo>
                    <a:cubicBezTo>
                      <a:pt x="34274" y="171749"/>
                      <a:pt x="34008" y="171616"/>
                      <a:pt x="33720" y="171461"/>
                    </a:cubicBezTo>
                    <a:cubicBezTo>
                      <a:pt x="34119" y="171638"/>
                      <a:pt x="34495" y="171838"/>
                      <a:pt x="34872" y="172037"/>
                    </a:cubicBezTo>
                    <a:cubicBezTo>
                      <a:pt x="35204" y="172214"/>
                      <a:pt x="35559" y="172369"/>
                      <a:pt x="35891" y="172546"/>
                    </a:cubicBezTo>
                    <a:cubicBezTo>
                      <a:pt x="35271" y="172258"/>
                      <a:pt x="35160" y="172214"/>
                      <a:pt x="35049" y="172148"/>
                    </a:cubicBezTo>
                    <a:cubicBezTo>
                      <a:pt x="34983" y="172103"/>
                      <a:pt x="34894" y="172081"/>
                      <a:pt x="34828" y="172037"/>
                    </a:cubicBezTo>
                    <a:cubicBezTo>
                      <a:pt x="82466" y="196706"/>
                      <a:pt x="124032" y="241041"/>
                      <a:pt x="140805" y="292505"/>
                    </a:cubicBezTo>
                    <a:cubicBezTo>
                      <a:pt x="143530" y="298950"/>
                      <a:pt x="144173" y="310000"/>
                      <a:pt x="153058" y="311262"/>
                    </a:cubicBezTo>
                    <a:cubicBezTo>
                      <a:pt x="162032" y="312768"/>
                      <a:pt x="165488" y="302759"/>
                      <a:pt x="166818" y="295628"/>
                    </a:cubicBezTo>
                    <a:cubicBezTo>
                      <a:pt x="169277" y="285707"/>
                      <a:pt x="171471" y="275764"/>
                      <a:pt x="174019" y="265887"/>
                    </a:cubicBezTo>
                    <a:cubicBezTo>
                      <a:pt x="180466" y="240797"/>
                      <a:pt x="187534" y="215685"/>
                      <a:pt x="201117" y="193274"/>
                    </a:cubicBezTo>
                    <a:cubicBezTo>
                      <a:pt x="214987" y="167918"/>
                      <a:pt x="238341" y="149117"/>
                      <a:pt x="252610" y="124270"/>
                    </a:cubicBezTo>
                    <a:cubicBezTo>
                      <a:pt x="258127" y="104296"/>
                      <a:pt x="221479" y="96124"/>
                      <a:pt x="209182" y="8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17086366" y="4557324"/>
                <a:ext cx="44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4" h="88" extrusionOk="0">
                    <a:moveTo>
                      <a:pt x="0" y="0"/>
                    </a:moveTo>
                    <a:cubicBezTo>
                      <a:pt x="22" y="22"/>
                      <a:pt x="22" y="66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22" y="66"/>
                      <a:pt x="0" y="2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16910567" y="4534902"/>
                <a:ext cx="268185" cy="315571"/>
              </a:xfrm>
              <a:custGeom>
                <a:avLst/>
                <a:gdLst/>
                <a:ahLst/>
                <a:cxnLst/>
                <a:rect l="l" t="t" r="r" b="b"/>
                <a:pathLst>
                  <a:path w="268185" h="315571" extrusionOk="0">
                    <a:moveTo>
                      <a:pt x="259264" y="128385"/>
                    </a:moveTo>
                    <a:cubicBezTo>
                      <a:pt x="246257" y="116139"/>
                      <a:pt x="231412" y="106018"/>
                      <a:pt x="219425" y="92687"/>
                    </a:cubicBezTo>
                    <a:cubicBezTo>
                      <a:pt x="200570" y="72159"/>
                      <a:pt x="188162" y="47290"/>
                      <a:pt x="175842" y="22510"/>
                    </a:cubicBezTo>
                    <a:cubicBezTo>
                      <a:pt x="175864" y="22576"/>
                      <a:pt x="175887" y="22621"/>
                      <a:pt x="175909" y="22665"/>
                    </a:cubicBezTo>
                    <a:cubicBezTo>
                      <a:pt x="173228" y="17727"/>
                      <a:pt x="171455" y="12434"/>
                      <a:pt x="170414" y="6920"/>
                    </a:cubicBezTo>
                    <a:cubicBezTo>
                      <a:pt x="169904" y="4617"/>
                      <a:pt x="168109" y="2513"/>
                      <a:pt x="166093" y="1317"/>
                    </a:cubicBezTo>
                    <a:cubicBezTo>
                      <a:pt x="157851" y="-3400"/>
                      <a:pt x="149298" y="5436"/>
                      <a:pt x="152732" y="13829"/>
                    </a:cubicBezTo>
                    <a:cubicBezTo>
                      <a:pt x="114888" y="66423"/>
                      <a:pt x="75958" y="95965"/>
                      <a:pt x="13652" y="114965"/>
                    </a:cubicBezTo>
                    <a:cubicBezTo>
                      <a:pt x="-27205" y="127743"/>
                      <a:pt x="35477" y="161425"/>
                      <a:pt x="47863" y="173383"/>
                    </a:cubicBezTo>
                    <a:cubicBezTo>
                      <a:pt x="62974" y="185696"/>
                      <a:pt x="74828" y="201596"/>
                      <a:pt x="82229" y="219622"/>
                    </a:cubicBezTo>
                    <a:cubicBezTo>
                      <a:pt x="89696" y="237117"/>
                      <a:pt x="94504" y="254877"/>
                      <a:pt x="96586" y="274497"/>
                    </a:cubicBezTo>
                    <a:cubicBezTo>
                      <a:pt x="97539" y="283377"/>
                      <a:pt x="98204" y="292280"/>
                      <a:pt x="99112" y="301182"/>
                    </a:cubicBezTo>
                    <a:cubicBezTo>
                      <a:pt x="99400" y="306320"/>
                      <a:pt x="100619" y="311856"/>
                      <a:pt x="105538" y="314491"/>
                    </a:cubicBezTo>
                    <a:cubicBezTo>
                      <a:pt x="120826" y="320714"/>
                      <a:pt x="128160" y="298436"/>
                      <a:pt x="135539" y="288891"/>
                    </a:cubicBezTo>
                    <a:cubicBezTo>
                      <a:pt x="151026" y="263558"/>
                      <a:pt x="168109" y="239242"/>
                      <a:pt x="187652" y="216566"/>
                    </a:cubicBezTo>
                    <a:cubicBezTo>
                      <a:pt x="206751" y="191941"/>
                      <a:pt x="235112" y="177480"/>
                      <a:pt x="258909" y="158059"/>
                    </a:cubicBezTo>
                    <a:cubicBezTo>
                      <a:pt x="272137" y="149511"/>
                      <a:pt x="270276" y="137885"/>
                      <a:pt x="25926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24"/>
            <p:cNvSpPr/>
            <p:nvPr/>
          </p:nvSpPr>
          <p:spPr>
            <a:xfrm rot="533899">
              <a:off x="8040017" y="1874250"/>
              <a:ext cx="474133" cy="534908"/>
            </a:xfrm>
            <a:custGeom>
              <a:avLst/>
              <a:gdLst/>
              <a:ahLst/>
              <a:cxnLst/>
              <a:rect l="l" t="t" r="r" b="b"/>
              <a:pathLst>
                <a:path w="946316" h="1067616" extrusionOk="0">
                  <a:moveTo>
                    <a:pt x="541644" y="1064450"/>
                  </a:moveTo>
                  <a:cubicBezTo>
                    <a:pt x="537168" y="1059401"/>
                    <a:pt x="536060" y="1052292"/>
                    <a:pt x="533379" y="1046247"/>
                  </a:cubicBezTo>
                  <a:cubicBezTo>
                    <a:pt x="525336" y="1025143"/>
                    <a:pt x="518224" y="1003640"/>
                    <a:pt x="509671" y="982691"/>
                  </a:cubicBezTo>
                  <a:cubicBezTo>
                    <a:pt x="494405" y="945266"/>
                    <a:pt x="475239" y="910587"/>
                    <a:pt x="456561" y="875067"/>
                  </a:cubicBezTo>
                  <a:cubicBezTo>
                    <a:pt x="430282" y="821343"/>
                    <a:pt x="392106" y="775304"/>
                    <a:pt x="358981" y="725898"/>
                  </a:cubicBezTo>
                  <a:cubicBezTo>
                    <a:pt x="337644" y="691729"/>
                    <a:pt x="308418" y="663959"/>
                    <a:pt x="278794" y="637053"/>
                  </a:cubicBezTo>
                  <a:cubicBezTo>
                    <a:pt x="242523" y="601178"/>
                    <a:pt x="199162" y="574095"/>
                    <a:pt x="153828" y="551152"/>
                  </a:cubicBezTo>
                  <a:cubicBezTo>
                    <a:pt x="129345" y="539017"/>
                    <a:pt x="103886" y="528365"/>
                    <a:pt x="77098" y="522608"/>
                  </a:cubicBezTo>
                  <a:cubicBezTo>
                    <a:pt x="53944" y="517559"/>
                    <a:pt x="29970" y="521700"/>
                    <a:pt x="6750" y="518024"/>
                  </a:cubicBezTo>
                  <a:cubicBezTo>
                    <a:pt x="1543" y="516695"/>
                    <a:pt x="-1493" y="510516"/>
                    <a:pt x="745" y="505578"/>
                  </a:cubicBezTo>
                  <a:cubicBezTo>
                    <a:pt x="1986" y="502345"/>
                    <a:pt x="4778" y="500130"/>
                    <a:pt x="8079" y="499200"/>
                  </a:cubicBezTo>
                  <a:cubicBezTo>
                    <a:pt x="15324" y="496432"/>
                    <a:pt x="22459" y="493398"/>
                    <a:pt x="29571" y="490298"/>
                  </a:cubicBezTo>
                  <a:cubicBezTo>
                    <a:pt x="46787" y="482680"/>
                    <a:pt x="63583" y="474132"/>
                    <a:pt x="79957" y="464876"/>
                  </a:cubicBezTo>
                  <a:cubicBezTo>
                    <a:pt x="128990" y="436730"/>
                    <a:pt x="176983" y="406657"/>
                    <a:pt x="221164" y="371291"/>
                  </a:cubicBezTo>
                  <a:cubicBezTo>
                    <a:pt x="255507" y="344828"/>
                    <a:pt x="286018" y="314866"/>
                    <a:pt x="317835" y="285834"/>
                  </a:cubicBezTo>
                  <a:cubicBezTo>
                    <a:pt x="348722" y="257732"/>
                    <a:pt x="375732" y="225843"/>
                    <a:pt x="402364" y="193755"/>
                  </a:cubicBezTo>
                  <a:cubicBezTo>
                    <a:pt x="418096" y="175021"/>
                    <a:pt x="432609" y="155245"/>
                    <a:pt x="444751" y="133986"/>
                  </a:cubicBezTo>
                  <a:cubicBezTo>
                    <a:pt x="463895" y="97713"/>
                    <a:pt x="476901" y="57475"/>
                    <a:pt x="485719" y="17592"/>
                  </a:cubicBezTo>
                  <a:cubicBezTo>
                    <a:pt x="482795" y="12277"/>
                    <a:pt x="481399" y="4792"/>
                    <a:pt x="487669" y="1249"/>
                  </a:cubicBezTo>
                  <a:cubicBezTo>
                    <a:pt x="491857" y="-1320"/>
                    <a:pt x="498061" y="208"/>
                    <a:pt x="500409" y="4593"/>
                  </a:cubicBezTo>
                  <a:cubicBezTo>
                    <a:pt x="523187" y="54286"/>
                    <a:pt x="543416" y="105951"/>
                    <a:pt x="566925" y="155179"/>
                  </a:cubicBezTo>
                  <a:cubicBezTo>
                    <a:pt x="586999" y="195726"/>
                    <a:pt x="613123" y="232797"/>
                    <a:pt x="641306" y="268074"/>
                  </a:cubicBezTo>
                  <a:cubicBezTo>
                    <a:pt x="658301" y="291924"/>
                    <a:pt x="675029" y="315995"/>
                    <a:pt x="697142" y="335505"/>
                  </a:cubicBezTo>
                  <a:cubicBezTo>
                    <a:pt x="750829" y="389539"/>
                    <a:pt x="805114" y="445167"/>
                    <a:pt x="873335" y="480599"/>
                  </a:cubicBezTo>
                  <a:cubicBezTo>
                    <a:pt x="893875" y="492070"/>
                    <a:pt x="919156" y="490453"/>
                    <a:pt x="939319" y="502411"/>
                  </a:cubicBezTo>
                  <a:cubicBezTo>
                    <a:pt x="945767" y="505910"/>
                    <a:pt x="949135" y="515034"/>
                    <a:pt x="943330" y="520703"/>
                  </a:cubicBezTo>
                  <a:cubicBezTo>
                    <a:pt x="937591" y="525199"/>
                    <a:pt x="930190" y="527125"/>
                    <a:pt x="923632" y="530181"/>
                  </a:cubicBezTo>
                  <a:cubicBezTo>
                    <a:pt x="904289" y="538375"/>
                    <a:pt x="884414" y="546502"/>
                    <a:pt x="865625" y="555759"/>
                  </a:cubicBezTo>
                  <a:cubicBezTo>
                    <a:pt x="792263" y="596616"/>
                    <a:pt x="702837" y="653551"/>
                    <a:pt x="665125" y="730504"/>
                  </a:cubicBezTo>
                  <a:cubicBezTo>
                    <a:pt x="645339" y="771096"/>
                    <a:pt x="633020" y="814766"/>
                    <a:pt x="617022" y="856885"/>
                  </a:cubicBezTo>
                  <a:cubicBezTo>
                    <a:pt x="606808" y="884345"/>
                    <a:pt x="597967" y="912292"/>
                    <a:pt x="589525" y="940372"/>
                  </a:cubicBezTo>
                  <a:cubicBezTo>
                    <a:pt x="579444" y="972083"/>
                    <a:pt x="572464" y="1004681"/>
                    <a:pt x="565086" y="1037101"/>
                  </a:cubicBezTo>
                  <a:cubicBezTo>
                    <a:pt x="562161" y="1046513"/>
                    <a:pt x="563136" y="1058161"/>
                    <a:pt x="555802" y="1065424"/>
                  </a:cubicBezTo>
                  <a:cubicBezTo>
                    <a:pt x="551637" y="1068635"/>
                    <a:pt x="545300" y="1068325"/>
                    <a:pt x="541644" y="1064450"/>
                  </a:cubicBezTo>
                  <a:close/>
                  <a:moveTo>
                    <a:pt x="401124" y="753956"/>
                  </a:moveTo>
                  <a:cubicBezTo>
                    <a:pt x="436996" y="799574"/>
                    <a:pt x="465579" y="850021"/>
                    <a:pt x="491813" y="901663"/>
                  </a:cubicBezTo>
                  <a:cubicBezTo>
                    <a:pt x="514125" y="942764"/>
                    <a:pt x="532161" y="985902"/>
                    <a:pt x="547360" y="1030103"/>
                  </a:cubicBezTo>
                  <a:cubicBezTo>
                    <a:pt x="562006" y="959882"/>
                    <a:pt x="583676" y="891476"/>
                    <a:pt x="608824" y="824355"/>
                  </a:cubicBezTo>
                  <a:cubicBezTo>
                    <a:pt x="620168" y="792864"/>
                    <a:pt x="630206" y="760821"/>
                    <a:pt x="644298" y="730416"/>
                  </a:cubicBezTo>
                  <a:cubicBezTo>
                    <a:pt x="657503" y="699546"/>
                    <a:pt x="677710" y="672640"/>
                    <a:pt x="702216" y="649808"/>
                  </a:cubicBezTo>
                  <a:cubicBezTo>
                    <a:pt x="718302" y="633709"/>
                    <a:pt x="734809" y="617897"/>
                    <a:pt x="753443" y="604721"/>
                  </a:cubicBezTo>
                  <a:cubicBezTo>
                    <a:pt x="803651" y="567628"/>
                    <a:pt x="857560" y="535452"/>
                    <a:pt x="915966" y="513019"/>
                  </a:cubicBezTo>
                  <a:cubicBezTo>
                    <a:pt x="901209" y="509166"/>
                    <a:pt x="885921" y="506973"/>
                    <a:pt x="871917" y="500640"/>
                  </a:cubicBezTo>
                  <a:cubicBezTo>
                    <a:pt x="847101" y="488903"/>
                    <a:pt x="823460" y="474066"/>
                    <a:pt x="801768" y="457258"/>
                  </a:cubicBezTo>
                  <a:cubicBezTo>
                    <a:pt x="765940" y="428204"/>
                    <a:pt x="730887" y="398242"/>
                    <a:pt x="699579" y="364271"/>
                  </a:cubicBezTo>
                  <a:cubicBezTo>
                    <a:pt x="674786" y="340931"/>
                    <a:pt x="651100" y="316615"/>
                    <a:pt x="632510" y="287893"/>
                  </a:cubicBezTo>
                  <a:cubicBezTo>
                    <a:pt x="612591" y="260788"/>
                    <a:pt x="590766" y="235100"/>
                    <a:pt x="573904" y="205869"/>
                  </a:cubicBezTo>
                  <a:cubicBezTo>
                    <a:pt x="539938" y="152411"/>
                    <a:pt x="519930" y="91800"/>
                    <a:pt x="493053" y="34777"/>
                  </a:cubicBezTo>
                  <a:cubicBezTo>
                    <a:pt x="472425" y="139412"/>
                    <a:pt x="434381" y="182616"/>
                    <a:pt x="366381" y="260301"/>
                  </a:cubicBezTo>
                  <a:cubicBezTo>
                    <a:pt x="326587" y="302177"/>
                    <a:pt x="283780" y="341396"/>
                    <a:pt x="239621" y="378643"/>
                  </a:cubicBezTo>
                  <a:cubicBezTo>
                    <a:pt x="180616" y="426122"/>
                    <a:pt x="116449" y="467467"/>
                    <a:pt x="48715" y="501348"/>
                  </a:cubicBezTo>
                  <a:cubicBezTo>
                    <a:pt x="103820" y="501902"/>
                    <a:pt x="153939" y="529473"/>
                    <a:pt x="200934" y="555559"/>
                  </a:cubicBezTo>
                  <a:cubicBezTo>
                    <a:pt x="251718" y="583395"/>
                    <a:pt x="293573" y="624009"/>
                    <a:pt x="334409" y="664468"/>
                  </a:cubicBezTo>
                  <a:cubicBezTo>
                    <a:pt x="360842" y="691042"/>
                    <a:pt x="378989" y="724060"/>
                    <a:pt x="401124" y="753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 rot="533899">
              <a:off x="8491923" y="1906317"/>
              <a:ext cx="126846" cy="156028"/>
            </a:xfrm>
            <a:custGeom>
              <a:avLst/>
              <a:gdLst/>
              <a:ahLst/>
              <a:cxnLst/>
              <a:rect l="l" t="t" r="r" b="b"/>
              <a:pathLst>
                <a:path w="253171" h="311414" extrusionOk="0">
                  <a:moveTo>
                    <a:pt x="153058" y="311262"/>
                  </a:moveTo>
                  <a:cubicBezTo>
                    <a:pt x="144173" y="310000"/>
                    <a:pt x="143530" y="298950"/>
                    <a:pt x="140805" y="292505"/>
                  </a:cubicBezTo>
                  <a:cubicBezTo>
                    <a:pt x="124032" y="241041"/>
                    <a:pt x="82466" y="196706"/>
                    <a:pt x="34828" y="172037"/>
                  </a:cubicBezTo>
                  <a:cubicBezTo>
                    <a:pt x="34894" y="172081"/>
                    <a:pt x="34983" y="172103"/>
                    <a:pt x="35049" y="172148"/>
                  </a:cubicBezTo>
                  <a:cubicBezTo>
                    <a:pt x="35160" y="172214"/>
                    <a:pt x="35271" y="172258"/>
                    <a:pt x="35891" y="172546"/>
                  </a:cubicBezTo>
                  <a:cubicBezTo>
                    <a:pt x="35559" y="172369"/>
                    <a:pt x="35204" y="172214"/>
                    <a:pt x="34872" y="172037"/>
                  </a:cubicBezTo>
                  <a:cubicBezTo>
                    <a:pt x="34495" y="171838"/>
                    <a:pt x="34119" y="171638"/>
                    <a:pt x="33720" y="171461"/>
                  </a:cubicBezTo>
                  <a:cubicBezTo>
                    <a:pt x="34008" y="171616"/>
                    <a:pt x="34274" y="171749"/>
                    <a:pt x="34562" y="171882"/>
                  </a:cubicBezTo>
                  <a:cubicBezTo>
                    <a:pt x="34651" y="171926"/>
                    <a:pt x="34739" y="171971"/>
                    <a:pt x="34784" y="171993"/>
                  </a:cubicBezTo>
                  <a:cubicBezTo>
                    <a:pt x="26940" y="168029"/>
                    <a:pt x="20448" y="164995"/>
                    <a:pt x="12781" y="161275"/>
                  </a:cubicBezTo>
                  <a:cubicBezTo>
                    <a:pt x="7486" y="158684"/>
                    <a:pt x="551" y="155738"/>
                    <a:pt x="63" y="148984"/>
                  </a:cubicBezTo>
                  <a:cubicBezTo>
                    <a:pt x="-446" y="144489"/>
                    <a:pt x="2168" y="140281"/>
                    <a:pt x="6157" y="138332"/>
                  </a:cubicBezTo>
                  <a:cubicBezTo>
                    <a:pt x="36933" y="124514"/>
                    <a:pt x="64607" y="104650"/>
                    <a:pt x="86210" y="78608"/>
                  </a:cubicBezTo>
                  <a:cubicBezTo>
                    <a:pt x="100435" y="62309"/>
                    <a:pt x="113751" y="45368"/>
                    <a:pt x="123988" y="26434"/>
                  </a:cubicBezTo>
                  <a:cubicBezTo>
                    <a:pt x="128840" y="18063"/>
                    <a:pt x="133028" y="9072"/>
                    <a:pt x="138035" y="945"/>
                  </a:cubicBezTo>
                  <a:cubicBezTo>
                    <a:pt x="139210" y="-760"/>
                    <a:pt x="141736" y="37"/>
                    <a:pt x="142312" y="1787"/>
                  </a:cubicBezTo>
                  <a:cubicBezTo>
                    <a:pt x="143398" y="4488"/>
                    <a:pt x="142644" y="7456"/>
                    <a:pt x="142135" y="10180"/>
                  </a:cubicBezTo>
                  <a:cubicBezTo>
                    <a:pt x="146034" y="11375"/>
                    <a:pt x="148183" y="17532"/>
                    <a:pt x="149535" y="20344"/>
                  </a:cubicBezTo>
                  <a:cubicBezTo>
                    <a:pt x="162962" y="47051"/>
                    <a:pt x="184876" y="68908"/>
                    <a:pt x="209182" y="85982"/>
                  </a:cubicBezTo>
                  <a:cubicBezTo>
                    <a:pt x="221479" y="96124"/>
                    <a:pt x="258127" y="104296"/>
                    <a:pt x="252610" y="124270"/>
                  </a:cubicBezTo>
                  <a:cubicBezTo>
                    <a:pt x="238341" y="149117"/>
                    <a:pt x="214987" y="167918"/>
                    <a:pt x="201117" y="193274"/>
                  </a:cubicBezTo>
                  <a:cubicBezTo>
                    <a:pt x="187534" y="215685"/>
                    <a:pt x="180466" y="240797"/>
                    <a:pt x="174019" y="265887"/>
                  </a:cubicBezTo>
                  <a:cubicBezTo>
                    <a:pt x="171471" y="275764"/>
                    <a:pt x="169277" y="285707"/>
                    <a:pt x="166818" y="295628"/>
                  </a:cubicBezTo>
                  <a:cubicBezTo>
                    <a:pt x="165488" y="302759"/>
                    <a:pt x="162032" y="312768"/>
                    <a:pt x="153058" y="311262"/>
                  </a:cubicBezTo>
                  <a:close/>
                  <a:moveTo>
                    <a:pt x="33166" y="150889"/>
                  </a:moveTo>
                  <a:cubicBezTo>
                    <a:pt x="84681" y="174318"/>
                    <a:pt x="131699" y="219560"/>
                    <a:pt x="153102" y="272331"/>
                  </a:cubicBezTo>
                  <a:cubicBezTo>
                    <a:pt x="168989" y="200316"/>
                    <a:pt x="186537" y="175780"/>
                    <a:pt x="232934" y="120971"/>
                  </a:cubicBezTo>
                  <a:cubicBezTo>
                    <a:pt x="218222" y="111847"/>
                    <a:pt x="201936" y="105314"/>
                    <a:pt x="188509" y="94153"/>
                  </a:cubicBezTo>
                  <a:cubicBezTo>
                    <a:pt x="166795" y="77057"/>
                    <a:pt x="147098" y="56175"/>
                    <a:pt x="134180" y="31594"/>
                  </a:cubicBezTo>
                  <a:cubicBezTo>
                    <a:pt x="124209" y="55045"/>
                    <a:pt x="108234" y="75086"/>
                    <a:pt x="91949" y="94397"/>
                  </a:cubicBezTo>
                  <a:cubicBezTo>
                    <a:pt x="73691" y="116365"/>
                    <a:pt x="51158" y="134280"/>
                    <a:pt x="25832" y="147456"/>
                  </a:cubicBezTo>
                  <a:cubicBezTo>
                    <a:pt x="28291" y="148608"/>
                    <a:pt x="30729" y="149737"/>
                    <a:pt x="33166" y="150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 rot="533899">
              <a:off x="8422553" y="2296736"/>
              <a:ext cx="134369" cy="158111"/>
            </a:xfrm>
            <a:custGeom>
              <a:avLst/>
              <a:gdLst/>
              <a:ahLst/>
              <a:cxnLst/>
              <a:rect l="l" t="t" r="r" b="b"/>
              <a:pathLst>
                <a:path w="268185" h="315571" extrusionOk="0">
                  <a:moveTo>
                    <a:pt x="105538" y="314491"/>
                  </a:moveTo>
                  <a:cubicBezTo>
                    <a:pt x="100619" y="311856"/>
                    <a:pt x="99400" y="306320"/>
                    <a:pt x="99112" y="301182"/>
                  </a:cubicBezTo>
                  <a:cubicBezTo>
                    <a:pt x="98204" y="292280"/>
                    <a:pt x="97539" y="283377"/>
                    <a:pt x="96586" y="274497"/>
                  </a:cubicBezTo>
                  <a:cubicBezTo>
                    <a:pt x="94504" y="254877"/>
                    <a:pt x="89696" y="237117"/>
                    <a:pt x="82229" y="219622"/>
                  </a:cubicBezTo>
                  <a:cubicBezTo>
                    <a:pt x="74828" y="201596"/>
                    <a:pt x="62974" y="185696"/>
                    <a:pt x="47863" y="173383"/>
                  </a:cubicBezTo>
                  <a:cubicBezTo>
                    <a:pt x="35477" y="161425"/>
                    <a:pt x="-27205" y="127743"/>
                    <a:pt x="13652" y="114965"/>
                  </a:cubicBezTo>
                  <a:cubicBezTo>
                    <a:pt x="75958" y="95965"/>
                    <a:pt x="114888" y="66423"/>
                    <a:pt x="152732" y="13829"/>
                  </a:cubicBezTo>
                  <a:cubicBezTo>
                    <a:pt x="149298" y="5436"/>
                    <a:pt x="157851" y="-3400"/>
                    <a:pt x="166093" y="1317"/>
                  </a:cubicBezTo>
                  <a:cubicBezTo>
                    <a:pt x="168109" y="2513"/>
                    <a:pt x="169904" y="4617"/>
                    <a:pt x="170414" y="6920"/>
                  </a:cubicBezTo>
                  <a:cubicBezTo>
                    <a:pt x="171455" y="12434"/>
                    <a:pt x="173228" y="17727"/>
                    <a:pt x="175909" y="22665"/>
                  </a:cubicBezTo>
                  <a:cubicBezTo>
                    <a:pt x="175887" y="22621"/>
                    <a:pt x="175864" y="22576"/>
                    <a:pt x="175842" y="22510"/>
                  </a:cubicBezTo>
                  <a:cubicBezTo>
                    <a:pt x="175820" y="22488"/>
                    <a:pt x="175798" y="22444"/>
                    <a:pt x="175798" y="22421"/>
                  </a:cubicBezTo>
                  <a:cubicBezTo>
                    <a:pt x="188139" y="47224"/>
                    <a:pt x="200547" y="72137"/>
                    <a:pt x="219425" y="92687"/>
                  </a:cubicBezTo>
                  <a:cubicBezTo>
                    <a:pt x="231412" y="106018"/>
                    <a:pt x="246257" y="116139"/>
                    <a:pt x="259264" y="128385"/>
                  </a:cubicBezTo>
                  <a:cubicBezTo>
                    <a:pt x="270276" y="137885"/>
                    <a:pt x="272137" y="149511"/>
                    <a:pt x="258909" y="158059"/>
                  </a:cubicBezTo>
                  <a:cubicBezTo>
                    <a:pt x="235112" y="177480"/>
                    <a:pt x="206751" y="191941"/>
                    <a:pt x="187652" y="216566"/>
                  </a:cubicBezTo>
                  <a:cubicBezTo>
                    <a:pt x="168109" y="239242"/>
                    <a:pt x="151026" y="263558"/>
                    <a:pt x="135539" y="288891"/>
                  </a:cubicBezTo>
                  <a:cubicBezTo>
                    <a:pt x="128160" y="298436"/>
                    <a:pt x="120826" y="320714"/>
                    <a:pt x="105538" y="314491"/>
                  </a:cubicBezTo>
                  <a:close/>
                  <a:moveTo>
                    <a:pt x="115708" y="278749"/>
                  </a:moveTo>
                  <a:cubicBezTo>
                    <a:pt x="115885" y="280676"/>
                    <a:pt x="116062" y="282602"/>
                    <a:pt x="116218" y="284529"/>
                  </a:cubicBezTo>
                  <a:cubicBezTo>
                    <a:pt x="137976" y="249097"/>
                    <a:pt x="161706" y="214285"/>
                    <a:pt x="191596" y="185164"/>
                  </a:cubicBezTo>
                  <a:cubicBezTo>
                    <a:pt x="208679" y="169154"/>
                    <a:pt x="229750" y="158369"/>
                    <a:pt x="247520" y="143178"/>
                  </a:cubicBezTo>
                  <a:cubicBezTo>
                    <a:pt x="232564" y="128894"/>
                    <a:pt x="214927" y="117357"/>
                    <a:pt x="201899" y="101102"/>
                  </a:cubicBezTo>
                  <a:cubicBezTo>
                    <a:pt x="182312" y="78980"/>
                    <a:pt x="169594" y="51941"/>
                    <a:pt x="156566" y="25677"/>
                  </a:cubicBezTo>
                  <a:cubicBezTo>
                    <a:pt x="125546" y="78293"/>
                    <a:pt x="77952" y="110315"/>
                    <a:pt x="21009" y="129846"/>
                  </a:cubicBezTo>
                  <a:cubicBezTo>
                    <a:pt x="38468" y="145370"/>
                    <a:pt x="59606" y="156620"/>
                    <a:pt x="75138" y="174358"/>
                  </a:cubicBezTo>
                  <a:cubicBezTo>
                    <a:pt x="100575" y="202792"/>
                    <a:pt x="112229" y="241523"/>
                    <a:pt x="115708" y="278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 rot="533899">
              <a:off x="8064513" y="1892292"/>
              <a:ext cx="434507" cy="498688"/>
            </a:xfrm>
            <a:custGeom>
              <a:avLst/>
              <a:gdLst/>
              <a:ahLst/>
              <a:cxnLst/>
              <a:rect l="l" t="t" r="r" b="b"/>
              <a:pathLst>
                <a:path w="867228" h="995326" extrusionOk="0">
                  <a:moveTo>
                    <a:pt x="823180" y="465863"/>
                  </a:moveTo>
                  <a:cubicBezTo>
                    <a:pt x="837183" y="472197"/>
                    <a:pt x="852472" y="474389"/>
                    <a:pt x="867228" y="478242"/>
                  </a:cubicBezTo>
                  <a:cubicBezTo>
                    <a:pt x="808844" y="500675"/>
                    <a:pt x="754936" y="532829"/>
                    <a:pt x="704706" y="569944"/>
                  </a:cubicBezTo>
                  <a:cubicBezTo>
                    <a:pt x="686094" y="583098"/>
                    <a:pt x="669565" y="598910"/>
                    <a:pt x="653479" y="615031"/>
                  </a:cubicBezTo>
                  <a:cubicBezTo>
                    <a:pt x="628973" y="637841"/>
                    <a:pt x="608766" y="664747"/>
                    <a:pt x="595560" y="695639"/>
                  </a:cubicBezTo>
                  <a:cubicBezTo>
                    <a:pt x="581468" y="726022"/>
                    <a:pt x="571431" y="758088"/>
                    <a:pt x="560087" y="789578"/>
                  </a:cubicBezTo>
                  <a:cubicBezTo>
                    <a:pt x="534938" y="856699"/>
                    <a:pt x="513269" y="925105"/>
                    <a:pt x="498623" y="995326"/>
                  </a:cubicBezTo>
                  <a:cubicBezTo>
                    <a:pt x="483401" y="951125"/>
                    <a:pt x="465365" y="908009"/>
                    <a:pt x="443053" y="866908"/>
                  </a:cubicBezTo>
                  <a:cubicBezTo>
                    <a:pt x="416841" y="815266"/>
                    <a:pt x="388259" y="764820"/>
                    <a:pt x="352364" y="719201"/>
                  </a:cubicBezTo>
                  <a:cubicBezTo>
                    <a:pt x="330229" y="689283"/>
                    <a:pt x="312083" y="656288"/>
                    <a:pt x="285693" y="629691"/>
                  </a:cubicBezTo>
                  <a:cubicBezTo>
                    <a:pt x="244858" y="589255"/>
                    <a:pt x="203003" y="548641"/>
                    <a:pt x="152219" y="520783"/>
                  </a:cubicBezTo>
                  <a:cubicBezTo>
                    <a:pt x="105246" y="494674"/>
                    <a:pt x="55105" y="467103"/>
                    <a:pt x="0" y="466572"/>
                  </a:cubicBezTo>
                  <a:cubicBezTo>
                    <a:pt x="67734" y="432712"/>
                    <a:pt x="131923" y="391368"/>
                    <a:pt x="190905" y="343867"/>
                  </a:cubicBezTo>
                  <a:cubicBezTo>
                    <a:pt x="235087" y="306619"/>
                    <a:pt x="277872" y="267378"/>
                    <a:pt x="317666" y="225524"/>
                  </a:cubicBezTo>
                  <a:cubicBezTo>
                    <a:pt x="385666" y="147840"/>
                    <a:pt x="423710" y="104635"/>
                    <a:pt x="444360" y="0"/>
                  </a:cubicBezTo>
                  <a:cubicBezTo>
                    <a:pt x="471237" y="57045"/>
                    <a:pt x="491223" y="117634"/>
                    <a:pt x="525189" y="171114"/>
                  </a:cubicBezTo>
                  <a:cubicBezTo>
                    <a:pt x="542051" y="200345"/>
                    <a:pt x="563876" y="226033"/>
                    <a:pt x="583795" y="253139"/>
                  </a:cubicBezTo>
                  <a:cubicBezTo>
                    <a:pt x="602385" y="281839"/>
                    <a:pt x="626071" y="306154"/>
                    <a:pt x="650864" y="329517"/>
                  </a:cubicBezTo>
                  <a:cubicBezTo>
                    <a:pt x="682172" y="363487"/>
                    <a:pt x="717225" y="393449"/>
                    <a:pt x="753053" y="422503"/>
                  </a:cubicBezTo>
                  <a:cubicBezTo>
                    <a:pt x="774745" y="439289"/>
                    <a:pt x="798364" y="454126"/>
                    <a:pt x="823180" y="465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 rot="533899">
              <a:off x="8505181" y="1922320"/>
              <a:ext cx="103753" cy="120605"/>
            </a:xfrm>
            <a:custGeom>
              <a:avLst/>
              <a:gdLst/>
              <a:ahLst/>
              <a:cxnLst/>
              <a:rect l="l" t="t" r="r" b="b"/>
              <a:pathLst>
                <a:path w="207080" h="240715" extrusionOk="0">
                  <a:moveTo>
                    <a:pt x="162655" y="62559"/>
                  </a:moveTo>
                  <a:cubicBezTo>
                    <a:pt x="176082" y="73721"/>
                    <a:pt x="192368" y="80231"/>
                    <a:pt x="207080" y="89377"/>
                  </a:cubicBezTo>
                  <a:cubicBezTo>
                    <a:pt x="160683" y="144186"/>
                    <a:pt x="143135" y="168722"/>
                    <a:pt x="127270" y="240716"/>
                  </a:cubicBezTo>
                  <a:cubicBezTo>
                    <a:pt x="105867" y="187966"/>
                    <a:pt x="58849" y="142724"/>
                    <a:pt x="7312" y="119295"/>
                  </a:cubicBezTo>
                  <a:cubicBezTo>
                    <a:pt x="4897" y="118143"/>
                    <a:pt x="2437" y="117014"/>
                    <a:pt x="0" y="115862"/>
                  </a:cubicBezTo>
                  <a:cubicBezTo>
                    <a:pt x="25326" y="102686"/>
                    <a:pt x="47859" y="84793"/>
                    <a:pt x="66117" y="62803"/>
                  </a:cubicBezTo>
                  <a:cubicBezTo>
                    <a:pt x="82402" y="43471"/>
                    <a:pt x="98400" y="23429"/>
                    <a:pt x="108348" y="0"/>
                  </a:cubicBezTo>
                  <a:cubicBezTo>
                    <a:pt x="121244" y="24603"/>
                    <a:pt x="140963" y="45464"/>
                    <a:pt x="162655" y="62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 rot="533899">
              <a:off x="8433309" y="2309577"/>
              <a:ext cx="113489" cy="129693"/>
            </a:xfrm>
            <a:custGeom>
              <a:avLst/>
              <a:gdLst/>
              <a:ahLst/>
              <a:cxnLst/>
              <a:rect l="l" t="t" r="r" b="b"/>
              <a:pathLst>
                <a:path w="226511" h="258852" extrusionOk="0">
                  <a:moveTo>
                    <a:pt x="180890" y="75404"/>
                  </a:moveTo>
                  <a:cubicBezTo>
                    <a:pt x="193941" y="91636"/>
                    <a:pt x="211556" y="103195"/>
                    <a:pt x="226512" y="117457"/>
                  </a:cubicBezTo>
                  <a:cubicBezTo>
                    <a:pt x="208742" y="132670"/>
                    <a:pt x="187671" y="143455"/>
                    <a:pt x="170587" y="159466"/>
                  </a:cubicBezTo>
                  <a:cubicBezTo>
                    <a:pt x="140697" y="188586"/>
                    <a:pt x="116967" y="223398"/>
                    <a:pt x="95209" y="258852"/>
                  </a:cubicBezTo>
                  <a:cubicBezTo>
                    <a:pt x="95054" y="256926"/>
                    <a:pt x="94877" y="254999"/>
                    <a:pt x="94699" y="253072"/>
                  </a:cubicBezTo>
                  <a:cubicBezTo>
                    <a:pt x="91221" y="215847"/>
                    <a:pt x="79588" y="177115"/>
                    <a:pt x="54130" y="148659"/>
                  </a:cubicBezTo>
                  <a:cubicBezTo>
                    <a:pt x="38598" y="130921"/>
                    <a:pt x="17460" y="119671"/>
                    <a:pt x="0" y="104148"/>
                  </a:cubicBezTo>
                  <a:cubicBezTo>
                    <a:pt x="56922" y="84616"/>
                    <a:pt x="104515" y="52594"/>
                    <a:pt x="135557" y="0"/>
                  </a:cubicBezTo>
                  <a:cubicBezTo>
                    <a:pt x="148585" y="26242"/>
                    <a:pt x="161304" y="53281"/>
                    <a:pt x="180890" y="75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94" y="467409"/>
            <a:ext cx="712906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24"/>
          <p:cNvGrpSpPr/>
          <p:nvPr/>
        </p:nvGrpSpPr>
        <p:grpSpPr>
          <a:xfrm>
            <a:off x="6846619" y="2465020"/>
            <a:ext cx="2120350" cy="2552523"/>
            <a:chOff x="6846619" y="2465020"/>
            <a:chExt cx="2120350" cy="2552523"/>
          </a:xfrm>
        </p:grpSpPr>
        <p:grpSp>
          <p:nvGrpSpPr>
            <p:cNvPr id="1004" name="Google Shape;1004;p24"/>
            <p:cNvGrpSpPr/>
            <p:nvPr/>
          </p:nvGrpSpPr>
          <p:grpSpPr>
            <a:xfrm>
              <a:off x="6846619" y="2467377"/>
              <a:ext cx="2120350" cy="2550166"/>
              <a:chOff x="6846619" y="2467377"/>
              <a:chExt cx="2120350" cy="2550166"/>
            </a:xfrm>
          </p:grpSpPr>
          <p:sp>
            <p:nvSpPr>
              <p:cNvPr id="1005" name="Google Shape;1005;p24"/>
              <p:cNvSpPr/>
              <p:nvPr/>
            </p:nvSpPr>
            <p:spPr>
              <a:xfrm rot="-1008521">
                <a:off x="7137169" y="2641362"/>
                <a:ext cx="1539249" cy="2202196"/>
              </a:xfrm>
              <a:custGeom>
                <a:avLst/>
                <a:gdLst/>
                <a:ahLst/>
                <a:cxnLst/>
                <a:rect l="l" t="t" r="r" b="b"/>
                <a:pathLst>
                  <a:path w="3069762" h="4385521" extrusionOk="0">
                    <a:moveTo>
                      <a:pt x="3005736" y="3068610"/>
                    </a:moveTo>
                    <a:cubicBezTo>
                      <a:pt x="2959251" y="2869164"/>
                      <a:pt x="2920835" y="2667524"/>
                      <a:pt x="2858387" y="2472200"/>
                    </a:cubicBezTo>
                    <a:cubicBezTo>
                      <a:pt x="2792519" y="2274858"/>
                      <a:pt x="2748928" y="2071289"/>
                      <a:pt x="2689638" y="1872017"/>
                    </a:cubicBezTo>
                    <a:cubicBezTo>
                      <a:pt x="2649994" y="1734843"/>
                      <a:pt x="2605088" y="1599247"/>
                      <a:pt x="2568163" y="1461371"/>
                    </a:cubicBezTo>
                    <a:cubicBezTo>
                      <a:pt x="2532554" y="1322442"/>
                      <a:pt x="2502119" y="1182110"/>
                      <a:pt x="2465370" y="1043445"/>
                    </a:cubicBezTo>
                    <a:cubicBezTo>
                      <a:pt x="2447477" y="974419"/>
                      <a:pt x="2426779" y="906182"/>
                      <a:pt x="2405729" y="838121"/>
                    </a:cubicBezTo>
                    <a:cubicBezTo>
                      <a:pt x="2364594" y="704368"/>
                      <a:pt x="2336878" y="566667"/>
                      <a:pt x="2292235" y="433965"/>
                    </a:cubicBezTo>
                    <a:cubicBezTo>
                      <a:pt x="2249083" y="317841"/>
                      <a:pt x="2215930" y="193647"/>
                      <a:pt x="2177602" y="74014"/>
                    </a:cubicBezTo>
                    <a:cubicBezTo>
                      <a:pt x="2187951" y="63752"/>
                      <a:pt x="2190758" y="46737"/>
                      <a:pt x="2178303" y="34019"/>
                    </a:cubicBezTo>
                    <a:cubicBezTo>
                      <a:pt x="2166550" y="23582"/>
                      <a:pt x="2149097" y="22091"/>
                      <a:pt x="2134362" y="17881"/>
                    </a:cubicBezTo>
                    <a:cubicBezTo>
                      <a:pt x="2121030" y="16478"/>
                      <a:pt x="2106646" y="14110"/>
                      <a:pt x="2092701" y="14285"/>
                    </a:cubicBezTo>
                    <a:cubicBezTo>
                      <a:pt x="2089280" y="8233"/>
                      <a:pt x="2084281" y="6041"/>
                      <a:pt x="2076650" y="12531"/>
                    </a:cubicBezTo>
                    <a:cubicBezTo>
                      <a:pt x="2068932" y="2181"/>
                      <a:pt x="2054636" y="-3344"/>
                      <a:pt x="2041567" y="2181"/>
                    </a:cubicBezTo>
                    <a:cubicBezTo>
                      <a:pt x="1873695" y="74102"/>
                      <a:pt x="1712226" y="156897"/>
                      <a:pt x="1544617" y="231887"/>
                    </a:cubicBezTo>
                    <a:cubicBezTo>
                      <a:pt x="1310525" y="342925"/>
                      <a:pt x="1079504" y="454489"/>
                      <a:pt x="845851" y="568333"/>
                    </a:cubicBezTo>
                    <a:cubicBezTo>
                      <a:pt x="623074" y="675249"/>
                      <a:pt x="411524" y="802775"/>
                      <a:pt x="202867" y="934512"/>
                    </a:cubicBezTo>
                    <a:cubicBezTo>
                      <a:pt x="145331" y="966262"/>
                      <a:pt x="95777" y="1009502"/>
                      <a:pt x="42187" y="1046953"/>
                    </a:cubicBezTo>
                    <a:cubicBezTo>
                      <a:pt x="36486" y="1052303"/>
                      <a:pt x="24997" y="1056776"/>
                      <a:pt x="16138" y="1062302"/>
                    </a:cubicBezTo>
                    <a:cubicBezTo>
                      <a:pt x="9911" y="1058793"/>
                      <a:pt x="1140" y="1058881"/>
                      <a:pt x="0" y="1066863"/>
                    </a:cubicBezTo>
                    <a:cubicBezTo>
                      <a:pt x="1666" y="1083790"/>
                      <a:pt x="9472" y="1099841"/>
                      <a:pt x="13419" y="1116593"/>
                    </a:cubicBezTo>
                    <a:cubicBezTo>
                      <a:pt x="69114" y="1311040"/>
                      <a:pt x="101039" y="1510838"/>
                      <a:pt x="142963" y="1708355"/>
                    </a:cubicBezTo>
                    <a:cubicBezTo>
                      <a:pt x="190939" y="1887980"/>
                      <a:pt x="245406" y="2065851"/>
                      <a:pt x="289610" y="2246528"/>
                    </a:cubicBezTo>
                    <a:cubicBezTo>
                      <a:pt x="322500" y="2374143"/>
                      <a:pt x="346269" y="2504037"/>
                      <a:pt x="383106" y="2630599"/>
                    </a:cubicBezTo>
                    <a:cubicBezTo>
                      <a:pt x="422048" y="2761722"/>
                      <a:pt x="468972" y="2890477"/>
                      <a:pt x="500634" y="3023792"/>
                    </a:cubicBezTo>
                    <a:cubicBezTo>
                      <a:pt x="534665" y="3151582"/>
                      <a:pt x="561766" y="3281126"/>
                      <a:pt x="598341" y="3408214"/>
                    </a:cubicBezTo>
                    <a:cubicBezTo>
                      <a:pt x="658596" y="3598539"/>
                      <a:pt x="706133" y="3792460"/>
                      <a:pt x="751390" y="3986908"/>
                    </a:cubicBezTo>
                    <a:cubicBezTo>
                      <a:pt x="761652" y="4040497"/>
                      <a:pt x="773317" y="4101805"/>
                      <a:pt x="789543" y="4156972"/>
                    </a:cubicBezTo>
                    <a:cubicBezTo>
                      <a:pt x="789455" y="4157236"/>
                      <a:pt x="789280" y="4157411"/>
                      <a:pt x="789192" y="4157674"/>
                    </a:cubicBezTo>
                    <a:cubicBezTo>
                      <a:pt x="767791" y="4200914"/>
                      <a:pt x="932243" y="4316337"/>
                      <a:pt x="983903" y="4360629"/>
                    </a:cubicBezTo>
                    <a:cubicBezTo>
                      <a:pt x="984253" y="4364313"/>
                      <a:pt x="985394" y="4367997"/>
                      <a:pt x="987586" y="4371067"/>
                    </a:cubicBezTo>
                    <a:cubicBezTo>
                      <a:pt x="993024" y="4378785"/>
                      <a:pt x="1003461" y="4379486"/>
                      <a:pt x="1011881" y="4380714"/>
                    </a:cubicBezTo>
                    <a:cubicBezTo>
                      <a:pt x="1039158" y="4384311"/>
                      <a:pt x="1066698" y="4384574"/>
                      <a:pt x="1094151" y="4385451"/>
                    </a:cubicBezTo>
                    <a:cubicBezTo>
                      <a:pt x="1239570" y="4386591"/>
                      <a:pt x="1384550" y="4373698"/>
                      <a:pt x="1529969" y="4372207"/>
                    </a:cubicBezTo>
                    <a:cubicBezTo>
                      <a:pt x="1689334" y="4372382"/>
                      <a:pt x="1848523" y="4369926"/>
                      <a:pt x="2007800" y="4365278"/>
                    </a:cubicBezTo>
                    <a:cubicBezTo>
                      <a:pt x="2236980" y="4350455"/>
                      <a:pt x="2468527" y="4337036"/>
                      <a:pt x="2699286" y="4326950"/>
                    </a:cubicBezTo>
                    <a:cubicBezTo>
                      <a:pt x="2733579" y="4322389"/>
                      <a:pt x="2764540" y="4315635"/>
                      <a:pt x="2800062" y="4316951"/>
                    </a:cubicBezTo>
                    <a:cubicBezTo>
                      <a:pt x="2812779" y="4317039"/>
                      <a:pt x="2825585" y="4317039"/>
                      <a:pt x="2838302" y="4315986"/>
                    </a:cubicBezTo>
                    <a:cubicBezTo>
                      <a:pt x="2862685" y="4313881"/>
                      <a:pt x="2871719" y="4280552"/>
                      <a:pt x="2854090" y="4265291"/>
                    </a:cubicBezTo>
                    <a:cubicBezTo>
                      <a:pt x="2860141" y="4247750"/>
                      <a:pt x="2863737" y="4227490"/>
                      <a:pt x="2869000" y="4216088"/>
                    </a:cubicBezTo>
                    <a:cubicBezTo>
                      <a:pt x="2871543" y="4208106"/>
                      <a:pt x="2874437" y="4200213"/>
                      <a:pt x="2877419" y="4192406"/>
                    </a:cubicBezTo>
                    <a:cubicBezTo>
                      <a:pt x="2880489" y="4191705"/>
                      <a:pt x="2883559" y="4191091"/>
                      <a:pt x="2886541" y="4190214"/>
                    </a:cubicBezTo>
                    <a:cubicBezTo>
                      <a:pt x="2900223" y="4182671"/>
                      <a:pt x="2901890" y="4164779"/>
                      <a:pt x="2893558" y="4153464"/>
                    </a:cubicBezTo>
                    <a:cubicBezTo>
                      <a:pt x="2901627" y="4134870"/>
                      <a:pt x="2909696" y="4116276"/>
                      <a:pt x="2916274" y="4097244"/>
                    </a:cubicBezTo>
                    <a:lnTo>
                      <a:pt x="2916186" y="4097244"/>
                    </a:lnTo>
                    <a:cubicBezTo>
                      <a:pt x="2914608" y="4093472"/>
                      <a:pt x="2912590" y="4091280"/>
                      <a:pt x="2910310" y="4090315"/>
                    </a:cubicBezTo>
                    <a:cubicBezTo>
                      <a:pt x="2950655" y="4047338"/>
                      <a:pt x="2878648" y="3913058"/>
                      <a:pt x="2863387" y="3869555"/>
                    </a:cubicBezTo>
                    <a:cubicBezTo>
                      <a:pt x="2836986" y="3805441"/>
                      <a:pt x="2815323" y="3739748"/>
                      <a:pt x="2795501" y="3673354"/>
                    </a:cubicBezTo>
                    <a:cubicBezTo>
                      <a:pt x="2793045" y="3666074"/>
                      <a:pt x="2790940" y="3658531"/>
                      <a:pt x="2787256" y="3651690"/>
                    </a:cubicBezTo>
                    <a:cubicBezTo>
                      <a:pt x="2785239" y="3647918"/>
                      <a:pt x="2782608" y="3645024"/>
                      <a:pt x="2779626" y="3642743"/>
                    </a:cubicBezTo>
                    <a:cubicBezTo>
                      <a:pt x="2871368" y="3570648"/>
                      <a:pt x="2951883" y="3484081"/>
                      <a:pt x="3024505" y="3392339"/>
                    </a:cubicBezTo>
                    <a:cubicBezTo>
                      <a:pt x="3026961" y="3389445"/>
                      <a:pt x="3034591" y="3379797"/>
                      <a:pt x="3041082" y="3369535"/>
                    </a:cubicBezTo>
                    <a:cubicBezTo>
                      <a:pt x="3056606" y="3361816"/>
                      <a:pt x="3067833" y="3349011"/>
                      <a:pt x="3069762" y="3327435"/>
                    </a:cubicBezTo>
                    <a:cubicBezTo>
                      <a:pt x="3052308" y="3240517"/>
                      <a:pt x="3024417" y="3155529"/>
                      <a:pt x="3005736" y="3068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4"/>
              <p:cNvSpPr/>
              <p:nvPr/>
            </p:nvSpPr>
            <p:spPr>
              <a:xfrm rot="-1013502">
                <a:off x="7210969" y="2673904"/>
                <a:ext cx="1345362" cy="2027934"/>
              </a:xfrm>
              <a:custGeom>
                <a:avLst/>
                <a:gdLst/>
                <a:ahLst/>
                <a:cxnLst/>
                <a:rect l="l" t="t" r="r" b="b"/>
                <a:pathLst>
                  <a:path w="2695952" h="4063750" extrusionOk="0">
                    <a:moveTo>
                      <a:pt x="724288" y="1444104"/>
                    </a:moveTo>
                    <a:cubicBezTo>
                      <a:pt x="729814" y="1377885"/>
                      <a:pt x="699730" y="1313946"/>
                      <a:pt x="679558" y="1252112"/>
                    </a:cubicBezTo>
                    <a:cubicBezTo>
                      <a:pt x="656841" y="1194400"/>
                      <a:pt x="642019" y="1133619"/>
                      <a:pt x="615970" y="1077399"/>
                    </a:cubicBezTo>
                    <a:cubicBezTo>
                      <a:pt x="602814" y="1056086"/>
                      <a:pt x="573344" y="1057577"/>
                      <a:pt x="551066" y="1056174"/>
                    </a:cubicBezTo>
                    <a:cubicBezTo>
                      <a:pt x="495898" y="1051174"/>
                      <a:pt x="483970" y="1113359"/>
                      <a:pt x="479760" y="1155897"/>
                    </a:cubicBezTo>
                    <a:cubicBezTo>
                      <a:pt x="475199" y="1189401"/>
                      <a:pt x="467393" y="1222292"/>
                      <a:pt x="459061" y="1255006"/>
                    </a:cubicBezTo>
                    <a:cubicBezTo>
                      <a:pt x="431784" y="1227028"/>
                      <a:pt x="411348" y="1193085"/>
                      <a:pt x="389334" y="1160896"/>
                    </a:cubicBezTo>
                    <a:cubicBezTo>
                      <a:pt x="378107" y="1143706"/>
                      <a:pt x="364600" y="1119235"/>
                      <a:pt x="340393" y="1123533"/>
                    </a:cubicBezTo>
                    <a:cubicBezTo>
                      <a:pt x="326272" y="1126252"/>
                      <a:pt x="314168" y="1134409"/>
                      <a:pt x="300661" y="1139320"/>
                    </a:cubicBezTo>
                    <a:cubicBezTo>
                      <a:pt x="287593" y="1144583"/>
                      <a:pt x="272419" y="1148793"/>
                      <a:pt x="264701" y="1161773"/>
                    </a:cubicBezTo>
                    <a:cubicBezTo>
                      <a:pt x="254790" y="1181771"/>
                      <a:pt x="256457" y="1219660"/>
                      <a:pt x="272770" y="1235623"/>
                    </a:cubicBezTo>
                    <a:cubicBezTo>
                      <a:pt x="296539" y="1321752"/>
                      <a:pt x="309783" y="1410424"/>
                      <a:pt x="330306" y="1497693"/>
                    </a:cubicBezTo>
                    <a:cubicBezTo>
                      <a:pt x="339340" y="1532162"/>
                      <a:pt x="345568" y="1581541"/>
                      <a:pt x="390737" y="1582418"/>
                    </a:cubicBezTo>
                    <a:cubicBezTo>
                      <a:pt x="472831" y="1583120"/>
                      <a:pt x="448273" y="1471381"/>
                      <a:pt x="434591" y="1419984"/>
                    </a:cubicBezTo>
                    <a:cubicBezTo>
                      <a:pt x="450904" y="1448928"/>
                      <a:pt x="484584" y="1459891"/>
                      <a:pt x="516334" y="1454804"/>
                    </a:cubicBezTo>
                    <a:cubicBezTo>
                      <a:pt x="573256" y="1444805"/>
                      <a:pt x="565538" y="1369552"/>
                      <a:pt x="568783" y="1325523"/>
                    </a:cubicBezTo>
                    <a:cubicBezTo>
                      <a:pt x="577378" y="1359466"/>
                      <a:pt x="585097" y="1393672"/>
                      <a:pt x="594306" y="1427439"/>
                    </a:cubicBezTo>
                    <a:cubicBezTo>
                      <a:pt x="600007" y="1445682"/>
                      <a:pt x="603954" y="1466645"/>
                      <a:pt x="619039" y="1479713"/>
                    </a:cubicBezTo>
                    <a:cubicBezTo>
                      <a:pt x="653859" y="1505937"/>
                      <a:pt x="718149" y="1492080"/>
                      <a:pt x="724288" y="1444104"/>
                    </a:cubicBezTo>
                    <a:close/>
                    <a:moveTo>
                      <a:pt x="1043719" y="1367535"/>
                    </a:moveTo>
                    <a:cubicBezTo>
                      <a:pt x="1082135" y="1341047"/>
                      <a:pt x="1067137" y="1287020"/>
                      <a:pt x="1057752" y="1249130"/>
                    </a:cubicBezTo>
                    <a:cubicBezTo>
                      <a:pt x="1032843" y="1160984"/>
                      <a:pt x="1004689" y="1072926"/>
                      <a:pt x="962151" y="991621"/>
                    </a:cubicBezTo>
                    <a:cubicBezTo>
                      <a:pt x="947943" y="967764"/>
                      <a:pt x="938909" y="936541"/>
                      <a:pt x="913298" y="922507"/>
                    </a:cubicBezTo>
                    <a:cubicBezTo>
                      <a:pt x="887600" y="912246"/>
                      <a:pt x="858744" y="907948"/>
                      <a:pt x="831204" y="910228"/>
                    </a:cubicBezTo>
                    <a:cubicBezTo>
                      <a:pt x="807961" y="913561"/>
                      <a:pt x="783403" y="924349"/>
                      <a:pt x="773142" y="946715"/>
                    </a:cubicBezTo>
                    <a:cubicBezTo>
                      <a:pt x="767967" y="955836"/>
                      <a:pt x="770423" y="964782"/>
                      <a:pt x="776211" y="970659"/>
                    </a:cubicBezTo>
                    <a:cubicBezTo>
                      <a:pt x="775071" y="971536"/>
                      <a:pt x="774106" y="972764"/>
                      <a:pt x="773405" y="974167"/>
                    </a:cubicBezTo>
                    <a:cubicBezTo>
                      <a:pt x="767002" y="971711"/>
                      <a:pt x="760336" y="980219"/>
                      <a:pt x="760775" y="988639"/>
                    </a:cubicBezTo>
                    <a:cubicBezTo>
                      <a:pt x="751039" y="1081696"/>
                      <a:pt x="749724" y="1175719"/>
                      <a:pt x="757179" y="1269040"/>
                    </a:cubicBezTo>
                    <a:cubicBezTo>
                      <a:pt x="764283" y="1327190"/>
                      <a:pt x="754898" y="1422615"/>
                      <a:pt x="827608" y="1439455"/>
                    </a:cubicBezTo>
                    <a:cubicBezTo>
                      <a:pt x="917069" y="1451120"/>
                      <a:pt x="895669" y="1327628"/>
                      <a:pt x="891459" y="1271759"/>
                    </a:cubicBezTo>
                    <a:cubicBezTo>
                      <a:pt x="905580" y="1265444"/>
                      <a:pt x="919613" y="1263339"/>
                      <a:pt x="935313" y="1261409"/>
                    </a:cubicBezTo>
                    <a:cubicBezTo>
                      <a:pt x="960836" y="1289826"/>
                      <a:pt x="956626" y="1335697"/>
                      <a:pt x="984780" y="1362974"/>
                    </a:cubicBezTo>
                    <a:cubicBezTo>
                      <a:pt x="1000567" y="1377095"/>
                      <a:pt x="1025739" y="1378235"/>
                      <a:pt x="1043719" y="1367535"/>
                    </a:cubicBezTo>
                    <a:close/>
                    <a:moveTo>
                      <a:pt x="1355081" y="876899"/>
                    </a:moveTo>
                    <a:cubicBezTo>
                      <a:pt x="1375166" y="839975"/>
                      <a:pt x="1369377" y="775860"/>
                      <a:pt x="1318419" y="771212"/>
                    </a:cubicBezTo>
                    <a:cubicBezTo>
                      <a:pt x="1220713" y="762792"/>
                      <a:pt x="1121077" y="787701"/>
                      <a:pt x="1028633" y="820153"/>
                    </a:cubicBezTo>
                    <a:cubicBezTo>
                      <a:pt x="1002058" y="832169"/>
                      <a:pt x="995743" y="861901"/>
                      <a:pt x="1000479" y="888389"/>
                    </a:cubicBezTo>
                    <a:cubicBezTo>
                      <a:pt x="1001181" y="895055"/>
                      <a:pt x="1005654" y="900580"/>
                      <a:pt x="1011443" y="903475"/>
                    </a:cubicBezTo>
                    <a:cubicBezTo>
                      <a:pt x="992673" y="969869"/>
                      <a:pt x="1072487" y="971887"/>
                      <a:pt x="1117569" y="965572"/>
                    </a:cubicBezTo>
                    <a:cubicBezTo>
                      <a:pt x="1149582" y="1033194"/>
                      <a:pt x="1159318" y="1247727"/>
                      <a:pt x="1247025" y="1257375"/>
                    </a:cubicBezTo>
                    <a:cubicBezTo>
                      <a:pt x="1337452" y="1274214"/>
                      <a:pt x="1333680" y="1164843"/>
                      <a:pt x="1319033" y="1105202"/>
                    </a:cubicBezTo>
                    <a:cubicBezTo>
                      <a:pt x="1307280" y="1046877"/>
                      <a:pt x="1279565" y="992673"/>
                      <a:pt x="1265707" y="935400"/>
                    </a:cubicBezTo>
                    <a:cubicBezTo>
                      <a:pt x="1266496" y="933646"/>
                      <a:pt x="1267987" y="932506"/>
                      <a:pt x="1269391" y="931366"/>
                    </a:cubicBezTo>
                    <a:lnTo>
                      <a:pt x="1269478" y="931453"/>
                    </a:lnTo>
                    <a:cubicBezTo>
                      <a:pt x="1297018" y="912158"/>
                      <a:pt x="1337013" y="907685"/>
                      <a:pt x="1355081" y="876899"/>
                    </a:cubicBezTo>
                    <a:close/>
                    <a:moveTo>
                      <a:pt x="1740643" y="1007584"/>
                    </a:moveTo>
                    <a:cubicBezTo>
                      <a:pt x="1774410" y="970483"/>
                      <a:pt x="1770990" y="916894"/>
                      <a:pt x="1758272" y="871637"/>
                    </a:cubicBezTo>
                    <a:cubicBezTo>
                      <a:pt x="1734766" y="792963"/>
                      <a:pt x="1716173" y="712886"/>
                      <a:pt x="1694772" y="633599"/>
                    </a:cubicBezTo>
                    <a:cubicBezTo>
                      <a:pt x="1688545" y="612198"/>
                      <a:pt x="1685212" y="588868"/>
                      <a:pt x="1671091" y="570888"/>
                    </a:cubicBezTo>
                    <a:cubicBezTo>
                      <a:pt x="1652585" y="548961"/>
                      <a:pt x="1613555" y="546944"/>
                      <a:pt x="1593031" y="566853"/>
                    </a:cubicBezTo>
                    <a:cubicBezTo>
                      <a:pt x="1551984" y="623425"/>
                      <a:pt x="1579349" y="699555"/>
                      <a:pt x="1579349" y="764371"/>
                    </a:cubicBezTo>
                    <a:cubicBezTo>
                      <a:pt x="1579349" y="765686"/>
                      <a:pt x="1579261" y="766827"/>
                      <a:pt x="1579261" y="768054"/>
                    </a:cubicBezTo>
                    <a:cubicBezTo>
                      <a:pt x="1579261" y="768142"/>
                      <a:pt x="1579173" y="768142"/>
                      <a:pt x="1579173" y="768142"/>
                    </a:cubicBezTo>
                    <a:cubicBezTo>
                      <a:pt x="1564526" y="776387"/>
                      <a:pt x="1550055" y="780947"/>
                      <a:pt x="1533127" y="784894"/>
                    </a:cubicBezTo>
                    <a:cubicBezTo>
                      <a:pt x="1519708" y="772177"/>
                      <a:pt x="1522953" y="749110"/>
                      <a:pt x="1520059" y="732007"/>
                    </a:cubicBezTo>
                    <a:cubicBezTo>
                      <a:pt x="1517603" y="701748"/>
                      <a:pt x="1518129" y="666928"/>
                      <a:pt x="1505061" y="638510"/>
                    </a:cubicBezTo>
                    <a:cubicBezTo>
                      <a:pt x="1486203" y="592552"/>
                      <a:pt x="1438315" y="593955"/>
                      <a:pt x="1426738" y="643598"/>
                    </a:cubicBezTo>
                    <a:cubicBezTo>
                      <a:pt x="1416037" y="683768"/>
                      <a:pt x="1421037" y="726043"/>
                      <a:pt x="1421388" y="767090"/>
                    </a:cubicBezTo>
                    <a:cubicBezTo>
                      <a:pt x="1418405" y="796998"/>
                      <a:pt x="1419283" y="826994"/>
                      <a:pt x="1419546" y="856902"/>
                    </a:cubicBezTo>
                    <a:cubicBezTo>
                      <a:pt x="1419458" y="908913"/>
                      <a:pt x="1423405" y="960748"/>
                      <a:pt x="1429194" y="1012407"/>
                    </a:cubicBezTo>
                    <a:cubicBezTo>
                      <a:pt x="1433140" y="1056437"/>
                      <a:pt x="1435596" y="1109061"/>
                      <a:pt x="1475591" y="1136601"/>
                    </a:cubicBezTo>
                    <a:cubicBezTo>
                      <a:pt x="1491290" y="1146775"/>
                      <a:pt x="1514445" y="1150108"/>
                      <a:pt x="1531373" y="1140460"/>
                    </a:cubicBezTo>
                    <a:cubicBezTo>
                      <a:pt x="1594698" y="1091870"/>
                      <a:pt x="1557159" y="979166"/>
                      <a:pt x="1551633" y="911368"/>
                    </a:cubicBezTo>
                    <a:cubicBezTo>
                      <a:pt x="1573297" y="900493"/>
                      <a:pt x="1596627" y="892336"/>
                      <a:pt x="1620045" y="886021"/>
                    </a:cubicBezTo>
                    <a:cubicBezTo>
                      <a:pt x="1638727" y="928121"/>
                      <a:pt x="1634078" y="979956"/>
                      <a:pt x="1661355" y="1018196"/>
                    </a:cubicBezTo>
                    <a:cubicBezTo>
                      <a:pt x="1683370" y="1042930"/>
                      <a:pt x="1721259" y="1028546"/>
                      <a:pt x="1740643" y="1007584"/>
                    </a:cubicBezTo>
                    <a:close/>
                    <a:moveTo>
                      <a:pt x="1903779" y="2887067"/>
                    </a:moveTo>
                    <a:cubicBezTo>
                      <a:pt x="1918864" y="2856896"/>
                      <a:pt x="1900095" y="2823216"/>
                      <a:pt x="1894745" y="2792606"/>
                    </a:cubicBezTo>
                    <a:cubicBezTo>
                      <a:pt x="1889219" y="2716476"/>
                      <a:pt x="1811160" y="2714898"/>
                      <a:pt x="1753185" y="2730597"/>
                    </a:cubicBezTo>
                    <a:cubicBezTo>
                      <a:pt x="1615221" y="2761996"/>
                      <a:pt x="1479625" y="2803131"/>
                      <a:pt x="1343416" y="2841722"/>
                    </a:cubicBezTo>
                    <a:cubicBezTo>
                      <a:pt x="1310174" y="2852248"/>
                      <a:pt x="1276582" y="2862334"/>
                      <a:pt x="1244306" y="2875665"/>
                    </a:cubicBezTo>
                    <a:cubicBezTo>
                      <a:pt x="1213082" y="2884348"/>
                      <a:pt x="1190191" y="2910134"/>
                      <a:pt x="1192296" y="2943551"/>
                    </a:cubicBezTo>
                    <a:cubicBezTo>
                      <a:pt x="1194401" y="2969249"/>
                      <a:pt x="1196681" y="3004332"/>
                      <a:pt x="1222467" y="3017488"/>
                    </a:cubicBezTo>
                    <a:cubicBezTo>
                      <a:pt x="1221765" y="3039327"/>
                      <a:pt x="1239307" y="3057395"/>
                      <a:pt x="1260795" y="3059588"/>
                    </a:cubicBezTo>
                    <a:cubicBezTo>
                      <a:pt x="1358150" y="3059325"/>
                      <a:pt x="1445595" y="3011787"/>
                      <a:pt x="1538916" y="2988194"/>
                    </a:cubicBezTo>
                    <a:cubicBezTo>
                      <a:pt x="1629956" y="2976967"/>
                      <a:pt x="1718628" y="2953199"/>
                      <a:pt x="1806599" y="2927851"/>
                    </a:cubicBezTo>
                    <a:cubicBezTo>
                      <a:pt x="1831332" y="2919694"/>
                      <a:pt x="1855890" y="2911801"/>
                      <a:pt x="1880712" y="2904258"/>
                    </a:cubicBezTo>
                    <a:cubicBezTo>
                      <a:pt x="1889921" y="2901013"/>
                      <a:pt x="1899130" y="2895926"/>
                      <a:pt x="1903779" y="2887067"/>
                    </a:cubicBezTo>
                    <a:close/>
                    <a:moveTo>
                      <a:pt x="2045777" y="2316530"/>
                    </a:moveTo>
                    <a:cubicBezTo>
                      <a:pt x="2064985" y="2285218"/>
                      <a:pt x="2052180" y="2247241"/>
                      <a:pt x="2043321" y="2214614"/>
                    </a:cubicBezTo>
                    <a:cubicBezTo>
                      <a:pt x="2013676" y="2091999"/>
                      <a:pt x="1968858" y="1973945"/>
                      <a:pt x="1936055" y="1852294"/>
                    </a:cubicBezTo>
                    <a:cubicBezTo>
                      <a:pt x="1900446" y="1696087"/>
                      <a:pt x="1864574" y="1538740"/>
                      <a:pt x="1798354" y="1392005"/>
                    </a:cubicBezTo>
                    <a:cubicBezTo>
                      <a:pt x="1774936" y="1342363"/>
                      <a:pt x="1768008" y="1280178"/>
                      <a:pt x="1696877" y="1308333"/>
                    </a:cubicBezTo>
                    <a:cubicBezTo>
                      <a:pt x="1526373" y="1359378"/>
                      <a:pt x="1357536" y="1418142"/>
                      <a:pt x="1195278" y="1491817"/>
                    </a:cubicBezTo>
                    <a:cubicBezTo>
                      <a:pt x="1131514" y="1521988"/>
                      <a:pt x="1067663" y="1551896"/>
                      <a:pt x="1001093" y="1575314"/>
                    </a:cubicBezTo>
                    <a:cubicBezTo>
                      <a:pt x="882688" y="1620045"/>
                      <a:pt x="762792" y="1660741"/>
                      <a:pt x="641580" y="1697227"/>
                    </a:cubicBezTo>
                    <a:cubicBezTo>
                      <a:pt x="607813" y="1710559"/>
                      <a:pt x="565889" y="1712050"/>
                      <a:pt x="538349" y="1736784"/>
                    </a:cubicBezTo>
                    <a:cubicBezTo>
                      <a:pt x="533437" y="1741783"/>
                      <a:pt x="531420" y="1748361"/>
                      <a:pt x="531683" y="1754851"/>
                    </a:cubicBezTo>
                    <a:cubicBezTo>
                      <a:pt x="526508" y="1752746"/>
                      <a:pt x="520983" y="1751518"/>
                      <a:pt x="515895" y="1754939"/>
                    </a:cubicBezTo>
                    <a:cubicBezTo>
                      <a:pt x="513264" y="1757044"/>
                      <a:pt x="511072" y="1759938"/>
                      <a:pt x="509493" y="1763359"/>
                    </a:cubicBezTo>
                    <a:cubicBezTo>
                      <a:pt x="493793" y="1767306"/>
                      <a:pt x="513177" y="1812826"/>
                      <a:pt x="514054" y="1825982"/>
                    </a:cubicBezTo>
                    <a:cubicBezTo>
                      <a:pt x="526947" y="1882115"/>
                      <a:pt x="541067" y="1937897"/>
                      <a:pt x="555364" y="1993679"/>
                    </a:cubicBezTo>
                    <a:cubicBezTo>
                      <a:pt x="571327" y="2054635"/>
                      <a:pt x="582465" y="2116645"/>
                      <a:pt x="595271" y="2178303"/>
                    </a:cubicBezTo>
                    <a:cubicBezTo>
                      <a:pt x="621846" y="2286885"/>
                      <a:pt x="657105" y="2393362"/>
                      <a:pt x="691047" y="2499839"/>
                    </a:cubicBezTo>
                    <a:cubicBezTo>
                      <a:pt x="712711" y="2563777"/>
                      <a:pt x="727709" y="2629646"/>
                      <a:pt x="744549" y="2694900"/>
                    </a:cubicBezTo>
                    <a:cubicBezTo>
                      <a:pt x="750250" y="2713582"/>
                      <a:pt x="753758" y="2733930"/>
                      <a:pt x="765511" y="2749981"/>
                    </a:cubicBezTo>
                    <a:cubicBezTo>
                      <a:pt x="791209" y="2779625"/>
                      <a:pt x="835326" y="2765592"/>
                      <a:pt x="868392" y="2758927"/>
                    </a:cubicBezTo>
                    <a:cubicBezTo>
                      <a:pt x="941189" y="2744630"/>
                      <a:pt x="1007408" y="2712003"/>
                      <a:pt x="1073715" y="2679902"/>
                    </a:cubicBezTo>
                    <a:cubicBezTo>
                      <a:pt x="1139583" y="2652713"/>
                      <a:pt x="1206767" y="2628330"/>
                      <a:pt x="1273074" y="2602193"/>
                    </a:cubicBezTo>
                    <a:cubicBezTo>
                      <a:pt x="1400776" y="2569303"/>
                      <a:pt x="1522865" y="2521766"/>
                      <a:pt x="1643814" y="2470018"/>
                    </a:cubicBezTo>
                    <a:cubicBezTo>
                      <a:pt x="1678634" y="2456950"/>
                      <a:pt x="1715208" y="2450109"/>
                      <a:pt x="1751255" y="2441250"/>
                    </a:cubicBezTo>
                    <a:cubicBezTo>
                      <a:pt x="1802564" y="2426778"/>
                      <a:pt x="1851856" y="2405992"/>
                      <a:pt x="1901323" y="2386345"/>
                    </a:cubicBezTo>
                    <a:cubicBezTo>
                      <a:pt x="1948159" y="2364068"/>
                      <a:pt x="2008852" y="2354069"/>
                      <a:pt x="2045777" y="2316530"/>
                    </a:cubicBezTo>
                    <a:close/>
                    <a:moveTo>
                      <a:pt x="2695953" y="3257719"/>
                    </a:moveTo>
                    <a:cubicBezTo>
                      <a:pt x="2695777" y="3258508"/>
                      <a:pt x="2695690" y="3259385"/>
                      <a:pt x="2695514" y="3260175"/>
                    </a:cubicBezTo>
                    <a:cubicBezTo>
                      <a:pt x="2696479" y="3281312"/>
                      <a:pt x="2683762" y="3296661"/>
                      <a:pt x="2664904" y="3304029"/>
                    </a:cubicBezTo>
                    <a:cubicBezTo>
                      <a:pt x="2478351" y="3385597"/>
                      <a:pt x="2294603" y="3474006"/>
                      <a:pt x="2106646" y="3552328"/>
                    </a:cubicBezTo>
                    <a:cubicBezTo>
                      <a:pt x="2024552" y="3588113"/>
                      <a:pt x="1939388" y="3616092"/>
                      <a:pt x="1856504" y="3649859"/>
                    </a:cubicBezTo>
                    <a:cubicBezTo>
                      <a:pt x="1740380" y="3694239"/>
                      <a:pt x="1626623" y="3744583"/>
                      <a:pt x="1507779" y="3781508"/>
                    </a:cubicBezTo>
                    <a:cubicBezTo>
                      <a:pt x="1260006" y="3865532"/>
                      <a:pt x="1014162" y="3956397"/>
                      <a:pt x="775334" y="4063751"/>
                    </a:cubicBezTo>
                    <a:cubicBezTo>
                      <a:pt x="776825" y="4062084"/>
                      <a:pt x="777965" y="4060155"/>
                      <a:pt x="778492" y="4057874"/>
                    </a:cubicBezTo>
                    <a:cubicBezTo>
                      <a:pt x="778492" y="4057874"/>
                      <a:pt x="778492" y="4057962"/>
                      <a:pt x="778579" y="4057962"/>
                    </a:cubicBezTo>
                    <a:cubicBezTo>
                      <a:pt x="780158" y="4050331"/>
                      <a:pt x="778667" y="4042964"/>
                      <a:pt x="776650" y="4035597"/>
                    </a:cubicBezTo>
                    <a:cubicBezTo>
                      <a:pt x="779106" y="4030597"/>
                      <a:pt x="780158" y="4024721"/>
                      <a:pt x="779281" y="4018845"/>
                    </a:cubicBezTo>
                    <a:cubicBezTo>
                      <a:pt x="766388" y="3908333"/>
                      <a:pt x="740777" y="3800541"/>
                      <a:pt x="716833" y="3692047"/>
                    </a:cubicBezTo>
                    <a:cubicBezTo>
                      <a:pt x="697713" y="3595393"/>
                      <a:pt x="672453" y="3500318"/>
                      <a:pt x="650439" y="3404278"/>
                    </a:cubicBezTo>
                    <a:cubicBezTo>
                      <a:pt x="622811" y="3278418"/>
                      <a:pt x="596849" y="3151944"/>
                      <a:pt x="559048" y="3028715"/>
                    </a:cubicBezTo>
                    <a:cubicBezTo>
                      <a:pt x="522561" y="2903030"/>
                      <a:pt x="477743" y="2779625"/>
                      <a:pt x="445729" y="2652801"/>
                    </a:cubicBezTo>
                    <a:cubicBezTo>
                      <a:pt x="401174" y="2458616"/>
                      <a:pt x="355829" y="2264607"/>
                      <a:pt x="301977" y="2072791"/>
                    </a:cubicBezTo>
                    <a:cubicBezTo>
                      <a:pt x="241546" y="1850540"/>
                      <a:pt x="175678" y="1629693"/>
                      <a:pt x="130421" y="1403671"/>
                    </a:cubicBezTo>
                    <a:cubicBezTo>
                      <a:pt x="95163" y="1275968"/>
                      <a:pt x="55080" y="1149933"/>
                      <a:pt x="29031" y="1019863"/>
                    </a:cubicBezTo>
                    <a:cubicBezTo>
                      <a:pt x="21576" y="993112"/>
                      <a:pt x="14384" y="965133"/>
                      <a:pt x="0" y="941189"/>
                    </a:cubicBezTo>
                    <a:cubicBezTo>
                      <a:pt x="6227" y="937418"/>
                      <a:pt x="11928" y="934436"/>
                      <a:pt x="16928" y="932331"/>
                    </a:cubicBezTo>
                    <a:cubicBezTo>
                      <a:pt x="101565" y="888828"/>
                      <a:pt x="178923" y="833133"/>
                      <a:pt x="261631" y="786385"/>
                    </a:cubicBezTo>
                    <a:cubicBezTo>
                      <a:pt x="341533" y="743584"/>
                      <a:pt x="418979" y="696134"/>
                      <a:pt x="499933" y="655350"/>
                    </a:cubicBezTo>
                    <a:cubicBezTo>
                      <a:pt x="731305" y="534402"/>
                      <a:pt x="968817" y="425908"/>
                      <a:pt x="1204662" y="314168"/>
                    </a:cubicBezTo>
                    <a:cubicBezTo>
                      <a:pt x="1310350" y="257158"/>
                      <a:pt x="1422089" y="212603"/>
                      <a:pt x="1530408" y="160943"/>
                    </a:cubicBezTo>
                    <a:cubicBezTo>
                      <a:pt x="1634868" y="108319"/>
                      <a:pt x="1741257" y="59817"/>
                      <a:pt x="1849049" y="13507"/>
                    </a:cubicBezTo>
                    <a:cubicBezTo>
                      <a:pt x="1857732" y="9034"/>
                      <a:pt x="1868257" y="5438"/>
                      <a:pt x="1877028" y="0"/>
                    </a:cubicBezTo>
                    <a:cubicBezTo>
                      <a:pt x="1874134" y="47713"/>
                      <a:pt x="1892815" y="97618"/>
                      <a:pt x="1896587" y="144980"/>
                    </a:cubicBezTo>
                    <a:cubicBezTo>
                      <a:pt x="1911497" y="322413"/>
                      <a:pt x="1962367" y="492828"/>
                      <a:pt x="2000959" y="665963"/>
                    </a:cubicBezTo>
                    <a:cubicBezTo>
                      <a:pt x="2034463" y="801296"/>
                      <a:pt x="2062441" y="937856"/>
                      <a:pt x="2096472" y="1073013"/>
                    </a:cubicBezTo>
                    <a:cubicBezTo>
                      <a:pt x="2143133" y="1243254"/>
                      <a:pt x="2195494" y="1411827"/>
                      <a:pt x="2241716" y="1582243"/>
                    </a:cubicBezTo>
                    <a:cubicBezTo>
                      <a:pt x="2312671" y="1852733"/>
                      <a:pt x="2404325" y="2117259"/>
                      <a:pt x="2477649" y="2386959"/>
                    </a:cubicBezTo>
                    <a:cubicBezTo>
                      <a:pt x="2535974" y="2621664"/>
                      <a:pt x="2594212" y="2856369"/>
                      <a:pt x="2654292" y="3090549"/>
                    </a:cubicBezTo>
                    <a:cubicBezTo>
                      <a:pt x="2666308" y="3142384"/>
                      <a:pt x="2675342" y="3189658"/>
                      <a:pt x="2686305" y="3242984"/>
                    </a:cubicBezTo>
                    <a:cubicBezTo>
                      <a:pt x="2687708" y="3248510"/>
                      <a:pt x="2691392" y="3253860"/>
                      <a:pt x="2695953" y="32577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4"/>
              <p:cNvSpPr/>
              <p:nvPr/>
            </p:nvSpPr>
            <p:spPr>
              <a:xfrm rot="-1013502">
                <a:off x="7230988" y="3291243"/>
                <a:ext cx="455982" cy="1576811"/>
              </a:xfrm>
              <a:custGeom>
                <a:avLst/>
                <a:gdLst/>
                <a:ahLst/>
                <a:cxnLst/>
                <a:rect l="l" t="t" r="r" b="b"/>
                <a:pathLst>
                  <a:path w="913736" h="3159749" extrusionOk="0">
                    <a:moveTo>
                      <a:pt x="896371" y="3103968"/>
                    </a:moveTo>
                    <a:cubicBezTo>
                      <a:pt x="897686" y="3113089"/>
                      <a:pt x="905668" y="3117036"/>
                      <a:pt x="913737" y="3116598"/>
                    </a:cubicBezTo>
                    <a:cubicBezTo>
                      <a:pt x="881197" y="3132210"/>
                      <a:pt x="848570" y="3147383"/>
                      <a:pt x="814715" y="3159750"/>
                    </a:cubicBezTo>
                    <a:cubicBezTo>
                      <a:pt x="816206" y="3151330"/>
                      <a:pt x="814978" y="3142033"/>
                      <a:pt x="812171" y="3134052"/>
                    </a:cubicBezTo>
                    <a:cubicBezTo>
                      <a:pt x="804541" y="3103178"/>
                      <a:pt x="796209" y="3072569"/>
                      <a:pt x="789543" y="3041520"/>
                    </a:cubicBezTo>
                    <a:cubicBezTo>
                      <a:pt x="754635" y="2868473"/>
                      <a:pt x="711483" y="2696742"/>
                      <a:pt x="663946" y="2526765"/>
                    </a:cubicBezTo>
                    <a:cubicBezTo>
                      <a:pt x="622899" y="2398712"/>
                      <a:pt x="588342" y="2268905"/>
                      <a:pt x="557557" y="2138133"/>
                    </a:cubicBezTo>
                    <a:cubicBezTo>
                      <a:pt x="513527" y="1940791"/>
                      <a:pt x="446870" y="1750115"/>
                      <a:pt x="389772" y="1556545"/>
                    </a:cubicBezTo>
                    <a:cubicBezTo>
                      <a:pt x="347936" y="1393146"/>
                      <a:pt x="313554" y="1227729"/>
                      <a:pt x="266718" y="1065558"/>
                    </a:cubicBezTo>
                    <a:cubicBezTo>
                      <a:pt x="233302" y="936804"/>
                      <a:pt x="190764" y="810505"/>
                      <a:pt x="156119" y="682013"/>
                    </a:cubicBezTo>
                    <a:cubicBezTo>
                      <a:pt x="113844" y="495460"/>
                      <a:pt x="79638" y="306976"/>
                      <a:pt x="16840" y="125597"/>
                    </a:cubicBezTo>
                    <a:cubicBezTo>
                      <a:pt x="11314" y="110862"/>
                      <a:pt x="6578" y="95338"/>
                      <a:pt x="0" y="80779"/>
                    </a:cubicBezTo>
                    <a:cubicBezTo>
                      <a:pt x="37627" y="72797"/>
                      <a:pt x="92268" y="28505"/>
                      <a:pt x="133754" y="0"/>
                    </a:cubicBezTo>
                    <a:cubicBezTo>
                      <a:pt x="135508" y="11051"/>
                      <a:pt x="138402" y="21927"/>
                      <a:pt x="140771" y="32978"/>
                    </a:cubicBezTo>
                    <a:cubicBezTo>
                      <a:pt x="158312" y="125860"/>
                      <a:pt x="169363" y="220760"/>
                      <a:pt x="195237" y="312063"/>
                    </a:cubicBezTo>
                    <a:cubicBezTo>
                      <a:pt x="226812" y="423715"/>
                      <a:pt x="247949" y="537647"/>
                      <a:pt x="271367" y="651228"/>
                    </a:cubicBezTo>
                    <a:cubicBezTo>
                      <a:pt x="305397" y="810856"/>
                      <a:pt x="356180" y="966186"/>
                      <a:pt x="395912" y="1124410"/>
                    </a:cubicBezTo>
                    <a:cubicBezTo>
                      <a:pt x="448624" y="1315612"/>
                      <a:pt x="494670" y="1508569"/>
                      <a:pt x="538612" y="1701964"/>
                    </a:cubicBezTo>
                    <a:cubicBezTo>
                      <a:pt x="595622" y="1924215"/>
                      <a:pt x="680435" y="2138835"/>
                      <a:pt x="723938" y="2364769"/>
                    </a:cubicBezTo>
                    <a:cubicBezTo>
                      <a:pt x="773405" y="2600878"/>
                      <a:pt x="841290" y="2833829"/>
                      <a:pt x="873479" y="3073270"/>
                    </a:cubicBezTo>
                    <a:cubicBezTo>
                      <a:pt x="875408" y="3085286"/>
                      <a:pt x="884267" y="3094759"/>
                      <a:pt x="895318" y="3097828"/>
                    </a:cubicBezTo>
                    <a:cubicBezTo>
                      <a:pt x="895493" y="3099933"/>
                      <a:pt x="895844" y="3102038"/>
                      <a:pt x="896371" y="31039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4"/>
              <p:cNvSpPr/>
              <p:nvPr/>
            </p:nvSpPr>
            <p:spPr>
              <a:xfrm rot="-1013502">
                <a:off x="7890712" y="4781530"/>
                <a:ext cx="79603" cy="65860"/>
              </a:xfrm>
              <a:custGeom>
                <a:avLst/>
                <a:gdLst/>
                <a:ahLst/>
                <a:cxnLst/>
                <a:rect l="l" t="t" r="r" b="b"/>
                <a:pathLst>
                  <a:path w="159516" h="131975" extrusionOk="0">
                    <a:moveTo>
                      <a:pt x="108319" y="27428"/>
                    </a:moveTo>
                    <a:cubicBezTo>
                      <a:pt x="134280" y="53302"/>
                      <a:pt x="164101" y="88560"/>
                      <a:pt x="158926" y="127502"/>
                    </a:cubicBezTo>
                    <a:cubicBezTo>
                      <a:pt x="158400" y="128993"/>
                      <a:pt x="157961" y="130484"/>
                      <a:pt x="157523" y="131976"/>
                    </a:cubicBezTo>
                    <a:cubicBezTo>
                      <a:pt x="155769" y="127765"/>
                      <a:pt x="152699" y="123643"/>
                      <a:pt x="148226" y="120135"/>
                    </a:cubicBezTo>
                    <a:cubicBezTo>
                      <a:pt x="100250" y="79526"/>
                      <a:pt x="47625" y="43478"/>
                      <a:pt x="0" y="2256"/>
                    </a:cubicBezTo>
                    <a:cubicBezTo>
                      <a:pt x="37013" y="-4673"/>
                      <a:pt x="78937" y="4537"/>
                      <a:pt x="108319" y="27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4"/>
              <p:cNvSpPr/>
              <p:nvPr/>
            </p:nvSpPr>
            <p:spPr>
              <a:xfrm rot="-1013502">
                <a:off x="7725430" y="3344079"/>
                <a:ext cx="312071" cy="193020"/>
              </a:xfrm>
              <a:custGeom>
                <a:avLst/>
                <a:gdLst/>
                <a:ahLst/>
                <a:cxnLst/>
                <a:rect l="l" t="t" r="r" b="b"/>
                <a:pathLst>
                  <a:path w="625354" h="386790" extrusionOk="0">
                    <a:moveTo>
                      <a:pt x="551768" y="0"/>
                    </a:moveTo>
                    <a:cubicBezTo>
                      <a:pt x="580711" y="61746"/>
                      <a:pt x="604568" y="125159"/>
                      <a:pt x="625354" y="189624"/>
                    </a:cubicBezTo>
                    <a:cubicBezTo>
                      <a:pt x="537296" y="212954"/>
                      <a:pt x="455903" y="257422"/>
                      <a:pt x="366880" y="278559"/>
                    </a:cubicBezTo>
                    <a:cubicBezTo>
                      <a:pt x="313116" y="291978"/>
                      <a:pt x="262508" y="315396"/>
                      <a:pt x="209182" y="330131"/>
                    </a:cubicBezTo>
                    <a:cubicBezTo>
                      <a:pt x="196815" y="334166"/>
                      <a:pt x="96654" y="360653"/>
                      <a:pt x="40082" y="386790"/>
                    </a:cubicBezTo>
                    <a:cubicBezTo>
                      <a:pt x="22716" y="327588"/>
                      <a:pt x="5087" y="268297"/>
                      <a:pt x="0" y="206727"/>
                    </a:cubicBezTo>
                    <a:cubicBezTo>
                      <a:pt x="59027" y="179450"/>
                      <a:pt x="117616" y="151120"/>
                      <a:pt x="178572" y="128316"/>
                    </a:cubicBezTo>
                    <a:cubicBezTo>
                      <a:pt x="301801" y="81042"/>
                      <a:pt x="424329" y="37451"/>
                      <a:pt x="55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 rot="-1013502">
                <a:off x="7807005" y="3519991"/>
                <a:ext cx="311895" cy="130255"/>
              </a:xfrm>
              <a:custGeom>
                <a:avLst/>
                <a:gdLst/>
                <a:ahLst/>
                <a:cxnLst/>
                <a:rect l="l" t="t" r="r" b="b"/>
                <a:pathLst>
                  <a:path w="625003" h="261017" extrusionOk="0">
                    <a:moveTo>
                      <a:pt x="609392" y="0"/>
                    </a:moveTo>
                    <a:cubicBezTo>
                      <a:pt x="614742" y="21138"/>
                      <a:pt x="619916" y="42363"/>
                      <a:pt x="625004" y="63588"/>
                    </a:cubicBezTo>
                    <a:cubicBezTo>
                      <a:pt x="559749" y="80165"/>
                      <a:pt x="496951" y="104986"/>
                      <a:pt x="433889" y="128491"/>
                    </a:cubicBezTo>
                    <a:cubicBezTo>
                      <a:pt x="335569" y="168048"/>
                      <a:pt x="231285" y="190413"/>
                      <a:pt x="133491" y="231811"/>
                    </a:cubicBezTo>
                    <a:cubicBezTo>
                      <a:pt x="101039" y="241546"/>
                      <a:pt x="68500" y="251107"/>
                      <a:pt x="36135" y="261017"/>
                    </a:cubicBezTo>
                    <a:cubicBezTo>
                      <a:pt x="24120" y="213392"/>
                      <a:pt x="12104" y="165767"/>
                      <a:pt x="0" y="118054"/>
                    </a:cubicBezTo>
                    <a:cubicBezTo>
                      <a:pt x="38767" y="118317"/>
                      <a:pt x="77972" y="102618"/>
                      <a:pt x="115949" y="96127"/>
                    </a:cubicBezTo>
                    <a:cubicBezTo>
                      <a:pt x="157084" y="86392"/>
                      <a:pt x="199973" y="91917"/>
                      <a:pt x="240932" y="82182"/>
                    </a:cubicBezTo>
                    <a:cubicBezTo>
                      <a:pt x="363811" y="55080"/>
                      <a:pt x="486952" y="29908"/>
                      <a:pt x="6093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 rot="-1013502">
                <a:off x="7658361" y="3785173"/>
                <a:ext cx="135858" cy="78477"/>
              </a:xfrm>
              <a:custGeom>
                <a:avLst/>
                <a:gdLst/>
                <a:ahLst/>
                <a:cxnLst/>
                <a:rect l="l" t="t" r="r" b="b"/>
                <a:pathLst>
                  <a:path w="272244" h="157259" extrusionOk="0">
                    <a:moveTo>
                      <a:pt x="272244" y="0"/>
                    </a:moveTo>
                    <a:cubicBezTo>
                      <a:pt x="242599" y="53063"/>
                      <a:pt x="213743" y="106740"/>
                      <a:pt x="179888" y="157260"/>
                    </a:cubicBezTo>
                    <a:cubicBezTo>
                      <a:pt x="115686" y="138841"/>
                      <a:pt x="57624" y="105512"/>
                      <a:pt x="0" y="71218"/>
                    </a:cubicBezTo>
                    <a:cubicBezTo>
                      <a:pt x="46836" y="55256"/>
                      <a:pt x="93759" y="39381"/>
                      <a:pt x="142261" y="30961"/>
                    </a:cubicBezTo>
                    <a:cubicBezTo>
                      <a:pt x="185940" y="21927"/>
                      <a:pt x="229267" y="11402"/>
                      <a:pt x="272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 rot="-1013502">
                <a:off x="7633844" y="3899253"/>
                <a:ext cx="108196" cy="166233"/>
              </a:xfrm>
              <a:custGeom>
                <a:avLst/>
                <a:gdLst/>
                <a:ahLst/>
                <a:cxnLst/>
                <a:rect l="l" t="t" r="r" b="b"/>
                <a:pathLst>
                  <a:path w="216812" h="333112" extrusionOk="0">
                    <a:moveTo>
                      <a:pt x="216813" y="105161"/>
                    </a:moveTo>
                    <a:cubicBezTo>
                      <a:pt x="201903" y="190062"/>
                      <a:pt x="140858" y="256544"/>
                      <a:pt x="103758" y="333113"/>
                    </a:cubicBezTo>
                    <a:cubicBezTo>
                      <a:pt x="89549" y="280576"/>
                      <a:pt x="77358" y="227338"/>
                      <a:pt x="58589" y="176029"/>
                    </a:cubicBezTo>
                    <a:cubicBezTo>
                      <a:pt x="38328" y="118756"/>
                      <a:pt x="19383" y="59203"/>
                      <a:pt x="0" y="0"/>
                    </a:cubicBezTo>
                    <a:cubicBezTo>
                      <a:pt x="75165" y="28856"/>
                      <a:pt x="141034" y="76656"/>
                      <a:pt x="216813" y="1051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4"/>
              <p:cNvSpPr/>
              <p:nvPr/>
            </p:nvSpPr>
            <p:spPr>
              <a:xfrm rot="-1013502">
                <a:off x="7780766" y="3957119"/>
                <a:ext cx="115637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31723" h="152961" extrusionOk="0">
                    <a:moveTo>
                      <a:pt x="226899" y="52975"/>
                    </a:moveTo>
                    <a:cubicBezTo>
                      <a:pt x="228566" y="53764"/>
                      <a:pt x="230057" y="54642"/>
                      <a:pt x="231723" y="55431"/>
                    </a:cubicBezTo>
                    <a:cubicBezTo>
                      <a:pt x="176643" y="76919"/>
                      <a:pt x="120685" y="96040"/>
                      <a:pt x="67272" y="121387"/>
                    </a:cubicBezTo>
                    <a:cubicBezTo>
                      <a:pt x="45345" y="132614"/>
                      <a:pt x="22892" y="143314"/>
                      <a:pt x="0" y="152962"/>
                    </a:cubicBezTo>
                    <a:cubicBezTo>
                      <a:pt x="15086" y="110424"/>
                      <a:pt x="35872" y="67886"/>
                      <a:pt x="48151" y="23944"/>
                    </a:cubicBezTo>
                    <a:cubicBezTo>
                      <a:pt x="52888" y="15787"/>
                      <a:pt x="57799" y="7806"/>
                      <a:pt x="63149" y="0"/>
                    </a:cubicBezTo>
                    <a:cubicBezTo>
                      <a:pt x="118581" y="13858"/>
                      <a:pt x="174713" y="29470"/>
                      <a:pt x="226899" y="52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4"/>
              <p:cNvSpPr/>
              <p:nvPr/>
            </p:nvSpPr>
            <p:spPr>
              <a:xfrm rot="-1013502">
                <a:off x="7841786" y="3768622"/>
                <a:ext cx="64559" cy="102506"/>
              </a:xfrm>
              <a:custGeom>
                <a:avLst/>
                <a:gdLst/>
                <a:ahLst/>
                <a:cxnLst/>
                <a:rect l="l" t="t" r="r" b="b"/>
                <a:pathLst>
                  <a:path w="129368" h="205411" extrusionOk="0">
                    <a:moveTo>
                      <a:pt x="113932" y="136473"/>
                    </a:moveTo>
                    <a:cubicBezTo>
                      <a:pt x="119545" y="159277"/>
                      <a:pt x="124457" y="182344"/>
                      <a:pt x="129369" y="205411"/>
                    </a:cubicBezTo>
                    <a:cubicBezTo>
                      <a:pt x="87795" y="187782"/>
                      <a:pt x="43591" y="176467"/>
                      <a:pt x="0" y="164802"/>
                    </a:cubicBezTo>
                    <a:cubicBezTo>
                      <a:pt x="30785" y="112090"/>
                      <a:pt x="63149" y="58238"/>
                      <a:pt x="82094" y="0"/>
                    </a:cubicBezTo>
                    <a:cubicBezTo>
                      <a:pt x="92444" y="45345"/>
                      <a:pt x="103056" y="90777"/>
                      <a:pt x="113932" y="136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 rot="-1013502">
                <a:off x="7515003" y="3284071"/>
                <a:ext cx="15231" cy="37334"/>
              </a:xfrm>
              <a:custGeom>
                <a:avLst/>
                <a:gdLst/>
                <a:ahLst/>
                <a:cxnLst/>
                <a:rect l="l" t="t" r="r" b="b"/>
                <a:pathLst>
                  <a:path w="30522" h="74814" extrusionOk="0">
                    <a:moveTo>
                      <a:pt x="0" y="0"/>
                    </a:moveTo>
                    <a:cubicBezTo>
                      <a:pt x="32013" y="4824"/>
                      <a:pt x="29996" y="49818"/>
                      <a:pt x="30522" y="74815"/>
                    </a:cubicBezTo>
                    <a:cubicBezTo>
                      <a:pt x="-175" y="65518"/>
                      <a:pt x="8420" y="2464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 rot="-1013502">
                <a:off x="7500283" y="3580843"/>
                <a:ext cx="299553" cy="219981"/>
              </a:xfrm>
              <a:custGeom>
                <a:avLst/>
                <a:gdLst/>
                <a:ahLst/>
                <a:cxnLst/>
                <a:rect l="l" t="t" r="r" b="b"/>
                <a:pathLst>
                  <a:path w="600270" h="440817" extrusionOk="0">
                    <a:moveTo>
                      <a:pt x="600270" y="175152"/>
                    </a:moveTo>
                    <a:cubicBezTo>
                      <a:pt x="599568" y="175240"/>
                      <a:pt x="598867" y="175415"/>
                      <a:pt x="598165" y="175590"/>
                    </a:cubicBezTo>
                    <a:cubicBezTo>
                      <a:pt x="536068" y="199622"/>
                      <a:pt x="453799" y="198658"/>
                      <a:pt x="408717" y="252685"/>
                    </a:cubicBezTo>
                    <a:cubicBezTo>
                      <a:pt x="384685" y="244002"/>
                      <a:pt x="399858" y="332850"/>
                      <a:pt x="397140" y="347848"/>
                    </a:cubicBezTo>
                    <a:cubicBezTo>
                      <a:pt x="400648" y="368371"/>
                      <a:pt x="393368" y="394947"/>
                      <a:pt x="403718" y="413190"/>
                    </a:cubicBezTo>
                    <a:cubicBezTo>
                      <a:pt x="369424" y="421785"/>
                      <a:pt x="335306" y="430731"/>
                      <a:pt x="301451" y="440818"/>
                    </a:cubicBezTo>
                    <a:cubicBezTo>
                      <a:pt x="247160" y="200762"/>
                      <a:pt x="231285" y="331534"/>
                      <a:pt x="33504" y="340831"/>
                    </a:cubicBezTo>
                    <a:cubicBezTo>
                      <a:pt x="23856" y="340919"/>
                      <a:pt x="16401" y="343112"/>
                      <a:pt x="11577" y="346269"/>
                    </a:cubicBezTo>
                    <a:cubicBezTo>
                      <a:pt x="7806" y="332324"/>
                      <a:pt x="4035" y="318466"/>
                      <a:pt x="0" y="304608"/>
                    </a:cubicBezTo>
                    <a:cubicBezTo>
                      <a:pt x="15787" y="304520"/>
                      <a:pt x="34294" y="295662"/>
                      <a:pt x="50695" y="292154"/>
                    </a:cubicBezTo>
                    <a:cubicBezTo>
                      <a:pt x="103583" y="279875"/>
                      <a:pt x="159452" y="268824"/>
                      <a:pt x="210498" y="246634"/>
                    </a:cubicBezTo>
                    <a:cubicBezTo>
                      <a:pt x="255492" y="226724"/>
                      <a:pt x="263561" y="202604"/>
                      <a:pt x="248826" y="157172"/>
                    </a:cubicBezTo>
                    <a:cubicBezTo>
                      <a:pt x="239705" y="112616"/>
                      <a:pt x="231635" y="69552"/>
                      <a:pt x="222514" y="25172"/>
                    </a:cubicBezTo>
                    <a:cubicBezTo>
                      <a:pt x="247160" y="16928"/>
                      <a:pt x="271718" y="8508"/>
                      <a:pt x="296276" y="0"/>
                    </a:cubicBezTo>
                    <a:cubicBezTo>
                      <a:pt x="298819" y="25874"/>
                      <a:pt x="315133" y="71832"/>
                      <a:pt x="314782" y="81129"/>
                    </a:cubicBezTo>
                    <a:cubicBezTo>
                      <a:pt x="321974" y="115949"/>
                      <a:pt x="320308" y="166293"/>
                      <a:pt x="365214" y="173749"/>
                    </a:cubicBezTo>
                    <a:cubicBezTo>
                      <a:pt x="428802" y="181905"/>
                      <a:pt x="492039" y="157084"/>
                      <a:pt x="555627" y="153839"/>
                    </a:cubicBezTo>
                    <a:cubicBezTo>
                      <a:pt x="566503" y="153664"/>
                      <a:pt x="578606" y="151734"/>
                      <a:pt x="585623" y="142086"/>
                    </a:cubicBezTo>
                    <a:cubicBezTo>
                      <a:pt x="588079" y="139104"/>
                      <a:pt x="589657" y="135683"/>
                      <a:pt x="590622" y="132000"/>
                    </a:cubicBezTo>
                    <a:cubicBezTo>
                      <a:pt x="594131" y="146384"/>
                      <a:pt x="597376" y="160768"/>
                      <a:pt x="600270" y="175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 rot="-1013502">
                <a:off x="7773854" y="3456366"/>
                <a:ext cx="307606" cy="115286"/>
              </a:xfrm>
              <a:custGeom>
                <a:avLst/>
                <a:gdLst/>
                <a:ahLst/>
                <a:cxnLst/>
                <a:rect l="l" t="t" r="r" b="b"/>
                <a:pathLst>
                  <a:path w="616408" h="231021" extrusionOk="0">
                    <a:moveTo>
                      <a:pt x="592727" y="0"/>
                    </a:moveTo>
                    <a:cubicBezTo>
                      <a:pt x="601059" y="28154"/>
                      <a:pt x="608865" y="56308"/>
                      <a:pt x="616408" y="84725"/>
                    </a:cubicBezTo>
                    <a:cubicBezTo>
                      <a:pt x="537998" y="102968"/>
                      <a:pt x="459412" y="121212"/>
                      <a:pt x="381966" y="143051"/>
                    </a:cubicBezTo>
                    <a:cubicBezTo>
                      <a:pt x="322413" y="148927"/>
                      <a:pt x="267332" y="174450"/>
                      <a:pt x="208217" y="181379"/>
                    </a:cubicBezTo>
                    <a:cubicBezTo>
                      <a:pt x="153137" y="184273"/>
                      <a:pt x="102004" y="205674"/>
                      <a:pt x="49642" y="220847"/>
                    </a:cubicBezTo>
                    <a:cubicBezTo>
                      <a:pt x="42363" y="223303"/>
                      <a:pt x="26838" y="226198"/>
                      <a:pt x="14647" y="231021"/>
                    </a:cubicBezTo>
                    <a:cubicBezTo>
                      <a:pt x="10262" y="212515"/>
                      <a:pt x="5262" y="194009"/>
                      <a:pt x="0" y="175590"/>
                    </a:cubicBezTo>
                    <a:cubicBezTo>
                      <a:pt x="42801" y="165153"/>
                      <a:pt x="84901" y="150243"/>
                      <a:pt x="127965" y="141297"/>
                    </a:cubicBezTo>
                    <a:cubicBezTo>
                      <a:pt x="199973" y="127176"/>
                      <a:pt x="268210" y="99986"/>
                      <a:pt x="339603" y="84111"/>
                    </a:cubicBezTo>
                    <a:cubicBezTo>
                      <a:pt x="425820" y="64728"/>
                      <a:pt x="504055" y="25786"/>
                      <a:pt x="588693" y="1316"/>
                    </a:cubicBezTo>
                    <a:cubicBezTo>
                      <a:pt x="590184" y="965"/>
                      <a:pt x="591587" y="526"/>
                      <a:pt x="592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 rot="-1013502">
                <a:off x="7895119" y="3660581"/>
                <a:ext cx="309401" cy="111041"/>
              </a:xfrm>
              <a:custGeom>
                <a:avLst/>
                <a:gdLst/>
                <a:ahLst/>
                <a:cxnLst/>
                <a:rect l="l" t="t" r="r" b="b"/>
                <a:pathLst>
                  <a:path w="620004" h="222513" extrusionOk="0">
                    <a:moveTo>
                      <a:pt x="606760" y="0"/>
                    </a:moveTo>
                    <a:cubicBezTo>
                      <a:pt x="611321" y="14033"/>
                      <a:pt x="615707" y="28154"/>
                      <a:pt x="620004" y="42187"/>
                    </a:cubicBezTo>
                    <a:cubicBezTo>
                      <a:pt x="425381" y="88322"/>
                      <a:pt x="242687" y="175064"/>
                      <a:pt x="46836" y="217427"/>
                    </a:cubicBezTo>
                    <a:cubicBezTo>
                      <a:pt x="38240" y="219357"/>
                      <a:pt x="25698" y="219883"/>
                      <a:pt x="15349" y="222514"/>
                    </a:cubicBezTo>
                    <a:cubicBezTo>
                      <a:pt x="14384" y="218304"/>
                      <a:pt x="13419" y="214094"/>
                      <a:pt x="12367" y="209972"/>
                    </a:cubicBezTo>
                    <a:cubicBezTo>
                      <a:pt x="8157" y="193658"/>
                      <a:pt x="4035" y="177432"/>
                      <a:pt x="0" y="161119"/>
                    </a:cubicBezTo>
                    <a:cubicBezTo>
                      <a:pt x="76481" y="156733"/>
                      <a:pt x="150506" y="122440"/>
                      <a:pt x="225321" y="107705"/>
                    </a:cubicBezTo>
                    <a:cubicBezTo>
                      <a:pt x="273472" y="100425"/>
                      <a:pt x="318554" y="82796"/>
                      <a:pt x="364337" y="67272"/>
                    </a:cubicBezTo>
                    <a:cubicBezTo>
                      <a:pt x="446343" y="48765"/>
                      <a:pt x="526245" y="23155"/>
                      <a:pt x="606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 rot="-1013502">
                <a:off x="7972492" y="3621729"/>
                <a:ext cx="47284" cy="33093"/>
              </a:xfrm>
              <a:custGeom>
                <a:avLst/>
                <a:gdLst/>
                <a:ahLst/>
                <a:cxnLst/>
                <a:rect l="l" t="t" r="r" b="b"/>
                <a:pathLst>
                  <a:path w="94751" h="66315" extrusionOk="0">
                    <a:moveTo>
                      <a:pt x="94469" y="23067"/>
                    </a:moveTo>
                    <a:cubicBezTo>
                      <a:pt x="100258" y="66395"/>
                      <a:pt x="15269" y="84638"/>
                      <a:pt x="2025" y="42363"/>
                    </a:cubicBezTo>
                    <a:cubicBezTo>
                      <a:pt x="-1220" y="33241"/>
                      <a:pt x="-430" y="23593"/>
                      <a:pt x="3429" y="15173"/>
                    </a:cubicBezTo>
                    <a:cubicBezTo>
                      <a:pt x="20882" y="9823"/>
                      <a:pt x="38424" y="4649"/>
                      <a:pt x="56229" y="0"/>
                    </a:cubicBezTo>
                    <a:cubicBezTo>
                      <a:pt x="59211" y="18243"/>
                      <a:pt x="78506" y="21927"/>
                      <a:pt x="94469" y="230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 rot="-1013502">
                <a:off x="8075749" y="3774216"/>
                <a:ext cx="36606" cy="28451"/>
              </a:xfrm>
              <a:custGeom>
                <a:avLst/>
                <a:gdLst/>
                <a:ahLst/>
                <a:cxnLst/>
                <a:rect l="l" t="t" r="r" b="b"/>
                <a:pathLst>
                  <a:path w="73355" h="57013" extrusionOk="0">
                    <a:moveTo>
                      <a:pt x="73356" y="18774"/>
                    </a:moveTo>
                    <a:cubicBezTo>
                      <a:pt x="66251" y="25439"/>
                      <a:pt x="65550" y="34999"/>
                      <a:pt x="64760" y="44121"/>
                    </a:cubicBezTo>
                    <a:cubicBezTo>
                      <a:pt x="61077" y="53594"/>
                      <a:pt x="47131" y="55523"/>
                      <a:pt x="38010" y="57014"/>
                    </a:cubicBezTo>
                    <a:cubicBezTo>
                      <a:pt x="-51277" y="54032"/>
                      <a:pt x="40378" y="-38762"/>
                      <a:pt x="73356" y="187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 rot="-1013502">
                <a:off x="7603976" y="3754312"/>
                <a:ext cx="342096" cy="313121"/>
              </a:xfrm>
              <a:custGeom>
                <a:avLst/>
                <a:gdLst/>
                <a:ahLst/>
                <a:cxnLst/>
                <a:rect l="l" t="t" r="r" b="b"/>
                <a:pathLst>
                  <a:path w="685521" h="627459" extrusionOk="0">
                    <a:moveTo>
                      <a:pt x="664735" y="369950"/>
                    </a:moveTo>
                    <a:cubicBezTo>
                      <a:pt x="670524" y="393544"/>
                      <a:pt x="677190" y="416874"/>
                      <a:pt x="685522" y="439590"/>
                    </a:cubicBezTo>
                    <a:cubicBezTo>
                      <a:pt x="656403" y="448010"/>
                      <a:pt x="627109" y="456079"/>
                      <a:pt x="598165" y="465464"/>
                    </a:cubicBezTo>
                    <a:cubicBezTo>
                      <a:pt x="590622" y="453185"/>
                      <a:pt x="574835" y="448273"/>
                      <a:pt x="562030" y="442660"/>
                    </a:cubicBezTo>
                    <a:cubicBezTo>
                      <a:pt x="524052" y="422487"/>
                      <a:pt x="482479" y="412488"/>
                      <a:pt x="441256" y="401349"/>
                    </a:cubicBezTo>
                    <a:cubicBezTo>
                      <a:pt x="410910" y="394508"/>
                      <a:pt x="378370" y="379598"/>
                      <a:pt x="347322" y="389684"/>
                    </a:cubicBezTo>
                    <a:cubicBezTo>
                      <a:pt x="333201" y="394859"/>
                      <a:pt x="326886" y="409594"/>
                      <a:pt x="324079" y="423276"/>
                    </a:cubicBezTo>
                    <a:cubicBezTo>
                      <a:pt x="318466" y="441519"/>
                      <a:pt x="310835" y="459587"/>
                      <a:pt x="304345" y="478006"/>
                    </a:cubicBezTo>
                    <a:cubicBezTo>
                      <a:pt x="304257" y="478093"/>
                      <a:pt x="304257" y="478269"/>
                      <a:pt x="304170" y="478357"/>
                    </a:cubicBezTo>
                    <a:cubicBezTo>
                      <a:pt x="293294" y="502038"/>
                      <a:pt x="284260" y="523526"/>
                      <a:pt x="280576" y="528350"/>
                    </a:cubicBezTo>
                    <a:cubicBezTo>
                      <a:pt x="274349" y="547382"/>
                      <a:pt x="245055" y="583430"/>
                      <a:pt x="243564" y="609041"/>
                    </a:cubicBezTo>
                    <a:cubicBezTo>
                      <a:pt x="218304" y="617198"/>
                      <a:pt x="192430" y="623512"/>
                      <a:pt x="166118" y="627459"/>
                    </a:cubicBezTo>
                    <a:cubicBezTo>
                      <a:pt x="182432" y="601410"/>
                      <a:pt x="194447" y="562644"/>
                      <a:pt x="207077" y="546681"/>
                    </a:cubicBezTo>
                    <a:cubicBezTo>
                      <a:pt x="238301" y="487040"/>
                      <a:pt x="339253" y="358285"/>
                      <a:pt x="283997" y="295574"/>
                    </a:cubicBezTo>
                    <a:cubicBezTo>
                      <a:pt x="269174" y="285839"/>
                      <a:pt x="250931" y="283295"/>
                      <a:pt x="234618" y="276805"/>
                    </a:cubicBezTo>
                    <a:cubicBezTo>
                      <a:pt x="198394" y="263736"/>
                      <a:pt x="163224" y="247861"/>
                      <a:pt x="127439" y="233477"/>
                    </a:cubicBezTo>
                    <a:cubicBezTo>
                      <a:pt x="93847" y="220409"/>
                      <a:pt x="55256" y="205060"/>
                      <a:pt x="19208" y="214445"/>
                    </a:cubicBezTo>
                    <a:cubicBezTo>
                      <a:pt x="12893" y="195237"/>
                      <a:pt x="6490" y="176029"/>
                      <a:pt x="0" y="156996"/>
                    </a:cubicBezTo>
                    <a:cubicBezTo>
                      <a:pt x="35346" y="152085"/>
                      <a:pt x="69903" y="142788"/>
                      <a:pt x="104109" y="132000"/>
                    </a:cubicBezTo>
                    <a:cubicBezTo>
                      <a:pt x="106302" y="152786"/>
                      <a:pt x="135859" y="164188"/>
                      <a:pt x="153050" y="175415"/>
                    </a:cubicBezTo>
                    <a:cubicBezTo>
                      <a:pt x="201639" y="203218"/>
                      <a:pt x="252422" y="228302"/>
                      <a:pt x="305047" y="247335"/>
                    </a:cubicBezTo>
                    <a:cubicBezTo>
                      <a:pt x="328201" y="255229"/>
                      <a:pt x="357934" y="260667"/>
                      <a:pt x="377230" y="241634"/>
                    </a:cubicBezTo>
                    <a:cubicBezTo>
                      <a:pt x="403454" y="205674"/>
                      <a:pt x="418979" y="162697"/>
                      <a:pt x="438888" y="123141"/>
                    </a:cubicBezTo>
                    <a:cubicBezTo>
                      <a:pt x="445466" y="103758"/>
                      <a:pt x="473796" y="58501"/>
                      <a:pt x="472568" y="31136"/>
                    </a:cubicBezTo>
                    <a:cubicBezTo>
                      <a:pt x="508703" y="21137"/>
                      <a:pt x="544576" y="10700"/>
                      <a:pt x="580536" y="0"/>
                    </a:cubicBezTo>
                    <a:cubicBezTo>
                      <a:pt x="582904" y="10963"/>
                      <a:pt x="585447" y="21927"/>
                      <a:pt x="587903" y="32890"/>
                    </a:cubicBezTo>
                    <a:cubicBezTo>
                      <a:pt x="586939" y="34381"/>
                      <a:pt x="586061" y="36048"/>
                      <a:pt x="585447" y="38065"/>
                    </a:cubicBezTo>
                    <a:cubicBezTo>
                      <a:pt x="565889" y="88848"/>
                      <a:pt x="537296" y="135771"/>
                      <a:pt x="507914" y="181379"/>
                    </a:cubicBezTo>
                    <a:cubicBezTo>
                      <a:pt x="492477" y="204271"/>
                      <a:pt x="476427" y="226812"/>
                      <a:pt x="461517" y="249966"/>
                    </a:cubicBezTo>
                    <a:cubicBezTo>
                      <a:pt x="455114" y="260316"/>
                      <a:pt x="453185" y="272332"/>
                      <a:pt x="458009" y="283821"/>
                    </a:cubicBezTo>
                    <a:cubicBezTo>
                      <a:pt x="468095" y="305397"/>
                      <a:pt x="493442" y="312589"/>
                      <a:pt x="514667" y="318554"/>
                    </a:cubicBezTo>
                    <a:cubicBezTo>
                      <a:pt x="562117" y="331710"/>
                      <a:pt x="604655" y="342761"/>
                      <a:pt x="650088" y="365915"/>
                    </a:cubicBezTo>
                    <a:cubicBezTo>
                      <a:pt x="654473" y="368634"/>
                      <a:pt x="659648" y="369950"/>
                      <a:pt x="664735" y="369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 rot="-1013502">
                <a:off x="7828938" y="4233559"/>
                <a:ext cx="1031059" cy="429152"/>
              </a:xfrm>
              <a:custGeom>
                <a:avLst/>
                <a:gdLst/>
                <a:ahLst/>
                <a:cxnLst/>
                <a:rect l="l" t="t" r="r" b="b"/>
                <a:pathLst>
                  <a:path w="2066125" h="859971" extrusionOk="0">
                    <a:moveTo>
                      <a:pt x="2012799" y="2456"/>
                    </a:moveTo>
                    <a:cubicBezTo>
                      <a:pt x="2028236" y="2193"/>
                      <a:pt x="2047531" y="2544"/>
                      <a:pt x="2066125" y="702"/>
                    </a:cubicBezTo>
                    <a:cubicBezTo>
                      <a:pt x="1993065" y="72885"/>
                      <a:pt x="1919917" y="145945"/>
                      <a:pt x="1838349" y="208744"/>
                    </a:cubicBezTo>
                    <a:cubicBezTo>
                      <a:pt x="1769586" y="263473"/>
                      <a:pt x="1691176" y="303029"/>
                      <a:pt x="1613379" y="343199"/>
                    </a:cubicBezTo>
                    <a:cubicBezTo>
                      <a:pt x="1466996" y="428276"/>
                      <a:pt x="1310087" y="491688"/>
                      <a:pt x="1149845" y="544927"/>
                    </a:cubicBezTo>
                    <a:cubicBezTo>
                      <a:pt x="1025037" y="592552"/>
                      <a:pt x="897774" y="638072"/>
                      <a:pt x="768405" y="673856"/>
                    </a:cubicBezTo>
                    <a:cubicBezTo>
                      <a:pt x="686925" y="700081"/>
                      <a:pt x="607374" y="731743"/>
                      <a:pt x="524052" y="751916"/>
                    </a:cubicBezTo>
                    <a:cubicBezTo>
                      <a:pt x="439151" y="782088"/>
                      <a:pt x="351970" y="804365"/>
                      <a:pt x="262772" y="818223"/>
                    </a:cubicBezTo>
                    <a:cubicBezTo>
                      <a:pt x="232162" y="823749"/>
                      <a:pt x="201026" y="826117"/>
                      <a:pt x="170416" y="831642"/>
                    </a:cubicBezTo>
                    <a:cubicBezTo>
                      <a:pt x="156470" y="835414"/>
                      <a:pt x="149892" y="846465"/>
                      <a:pt x="149454" y="857779"/>
                    </a:cubicBezTo>
                    <a:cubicBezTo>
                      <a:pt x="140683" y="858919"/>
                      <a:pt x="131737" y="859709"/>
                      <a:pt x="122703" y="859972"/>
                    </a:cubicBezTo>
                    <a:cubicBezTo>
                      <a:pt x="105074" y="839273"/>
                      <a:pt x="82270" y="822784"/>
                      <a:pt x="58325" y="812961"/>
                    </a:cubicBezTo>
                    <a:cubicBezTo>
                      <a:pt x="43415" y="807610"/>
                      <a:pt x="21927" y="802436"/>
                      <a:pt x="0" y="800857"/>
                    </a:cubicBezTo>
                    <a:cubicBezTo>
                      <a:pt x="34381" y="788052"/>
                      <a:pt x="67973" y="771387"/>
                      <a:pt x="101478" y="759108"/>
                    </a:cubicBezTo>
                    <a:cubicBezTo>
                      <a:pt x="218479" y="714378"/>
                      <a:pt x="334516" y="667015"/>
                      <a:pt x="453097" y="626231"/>
                    </a:cubicBezTo>
                    <a:cubicBezTo>
                      <a:pt x="610883" y="562731"/>
                      <a:pt x="777527" y="519667"/>
                      <a:pt x="936716" y="458184"/>
                    </a:cubicBezTo>
                    <a:cubicBezTo>
                      <a:pt x="1082398" y="397490"/>
                      <a:pt x="1231589" y="345655"/>
                      <a:pt x="1377622" y="285926"/>
                    </a:cubicBezTo>
                    <a:cubicBezTo>
                      <a:pt x="1519532" y="229092"/>
                      <a:pt x="1656531" y="160943"/>
                      <a:pt x="1796775" y="99986"/>
                    </a:cubicBezTo>
                    <a:cubicBezTo>
                      <a:pt x="1808002" y="94724"/>
                      <a:pt x="1819316" y="89637"/>
                      <a:pt x="1830719" y="84725"/>
                    </a:cubicBezTo>
                    <a:cubicBezTo>
                      <a:pt x="1816948" y="95601"/>
                      <a:pt x="1803266" y="106477"/>
                      <a:pt x="1790110" y="118142"/>
                    </a:cubicBezTo>
                    <a:cubicBezTo>
                      <a:pt x="1743713" y="160680"/>
                      <a:pt x="1692579" y="196903"/>
                      <a:pt x="1636008" y="224882"/>
                    </a:cubicBezTo>
                    <a:cubicBezTo>
                      <a:pt x="1545230" y="280050"/>
                      <a:pt x="1444981" y="314431"/>
                      <a:pt x="1347275" y="354689"/>
                    </a:cubicBezTo>
                    <a:cubicBezTo>
                      <a:pt x="1186331" y="419768"/>
                      <a:pt x="1022055" y="476252"/>
                      <a:pt x="861288" y="541769"/>
                    </a:cubicBezTo>
                    <a:cubicBezTo>
                      <a:pt x="797086" y="562380"/>
                      <a:pt x="734726" y="588429"/>
                      <a:pt x="670085" y="607725"/>
                    </a:cubicBezTo>
                    <a:cubicBezTo>
                      <a:pt x="589307" y="634388"/>
                      <a:pt x="506423" y="651667"/>
                      <a:pt x="426872" y="682364"/>
                    </a:cubicBezTo>
                    <a:cubicBezTo>
                      <a:pt x="413453" y="691661"/>
                      <a:pt x="278208" y="721745"/>
                      <a:pt x="301977" y="740953"/>
                    </a:cubicBezTo>
                    <a:cubicBezTo>
                      <a:pt x="369336" y="730428"/>
                      <a:pt x="433977" y="705168"/>
                      <a:pt x="499231" y="685697"/>
                    </a:cubicBezTo>
                    <a:cubicBezTo>
                      <a:pt x="601410" y="659560"/>
                      <a:pt x="703151" y="630441"/>
                      <a:pt x="801822" y="593254"/>
                    </a:cubicBezTo>
                    <a:cubicBezTo>
                      <a:pt x="802085" y="593166"/>
                      <a:pt x="802260" y="593166"/>
                      <a:pt x="802436" y="593078"/>
                    </a:cubicBezTo>
                    <a:cubicBezTo>
                      <a:pt x="875321" y="570186"/>
                      <a:pt x="945750" y="540366"/>
                      <a:pt x="1017319" y="514053"/>
                    </a:cubicBezTo>
                    <a:cubicBezTo>
                      <a:pt x="1165194" y="462219"/>
                      <a:pt x="1313858" y="411699"/>
                      <a:pt x="1459189" y="352935"/>
                    </a:cubicBezTo>
                    <a:cubicBezTo>
                      <a:pt x="1555668" y="317413"/>
                      <a:pt x="1646270" y="267683"/>
                      <a:pt x="1734591" y="215497"/>
                    </a:cubicBezTo>
                    <a:cubicBezTo>
                      <a:pt x="1800722" y="166556"/>
                      <a:pt x="1863521" y="112265"/>
                      <a:pt x="1926934" y="59203"/>
                    </a:cubicBezTo>
                    <a:cubicBezTo>
                      <a:pt x="1938160" y="47888"/>
                      <a:pt x="1950264" y="37276"/>
                      <a:pt x="1960350" y="24909"/>
                    </a:cubicBezTo>
                    <a:cubicBezTo>
                      <a:pt x="1970875" y="17805"/>
                      <a:pt x="1980260" y="9560"/>
                      <a:pt x="1987627" y="0"/>
                    </a:cubicBezTo>
                    <a:cubicBezTo>
                      <a:pt x="1995433" y="3859"/>
                      <a:pt x="2004291" y="3421"/>
                      <a:pt x="2012799" y="2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 rot="-1013502">
                <a:off x="8161574" y="4342476"/>
                <a:ext cx="639986" cy="240158"/>
              </a:xfrm>
              <a:custGeom>
                <a:avLst/>
                <a:gdLst/>
                <a:ahLst/>
                <a:cxnLst/>
                <a:rect l="l" t="t" r="r" b="b"/>
                <a:pathLst>
                  <a:path w="1282459" h="481250" extrusionOk="0">
                    <a:moveTo>
                      <a:pt x="1133707" y="263298"/>
                    </a:moveTo>
                    <a:cubicBezTo>
                      <a:pt x="1153091" y="226636"/>
                      <a:pt x="1118621" y="207253"/>
                      <a:pt x="1085468" y="209095"/>
                    </a:cubicBezTo>
                    <a:cubicBezTo>
                      <a:pt x="1075996" y="208831"/>
                      <a:pt x="1067576" y="214883"/>
                      <a:pt x="1063717" y="223216"/>
                    </a:cubicBezTo>
                    <a:cubicBezTo>
                      <a:pt x="1048631" y="211814"/>
                      <a:pt x="1035299" y="232250"/>
                      <a:pt x="1035387" y="246370"/>
                    </a:cubicBezTo>
                    <a:cubicBezTo>
                      <a:pt x="1035825" y="263386"/>
                      <a:pt x="1052227" y="274174"/>
                      <a:pt x="1067225" y="277770"/>
                    </a:cubicBezTo>
                    <a:cubicBezTo>
                      <a:pt x="1089853" y="283822"/>
                      <a:pt x="1120551" y="287593"/>
                      <a:pt x="1133707" y="263298"/>
                    </a:cubicBezTo>
                    <a:close/>
                    <a:moveTo>
                      <a:pt x="1223257" y="203306"/>
                    </a:moveTo>
                    <a:cubicBezTo>
                      <a:pt x="1245271" y="257246"/>
                      <a:pt x="1270618" y="309257"/>
                      <a:pt x="1282459" y="366968"/>
                    </a:cubicBezTo>
                    <a:cubicBezTo>
                      <a:pt x="1091783" y="367757"/>
                      <a:pt x="901984" y="387141"/>
                      <a:pt x="712360" y="405472"/>
                    </a:cubicBezTo>
                    <a:cubicBezTo>
                      <a:pt x="644738" y="409331"/>
                      <a:pt x="576764" y="406787"/>
                      <a:pt x="509493" y="414593"/>
                    </a:cubicBezTo>
                    <a:cubicBezTo>
                      <a:pt x="419154" y="426171"/>
                      <a:pt x="330482" y="448536"/>
                      <a:pt x="240055" y="458798"/>
                    </a:cubicBezTo>
                    <a:cubicBezTo>
                      <a:pt x="160505" y="464762"/>
                      <a:pt x="79638" y="469498"/>
                      <a:pt x="0" y="481251"/>
                    </a:cubicBezTo>
                    <a:cubicBezTo>
                      <a:pt x="150155" y="428451"/>
                      <a:pt x="303907" y="385650"/>
                      <a:pt x="453185" y="330043"/>
                    </a:cubicBezTo>
                    <a:cubicBezTo>
                      <a:pt x="527473" y="299872"/>
                      <a:pt x="603428" y="274437"/>
                      <a:pt x="678944" y="247423"/>
                    </a:cubicBezTo>
                    <a:cubicBezTo>
                      <a:pt x="795419" y="201026"/>
                      <a:pt x="907510" y="144454"/>
                      <a:pt x="1015653" y="81217"/>
                    </a:cubicBezTo>
                    <a:cubicBezTo>
                      <a:pt x="1064593" y="58150"/>
                      <a:pt x="1110815" y="30785"/>
                      <a:pt x="1154494" y="0"/>
                    </a:cubicBezTo>
                    <a:cubicBezTo>
                      <a:pt x="1174052" y="68763"/>
                      <a:pt x="1196944" y="136912"/>
                      <a:pt x="1223257" y="2033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 rot="-1013502">
                <a:off x="8087983" y="2531550"/>
                <a:ext cx="451824" cy="1630909"/>
              </a:xfrm>
              <a:custGeom>
                <a:avLst/>
                <a:gdLst/>
                <a:ahLst/>
                <a:cxnLst/>
                <a:rect l="l" t="t" r="r" b="b"/>
                <a:pathLst>
                  <a:path w="905404" h="3268156" extrusionOk="0">
                    <a:moveTo>
                      <a:pt x="905404" y="3264473"/>
                    </a:moveTo>
                    <a:cubicBezTo>
                      <a:pt x="883390" y="3268244"/>
                      <a:pt x="860849" y="3266139"/>
                      <a:pt x="838834" y="3268156"/>
                    </a:cubicBezTo>
                    <a:cubicBezTo>
                      <a:pt x="838834" y="3267455"/>
                      <a:pt x="838747" y="3266841"/>
                      <a:pt x="838747" y="3266139"/>
                    </a:cubicBezTo>
                    <a:cubicBezTo>
                      <a:pt x="838834" y="3256403"/>
                      <a:pt x="834888" y="3249036"/>
                      <a:pt x="829011" y="3244300"/>
                    </a:cubicBezTo>
                    <a:cubicBezTo>
                      <a:pt x="830941" y="3235529"/>
                      <a:pt x="828222" y="3226057"/>
                      <a:pt x="826380" y="3217198"/>
                    </a:cubicBezTo>
                    <a:cubicBezTo>
                      <a:pt x="808751" y="3127035"/>
                      <a:pt x="788754" y="3035381"/>
                      <a:pt x="763932" y="2946621"/>
                    </a:cubicBezTo>
                    <a:cubicBezTo>
                      <a:pt x="710343" y="2747086"/>
                      <a:pt x="665261" y="2545447"/>
                      <a:pt x="613251" y="2345561"/>
                    </a:cubicBezTo>
                    <a:cubicBezTo>
                      <a:pt x="536770" y="2078316"/>
                      <a:pt x="448887" y="1814317"/>
                      <a:pt x="377230" y="1545494"/>
                    </a:cubicBezTo>
                    <a:cubicBezTo>
                      <a:pt x="322413" y="1342188"/>
                      <a:pt x="254264" y="1142390"/>
                      <a:pt x="207516" y="936979"/>
                    </a:cubicBezTo>
                    <a:cubicBezTo>
                      <a:pt x="176117" y="797875"/>
                      <a:pt x="141034" y="659648"/>
                      <a:pt x="108319" y="520895"/>
                    </a:cubicBezTo>
                    <a:cubicBezTo>
                      <a:pt x="86567" y="429153"/>
                      <a:pt x="56835" y="339165"/>
                      <a:pt x="44468" y="245493"/>
                    </a:cubicBezTo>
                    <a:cubicBezTo>
                      <a:pt x="34908" y="161996"/>
                      <a:pt x="15700" y="82620"/>
                      <a:pt x="0" y="0"/>
                    </a:cubicBezTo>
                    <a:cubicBezTo>
                      <a:pt x="4385" y="1491"/>
                      <a:pt x="7894" y="2982"/>
                      <a:pt x="10086" y="4473"/>
                    </a:cubicBezTo>
                    <a:cubicBezTo>
                      <a:pt x="13419" y="21401"/>
                      <a:pt x="30522" y="26838"/>
                      <a:pt x="45783" y="27803"/>
                    </a:cubicBezTo>
                    <a:cubicBezTo>
                      <a:pt x="78674" y="205060"/>
                      <a:pt x="140157" y="375388"/>
                      <a:pt x="183397" y="550189"/>
                    </a:cubicBezTo>
                    <a:cubicBezTo>
                      <a:pt x="223566" y="722710"/>
                      <a:pt x="279261" y="890933"/>
                      <a:pt x="322237" y="1062664"/>
                    </a:cubicBezTo>
                    <a:cubicBezTo>
                      <a:pt x="357145" y="1201680"/>
                      <a:pt x="385913" y="1342188"/>
                      <a:pt x="425118" y="1480064"/>
                    </a:cubicBezTo>
                    <a:cubicBezTo>
                      <a:pt x="482830" y="1683107"/>
                      <a:pt x="549312" y="1883694"/>
                      <a:pt x="600270" y="2088578"/>
                    </a:cubicBezTo>
                    <a:cubicBezTo>
                      <a:pt x="639914" y="2257678"/>
                      <a:pt x="697625" y="2421428"/>
                      <a:pt x="744110" y="2588599"/>
                    </a:cubicBezTo>
                    <a:cubicBezTo>
                      <a:pt x="800331" y="2813130"/>
                      <a:pt x="844009" y="3040994"/>
                      <a:pt x="905404" y="3264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4"/>
            <p:cNvGrpSpPr/>
            <p:nvPr/>
          </p:nvGrpSpPr>
          <p:grpSpPr>
            <a:xfrm>
              <a:off x="7243349" y="2943165"/>
              <a:ext cx="1021633" cy="968605"/>
              <a:chOff x="7243349" y="2943165"/>
              <a:chExt cx="1021633" cy="968605"/>
            </a:xfrm>
          </p:grpSpPr>
          <p:sp>
            <p:nvSpPr>
              <p:cNvPr id="1026" name="Google Shape;1026;p24"/>
              <p:cNvSpPr/>
              <p:nvPr/>
            </p:nvSpPr>
            <p:spPr>
              <a:xfrm rot="-1013502">
                <a:off x="7463000" y="3635022"/>
                <a:ext cx="131919" cy="107146"/>
              </a:xfrm>
              <a:custGeom>
                <a:avLst/>
                <a:gdLst/>
                <a:ahLst/>
                <a:cxnLst/>
                <a:rect l="l" t="t" r="r" b="b"/>
                <a:pathLst>
                  <a:path w="264350" h="214708" extrusionOk="0">
                    <a:moveTo>
                      <a:pt x="246458" y="0"/>
                    </a:moveTo>
                    <a:cubicBezTo>
                      <a:pt x="247598" y="49467"/>
                      <a:pt x="259176" y="99197"/>
                      <a:pt x="264350" y="148226"/>
                    </a:cubicBezTo>
                    <a:cubicBezTo>
                      <a:pt x="214796" y="175152"/>
                      <a:pt x="156996" y="182870"/>
                      <a:pt x="102705" y="195851"/>
                    </a:cubicBezTo>
                    <a:cubicBezTo>
                      <a:pt x="87532" y="200587"/>
                      <a:pt x="63325" y="204622"/>
                      <a:pt x="47888" y="214708"/>
                    </a:cubicBezTo>
                    <a:cubicBezTo>
                      <a:pt x="40609" y="190852"/>
                      <a:pt x="32890" y="167083"/>
                      <a:pt x="24558" y="143489"/>
                    </a:cubicBezTo>
                    <a:cubicBezTo>
                      <a:pt x="17454" y="122966"/>
                      <a:pt x="11490" y="101828"/>
                      <a:pt x="3245" y="81656"/>
                    </a:cubicBezTo>
                    <a:cubicBezTo>
                      <a:pt x="11402" y="73674"/>
                      <a:pt x="13244" y="57448"/>
                      <a:pt x="88" y="51923"/>
                    </a:cubicBezTo>
                    <a:cubicBezTo>
                      <a:pt x="88" y="51835"/>
                      <a:pt x="88" y="51660"/>
                      <a:pt x="0" y="51572"/>
                    </a:cubicBezTo>
                    <a:cubicBezTo>
                      <a:pt x="1316" y="51133"/>
                      <a:pt x="2544" y="50695"/>
                      <a:pt x="3859" y="50432"/>
                    </a:cubicBezTo>
                    <a:cubicBezTo>
                      <a:pt x="7806" y="58150"/>
                      <a:pt x="15086" y="64202"/>
                      <a:pt x="24295" y="65079"/>
                    </a:cubicBezTo>
                    <a:cubicBezTo>
                      <a:pt x="35609" y="67009"/>
                      <a:pt x="46310" y="62886"/>
                      <a:pt x="56659" y="58939"/>
                    </a:cubicBezTo>
                    <a:cubicBezTo>
                      <a:pt x="95250" y="46573"/>
                      <a:pt x="134280" y="35434"/>
                      <a:pt x="172959" y="23155"/>
                    </a:cubicBezTo>
                    <a:cubicBezTo>
                      <a:pt x="197605" y="15612"/>
                      <a:pt x="221988" y="7894"/>
                      <a:pt x="2464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 rot="-1013502">
                <a:off x="7544587" y="3777208"/>
                <a:ext cx="114061" cy="84824"/>
              </a:xfrm>
              <a:custGeom>
                <a:avLst/>
                <a:gdLst/>
                <a:ahLst/>
                <a:cxnLst/>
                <a:rect l="l" t="t" r="r" b="b"/>
                <a:pathLst>
                  <a:path w="228565" h="169977" extrusionOk="0">
                    <a:moveTo>
                      <a:pt x="199798" y="0"/>
                    </a:moveTo>
                    <a:cubicBezTo>
                      <a:pt x="214269" y="33680"/>
                      <a:pt x="216813" y="71394"/>
                      <a:pt x="228566" y="105863"/>
                    </a:cubicBezTo>
                    <a:cubicBezTo>
                      <a:pt x="166293" y="128579"/>
                      <a:pt x="105600" y="156382"/>
                      <a:pt x="40433" y="169977"/>
                    </a:cubicBezTo>
                    <a:cubicBezTo>
                      <a:pt x="26663" y="118054"/>
                      <a:pt x="13770" y="65956"/>
                      <a:pt x="0" y="14033"/>
                    </a:cubicBezTo>
                    <a:cubicBezTo>
                      <a:pt x="3245" y="15173"/>
                      <a:pt x="7192" y="16138"/>
                      <a:pt x="11928" y="16664"/>
                    </a:cubicBezTo>
                    <a:cubicBezTo>
                      <a:pt x="75341" y="24734"/>
                      <a:pt x="137525" y="12630"/>
                      <a:pt x="199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 rot="-1013502">
                <a:off x="7622449" y="3514140"/>
                <a:ext cx="134720" cy="112406"/>
              </a:xfrm>
              <a:custGeom>
                <a:avLst/>
                <a:gdLst/>
                <a:ahLst/>
                <a:cxnLst/>
                <a:rect l="l" t="t" r="r" b="b"/>
                <a:pathLst>
                  <a:path w="269963" h="225248" extrusionOk="0">
                    <a:moveTo>
                      <a:pt x="269964" y="192167"/>
                    </a:moveTo>
                    <a:cubicBezTo>
                      <a:pt x="268034" y="194447"/>
                      <a:pt x="266894" y="196816"/>
                      <a:pt x="266631" y="198921"/>
                    </a:cubicBezTo>
                    <a:cubicBezTo>
                      <a:pt x="249791" y="189799"/>
                      <a:pt x="228478" y="197868"/>
                      <a:pt x="210323" y="199359"/>
                    </a:cubicBezTo>
                    <a:cubicBezTo>
                      <a:pt x="10613" y="232600"/>
                      <a:pt x="80340" y="262772"/>
                      <a:pt x="0" y="94110"/>
                    </a:cubicBezTo>
                    <a:cubicBezTo>
                      <a:pt x="57975" y="73674"/>
                      <a:pt x="115511" y="52274"/>
                      <a:pt x="172871" y="30084"/>
                    </a:cubicBezTo>
                    <a:cubicBezTo>
                      <a:pt x="196289" y="20611"/>
                      <a:pt x="219356" y="10525"/>
                      <a:pt x="242336" y="0"/>
                    </a:cubicBezTo>
                    <a:cubicBezTo>
                      <a:pt x="240932" y="23769"/>
                      <a:pt x="242160" y="47274"/>
                      <a:pt x="245055" y="70692"/>
                    </a:cubicBezTo>
                    <a:cubicBezTo>
                      <a:pt x="243476" y="80340"/>
                      <a:pt x="243213" y="90339"/>
                      <a:pt x="243301" y="100162"/>
                    </a:cubicBezTo>
                    <a:cubicBezTo>
                      <a:pt x="243301" y="102179"/>
                      <a:pt x="244967" y="103846"/>
                      <a:pt x="246984" y="103846"/>
                    </a:cubicBezTo>
                    <a:cubicBezTo>
                      <a:pt x="248212" y="103583"/>
                      <a:pt x="249089" y="102881"/>
                      <a:pt x="249703" y="102092"/>
                    </a:cubicBezTo>
                    <a:cubicBezTo>
                      <a:pt x="255141" y="132263"/>
                      <a:pt x="262508" y="162259"/>
                      <a:pt x="269964" y="1921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 rot="-1013502">
                <a:off x="7727298" y="3659607"/>
                <a:ext cx="100011" cy="85480"/>
              </a:xfrm>
              <a:custGeom>
                <a:avLst/>
                <a:gdLst/>
                <a:ahLst/>
                <a:cxnLst/>
                <a:rect l="l" t="t" r="r" b="b"/>
                <a:pathLst>
                  <a:path w="200411" h="171292" extrusionOk="0">
                    <a:moveTo>
                      <a:pt x="175503" y="0"/>
                    </a:moveTo>
                    <a:cubicBezTo>
                      <a:pt x="183660" y="38328"/>
                      <a:pt x="191992" y="76656"/>
                      <a:pt x="200412" y="114897"/>
                    </a:cubicBezTo>
                    <a:cubicBezTo>
                      <a:pt x="175941" y="122703"/>
                      <a:pt x="151559" y="130684"/>
                      <a:pt x="127264" y="139192"/>
                    </a:cubicBezTo>
                    <a:cubicBezTo>
                      <a:pt x="88760" y="151208"/>
                      <a:pt x="49730" y="161382"/>
                      <a:pt x="10700" y="171293"/>
                    </a:cubicBezTo>
                    <a:cubicBezTo>
                      <a:pt x="11227" y="129544"/>
                      <a:pt x="3421" y="87181"/>
                      <a:pt x="0" y="45433"/>
                    </a:cubicBezTo>
                    <a:cubicBezTo>
                      <a:pt x="54817" y="18243"/>
                      <a:pt x="117177" y="15261"/>
                      <a:pt x="175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 rot="-1013502">
                <a:off x="7853888" y="3569412"/>
                <a:ext cx="314390" cy="166977"/>
              </a:xfrm>
              <a:custGeom>
                <a:avLst/>
                <a:gdLst/>
                <a:ahLst/>
                <a:cxnLst/>
                <a:rect l="l" t="t" r="r" b="b"/>
                <a:pathLst>
                  <a:path w="630002" h="334603" extrusionOk="0">
                    <a:moveTo>
                      <a:pt x="597726" y="36223"/>
                    </a:moveTo>
                    <a:cubicBezTo>
                      <a:pt x="607637" y="71482"/>
                      <a:pt x="618689" y="106477"/>
                      <a:pt x="630003" y="141472"/>
                    </a:cubicBezTo>
                    <a:cubicBezTo>
                      <a:pt x="605620" y="148927"/>
                      <a:pt x="580624" y="160768"/>
                      <a:pt x="565801" y="164627"/>
                    </a:cubicBezTo>
                    <a:cubicBezTo>
                      <a:pt x="503178" y="183835"/>
                      <a:pt x="438976" y="198482"/>
                      <a:pt x="376704" y="218918"/>
                    </a:cubicBezTo>
                    <a:cubicBezTo>
                      <a:pt x="343989" y="231635"/>
                      <a:pt x="311625" y="245318"/>
                      <a:pt x="277331" y="253387"/>
                    </a:cubicBezTo>
                    <a:cubicBezTo>
                      <a:pt x="194535" y="273384"/>
                      <a:pt x="116739" y="309520"/>
                      <a:pt x="35434" y="334604"/>
                    </a:cubicBezTo>
                    <a:cubicBezTo>
                      <a:pt x="23593" y="287944"/>
                      <a:pt x="11753" y="241196"/>
                      <a:pt x="0" y="194535"/>
                    </a:cubicBezTo>
                    <a:cubicBezTo>
                      <a:pt x="33943" y="184361"/>
                      <a:pt x="67798" y="174275"/>
                      <a:pt x="101741" y="164364"/>
                    </a:cubicBezTo>
                    <a:cubicBezTo>
                      <a:pt x="143665" y="148927"/>
                      <a:pt x="185589" y="133491"/>
                      <a:pt x="228303" y="119721"/>
                    </a:cubicBezTo>
                    <a:cubicBezTo>
                      <a:pt x="215234" y="151734"/>
                      <a:pt x="230320" y="195149"/>
                      <a:pt x="274788" y="207077"/>
                    </a:cubicBezTo>
                    <a:cubicBezTo>
                      <a:pt x="325658" y="219181"/>
                      <a:pt x="391263" y="192606"/>
                      <a:pt x="397753" y="135683"/>
                    </a:cubicBezTo>
                    <a:cubicBezTo>
                      <a:pt x="401876" y="112879"/>
                      <a:pt x="394508" y="86567"/>
                      <a:pt x="375739" y="73411"/>
                    </a:cubicBezTo>
                    <a:cubicBezTo>
                      <a:pt x="446343" y="47450"/>
                      <a:pt x="515983" y="18243"/>
                      <a:pt x="589044" y="0"/>
                    </a:cubicBezTo>
                    <a:cubicBezTo>
                      <a:pt x="591850" y="12104"/>
                      <a:pt x="594744" y="24120"/>
                      <a:pt x="597726" y="362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 rot="-1013502">
                <a:off x="7927557" y="3701392"/>
                <a:ext cx="319993" cy="167503"/>
              </a:xfrm>
              <a:custGeom>
                <a:avLst/>
                <a:gdLst/>
                <a:ahLst/>
                <a:cxnLst/>
                <a:rect l="l" t="t" r="r" b="b"/>
                <a:pathLst>
                  <a:path w="641229" h="335656" extrusionOk="0">
                    <a:moveTo>
                      <a:pt x="615005" y="0"/>
                    </a:moveTo>
                    <a:cubicBezTo>
                      <a:pt x="625530" y="38065"/>
                      <a:pt x="634739" y="76306"/>
                      <a:pt x="641229" y="115160"/>
                    </a:cubicBezTo>
                    <a:cubicBezTo>
                      <a:pt x="567818" y="149629"/>
                      <a:pt x="491425" y="177783"/>
                      <a:pt x="415383" y="206025"/>
                    </a:cubicBezTo>
                    <a:cubicBezTo>
                      <a:pt x="415470" y="205411"/>
                      <a:pt x="415558" y="204797"/>
                      <a:pt x="415646" y="204183"/>
                    </a:cubicBezTo>
                    <a:cubicBezTo>
                      <a:pt x="416786" y="191115"/>
                      <a:pt x="417400" y="175766"/>
                      <a:pt x="405998" y="166644"/>
                    </a:cubicBezTo>
                    <a:cubicBezTo>
                      <a:pt x="406700" y="108670"/>
                      <a:pt x="336884" y="86041"/>
                      <a:pt x="290400" y="106652"/>
                    </a:cubicBezTo>
                    <a:cubicBezTo>
                      <a:pt x="230671" y="133140"/>
                      <a:pt x="218742" y="212077"/>
                      <a:pt x="268736" y="247423"/>
                    </a:cubicBezTo>
                    <a:cubicBezTo>
                      <a:pt x="205235" y="270051"/>
                      <a:pt x="145068" y="301538"/>
                      <a:pt x="81217" y="323377"/>
                    </a:cubicBezTo>
                    <a:cubicBezTo>
                      <a:pt x="69464" y="327763"/>
                      <a:pt x="57624" y="331797"/>
                      <a:pt x="45696" y="335656"/>
                    </a:cubicBezTo>
                    <a:cubicBezTo>
                      <a:pt x="45608" y="335130"/>
                      <a:pt x="45608" y="334692"/>
                      <a:pt x="45520" y="334166"/>
                    </a:cubicBezTo>
                    <a:cubicBezTo>
                      <a:pt x="30347" y="273033"/>
                      <a:pt x="14647" y="211814"/>
                      <a:pt x="0" y="150418"/>
                    </a:cubicBezTo>
                    <a:cubicBezTo>
                      <a:pt x="789" y="150506"/>
                      <a:pt x="1491" y="150594"/>
                      <a:pt x="2105" y="150594"/>
                    </a:cubicBezTo>
                    <a:cubicBezTo>
                      <a:pt x="80691" y="156295"/>
                      <a:pt x="158224" y="128228"/>
                      <a:pt x="233740" y="109897"/>
                    </a:cubicBezTo>
                    <a:cubicBezTo>
                      <a:pt x="361442" y="74464"/>
                      <a:pt x="485636" y="28330"/>
                      <a:pt x="615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 rot="-1013502">
                <a:off x="7271007" y="3363509"/>
                <a:ext cx="197612" cy="219722"/>
              </a:xfrm>
              <a:custGeom>
                <a:avLst/>
                <a:gdLst/>
                <a:ahLst/>
                <a:cxnLst/>
                <a:rect l="l" t="t" r="r" b="b"/>
                <a:pathLst>
                  <a:path w="395991" h="440298" extrusionOk="0">
                    <a:moveTo>
                      <a:pt x="395473" y="322771"/>
                    </a:moveTo>
                    <a:cubicBezTo>
                      <a:pt x="399244" y="347504"/>
                      <a:pt x="381878" y="352591"/>
                      <a:pt x="361355" y="346276"/>
                    </a:cubicBezTo>
                    <a:cubicBezTo>
                      <a:pt x="331710" y="274268"/>
                      <a:pt x="324342" y="193051"/>
                      <a:pt x="288119" y="123762"/>
                    </a:cubicBezTo>
                    <a:cubicBezTo>
                      <a:pt x="276629" y="106484"/>
                      <a:pt x="250229" y="113062"/>
                      <a:pt x="247423" y="133322"/>
                    </a:cubicBezTo>
                    <a:cubicBezTo>
                      <a:pt x="240845" y="168932"/>
                      <a:pt x="240406" y="205330"/>
                      <a:pt x="238477" y="241378"/>
                    </a:cubicBezTo>
                    <a:cubicBezTo>
                      <a:pt x="236284" y="263042"/>
                      <a:pt x="237161" y="288652"/>
                      <a:pt x="226110" y="309790"/>
                    </a:cubicBezTo>
                    <a:cubicBezTo>
                      <a:pt x="205937" y="314000"/>
                      <a:pt x="188922" y="305229"/>
                      <a:pt x="179537" y="287161"/>
                    </a:cubicBezTo>
                    <a:cubicBezTo>
                      <a:pt x="159715" y="257867"/>
                      <a:pt x="146910" y="226994"/>
                      <a:pt x="129544" y="195507"/>
                    </a:cubicBezTo>
                    <a:cubicBezTo>
                      <a:pt x="122966" y="178667"/>
                      <a:pt x="100776" y="161301"/>
                      <a:pt x="85866" y="179544"/>
                    </a:cubicBezTo>
                    <a:cubicBezTo>
                      <a:pt x="74990" y="195770"/>
                      <a:pt x="85339" y="216908"/>
                      <a:pt x="86304" y="234800"/>
                    </a:cubicBezTo>
                    <a:cubicBezTo>
                      <a:pt x="93058" y="278303"/>
                      <a:pt x="103495" y="321104"/>
                      <a:pt x="113757" y="363818"/>
                    </a:cubicBezTo>
                    <a:cubicBezTo>
                      <a:pt x="117791" y="388376"/>
                      <a:pt x="126386" y="417582"/>
                      <a:pt x="112616" y="440299"/>
                    </a:cubicBezTo>
                    <a:cubicBezTo>
                      <a:pt x="108231" y="439509"/>
                      <a:pt x="103846" y="438457"/>
                      <a:pt x="99723" y="436615"/>
                    </a:cubicBezTo>
                    <a:cubicBezTo>
                      <a:pt x="53940" y="340049"/>
                      <a:pt x="42538" y="230765"/>
                      <a:pt x="0" y="132972"/>
                    </a:cubicBezTo>
                    <a:cubicBezTo>
                      <a:pt x="5087" y="126394"/>
                      <a:pt x="439" y="117535"/>
                      <a:pt x="614" y="109992"/>
                    </a:cubicBezTo>
                    <a:cubicBezTo>
                      <a:pt x="175" y="101221"/>
                      <a:pt x="2105" y="92538"/>
                      <a:pt x="5789" y="84469"/>
                    </a:cubicBezTo>
                    <a:cubicBezTo>
                      <a:pt x="21664" y="77365"/>
                      <a:pt x="39030" y="73331"/>
                      <a:pt x="55080" y="66577"/>
                    </a:cubicBezTo>
                    <a:cubicBezTo>
                      <a:pt x="90602" y="112097"/>
                      <a:pt x="117440" y="194191"/>
                      <a:pt x="178397" y="209891"/>
                    </a:cubicBezTo>
                    <a:cubicBezTo>
                      <a:pt x="196728" y="210856"/>
                      <a:pt x="208042" y="194455"/>
                      <a:pt x="211024" y="178229"/>
                    </a:cubicBezTo>
                    <a:cubicBezTo>
                      <a:pt x="222075" y="144812"/>
                      <a:pt x="230934" y="110869"/>
                      <a:pt x="236547" y="76137"/>
                    </a:cubicBezTo>
                    <a:cubicBezTo>
                      <a:pt x="242073" y="51842"/>
                      <a:pt x="239880" y="26495"/>
                      <a:pt x="253299" y="4129"/>
                    </a:cubicBezTo>
                    <a:cubicBezTo>
                      <a:pt x="267157" y="-2098"/>
                      <a:pt x="284962" y="796"/>
                      <a:pt x="300310" y="7"/>
                    </a:cubicBezTo>
                    <a:cubicBezTo>
                      <a:pt x="322237" y="65525"/>
                      <a:pt x="337323" y="133498"/>
                      <a:pt x="362495" y="198138"/>
                    </a:cubicBezTo>
                    <a:cubicBezTo>
                      <a:pt x="376002" y="238659"/>
                      <a:pt x="390649" y="279969"/>
                      <a:pt x="395473" y="3227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 rot="-1013502">
                <a:off x="7487898" y="3232245"/>
                <a:ext cx="123760" cy="218019"/>
              </a:xfrm>
              <a:custGeom>
                <a:avLst/>
                <a:gdLst/>
                <a:ahLst/>
                <a:cxnLst/>
                <a:rect l="l" t="t" r="r" b="b"/>
                <a:pathLst>
                  <a:path w="248001" h="436886" extrusionOk="0">
                    <a:moveTo>
                      <a:pt x="85690" y="205339"/>
                    </a:moveTo>
                    <a:cubicBezTo>
                      <a:pt x="184887" y="250859"/>
                      <a:pt x="166118" y="64130"/>
                      <a:pt x="92619" y="55710"/>
                    </a:cubicBezTo>
                    <a:cubicBezTo>
                      <a:pt x="71657" y="50359"/>
                      <a:pt x="40784" y="61586"/>
                      <a:pt x="58413" y="86232"/>
                    </a:cubicBezTo>
                    <a:cubicBezTo>
                      <a:pt x="49906" y="126753"/>
                      <a:pt x="39293" y="184201"/>
                      <a:pt x="85690" y="205339"/>
                    </a:cubicBezTo>
                    <a:close/>
                    <a:moveTo>
                      <a:pt x="178748" y="138418"/>
                    </a:moveTo>
                    <a:cubicBezTo>
                      <a:pt x="188396" y="169817"/>
                      <a:pt x="281366" y="377947"/>
                      <a:pt x="235232" y="382771"/>
                    </a:cubicBezTo>
                    <a:cubicBezTo>
                      <a:pt x="235144" y="382771"/>
                      <a:pt x="235144" y="382771"/>
                      <a:pt x="235144" y="382771"/>
                    </a:cubicBezTo>
                    <a:cubicBezTo>
                      <a:pt x="229969" y="382683"/>
                      <a:pt x="224794" y="379262"/>
                      <a:pt x="222602" y="374351"/>
                    </a:cubicBezTo>
                    <a:cubicBezTo>
                      <a:pt x="199622" y="326287"/>
                      <a:pt x="191641" y="253841"/>
                      <a:pt x="120335" y="279276"/>
                    </a:cubicBezTo>
                    <a:cubicBezTo>
                      <a:pt x="99022" y="283135"/>
                      <a:pt x="74113" y="295677"/>
                      <a:pt x="76130" y="320586"/>
                    </a:cubicBezTo>
                    <a:cubicBezTo>
                      <a:pt x="71394" y="357599"/>
                      <a:pt x="77358" y="401277"/>
                      <a:pt x="62360" y="436886"/>
                    </a:cubicBezTo>
                    <a:cubicBezTo>
                      <a:pt x="13595" y="432326"/>
                      <a:pt x="8332" y="157187"/>
                      <a:pt x="0" y="55447"/>
                    </a:cubicBezTo>
                    <a:cubicBezTo>
                      <a:pt x="965" y="54920"/>
                      <a:pt x="1842" y="54131"/>
                      <a:pt x="2456" y="53078"/>
                    </a:cubicBezTo>
                    <a:cubicBezTo>
                      <a:pt x="4649" y="43343"/>
                      <a:pt x="3947" y="32993"/>
                      <a:pt x="4561" y="22907"/>
                    </a:cubicBezTo>
                    <a:cubicBezTo>
                      <a:pt x="11314" y="24573"/>
                      <a:pt x="18945" y="22732"/>
                      <a:pt x="24470" y="15627"/>
                    </a:cubicBezTo>
                    <a:cubicBezTo>
                      <a:pt x="44906" y="-8931"/>
                      <a:pt x="85778" y="1156"/>
                      <a:pt x="113055" y="7821"/>
                    </a:cubicBezTo>
                    <a:cubicBezTo>
                      <a:pt x="141209" y="46150"/>
                      <a:pt x="157786" y="95090"/>
                      <a:pt x="178748" y="138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 rot="-1013502">
                <a:off x="7580779" y="3126349"/>
                <a:ext cx="149285" cy="194953"/>
              </a:xfrm>
              <a:custGeom>
                <a:avLst/>
                <a:gdLst/>
                <a:ahLst/>
                <a:cxnLst/>
                <a:rect l="l" t="t" r="r" b="b"/>
                <a:pathLst>
                  <a:path w="299151" h="390664" extrusionOk="0">
                    <a:moveTo>
                      <a:pt x="295925" y="1976"/>
                    </a:moveTo>
                    <a:cubicBezTo>
                      <a:pt x="313554" y="56354"/>
                      <a:pt x="254615" y="63897"/>
                      <a:pt x="223742" y="91613"/>
                    </a:cubicBezTo>
                    <a:cubicBezTo>
                      <a:pt x="198307" y="111171"/>
                      <a:pt x="216901" y="144588"/>
                      <a:pt x="219006" y="170462"/>
                    </a:cubicBezTo>
                    <a:cubicBezTo>
                      <a:pt x="230408" y="242382"/>
                      <a:pt x="267157" y="317898"/>
                      <a:pt x="245230" y="390520"/>
                    </a:cubicBezTo>
                    <a:cubicBezTo>
                      <a:pt x="244879" y="390608"/>
                      <a:pt x="244616" y="390608"/>
                      <a:pt x="244265" y="390608"/>
                    </a:cubicBezTo>
                    <a:cubicBezTo>
                      <a:pt x="237512" y="390871"/>
                      <a:pt x="230671" y="390257"/>
                      <a:pt x="224180" y="388152"/>
                    </a:cubicBezTo>
                    <a:cubicBezTo>
                      <a:pt x="196640" y="336931"/>
                      <a:pt x="181116" y="280096"/>
                      <a:pt x="167434" y="223876"/>
                    </a:cubicBezTo>
                    <a:cubicBezTo>
                      <a:pt x="153751" y="173093"/>
                      <a:pt x="142086" y="76264"/>
                      <a:pt x="67272" y="108365"/>
                    </a:cubicBezTo>
                    <a:cubicBezTo>
                      <a:pt x="48151" y="113540"/>
                      <a:pt x="24295" y="121784"/>
                      <a:pt x="5964" y="111171"/>
                    </a:cubicBezTo>
                    <a:cubicBezTo>
                      <a:pt x="2105" y="105120"/>
                      <a:pt x="1140" y="97226"/>
                      <a:pt x="0" y="90122"/>
                    </a:cubicBezTo>
                    <a:cubicBezTo>
                      <a:pt x="14296" y="84947"/>
                      <a:pt x="12367" y="67756"/>
                      <a:pt x="15787" y="55565"/>
                    </a:cubicBezTo>
                    <a:cubicBezTo>
                      <a:pt x="86830" y="33287"/>
                      <a:pt x="159101" y="18815"/>
                      <a:pt x="233390" y="5747"/>
                    </a:cubicBezTo>
                    <a:cubicBezTo>
                      <a:pt x="254176" y="2677"/>
                      <a:pt x="274700" y="-3024"/>
                      <a:pt x="295925" y="19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 rot="-1013502">
                <a:off x="7756699" y="2958124"/>
                <a:ext cx="140530" cy="253013"/>
              </a:xfrm>
              <a:custGeom>
                <a:avLst/>
                <a:gdLst/>
                <a:ahLst/>
                <a:cxnLst/>
                <a:rect l="l" t="t" r="r" b="b"/>
                <a:pathLst>
                  <a:path w="281607" h="507009" extrusionOk="0">
                    <a:moveTo>
                      <a:pt x="250347" y="212663"/>
                    </a:moveTo>
                    <a:cubicBezTo>
                      <a:pt x="258503" y="262042"/>
                      <a:pt x="316040" y="366590"/>
                      <a:pt x="250961" y="393954"/>
                    </a:cubicBezTo>
                    <a:cubicBezTo>
                      <a:pt x="226929" y="357819"/>
                      <a:pt x="226666" y="239852"/>
                      <a:pt x="165533" y="257657"/>
                    </a:cubicBezTo>
                    <a:cubicBezTo>
                      <a:pt x="134134" y="265989"/>
                      <a:pt x="97648" y="274585"/>
                      <a:pt x="76861" y="301248"/>
                    </a:cubicBezTo>
                    <a:cubicBezTo>
                      <a:pt x="69581" y="315193"/>
                      <a:pt x="75546" y="331594"/>
                      <a:pt x="74493" y="346592"/>
                    </a:cubicBezTo>
                    <a:cubicBezTo>
                      <a:pt x="73791" y="399217"/>
                      <a:pt x="93350" y="458507"/>
                      <a:pt x="66687" y="507009"/>
                    </a:cubicBezTo>
                    <a:cubicBezTo>
                      <a:pt x="26429" y="488942"/>
                      <a:pt x="15992" y="285285"/>
                      <a:pt x="7660" y="235730"/>
                    </a:cubicBezTo>
                    <a:cubicBezTo>
                      <a:pt x="2397" y="176001"/>
                      <a:pt x="-10145" y="111098"/>
                      <a:pt x="15992" y="54614"/>
                    </a:cubicBezTo>
                    <a:cubicBezTo>
                      <a:pt x="41340" y="102766"/>
                      <a:pt x="21693" y="163722"/>
                      <a:pt x="47567" y="212225"/>
                    </a:cubicBezTo>
                    <a:cubicBezTo>
                      <a:pt x="58092" y="230292"/>
                      <a:pt x="80106" y="241080"/>
                      <a:pt x="100542" y="233713"/>
                    </a:cubicBezTo>
                    <a:cubicBezTo>
                      <a:pt x="121680" y="225995"/>
                      <a:pt x="145273" y="219855"/>
                      <a:pt x="161674" y="203892"/>
                    </a:cubicBezTo>
                    <a:cubicBezTo>
                      <a:pt x="193512" y="178720"/>
                      <a:pt x="127205" y="-26077"/>
                      <a:pt x="197634" y="2779"/>
                    </a:cubicBezTo>
                    <a:cubicBezTo>
                      <a:pt x="203335" y="10059"/>
                      <a:pt x="203949" y="16549"/>
                      <a:pt x="206405" y="26460"/>
                    </a:cubicBezTo>
                    <a:cubicBezTo>
                      <a:pt x="219123" y="88820"/>
                      <a:pt x="234998" y="150742"/>
                      <a:pt x="250347" y="2126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6" name="Google Shape;1036;p24"/>
            <p:cNvSpPr/>
            <p:nvPr/>
          </p:nvSpPr>
          <p:spPr>
            <a:xfrm rot="-1019340">
              <a:off x="7134489" y="2641355"/>
              <a:ext cx="1534944" cy="2192978"/>
            </a:xfrm>
            <a:custGeom>
              <a:avLst/>
              <a:gdLst/>
              <a:ahLst/>
              <a:cxnLst/>
              <a:rect l="l" t="t" r="r" b="b"/>
              <a:pathLst>
                <a:path w="3069762" h="4385521" extrusionOk="0">
                  <a:moveTo>
                    <a:pt x="3069762" y="3327435"/>
                  </a:moveTo>
                  <a:cubicBezTo>
                    <a:pt x="3052308" y="3240517"/>
                    <a:pt x="3024417" y="3155529"/>
                    <a:pt x="3005736" y="3068610"/>
                  </a:cubicBezTo>
                  <a:cubicBezTo>
                    <a:pt x="2959251" y="2869164"/>
                    <a:pt x="2920835" y="2667524"/>
                    <a:pt x="2858387" y="2472200"/>
                  </a:cubicBezTo>
                  <a:cubicBezTo>
                    <a:pt x="2792519" y="2274858"/>
                    <a:pt x="2748928" y="2071289"/>
                    <a:pt x="2689638" y="1872017"/>
                  </a:cubicBezTo>
                  <a:cubicBezTo>
                    <a:pt x="2649994" y="1734843"/>
                    <a:pt x="2605088" y="1599247"/>
                    <a:pt x="2568163" y="1461371"/>
                  </a:cubicBezTo>
                  <a:cubicBezTo>
                    <a:pt x="2532554" y="1322442"/>
                    <a:pt x="2502119" y="1182110"/>
                    <a:pt x="2465370" y="1043445"/>
                  </a:cubicBezTo>
                  <a:cubicBezTo>
                    <a:pt x="2447477" y="974419"/>
                    <a:pt x="2426779" y="906182"/>
                    <a:pt x="2405729" y="838121"/>
                  </a:cubicBezTo>
                  <a:cubicBezTo>
                    <a:pt x="2364594" y="704368"/>
                    <a:pt x="2336878" y="566667"/>
                    <a:pt x="2292235" y="433965"/>
                  </a:cubicBezTo>
                  <a:cubicBezTo>
                    <a:pt x="2249083" y="317841"/>
                    <a:pt x="2215930" y="193647"/>
                    <a:pt x="2177602" y="74014"/>
                  </a:cubicBezTo>
                  <a:cubicBezTo>
                    <a:pt x="2187951" y="63752"/>
                    <a:pt x="2190758" y="46737"/>
                    <a:pt x="2178303" y="34019"/>
                  </a:cubicBezTo>
                  <a:cubicBezTo>
                    <a:pt x="2166550" y="23582"/>
                    <a:pt x="2149097" y="22091"/>
                    <a:pt x="2134362" y="17881"/>
                  </a:cubicBezTo>
                  <a:cubicBezTo>
                    <a:pt x="2121030" y="16478"/>
                    <a:pt x="2106646" y="14110"/>
                    <a:pt x="2092701" y="14285"/>
                  </a:cubicBezTo>
                  <a:cubicBezTo>
                    <a:pt x="2089280" y="8233"/>
                    <a:pt x="2084281" y="6041"/>
                    <a:pt x="2076650" y="12531"/>
                  </a:cubicBezTo>
                  <a:cubicBezTo>
                    <a:pt x="2068932" y="2181"/>
                    <a:pt x="2054636" y="-3344"/>
                    <a:pt x="2041567" y="2181"/>
                  </a:cubicBezTo>
                  <a:cubicBezTo>
                    <a:pt x="1873695" y="74102"/>
                    <a:pt x="1712226" y="156897"/>
                    <a:pt x="1544617" y="231887"/>
                  </a:cubicBezTo>
                  <a:cubicBezTo>
                    <a:pt x="1310525" y="342925"/>
                    <a:pt x="1079504" y="454489"/>
                    <a:pt x="845851" y="568333"/>
                  </a:cubicBezTo>
                  <a:cubicBezTo>
                    <a:pt x="623074" y="675249"/>
                    <a:pt x="411524" y="802775"/>
                    <a:pt x="202867" y="934512"/>
                  </a:cubicBezTo>
                  <a:cubicBezTo>
                    <a:pt x="145331" y="966262"/>
                    <a:pt x="95777" y="1009502"/>
                    <a:pt x="42187" y="1046953"/>
                  </a:cubicBezTo>
                  <a:cubicBezTo>
                    <a:pt x="36486" y="1052303"/>
                    <a:pt x="24997" y="1056776"/>
                    <a:pt x="16138" y="1062302"/>
                  </a:cubicBezTo>
                  <a:cubicBezTo>
                    <a:pt x="9911" y="1058793"/>
                    <a:pt x="1140" y="1058881"/>
                    <a:pt x="0" y="1066863"/>
                  </a:cubicBezTo>
                  <a:cubicBezTo>
                    <a:pt x="1666" y="1083790"/>
                    <a:pt x="9472" y="1099841"/>
                    <a:pt x="13419" y="1116593"/>
                  </a:cubicBezTo>
                  <a:cubicBezTo>
                    <a:pt x="69114" y="1311040"/>
                    <a:pt x="101039" y="1510838"/>
                    <a:pt x="142963" y="1708355"/>
                  </a:cubicBezTo>
                  <a:cubicBezTo>
                    <a:pt x="190939" y="1887980"/>
                    <a:pt x="245406" y="2065851"/>
                    <a:pt x="289610" y="2246528"/>
                  </a:cubicBezTo>
                  <a:cubicBezTo>
                    <a:pt x="322500" y="2374143"/>
                    <a:pt x="346269" y="2504037"/>
                    <a:pt x="383106" y="2630599"/>
                  </a:cubicBezTo>
                  <a:cubicBezTo>
                    <a:pt x="422048" y="2761722"/>
                    <a:pt x="468972" y="2890477"/>
                    <a:pt x="500634" y="3023792"/>
                  </a:cubicBezTo>
                  <a:cubicBezTo>
                    <a:pt x="534665" y="3151582"/>
                    <a:pt x="561766" y="3281126"/>
                    <a:pt x="598341" y="3408214"/>
                  </a:cubicBezTo>
                  <a:cubicBezTo>
                    <a:pt x="658596" y="3598539"/>
                    <a:pt x="706133" y="3792460"/>
                    <a:pt x="751390" y="3986908"/>
                  </a:cubicBezTo>
                  <a:cubicBezTo>
                    <a:pt x="761652" y="4040497"/>
                    <a:pt x="773317" y="4101805"/>
                    <a:pt x="789543" y="4156972"/>
                  </a:cubicBezTo>
                  <a:cubicBezTo>
                    <a:pt x="789455" y="4157236"/>
                    <a:pt x="789280" y="4157411"/>
                    <a:pt x="789192" y="4157674"/>
                  </a:cubicBezTo>
                  <a:cubicBezTo>
                    <a:pt x="767791" y="4200914"/>
                    <a:pt x="932243" y="4316337"/>
                    <a:pt x="983903" y="4360629"/>
                  </a:cubicBezTo>
                  <a:cubicBezTo>
                    <a:pt x="984253" y="4364313"/>
                    <a:pt x="985394" y="4367997"/>
                    <a:pt x="987586" y="4371067"/>
                  </a:cubicBezTo>
                  <a:cubicBezTo>
                    <a:pt x="993024" y="4378785"/>
                    <a:pt x="1003461" y="4379486"/>
                    <a:pt x="1011881" y="4380714"/>
                  </a:cubicBezTo>
                  <a:cubicBezTo>
                    <a:pt x="1039158" y="4384311"/>
                    <a:pt x="1066698" y="4384574"/>
                    <a:pt x="1094151" y="4385451"/>
                  </a:cubicBezTo>
                  <a:cubicBezTo>
                    <a:pt x="1239570" y="4386591"/>
                    <a:pt x="1384550" y="4373698"/>
                    <a:pt x="1529969" y="4372207"/>
                  </a:cubicBezTo>
                  <a:cubicBezTo>
                    <a:pt x="1689334" y="4372382"/>
                    <a:pt x="1848523" y="4369926"/>
                    <a:pt x="2007800" y="4365278"/>
                  </a:cubicBezTo>
                  <a:cubicBezTo>
                    <a:pt x="2236980" y="4350455"/>
                    <a:pt x="2468527" y="4337036"/>
                    <a:pt x="2699286" y="4326950"/>
                  </a:cubicBezTo>
                  <a:cubicBezTo>
                    <a:pt x="2733579" y="4322389"/>
                    <a:pt x="2764540" y="4315635"/>
                    <a:pt x="2800062" y="4316951"/>
                  </a:cubicBezTo>
                  <a:cubicBezTo>
                    <a:pt x="2812779" y="4317039"/>
                    <a:pt x="2825585" y="4317039"/>
                    <a:pt x="2838302" y="4315986"/>
                  </a:cubicBezTo>
                  <a:cubicBezTo>
                    <a:pt x="2862685" y="4313881"/>
                    <a:pt x="2871719" y="4280552"/>
                    <a:pt x="2854090" y="4265291"/>
                  </a:cubicBezTo>
                  <a:cubicBezTo>
                    <a:pt x="2860141" y="4247750"/>
                    <a:pt x="2863737" y="4227490"/>
                    <a:pt x="2869000" y="4216088"/>
                  </a:cubicBezTo>
                  <a:cubicBezTo>
                    <a:pt x="2871543" y="4208106"/>
                    <a:pt x="2874437" y="4200213"/>
                    <a:pt x="2877419" y="4192406"/>
                  </a:cubicBezTo>
                  <a:cubicBezTo>
                    <a:pt x="2880489" y="4191705"/>
                    <a:pt x="2883559" y="4191091"/>
                    <a:pt x="2886541" y="4190214"/>
                  </a:cubicBezTo>
                  <a:cubicBezTo>
                    <a:pt x="2900223" y="4182671"/>
                    <a:pt x="2901890" y="4164779"/>
                    <a:pt x="2893558" y="4153464"/>
                  </a:cubicBezTo>
                  <a:cubicBezTo>
                    <a:pt x="2901627" y="4134870"/>
                    <a:pt x="2909696" y="4116276"/>
                    <a:pt x="2916274" y="4097244"/>
                  </a:cubicBezTo>
                  <a:lnTo>
                    <a:pt x="2916186" y="4097244"/>
                  </a:lnTo>
                  <a:cubicBezTo>
                    <a:pt x="2914608" y="4093472"/>
                    <a:pt x="2912590" y="4091280"/>
                    <a:pt x="2910310" y="4090315"/>
                  </a:cubicBezTo>
                  <a:cubicBezTo>
                    <a:pt x="2950655" y="4047338"/>
                    <a:pt x="2878648" y="3913058"/>
                    <a:pt x="2863387" y="3869555"/>
                  </a:cubicBezTo>
                  <a:cubicBezTo>
                    <a:pt x="2836986" y="3805441"/>
                    <a:pt x="2815323" y="3739748"/>
                    <a:pt x="2795501" y="3673354"/>
                  </a:cubicBezTo>
                  <a:cubicBezTo>
                    <a:pt x="2793045" y="3666074"/>
                    <a:pt x="2790940" y="3658531"/>
                    <a:pt x="2787256" y="3651690"/>
                  </a:cubicBezTo>
                  <a:cubicBezTo>
                    <a:pt x="2785239" y="3647918"/>
                    <a:pt x="2782608" y="3645024"/>
                    <a:pt x="2779626" y="3642743"/>
                  </a:cubicBezTo>
                  <a:cubicBezTo>
                    <a:pt x="2871368" y="3570648"/>
                    <a:pt x="2951883" y="3484081"/>
                    <a:pt x="3024505" y="3392339"/>
                  </a:cubicBezTo>
                  <a:cubicBezTo>
                    <a:pt x="3026961" y="3389445"/>
                    <a:pt x="3034591" y="3379797"/>
                    <a:pt x="3041082" y="3369535"/>
                  </a:cubicBezTo>
                  <a:cubicBezTo>
                    <a:pt x="3056606" y="3361816"/>
                    <a:pt x="3067833" y="3349011"/>
                    <a:pt x="3069762" y="3327435"/>
                  </a:cubicBezTo>
                  <a:close/>
                  <a:moveTo>
                    <a:pt x="2148132" y="82083"/>
                  </a:moveTo>
                  <a:cubicBezTo>
                    <a:pt x="2180934" y="259427"/>
                    <a:pt x="2242505" y="429755"/>
                    <a:pt x="2285745" y="604556"/>
                  </a:cubicBezTo>
                  <a:cubicBezTo>
                    <a:pt x="2325915" y="777077"/>
                    <a:pt x="2381609" y="945300"/>
                    <a:pt x="2424586" y="1117031"/>
                  </a:cubicBezTo>
                  <a:cubicBezTo>
                    <a:pt x="2459581" y="1256048"/>
                    <a:pt x="2488261" y="1396555"/>
                    <a:pt x="2527467" y="1534431"/>
                  </a:cubicBezTo>
                  <a:cubicBezTo>
                    <a:pt x="2585178" y="1737474"/>
                    <a:pt x="2651661" y="1937973"/>
                    <a:pt x="2702619" y="2142946"/>
                  </a:cubicBezTo>
                  <a:cubicBezTo>
                    <a:pt x="2742262" y="2311958"/>
                    <a:pt x="2800062" y="2475796"/>
                    <a:pt x="2846459" y="2642966"/>
                  </a:cubicBezTo>
                  <a:cubicBezTo>
                    <a:pt x="2902767" y="2867673"/>
                    <a:pt x="2946446" y="3095449"/>
                    <a:pt x="3007841" y="3319015"/>
                  </a:cubicBezTo>
                  <a:cubicBezTo>
                    <a:pt x="2985826" y="3322787"/>
                    <a:pt x="2963373" y="3320682"/>
                    <a:pt x="2941183" y="3322699"/>
                  </a:cubicBezTo>
                  <a:cubicBezTo>
                    <a:pt x="2941183" y="3321997"/>
                    <a:pt x="2941183" y="3321383"/>
                    <a:pt x="2941183" y="3320682"/>
                  </a:cubicBezTo>
                  <a:cubicBezTo>
                    <a:pt x="2941183" y="3310946"/>
                    <a:pt x="2937236" y="3303667"/>
                    <a:pt x="2931360" y="3298843"/>
                  </a:cubicBezTo>
                  <a:cubicBezTo>
                    <a:pt x="2933289" y="3289984"/>
                    <a:pt x="2930658" y="3280600"/>
                    <a:pt x="2928816" y="3271741"/>
                  </a:cubicBezTo>
                  <a:cubicBezTo>
                    <a:pt x="2911187" y="3181578"/>
                    <a:pt x="2891190" y="3089923"/>
                    <a:pt x="2866369" y="3001163"/>
                  </a:cubicBezTo>
                  <a:cubicBezTo>
                    <a:pt x="2812779" y="2801629"/>
                    <a:pt x="2767698" y="2599989"/>
                    <a:pt x="2715687" y="2400104"/>
                  </a:cubicBezTo>
                  <a:cubicBezTo>
                    <a:pt x="2639118" y="2132859"/>
                    <a:pt x="2551323" y="1868772"/>
                    <a:pt x="2479666" y="1600036"/>
                  </a:cubicBezTo>
                  <a:cubicBezTo>
                    <a:pt x="2424849" y="1396730"/>
                    <a:pt x="2356700" y="1196933"/>
                    <a:pt x="2309952" y="991522"/>
                  </a:cubicBezTo>
                  <a:cubicBezTo>
                    <a:pt x="2278553" y="852418"/>
                    <a:pt x="2243470" y="714191"/>
                    <a:pt x="2210755" y="575438"/>
                  </a:cubicBezTo>
                  <a:cubicBezTo>
                    <a:pt x="2188916" y="483696"/>
                    <a:pt x="2159271" y="393708"/>
                    <a:pt x="2146904" y="300036"/>
                  </a:cubicBezTo>
                  <a:cubicBezTo>
                    <a:pt x="2137344" y="216626"/>
                    <a:pt x="2118136" y="137251"/>
                    <a:pt x="2102436" y="54543"/>
                  </a:cubicBezTo>
                  <a:cubicBezTo>
                    <a:pt x="2106734" y="56034"/>
                    <a:pt x="2110330" y="57437"/>
                    <a:pt x="2112435" y="59016"/>
                  </a:cubicBezTo>
                  <a:cubicBezTo>
                    <a:pt x="2115768" y="75768"/>
                    <a:pt x="2132871" y="81118"/>
                    <a:pt x="2148132" y="82083"/>
                  </a:cubicBezTo>
                  <a:close/>
                  <a:moveTo>
                    <a:pt x="204534" y="988715"/>
                  </a:moveTo>
                  <a:cubicBezTo>
                    <a:pt x="289172" y="945212"/>
                    <a:pt x="366530" y="889518"/>
                    <a:pt x="449238" y="842770"/>
                  </a:cubicBezTo>
                  <a:cubicBezTo>
                    <a:pt x="529227" y="799969"/>
                    <a:pt x="606585" y="752519"/>
                    <a:pt x="687539" y="711735"/>
                  </a:cubicBezTo>
                  <a:cubicBezTo>
                    <a:pt x="918911" y="590786"/>
                    <a:pt x="1156423" y="482292"/>
                    <a:pt x="1392269" y="370553"/>
                  </a:cubicBezTo>
                  <a:cubicBezTo>
                    <a:pt x="1497956" y="313543"/>
                    <a:pt x="1609695" y="268988"/>
                    <a:pt x="1718014" y="217328"/>
                  </a:cubicBezTo>
                  <a:cubicBezTo>
                    <a:pt x="1822474" y="164703"/>
                    <a:pt x="1928863" y="116201"/>
                    <a:pt x="2036656" y="69892"/>
                  </a:cubicBezTo>
                  <a:cubicBezTo>
                    <a:pt x="2045426" y="65331"/>
                    <a:pt x="2055951" y="61647"/>
                    <a:pt x="2064722" y="56209"/>
                  </a:cubicBezTo>
                  <a:cubicBezTo>
                    <a:pt x="2061828" y="104010"/>
                    <a:pt x="2080422" y="154003"/>
                    <a:pt x="2084193" y="201365"/>
                  </a:cubicBezTo>
                  <a:cubicBezTo>
                    <a:pt x="2099103" y="378797"/>
                    <a:pt x="2149974" y="549213"/>
                    <a:pt x="2188565" y="722348"/>
                  </a:cubicBezTo>
                  <a:cubicBezTo>
                    <a:pt x="2221982" y="857680"/>
                    <a:pt x="2250048" y="994241"/>
                    <a:pt x="2284078" y="1129398"/>
                  </a:cubicBezTo>
                  <a:cubicBezTo>
                    <a:pt x="2330739" y="1299638"/>
                    <a:pt x="2383100" y="1468300"/>
                    <a:pt x="2429322" y="1638628"/>
                  </a:cubicBezTo>
                  <a:cubicBezTo>
                    <a:pt x="2500277" y="1909117"/>
                    <a:pt x="2591932" y="2173731"/>
                    <a:pt x="2665255" y="2443344"/>
                  </a:cubicBezTo>
                  <a:cubicBezTo>
                    <a:pt x="2723581" y="2678049"/>
                    <a:pt x="2781818" y="2912754"/>
                    <a:pt x="2841898" y="3146933"/>
                  </a:cubicBezTo>
                  <a:cubicBezTo>
                    <a:pt x="2853914" y="3198768"/>
                    <a:pt x="2862948" y="3246043"/>
                    <a:pt x="2873911" y="3299369"/>
                  </a:cubicBezTo>
                  <a:cubicBezTo>
                    <a:pt x="2875051" y="3305070"/>
                    <a:pt x="2878911" y="3310332"/>
                    <a:pt x="2883471" y="3314191"/>
                  </a:cubicBezTo>
                  <a:cubicBezTo>
                    <a:pt x="2883296" y="3314981"/>
                    <a:pt x="2883033" y="3315770"/>
                    <a:pt x="2882945" y="3316647"/>
                  </a:cubicBezTo>
                  <a:cubicBezTo>
                    <a:pt x="2883910" y="3337697"/>
                    <a:pt x="2871192" y="3353133"/>
                    <a:pt x="2852335" y="3360413"/>
                  </a:cubicBezTo>
                  <a:cubicBezTo>
                    <a:pt x="2665782" y="3441981"/>
                    <a:pt x="2482122" y="3530390"/>
                    <a:pt x="2294165" y="3608713"/>
                  </a:cubicBezTo>
                  <a:cubicBezTo>
                    <a:pt x="2212071" y="3644498"/>
                    <a:pt x="2126907" y="3672476"/>
                    <a:pt x="2044023" y="3706244"/>
                  </a:cubicBezTo>
                  <a:cubicBezTo>
                    <a:pt x="1927898" y="3750536"/>
                    <a:pt x="1814142" y="3800880"/>
                    <a:pt x="1695298" y="3837893"/>
                  </a:cubicBezTo>
                  <a:cubicBezTo>
                    <a:pt x="1447437" y="3921917"/>
                    <a:pt x="1201505" y="4012869"/>
                    <a:pt x="962677" y="4120311"/>
                  </a:cubicBezTo>
                  <a:cubicBezTo>
                    <a:pt x="964168" y="4118557"/>
                    <a:pt x="965396" y="4116627"/>
                    <a:pt x="966010" y="4114259"/>
                  </a:cubicBezTo>
                  <a:cubicBezTo>
                    <a:pt x="966010" y="4114259"/>
                    <a:pt x="966010" y="4114259"/>
                    <a:pt x="966098" y="4114347"/>
                  </a:cubicBezTo>
                  <a:cubicBezTo>
                    <a:pt x="967677" y="4106716"/>
                    <a:pt x="966186" y="4099349"/>
                    <a:pt x="964168" y="4091981"/>
                  </a:cubicBezTo>
                  <a:cubicBezTo>
                    <a:pt x="966624" y="4086894"/>
                    <a:pt x="967764" y="4081106"/>
                    <a:pt x="966800" y="4075229"/>
                  </a:cubicBezTo>
                  <a:cubicBezTo>
                    <a:pt x="953907" y="3964718"/>
                    <a:pt x="928296" y="3856925"/>
                    <a:pt x="904352" y="3748431"/>
                  </a:cubicBezTo>
                  <a:cubicBezTo>
                    <a:pt x="885232" y="3651777"/>
                    <a:pt x="859972" y="3556702"/>
                    <a:pt x="837957" y="3460663"/>
                  </a:cubicBezTo>
                  <a:cubicBezTo>
                    <a:pt x="810417" y="3334803"/>
                    <a:pt x="784368" y="3208328"/>
                    <a:pt x="746566" y="3085099"/>
                  </a:cubicBezTo>
                  <a:cubicBezTo>
                    <a:pt x="710080" y="2959415"/>
                    <a:pt x="665261" y="2836098"/>
                    <a:pt x="633248" y="2709185"/>
                  </a:cubicBezTo>
                  <a:cubicBezTo>
                    <a:pt x="588605" y="2515001"/>
                    <a:pt x="543348" y="2320992"/>
                    <a:pt x="489495" y="2129176"/>
                  </a:cubicBezTo>
                  <a:cubicBezTo>
                    <a:pt x="429065" y="1906925"/>
                    <a:pt x="363197" y="1686165"/>
                    <a:pt x="317940" y="1460055"/>
                  </a:cubicBezTo>
                  <a:cubicBezTo>
                    <a:pt x="282681" y="1332441"/>
                    <a:pt x="242511" y="1206405"/>
                    <a:pt x="216550" y="1076247"/>
                  </a:cubicBezTo>
                  <a:cubicBezTo>
                    <a:pt x="209095" y="1049497"/>
                    <a:pt x="201815" y="1021693"/>
                    <a:pt x="187519" y="997574"/>
                  </a:cubicBezTo>
                  <a:cubicBezTo>
                    <a:pt x="193834" y="993890"/>
                    <a:pt x="199535" y="990820"/>
                    <a:pt x="204534" y="988715"/>
                  </a:cubicBezTo>
                  <a:close/>
                  <a:moveTo>
                    <a:pt x="698678" y="3536881"/>
                  </a:moveTo>
                  <a:cubicBezTo>
                    <a:pt x="657631" y="3408828"/>
                    <a:pt x="623074" y="3279108"/>
                    <a:pt x="592289" y="3148249"/>
                  </a:cubicBezTo>
                  <a:cubicBezTo>
                    <a:pt x="548260" y="2950907"/>
                    <a:pt x="481602" y="2760231"/>
                    <a:pt x="424504" y="2566661"/>
                  </a:cubicBezTo>
                  <a:cubicBezTo>
                    <a:pt x="382668" y="2403262"/>
                    <a:pt x="348286" y="2237845"/>
                    <a:pt x="301451" y="2075674"/>
                  </a:cubicBezTo>
                  <a:cubicBezTo>
                    <a:pt x="268034" y="1946919"/>
                    <a:pt x="225496" y="1820533"/>
                    <a:pt x="190852" y="1692129"/>
                  </a:cubicBezTo>
                  <a:cubicBezTo>
                    <a:pt x="148576" y="1505575"/>
                    <a:pt x="114283" y="1317004"/>
                    <a:pt x="51572" y="1135713"/>
                  </a:cubicBezTo>
                  <a:cubicBezTo>
                    <a:pt x="46046" y="1120978"/>
                    <a:pt x="41310" y="1105454"/>
                    <a:pt x="34732" y="1090894"/>
                  </a:cubicBezTo>
                  <a:cubicBezTo>
                    <a:pt x="72359" y="1082913"/>
                    <a:pt x="127000" y="1038621"/>
                    <a:pt x="168398" y="1010204"/>
                  </a:cubicBezTo>
                  <a:cubicBezTo>
                    <a:pt x="170240" y="1021255"/>
                    <a:pt x="173047" y="1032130"/>
                    <a:pt x="175415" y="1043094"/>
                  </a:cubicBezTo>
                  <a:cubicBezTo>
                    <a:pt x="192869" y="1136064"/>
                    <a:pt x="204008" y="1230876"/>
                    <a:pt x="229881" y="1322179"/>
                  </a:cubicBezTo>
                  <a:cubicBezTo>
                    <a:pt x="261456" y="1433831"/>
                    <a:pt x="282594" y="1547850"/>
                    <a:pt x="306011" y="1661344"/>
                  </a:cubicBezTo>
                  <a:cubicBezTo>
                    <a:pt x="340042" y="1820971"/>
                    <a:pt x="390825" y="1976301"/>
                    <a:pt x="430556" y="2134526"/>
                  </a:cubicBezTo>
                  <a:cubicBezTo>
                    <a:pt x="483268" y="2325728"/>
                    <a:pt x="529315" y="2518772"/>
                    <a:pt x="573256" y="2712080"/>
                  </a:cubicBezTo>
                  <a:cubicBezTo>
                    <a:pt x="630266" y="2934330"/>
                    <a:pt x="715079" y="3148950"/>
                    <a:pt x="758582" y="3374885"/>
                  </a:cubicBezTo>
                  <a:cubicBezTo>
                    <a:pt x="808049" y="3611081"/>
                    <a:pt x="875847" y="3843944"/>
                    <a:pt x="908123" y="4083386"/>
                  </a:cubicBezTo>
                  <a:cubicBezTo>
                    <a:pt x="909965" y="4095490"/>
                    <a:pt x="918911" y="4104962"/>
                    <a:pt x="929963" y="4108032"/>
                  </a:cubicBezTo>
                  <a:cubicBezTo>
                    <a:pt x="930226" y="4110225"/>
                    <a:pt x="930664" y="4112329"/>
                    <a:pt x="931103" y="4114259"/>
                  </a:cubicBezTo>
                  <a:cubicBezTo>
                    <a:pt x="932418" y="4123468"/>
                    <a:pt x="940487" y="4127327"/>
                    <a:pt x="948557" y="4126889"/>
                  </a:cubicBezTo>
                  <a:cubicBezTo>
                    <a:pt x="916017" y="4142501"/>
                    <a:pt x="883214" y="4157587"/>
                    <a:pt x="849272" y="4170041"/>
                  </a:cubicBezTo>
                  <a:cubicBezTo>
                    <a:pt x="850763" y="4161621"/>
                    <a:pt x="849710" y="4152324"/>
                    <a:pt x="846904" y="4144255"/>
                  </a:cubicBezTo>
                  <a:cubicBezTo>
                    <a:pt x="839273" y="4113470"/>
                    <a:pt x="830853" y="4082772"/>
                    <a:pt x="824275" y="4051724"/>
                  </a:cubicBezTo>
                  <a:cubicBezTo>
                    <a:pt x="789455" y="3878677"/>
                    <a:pt x="746215" y="3706858"/>
                    <a:pt x="698678" y="3536881"/>
                  </a:cubicBezTo>
                  <a:close/>
                  <a:moveTo>
                    <a:pt x="1039334" y="4330020"/>
                  </a:moveTo>
                  <a:cubicBezTo>
                    <a:pt x="1038807" y="4331510"/>
                    <a:pt x="1038369" y="4333089"/>
                    <a:pt x="1037930" y="4334668"/>
                  </a:cubicBezTo>
                  <a:cubicBezTo>
                    <a:pt x="1036176" y="4330370"/>
                    <a:pt x="1033282" y="4326248"/>
                    <a:pt x="1028721" y="4322652"/>
                  </a:cubicBezTo>
                  <a:cubicBezTo>
                    <a:pt x="980745" y="4282044"/>
                    <a:pt x="928208" y="4245908"/>
                    <a:pt x="880583" y="4204773"/>
                  </a:cubicBezTo>
                  <a:cubicBezTo>
                    <a:pt x="917596" y="4197932"/>
                    <a:pt x="959520" y="4207141"/>
                    <a:pt x="988814" y="4229945"/>
                  </a:cubicBezTo>
                  <a:cubicBezTo>
                    <a:pt x="1014776" y="4255819"/>
                    <a:pt x="1044596" y="4290990"/>
                    <a:pt x="1039334" y="4330020"/>
                  </a:cubicBezTo>
                  <a:close/>
                  <a:moveTo>
                    <a:pt x="2356174" y="4285376"/>
                  </a:moveTo>
                  <a:cubicBezTo>
                    <a:pt x="2356174" y="4285376"/>
                    <a:pt x="2356700" y="4285289"/>
                    <a:pt x="2357314" y="4285289"/>
                  </a:cubicBezTo>
                  <a:cubicBezTo>
                    <a:pt x="2356963" y="4285376"/>
                    <a:pt x="2356613" y="4285376"/>
                    <a:pt x="2356174" y="4285376"/>
                  </a:cubicBezTo>
                  <a:close/>
                  <a:moveTo>
                    <a:pt x="2891628" y="4100752"/>
                  </a:moveTo>
                  <a:cubicBezTo>
                    <a:pt x="2882682" y="4110839"/>
                    <a:pt x="2872771" y="4126626"/>
                    <a:pt x="2863299" y="4143466"/>
                  </a:cubicBezTo>
                  <a:cubicBezTo>
                    <a:pt x="2797343" y="4137852"/>
                    <a:pt x="2729720" y="4145308"/>
                    <a:pt x="2663413" y="4145658"/>
                  </a:cubicBezTo>
                  <a:cubicBezTo>
                    <a:pt x="2501505" y="4154692"/>
                    <a:pt x="2338545" y="4173462"/>
                    <a:pt x="2175058" y="4177233"/>
                  </a:cubicBezTo>
                  <a:cubicBezTo>
                    <a:pt x="2075247" y="4185302"/>
                    <a:pt x="1981137" y="4195038"/>
                    <a:pt x="1879571" y="4198107"/>
                  </a:cubicBezTo>
                  <a:cubicBezTo>
                    <a:pt x="1774936" y="4209597"/>
                    <a:pt x="1670652" y="4223279"/>
                    <a:pt x="1567070" y="4241786"/>
                  </a:cubicBezTo>
                  <a:cubicBezTo>
                    <a:pt x="1470942" y="4253802"/>
                    <a:pt x="1374201" y="4260292"/>
                    <a:pt x="1279301" y="4280816"/>
                  </a:cubicBezTo>
                  <a:cubicBezTo>
                    <a:pt x="1267900" y="4284412"/>
                    <a:pt x="1251410" y="4284061"/>
                    <a:pt x="1245008" y="4295287"/>
                  </a:cubicBezTo>
                  <a:cubicBezTo>
                    <a:pt x="1243605" y="4298094"/>
                    <a:pt x="1246060" y="4300287"/>
                    <a:pt x="1248516" y="4300287"/>
                  </a:cubicBezTo>
                  <a:cubicBezTo>
                    <a:pt x="1250446" y="4300550"/>
                    <a:pt x="1252024" y="4298357"/>
                    <a:pt x="1252551" y="4296691"/>
                  </a:cubicBezTo>
                  <a:cubicBezTo>
                    <a:pt x="1281757" y="4291867"/>
                    <a:pt x="1311841" y="4290200"/>
                    <a:pt x="1341398" y="4287394"/>
                  </a:cubicBezTo>
                  <a:cubicBezTo>
                    <a:pt x="1524882" y="4274237"/>
                    <a:pt x="1696000" y="4261520"/>
                    <a:pt x="1880887" y="4244154"/>
                  </a:cubicBezTo>
                  <a:cubicBezTo>
                    <a:pt x="1959122" y="4241698"/>
                    <a:pt x="2039287" y="4243189"/>
                    <a:pt x="2117347" y="4233541"/>
                  </a:cubicBezTo>
                  <a:cubicBezTo>
                    <a:pt x="2182689" y="4229682"/>
                    <a:pt x="2248118" y="4230472"/>
                    <a:pt x="2313460" y="4226349"/>
                  </a:cubicBezTo>
                  <a:cubicBezTo>
                    <a:pt x="2466071" y="4220736"/>
                    <a:pt x="2617981" y="4203545"/>
                    <a:pt x="2770855" y="4200125"/>
                  </a:cubicBezTo>
                  <a:cubicBezTo>
                    <a:pt x="2792080" y="4197669"/>
                    <a:pt x="2814095" y="4198107"/>
                    <a:pt x="2835758" y="4197230"/>
                  </a:cubicBezTo>
                  <a:cubicBezTo>
                    <a:pt x="2831198" y="4206791"/>
                    <a:pt x="2827865" y="4213982"/>
                    <a:pt x="2826461" y="4216789"/>
                  </a:cubicBezTo>
                  <a:cubicBezTo>
                    <a:pt x="2820059" y="4230033"/>
                    <a:pt x="2814446" y="4243715"/>
                    <a:pt x="2807692" y="4256696"/>
                  </a:cubicBezTo>
                  <a:cubicBezTo>
                    <a:pt x="2760681" y="4256959"/>
                    <a:pt x="2714108" y="4265291"/>
                    <a:pt x="2667448" y="4270642"/>
                  </a:cubicBezTo>
                  <a:cubicBezTo>
                    <a:pt x="2563953" y="4274764"/>
                    <a:pt x="2462563" y="4276343"/>
                    <a:pt x="2359068" y="4285201"/>
                  </a:cubicBezTo>
                  <a:cubicBezTo>
                    <a:pt x="2237769" y="4291955"/>
                    <a:pt x="2122258" y="4301252"/>
                    <a:pt x="1998678" y="4308093"/>
                  </a:cubicBezTo>
                  <a:cubicBezTo>
                    <a:pt x="1783444" y="4317039"/>
                    <a:pt x="1567684" y="4311864"/>
                    <a:pt x="1352625" y="4325196"/>
                  </a:cubicBezTo>
                  <a:cubicBezTo>
                    <a:pt x="1266233" y="4330458"/>
                    <a:pt x="1178789" y="4335457"/>
                    <a:pt x="1091958" y="4337825"/>
                  </a:cubicBezTo>
                  <a:cubicBezTo>
                    <a:pt x="1095554" y="4309584"/>
                    <a:pt x="1087485" y="4282044"/>
                    <a:pt x="1072575" y="4258012"/>
                  </a:cubicBezTo>
                  <a:cubicBezTo>
                    <a:pt x="1078714" y="4257661"/>
                    <a:pt x="1084854" y="4256959"/>
                    <a:pt x="1090993" y="4256170"/>
                  </a:cubicBezTo>
                  <a:cubicBezTo>
                    <a:pt x="1095905" y="4263011"/>
                    <a:pt x="1103623" y="4267747"/>
                    <a:pt x="1113885" y="4267747"/>
                  </a:cubicBezTo>
                  <a:cubicBezTo>
                    <a:pt x="1207644" y="4258626"/>
                    <a:pt x="1301053" y="4240470"/>
                    <a:pt x="1391830" y="4215386"/>
                  </a:cubicBezTo>
                  <a:cubicBezTo>
                    <a:pt x="1423580" y="4204071"/>
                    <a:pt x="1455681" y="4194073"/>
                    <a:pt x="1487958" y="4184513"/>
                  </a:cubicBezTo>
                  <a:cubicBezTo>
                    <a:pt x="1582506" y="4182495"/>
                    <a:pt x="1676616" y="4168024"/>
                    <a:pt x="1771428" y="4170567"/>
                  </a:cubicBezTo>
                  <a:cubicBezTo>
                    <a:pt x="1880536" y="4170480"/>
                    <a:pt x="1987364" y="4144781"/>
                    <a:pt x="2095595" y="4134695"/>
                  </a:cubicBezTo>
                  <a:cubicBezTo>
                    <a:pt x="2228998" y="4132415"/>
                    <a:pt x="2351438" y="4130573"/>
                    <a:pt x="2485016" y="4116452"/>
                  </a:cubicBezTo>
                  <a:cubicBezTo>
                    <a:pt x="2619910" y="4105927"/>
                    <a:pt x="2756471" y="4103296"/>
                    <a:pt x="2891628" y="4100752"/>
                  </a:cubicBezTo>
                  <a:close/>
                  <a:moveTo>
                    <a:pt x="2803395" y="3879554"/>
                  </a:moveTo>
                  <a:cubicBezTo>
                    <a:pt x="2825409" y="3933494"/>
                    <a:pt x="2850757" y="3985504"/>
                    <a:pt x="2862597" y="4043216"/>
                  </a:cubicBezTo>
                  <a:cubicBezTo>
                    <a:pt x="2671921" y="4044005"/>
                    <a:pt x="2482122" y="4063389"/>
                    <a:pt x="2292499" y="4081720"/>
                  </a:cubicBezTo>
                  <a:cubicBezTo>
                    <a:pt x="2224964" y="4085579"/>
                    <a:pt x="2156990" y="4082947"/>
                    <a:pt x="2089631" y="4090841"/>
                  </a:cubicBezTo>
                  <a:cubicBezTo>
                    <a:pt x="1999292" y="4102418"/>
                    <a:pt x="1910620" y="4124784"/>
                    <a:pt x="1820193" y="4135046"/>
                  </a:cubicBezTo>
                  <a:cubicBezTo>
                    <a:pt x="1740467" y="4141010"/>
                    <a:pt x="1659601" y="4145922"/>
                    <a:pt x="1579787" y="4157674"/>
                  </a:cubicBezTo>
                  <a:cubicBezTo>
                    <a:pt x="1730030" y="4104874"/>
                    <a:pt x="1883781" y="4061985"/>
                    <a:pt x="2033323" y="4006379"/>
                  </a:cubicBezTo>
                  <a:cubicBezTo>
                    <a:pt x="2107611" y="3976208"/>
                    <a:pt x="2183566" y="3950772"/>
                    <a:pt x="2259082" y="3923758"/>
                  </a:cubicBezTo>
                  <a:cubicBezTo>
                    <a:pt x="2375557" y="3877361"/>
                    <a:pt x="2487560" y="3820790"/>
                    <a:pt x="2595791" y="3757553"/>
                  </a:cubicBezTo>
                  <a:cubicBezTo>
                    <a:pt x="2644819" y="3734486"/>
                    <a:pt x="2690954" y="3706945"/>
                    <a:pt x="2734632" y="3676160"/>
                  </a:cubicBezTo>
                  <a:cubicBezTo>
                    <a:pt x="2754278" y="3744923"/>
                    <a:pt x="2777082" y="3813072"/>
                    <a:pt x="2803395" y="3879554"/>
                  </a:cubicBezTo>
                  <a:close/>
                  <a:moveTo>
                    <a:pt x="2774013" y="3587576"/>
                  </a:moveTo>
                  <a:cubicBezTo>
                    <a:pt x="2705250" y="3642305"/>
                    <a:pt x="2626839" y="3681861"/>
                    <a:pt x="2549043" y="3721943"/>
                  </a:cubicBezTo>
                  <a:cubicBezTo>
                    <a:pt x="2402659" y="3807020"/>
                    <a:pt x="2245750" y="3870432"/>
                    <a:pt x="2085509" y="3923671"/>
                  </a:cubicBezTo>
                  <a:cubicBezTo>
                    <a:pt x="1960701" y="3971296"/>
                    <a:pt x="1833437" y="4016816"/>
                    <a:pt x="1704069" y="4052601"/>
                  </a:cubicBezTo>
                  <a:cubicBezTo>
                    <a:pt x="1622589" y="4078825"/>
                    <a:pt x="1543038" y="4110488"/>
                    <a:pt x="1459716" y="4130573"/>
                  </a:cubicBezTo>
                  <a:cubicBezTo>
                    <a:pt x="1374727" y="4160832"/>
                    <a:pt x="1287634" y="4183022"/>
                    <a:pt x="1198435" y="4196880"/>
                  </a:cubicBezTo>
                  <a:cubicBezTo>
                    <a:pt x="1167825" y="4202405"/>
                    <a:pt x="1136689" y="4204773"/>
                    <a:pt x="1106079" y="4210299"/>
                  </a:cubicBezTo>
                  <a:cubicBezTo>
                    <a:pt x="1092134" y="4214070"/>
                    <a:pt x="1085643" y="4225034"/>
                    <a:pt x="1085205" y="4236436"/>
                  </a:cubicBezTo>
                  <a:cubicBezTo>
                    <a:pt x="1076346" y="4237576"/>
                    <a:pt x="1067400" y="4238365"/>
                    <a:pt x="1058366" y="4238628"/>
                  </a:cubicBezTo>
                  <a:cubicBezTo>
                    <a:pt x="1040737" y="4218017"/>
                    <a:pt x="1018021" y="4201440"/>
                    <a:pt x="994164" y="4191705"/>
                  </a:cubicBezTo>
                  <a:cubicBezTo>
                    <a:pt x="979254" y="4186267"/>
                    <a:pt x="957678" y="4181180"/>
                    <a:pt x="935664" y="4179601"/>
                  </a:cubicBezTo>
                  <a:cubicBezTo>
                    <a:pt x="970045" y="4166796"/>
                    <a:pt x="1003724" y="4150131"/>
                    <a:pt x="1037229" y="4137852"/>
                  </a:cubicBezTo>
                  <a:cubicBezTo>
                    <a:pt x="1154231" y="4093034"/>
                    <a:pt x="1270268" y="4045759"/>
                    <a:pt x="1388848" y="4004976"/>
                  </a:cubicBezTo>
                  <a:cubicBezTo>
                    <a:pt x="1546634" y="3941475"/>
                    <a:pt x="1713278" y="3898411"/>
                    <a:pt x="1872467" y="3836928"/>
                  </a:cubicBezTo>
                  <a:cubicBezTo>
                    <a:pt x="2018149" y="3776234"/>
                    <a:pt x="2167340" y="3724312"/>
                    <a:pt x="2313373" y="3664670"/>
                  </a:cubicBezTo>
                  <a:cubicBezTo>
                    <a:pt x="2455284" y="3607748"/>
                    <a:pt x="2592283" y="3539687"/>
                    <a:pt x="2732527" y="3478731"/>
                  </a:cubicBezTo>
                  <a:cubicBezTo>
                    <a:pt x="2743666" y="3473468"/>
                    <a:pt x="2754980" y="3468469"/>
                    <a:pt x="2766294" y="3463557"/>
                  </a:cubicBezTo>
                  <a:cubicBezTo>
                    <a:pt x="2752612" y="3474345"/>
                    <a:pt x="2738930" y="3485221"/>
                    <a:pt x="2725861" y="3496798"/>
                  </a:cubicBezTo>
                  <a:cubicBezTo>
                    <a:pt x="2679464" y="3539337"/>
                    <a:pt x="2628330" y="3575560"/>
                    <a:pt x="2571759" y="3603538"/>
                  </a:cubicBezTo>
                  <a:cubicBezTo>
                    <a:pt x="2480982" y="3658706"/>
                    <a:pt x="2380732" y="3693088"/>
                    <a:pt x="2283026" y="3733345"/>
                  </a:cubicBezTo>
                  <a:cubicBezTo>
                    <a:pt x="2122170" y="3798424"/>
                    <a:pt x="1957807" y="3854908"/>
                    <a:pt x="1796951" y="3920425"/>
                  </a:cubicBezTo>
                  <a:cubicBezTo>
                    <a:pt x="1732749" y="3941037"/>
                    <a:pt x="1670389" y="3967086"/>
                    <a:pt x="1605836" y="3986382"/>
                  </a:cubicBezTo>
                  <a:cubicBezTo>
                    <a:pt x="1525058" y="4013044"/>
                    <a:pt x="1442174" y="4030323"/>
                    <a:pt x="1362624" y="4061020"/>
                  </a:cubicBezTo>
                  <a:cubicBezTo>
                    <a:pt x="1349204" y="4070317"/>
                    <a:pt x="1213959" y="4100489"/>
                    <a:pt x="1237728" y="4119609"/>
                  </a:cubicBezTo>
                  <a:cubicBezTo>
                    <a:pt x="1305087" y="4109084"/>
                    <a:pt x="1369728" y="4083912"/>
                    <a:pt x="1434982" y="4064353"/>
                  </a:cubicBezTo>
                  <a:cubicBezTo>
                    <a:pt x="1537161" y="4038217"/>
                    <a:pt x="1638814" y="4009010"/>
                    <a:pt x="1737485" y="3971997"/>
                  </a:cubicBezTo>
                  <a:cubicBezTo>
                    <a:pt x="1810633" y="3949106"/>
                    <a:pt x="1881150" y="3919110"/>
                    <a:pt x="1953070" y="3892710"/>
                  </a:cubicBezTo>
                  <a:cubicBezTo>
                    <a:pt x="2100945" y="3840875"/>
                    <a:pt x="2249609" y="3790355"/>
                    <a:pt x="2394941" y="3731591"/>
                  </a:cubicBezTo>
                  <a:cubicBezTo>
                    <a:pt x="2491419" y="3696070"/>
                    <a:pt x="2582021" y="3646340"/>
                    <a:pt x="2670342" y="3594154"/>
                  </a:cubicBezTo>
                  <a:cubicBezTo>
                    <a:pt x="2736474" y="3545213"/>
                    <a:pt x="2799272" y="3490922"/>
                    <a:pt x="2862685" y="3437859"/>
                  </a:cubicBezTo>
                  <a:cubicBezTo>
                    <a:pt x="2873824" y="3426632"/>
                    <a:pt x="2885840" y="3415844"/>
                    <a:pt x="2895926" y="3403653"/>
                  </a:cubicBezTo>
                  <a:cubicBezTo>
                    <a:pt x="2906538" y="3396461"/>
                    <a:pt x="2915835" y="3388216"/>
                    <a:pt x="2923378" y="3378656"/>
                  </a:cubicBezTo>
                  <a:cubicBezTo>
                    <a:pt x="2931009" y="3382603"/>
                    <a:pt x="2939867" y="3382165"/>
                    <a:pt x="2948463" y="3381200"/>
                  </a:cubicBezTo>
                  <a:cubicBezTo>
                    <a:pt x="2963987" y="3380937"/>
                    <a:pt x="2983195" y="3381288"/>
                    <a:pt x="3001789" y="3379358"/>
                  </a:cubicBezTo>
                  <a:cubicBezTo>
                    <a:pt x="2928728" y="3451717"/>
                    <a:pt x="2855580" y="3524777"/>
                    <a:pt x="2774013" y="3587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 rot="-1019340">
              <a:off x="8670335" y="4380868"/>
              <a:ext cx="52011" cy="36679"/>
            </a:xfrm>
            <a:custGeom>
              <a:avLst/>
              <a:gdLst/>
              <a:ahLst/>
              <a:cxnLst/>
              <a:rect l="l" t="t" r="r" b="b"/>
              <a:pathLst>
                <a:path w="104018" h="73350" extrusionOk="0">
                  <a:moveTo>
                    <a:pt x="31927" y="68795"/>
                  </a:moveTo>
                  <a:cubicBezTo>
                    <a:pt x="54556" y="74935"/>
                    <a:pt x="85166" y="78618"/>
                    <a:pt x="98410" y="54323"/>
                  </a:cubicBezTo>
                  <a:cubicBezTo>
                    <a:pt x="117793" y="17662"/>
                    <a:pt x="83324" y="-1722"/>
                    <a:pt x="50170" y="120"/>
                  </a:cubicBezTo>
                  <a:cubicBezTo>
                    <a:pt x="40610" y="-143"/>
                    <a:pt x="32278" y="5909"/>
                    <a:pt x="28331" y="14153"/>
                  </a:cubicBezTo>
                  <a:cubicBezTo>
                    <a:pt x="13246" y="2751"/>
                    <a:pt x="-174" y="23275"/>
                    <a:pt x="2" y="37396"/>
                  </a:cubicBezTo>
                  <a:cubicBezTo>
                    <a:pt x="440" y="54499"/>
                    <a:pt x="16842" y="65287"/>
                    <a:pt x="31927" y="68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 rot="-1019340">
              <a:off x="7256870" y="3340417"/>
              <a:ext cx="233163" cy="263292"/>
            </a:xfrm>
            <a:custGeom>
              <a:avLst/>
              <a:gdLst/>
              <a:ahLst/>
              <a:cxnLst/>
              <a:rect l="l" t="t" r="r" b="b"/>
              <a:pathLst>
                <a:path w="466306" h="526531" extrusionOk="0">
                  <a:moveTo>
                    <a:pt x="71658" y="441803"/>
                  </a:moveTo>
                  <a:cubicBezTo>
                    <a:pt x="80692" y="476272"/>
                    <a:pt x="86832" y="525564"/>
                    <a:pt x="132001" y="526529"/>
                  </a:cubicBezTo>
                  <a:cubicBezTo>
                    <a:pt x="214095" y="527230"/>
                    <a:pt x="189537" y="415491"/>
                    <a:pt x="175855" y="364094"/>
                  </a:cubicBezTo>
                  <a:cubicBezTo>
                    <a:pt x="192169" y="393038"/>
                    <a:pt x="225848" y="404001"/>
                    <a:pt x="257598" y="398826"/>
                  </a:cubicBezTo>
                  <a:cubicBezTo>
                    <a:pt x="314521" y="388828"/>
                    <a:pt x="306802" y="313575"/>
                    <a:pt x="310047" y="269546"/>
                  </a:cubicBezTo>
                  <a:cubicBezTo>
                    <a:pt x="318643" y="303488"/>
                    <a:pt x="326361" y="337694"/>
                    <a:pt x="335570" y="371549"/>
                  </a:cubicBezTo>
                  <a:cubicBezTo>
                    <a:pt x="341271" y="389793"/>
                    <a:pt x="345218" y="410755"/>
                    <a:pt x="360304" y="423823"/>
                  </a:cubicBezTo>
                  <a:cubicBezTo>
                    <a:pt x="395211" y="450048"/>
                    <a:pt x="459501" y="436102"/>
                    <a:pt x="465640" y="388214"/>
                  </a:cubicBezTo>
                  <a:cubicBezTo>
                    <a:pt x="471166" y="321995"/>
                    <a:pt x="441082" y="258056"/>
                    <a:pt x="420910" y="196222"/>
                  </a:cubicBezTo>
                  <a:cubicBezTo>
                    <a:pt x="398193" y="138598"/>
                    <a:pt x="383459" y="77729"/>
                    <a:pt x="357322" y="21509"/>
                  </a:cubicBezTo>
                  <a:cubicBezTo>
                    <a:pt x="344166" y="108"/>
                    <a:pt x="314696" y="1687"/>
                    <a:pt x="292506" y="284"/>
                  </a:cubicBezTo>
                  <a:cubicBezTo>
                    <a:pt x="237250" y="-4716"/>
                    <a:pt x="225322" y="57469"/>
                    <a:pt x="221200" y="100007"/>
                  </a:cubicBezTo>
                  <a:cubicBezTo>
                    <a:pt x="216727" y="133511"/>
                    <a:pt x="208833" y="166402"/>
                    <a:pt x="200501" y="199116"/>
                  </a:cubicBezTo>
                  <a:cubicBezTo>
                    <a:pt x="173224" y="171138"/>
                    <a:pt x="152788" y="137195"/>
                    <a:pt x="130773" y="105006"/>
                  </a:cubicBezTo>
                  <a:cubicBezTo>
                    <a:pt x="119547" y="87816"/>
                    <a:pt x="105952" y="63345"/>
                    <a:pt x="81833" y="67643"/>
                  </a:cubicBezTo>
                  <a:cubicBezTo>
                    <a:pt x="67712" y="70362"/>
                    <a:pt x="55520" y="78519"/>
                    <a:pt x="42101" y="83430"/>
                  </a:cubicBezTo>
                  <a:cubicBezTo>
                    <a:pt x="28945" y="88693"/>
                    <a:pt x="13859" y="92990"/>
                    <a:pt x="6141" y="105883"/>
                  </a:cubicBezTo>
                  <a:cubicBezTo>
                    <a:pt x="-3770" y="125881"/>
                    <a:pt x="-2104" y="163683"/>
                    <a:pt x="14210" y="179733"/>
                  </a:cubicBezTo>
                  <a:cubicBezTo>
                    <a:pt x="37891" y="265862"/>
                    <a:pt x="51047" y="354534"/>
                    <a:pt x="71658" y="441803"/>
                  </a:cubicBezTo>
                  <a:close/>
                  <a:moveTo>
                    <a:pt x="28857" y="153509"/>
                  </a:moveTo>
                  <a:cubicBezTo>
                    <a:pt x="28419" y="144650"/>
                    <a:pt x="30348" y="136055"/>
                    <a:pt x="34120" y="127898"/>
                  </a:cubicBezTo>
                  <a:cubicBezTo>
                    <a:pt x="49995" y="120881"/>
                    <a:pt x="67361" y="116759"/>
                    <a:pt x="83411" y="110006"/>
                  </a:cubicBezTo>
                  <a:cubicBezTo>
                    <a:pt x="118933" y="155526"/>
                    <a:pt x="145771" y="237532"/>
                    <a:pt x="206728" y="253320"/>
                  </a:cubicBezTo>
                  <a:cubicBezTo>
                    <a:pt x="225059" y="254197"/>
                    <a:pt x="236373" y="237883"/>
                    <a:pt x="239355" y="221657"/>
                  </a:cubicBezTo>
                  <a:cubicBezTo>
                    <a:pt x="250319" y="188329"/>
                    <a:pt x="259177" y="154298"/>
                    <a:pt x="264878" y="119566"/>
                  </a:cubicBezTo>
                  <a:cubicBezTo>
                    <a:pt x="270404" y="95271"/>
                    <a:pt x="268123" y="69923"/>
                    <a:pt x="281543" y="47558"/>
                  </a:cubicBezTo>
                  <a:cubicBezTo>
                    <a:pt x="295400" y="41331"/>
                    <a:pt x="313293" y="44313"/>
                    <a:pt x="328554" y="43436"/>
                  </a:cubicBezTo>
                  <a:cubicBezTo>
                    <a:pt x="350481" y="108953"/>
                    <a:pt x="365566" y="176927"/>
                    <a:pt x="390738" y="241567"/>
                  </a:cubicBezTo>
                  <a:cubicBezTo>
                    <a:pt x="404245" y="282088"/>
                    <a:pt x="418892" y="323398"/>
                    <a:pt x="423629" y="366199"/>
                  </a:cubicBezTo>
                  <a:cubicBezTo>
                    <a:pt x="427400" y="390933"/>
                    <a:pt x="410034" y="396020"/>
                    <a:pt x="389510" y="389617"/>
                  </a:cubicBezTo>
                  <a:cubicBezTo>
                    <a:pt x="359865" y="317522"/>
                    <a:pt x="352498" y="236392"/>
                    <a:pt x="316275" y="167103"/>
                  </a:cubicBezTo>
                  <a:cubicBezTo>
                    <a:pt x="304873" y="149825"/>
                    <a:pt x="278385" y="156403"/>
                    <a:pt x="275578" y="176663"/>
                  </a:cubicBezTo>
                  <a:cubicBezTo>
                    <a:pt x="268913" y="212711"/>
                    <a:pt x="268649" y="249461"/>
                    <a:pt x="266545" y="285947"/>
                  </a:cubicBezTo>
                  <a:cubicBezTo>
                    <a:pt x="264440" y="307348"/>
                    <a:pt x="265054" y="332432"/>
                    <a:pt x="254178" y="353131"/>
                  </a:cubicBezTo>
                  <a:cubicBezTo>
                    <a:pt x="234005" y="357341"/>
                    <a:pt x="217078" y="348570"/>
                    <a:pt x="207693" y="330502"/>
                  </a:cubicBezTo>
                  <a:cubicBezTo>
                    <a:pt x="187871" y="301208"/>
                    <a:pt x="175066" y="270335"/>
                    <a:pt x="157787" y="238848"/>
                  </a:cubicBezTo>
                  <a:cubicBezTo>
                    <a:pt x="151121" y="222008"/>
                    <a:pt x="128931" y="204642"/>
                    <a:pt x="114109" y="222885"/>
                  </a:cubicBezTo>
                  <a:cubicBezTo>
                    <a:pt x="103233" y="239111"/>
                    <a:pt x="113583" y="260249"/>
                    <a:pt x="114547" y="278141"/>
                  </a:cubicBezTo>
                  <a:cubicBezTo>
                    <a:pt x="121301" y="321644"/>
                    <a:pt x="131738" y="364445"/>
                    <a:pt x="141912" y="407159"/>
                  </a:cubicBezTo>
                  <a:cubicBezTo>
                    <a:pt x="145859" y="431717"/>
                    <a:pt x="154542" y="460836"/>
                    <a:pt x="140772" y="483552"/>
                  </a:cubicBezTo>
                  <a:cubicBezTo>
                    <a:pt x="136387" y="482762"/>
                    <a:pt x="131914" y="481710"/>
                    <a:pt x="127879" y="479868"/>
                  </a:cubicBezTo>
                  <a:cubicBezTo>
                    <a:pt x="82096" y="383302"/>
                    <a:pt x="70781" y="274019"/>
                    <a:pt x="28156" y="176225"/>
                  </a:cubicBezTo>
                  <a:cubicBezTo>
                    <a:pt x="33330" y="169910"/>
                    <a:pt x="28770" y="161139"/>
                    <a:pt x="28857" y="153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 rot="-1019340">
              <a:off x="7473450" y="3209290"/>
              <a:ext cx="158182" cy="265308"/>
            </a:xfrm>
            <a:custGeom>
              <a:avLst/>
              <a:gdLst/>
              <a:ahLst/>
              <a:cxnLst/>
              <a:rect l="l" t="t" r="r" b="b"/>
              <a:pathLst>
                <a:path w="316351" h="530564" extrusionOk="0">
                  <a:moveTo>
                    <a:pt x="75297" y="529792"/>
                  </a:moveTo>
                  <a:cubicBezTo>
                    <a:pt x="164758" y="541457"/>
                    <a:pt x="143358" y="417965"/>
                    <a:pt x="139236" y="362095"/>
                  </a:cubicBezTo>
                  <a:cubicBezTo>
                    <a:pt x="153269" y="355780"/>
                    <a:pt x="167477" y="353763"/>
                    <a:pt x="183089" y="351746"/>
                  </a:cubicBezTo>
                  <a:cubicBezTo>
                    <a:pt x="208612" y="380163"/>
                    <a:pt x="204314" y="426122"/>
                    <a:pt x="232469" y="453311"/>
                  </a:cubicBezTo>
                  <a:cubicBezTo>
                    <a:pt x="248256" y="467432"/>
                    <a:pt x="273428" y="468572"/>
                    <a:pt x="291408" y="457872"/>
                  </a:cubicBezTo>
                  <a:cubicBezTo>
                    <a:pt x="329824" y="431384"/>
                    <a:pt x="314826" y="377356"/>
                    <a:pt x="305441" y="339467"/>
                  </a:cubicBezTo>
                  <a:cubicBezTo>
                    <a:pt x="280620" y="251321"/>
                    <a:pt x="252378" y="163262"/>
                    <a:pt x="209840" y="81958"/>
                  </a:cubicBezTo>
                  <a:cubicBezTo>
                    <a:pt x="195631" y="58101"/>
                    <a:pt x="186598" y="26877"/>
                    <a:pt x="160987" y="12844"/>
                  </a:cubicBezTo>
                  <a:cubicBezTo>
                    <a:pt x="135289" y="2582"/>
                    <a:pt x="106521" y="-1628"/>
                    <a:pt x="78893" y="565"/>
                  </a:cubicBezTo>
                  <a:cubicBezTo>
                    <a:pt x="55650" y="3898"/>
                    <a:pt x="31092" y="14774"/>
                    <a:pt x="20830" y="37051"/>
                  </a:cubicBezTo>
                  <a:cubicBezTo>
                    <a:pt x="15568" y="46261"/>
                    <a:pt x="18199" y="55207"/>
                    <a:pt x="23988" y="61083"/>
                  </a:cubicBezTo>
                  <a:cubicBezTo>
                    <a:pt x="22848" y="61960"/>
                    <a:pt x="21883" y="63100"/>
                    <a:pt x="21094" y="64591"/>
                  </a:cubicBezTo>
                  <a:cubicBezTo>
                    <a:pt x="14691" y="62048"/>
                    <a:pt x="7937" y="70643"/>
                    <a:pt x="8376" y="79063"/>
                  </a:cubicBezTo>
                  <a:cubicBezTo>
                    <a:pt x="-1360" y="172121"/>
                    <a:pt x="-2675" y="266143"/>
                    <a:pt x="4780" y="359464"/>
                  </a:cubicBezTo>
                  <a:cubicBezTo>
                    <a:pt x="11884" y="417526"/>
                    <a:pt x="2587" y="512952"/>
                    <a:pt x="75297" y="529792"/>
                  </a:cubicBezTo>
                  <a:close/>
                  <a:moveTo>
                    <a:pt x="54335" y="59680"/>
                  </a:moveTo>
                  <a:cubicBezTo>
                    <a:pt x="74770" y="35209"/>
                    <a:pt x="115642" y="45208"/>
                    <a:pt x="142919" y="51874"/>
                  </a:cubicBezTo>
                  <a:cubicBezTo>
                    <a:pt x="171161" y="90377"/>
                    <a:pt x="187738" y="139143"/>
                    <a:pt x="208612" y="182558"/>
                  </a:cubicBezTo>
                  <a:cubicBezTo>
                    <a:pt x="218260" y="213957"/>
                    <a:pt x="310791" y="421210"/>
                    <a:pt x="265359" y="426736"/>
                  </a:cubicBezTo>
                  <a:cubicBezTo>
                    <a:pt x="260096" y="426823"/>
                    <a:pt x="254659" y="423403"/>
                    <a:pt x="252466" y="418403"/>
                  </a:cubicBezTo>
                  <a:cubicBezTo>
                    <a:pt x="229399" y="370340"/>
                    <a:pt x="221505" y="297893"/>
                    <a:pt x="150199" y="323329"/>
                  </a:cubicBezTo>
                  <a:cubicBezTo>
                    <a:pt x="128974" y="327188"/>
                    <a:pt x="104065" y="339730"/>
                    <a:pt x="105994" y="364639"/>
                  </a:cubicBezTo>
                  <a:cubicBezTo>
                    <a:pt x="101258" y="401651"/>
                    <a:pt x="107222" y="445330"/>
                    <a:pt x="92312" y="480939"/>
                  </a:cubicBezTo>
                  <a:cubicBezTo>
                    <a:pt x="43459" y="476378"/>
                    <a:pt x="38196" y="201240"/>
                    <a:pt x="29952" y="99411"/>
                  </a:cubicBezTo>
                  <a:cubicBezTo>
                    <a:pt x="30917" y="98885"/>
                    <a:pt x="31794" y="98096"/>
                    <a:pt x="32408" y="97043"/>
                  </a:cubicBezTo>
                  <a:cubicBezTo>
                    <a:pt x="34601" y="87308"/>
                    <a:pt x="33899" y="76958"/>
                    <a:pt x="34601" y="66872"/>
                  </a:cubicBezTo>
                  <a:cubicBezTo>
                    <a:pt x="41354" y="68626"/>
                    <a:pt x="48897" y="66784"/>
                    <a:pt x="54335" y="59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 rot="-1019340">
              <a:off x="7501648" y="3264247"/>
              <a:ext cx="51518" cy="79054"/>
            </a:xfrm>
            <a:custGeom>
              <a:avLst/>
              <a:gdLst/>
              <a:ahLst/>
              <a:cxnLst/>
              <a:rect l="l" t="t" r="r" b="b"/>
              <a:pathLst>
                <a:path w="103032" h="158093" extrusionOk="0">
                  <a:moveTo>
                    <a:pt x="34732" y="150932"/>
                  </a:moveTo>
                  <a:cubicBezTo>
                    <a:pt x="133929" y="196540"/>
                    <a:pt x="115159" y="9723"/>
                    <a:pt x="41661" y="1303"/>
                  </a:cubicBezTo>
                  <a:cubicBezTo>
                    <a:pt x="20786" y="-4047"/>
                    <a:pt x="-10175" y="7267"/>
                    <a:pt x="7455" y="31825"/>
                  </a:cubicBezTo>
                  <a:cubicBezTo>
                    <a:pt x="-1053" y="72346"/>
                    <a:pt x="-11666" y="129794"/>
                    <a:pt x="34732" y="150932"/>
                  </a:cubicBezTo>
                  <a:close/>
                  <a:moveTo>
                    <a:pt x="58413" y="111727"/>
                  </a:moveTo>
                  <a:cubicBezTo>
                    <a:pt x="27715" y="102430"/>
                    <a:pt x="36310" y="61558"/>
                    <a:pt x="27890" y="36824"/>
                  </a:cubicBezTo>
                  <a:cubicBezTo>
                    <a:pt x="59816" y="41648"/>
                    <a:pt x="57799" y="86730"/>
                    <a:pt x="58413" y="111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4"/>
            <p:cNvSpPr/>
            <p:nvPr/>
          </p:nvSpPr>
          <p:spPr>
            <a:xfrm rot="-1019340">
              <a:off x="7567437" y="3103004"/>
              <a:ext cx="183372" cy="244802"/>
            </a:xfrm>
            <a:custGeom>
              <a:avLst/>
              <a:gdLst/>
              <a:ahLst/>
              <a:cxnLst/>
              <a:rect l="l" t="t" r="r" b="b"/>
              <a:pathLst>
                <a:path w="366729" h="489555" extrusionOk="0">
                  <a:moveTo>
                    <a:pt x="12335" y="133914"/>
                  </a:moveTo>
                  <a:cubicBezTo>
                    <a:pt x="-6434" y="200309"/>
                    <a:pt x="73380" y="202326"/>
                    <a:pt x="118461" y="196011"/>
                  </a:cubicBezTo>
                  <a:cubicBezTo>
                    <a:pt x="150475" y="263546"/>
                    <a:pt x="160210" y="478166"/>
                    <a:pt x="247918" y="487814"/>
                  </a:cubicBezTo>
                  <a:cubicBezTo>
                    <a:pt x="338344" y="504654"/>
                    <a:pt x="334573" y="395283"/>
                    <a:pt x="319925" y="335642"/>
                  </a:cubicBezTo>
                  <a:cubicBezTo>
                    <a:pt x="308173" y="277228"/>
                    <a:pt x="280457" y="223113"/>
                    <a:pt x="266599" y="165840"/>
                  </a:cubicBezTo>
                  <a:cubicBezTo>
                    <a:pt x="267389" y="164086"/>
                    <a:pt x="268880" y="162946"/>
                    <a:pt x="270371" y="161805"/>
                  </a:cubicBezTo>
                  <a:lnTo>
                    <a:pt x="270371" y="161893"/>
                  </a:lnTo>
                  <a:cubicBezTo>
                    <a:pt x="297911" y="142510"/>
                    <a:pt x="337905" y="138037"/>
                    <a:pt x="355973" y="107339"/>
                  </a:cubicBezTo>
                  <a:cubicBezTo>
                    <a:pt x="376058" y="70414"/>
                    <a:pt x="370269" y="6300"/>
                    <a:pt x="319311" y="1652"/>
                  </a:cubicBezTo>
                  <a:cubicBezTo>
                    <a:pt x="221605" y="-6768"/>
                    <a:pt x="121970" y="18141"/>
                    <a:pt x="29526" y="50592"/>
                  </a:cubicBezTo>
                  <a:cubicBezTo>
                    <a:pt x="2863" y="62608"/>
                    <a:pt x="-3277" y="92341"/>
                    <a:pt x="1459" y="118829"/>
                  </a:cubicBezTo>
                  <a:cubicBezTo>
                    <a:pt x="2073" y="125494"/>
                    <a:pt x="6546" y="131108"/>
                    <a:pt x="12335" y="133914"/>
                  </a:cubicBezTo>
                  <a:close/>
                  <a:moveTo>
                    <a:pt x="43998" y="100059"/>
                  </a:moveTo>
                  <a:cubicBezTo>
                    <a:pt x="115041" y="77782"/>
                    <a:pt x="187399" y="63310"/>
                    <a:pt x="261600" y="50154"/>
                  </a:cubicBezTo>
                  <a:cubicBezTo>
                    <a:pt x="282474" y="46996"/>
                    <a:pt x="302910" y="41295"/>
                    <a:pt x="324223" y="46295"/>
                  </a:cubicBezTo>
                  <a:cubicBezTo>
                    <a:pt x="341852" y="100673"/>
                    <a:pt x="282913" y="108304"/>
                    <a:pt x="252040" y="136019"/>
                  </a:cubicBezTo>
                  <a:cubicBezTo>
                    <a:pt x="226605" y="155578"/>
                    <a:pt x="245199" y="188995"/>
                    <a:pt x="247304" y="214868"/>
                  </a:cubicBezTo>
                  <a:cubicBezTo>
                    <a:pt x="258618" y="286789"/>
                    <a:pt x="295455" y="362305"/>
                    <a:pt x="273440" y="434927"/>
                  </a:cubicBezTo>
                  <a:cubicBezTo>
                    <a:pt x="273177" y="434927"/>
                    <a:pt x="272826" y="435014"/>
                    <a:pt x="272563" y="435014"/>
                  </a:cubicBezTo>
                  <a:cubicBezTo>
                    <a:pt x="265810" y="435277"/>
                    <a:pt x="258969" y="434663"/>
                    <a:pt x="252478" y="432558"/>
                  </a:cubicBezTo>
                  <a:cubicBezTo>
                    <a:pt x="224938" y="381337"/>
                    <a:pt x="209414" y="324503"/>
                    <a:pt x="195732" y="268282"/>
                  </a:cubicBezTo>
                  <a:cubicBezTo>
                    <a:pt x="182049" y="217500"/>
                    <a:pt x="170384" y="120671"/>
                    <a:pt x="95570" y="152772"/>
                  </a:cubicBezTo>
                  <a:cubicBezTo>
                    <a:pt x="76449" y="158034"/>
                    <a:pt x="52593" y="166191"/>
                    <a:pt x="34262" y="155578"/>
                  </a:cubicBezTo>
                  <a:cubicBezTo>
                    <a:pt x="30403" y="149526"/>
                    <a:pt x="29438" y="141633"/>
                    <a:pt x="28298" y="134528"/>
                  </a:cubicBezTo>
                  <a:cubicBezTo>
                    <a:pt x="42594" y="129441"/>
                    <a:pt x="40577" y="112251"/>
                    <a:pt x="43998" y="100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4"/>
            <p:cNvSpPr/>
            <p:nvPr/>
          </p:nvSpPr>
          <p:spPr>
            <a:xfrm rot="-1019340">
              <a:off x="7744424" y="2938363"/>
              <a:ext cx="174005" cy="296581"/>
            </a:xfrm>
            <a:custGeom>
              <a:avLst/>
              <a:gdLst/>
              <a:ahLst/>
              <a:cxnLst/>
              <a:rect l="l" t="t" r="r" b="b"/>
              <a:pathLst>
                <a:path w="347995" h="593104" extrusionOk="0">
                  <a:moveTo>
                    <a:pt x="319" y="303802"/>
                  </a:moveTo>
                  <a:cubicBezTo>
                    <a:pt x="319" y="355813"/>
                    <a:pt x="4178" y="407648"/>
                    <a:pt x="9967" y="459307"/>
                  </a:cubicBezTo>
                  <a:cubicBezTo>
                    <a:pt x="13913" y="503337"/>
                    <a:pt x="16457" y="555961"/>
                    <a:pt x="56364" y="583501"/>
                  </a:cubicBezTo>
                  <a:cubicBezTo>
                    <a:pt x="72064" y="593675"/>
                    <a:pt x="95218" y="597008"/>
                    <a:pt x="112146" y="587360"/>
                  </a:cubicBezTo>
                  <a:cubicBezTo>
                    <a:pt x="175471" y="538770"/>
                    <a:pt x="138020" y="426066"/>
                    <a:pt x="132494" y="358268"/>
                  </a:cubicBezTo>
                  <a:cubicBezTo>
                    <a:pt x="154158" y="347393"/>
                    <a:pt x="177488" y="339236"/>
                    <a:pt x="200906" y="332833"/>
                  </a:cubicBezTo>
                  <a:cubicBezTo>
                    <a:pt x="219675" y="374933"/>
                    <a:pt x="214939" y="426768"/>
                    <a:pt x="242128" y="465008"/>
                  </a:cubicBezTo>
                  <a:cubicBezTo>
                    <a:pt x="264143" y="489830"/>
                    <a:pt x="302033" y="475446"/>
                    <a:pt x="321328" y="454483"/>
                  </a:cubicBezTo>
                  <a:cubicBezTo>
                    <a:pt x="355096" y="417383"/>
                    <a:pt x="351675" y="363794"/>
                    <a:pt x="338958" y="318537"/>
                  </a:cubicBezTo>
                  <a:cubicBezTo>
                    <a:pt x="315452" y="239863"/>
                    <a:pt x="296858" y="159786"/>
                    <a:pt x="275457" y="80499"/>
                  </a:cubicBezTo>
                  <a:cubicBezTo>
                    <a:pt x="269318" y="59098"/>
                    <a:pt x="265897" y="35768"/>
                    <a:pt x="251776" y="17788"/>
                  </a:cubicBezTo>
                  <a:cubicBezTo>
                    <a:pt x="233270" y="-4139"/>
                    <a:pt x="194328" y="-6156"/>
                    <a:pt x="173717" y="13753"/>
                  </a:cubicBezTo>
                  <a:cubicBezTo>
                    <a:pt x="131880" y="71465"/>
                    <a:pt x="161087" y="149437"/>
                    <a:pt x="160034" y="214954"/>
                  </a:cubicBezTo>
                  <a:lnTo>
                    <a:pt x="160034" y="214954"/>
                  </a:lnTo>
                  <a:lnTo>
                    <a:pt x="160034" y="214954"/>
                  </a:lnTo>
                  <a:cubicBezTo>
                    <a:pt x="145387" y="223199"/>
                    <a:pt x="130915" y="227760"/>
                    <a:pt x="113988" y="231706"/>
                  </a:cubicBezTo>
                  <a:cubicBezTo>
                    <a:pt x="100481" y="218989"/>
                    <a:pt x="103814" y="195922"/>
                    <a:pt x="100919" y="178731"/>
                  </a:cubicBezTo>
                  <a:cubicBezTo>
                    <a:pt x="98463" y="148472"/>
                    <a:pt x="98990" y="113652"/>
                    <a:pt x="85921" y="85235"/>
                  </a:cubicBezTo>
                  <a:cubicBezTo>
                    <a:pt x="67152" y="39276"/>
                    <a:pt x="19264" y="40767"/>
                    <a:pt x="7599" y="90322"/>
                  </a:cubicBezTo>
                  <a:cubicBezTo>
                    <a:pt x="-3102" y="130492"/>
                    <a:pt x="1898" y="172767"/>
                    <a:pt x="2249" y="213814"/>
                  </a:cubicBezTo>
                  <a:cubicBezTo>
                    <a:pt x="-821" y="243810"/>
                    <a:pt x="56" y="273806"/>
                    <a:pt x="319" y="303802"/>
                  </a:cubicBezTo>
                  <a:close/>
                  <a:moveTo>
                    <a:pt x="42506" y="91462"/>
                  </a:moveTo>
                  <a:cubicBezTo>
                    <a:pt x="67854" y="139614"/>
                    <a:pt x="48119" y="200570"/>
                    <a:pt x="74081" y="248985"/>
                  </a:cubicBezTo>
                  <a:cubicBezTo>
                    <a:pt x="84693" y="267053"/>
                    <a:pt x="106620" y="277928"/>
                    <a:pt x="127056" y="270473"/>
                  </a:cubicBezTo>
                  <a:cubicBezTo>
                    <a:pt x="148194" y="262755"/>
                    <a:pt x="171787" y="256615"/>
                    <a:pt x="188188" y="240653"/>
                  </a:cubicBezTo>
                  <a:cubicBezTo>
                    <a:pt x="220114" y="215481"/>
                    <a:pt x="153807" y="10684"/>
                    <a:pt x="224148" y="39539"/>
                  </a:cubicBezTo>
                  <a:cubicBezTo>
                    <a:pt x="229762" y="46819"/>
                    <a:pt x="230463" y="53222"/>
                    <a:pt x="233007" y="63133"/>
                  </a:cubicBezTo>
                  <a:cubicBezTo>
                    <a:pt x="245724" y="125668"/>
                    <a:pt x="261512" y="187590"/>
                    <a:pt x="276948" y="249511"/>
                  </a:cubicBezTo>
                  <a:cubicBezTo>
                    <a:pt x="285193" y="298890"/>
                    <a:pt x="342641" y="403438"/>
                    <a:pt x="277562" y="430715"/>
                  </a:cubicBezTo>
                  <a:cubicBezTo>
                    <a:pt x="253530" y="394579"/>
                    <a:pt x="253267" y="276613"/>
                    <a:pt x="192048" y="294417"/>
                  </a:cubicBezTo>
                  <a:cubicBezTo>
                    <a:pt x="160736" y="302837"/>
                    <a:pt x="124162" y="311345"/>
                    <a:pt x="103375" y="338008"/>
                  </a:cubicBezTo>
                  <a:cubicBezTo>
                    <a:pt x="96095" y="351953"/>
                    <a:pt x="102147" y="368355"/>
                    <a:pt x="101007" y="383353"/>
                  </a:cubicBezTo>
                  <a:cubicBezTo>
                    <a:pt x="100393" y="435977"/>
                    <a:pt x="119864" y="495267"/>
                    <a:pt x="93201" y="543770"/>
                  </a:cubicBezTo>
                  <a:cubicBezTo>
                    <a:pt x="52943" y="525790"/>
                    <a:pt x="42506" y="322045"/>
                    <a:pt x="34262" y="272490"/>
                  </a:cubicBezTo>
                  <a:cubicBezTo>
                    <a:pt x="28912" y="212762"/>
                    <a:pt x="16369" y="147858"/>
                    <a:pt x="42506" y="91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 rot="-1019340">
              <a:off x="7466627" y="3332467"/>
              <a:ext cx="776198" cy="733491"/>
            </a:xfrm>
            <a:custGeom>
              <a:avLst/>
              <a:gdLst/>
              <a:ahLst/>
              <a:cxnLst/>
              <a:rect l="l" t="t" r="r" b="b"/>
              <a:pathLst>
                <a:path w="1552333" h="1466836" extrusionOk="0">
                  <a:moveTo>
                    <a:pt x="1193431" y="7034"/>
                  </a:moveTo>
                  <a:cubicBezTo>
                    <a:pt x="1022928" y="58080"/>
                    <a:pt x="854091" y="116844"/>
                    <a:pt x="691832" y="190518"/>
                  </a:cubicBezTo>
                  <a:cubicBezTo>
                    <a:pt x="628068" y="220690"/>
                    <a:pt x="564217" y="250598"/>
                    <a:pt x="497647" y="274016"/>
                  </a:cubicBezTo>
                  <a:cubicBezTo>
                    <a:pt x="379242" y="318747"/>
                    <a:pt x="259346" y="359443"/>
                    <a:pt x="138134" y="395929"/>
                  </a:cubicBezTo>
                  <a:cubicBezTo>
                    <a:pt x="104367" y="409261"/>
                    <a:pt x="62443" y="410752"/>
                    <a:pt x="34903" y="435485"/>
                  </a:cubicBezTo>
                  <a:cubicBezTo>
                    <a:pt x="29991" y="440572"/>
                    <a:pt x="27974" y="447063"/>
                    <a:pt x="28237" y="453553"/>
                  </a:cubicBezTo>
                  <a:cubicBezTo>
                    <a:pt x="22974" y="451448"/>
                    <a:pt x="17624" y="450220"/>
                    <a:pt x="12450" y="453641"/>
                  </a:cubicBezTo>
                  <a:cubicBezTo>
                    <a:pt x="9818" y="455746"/>
                    <a:pt x="7713" y="458728"/>
                    <a:pt x="6135" y="462148"/>
                  </a:cubicBezTo>
                  <a:cubicBezTo>
                    <a:pt x="-9565" y="466095"/>
                    <a:pt x="9731" y="511528"/>
                    <a:pt x="10520" y="524684"/>
                  </a:cubicBezTo>
                  <a:cubicBezTo>
                    <a:pt x="23413" y="580817"/>
                    <a:pt x="37534" y="636599"/>
                    <a:pt x="51830" y="692381"/>
                  </a:cubicBezTo>
                  <a:cubicBezTo>
                    <a:pt x="67793" y="753337"/>
                    <a:pt x="78932" y="815347"/>
                    <a:pt x="91737" y="877005"/>
                  </a:cubicBezTo>
                  <a:cubicBezTo>
                    <a:pt x="118312" y="985587"/>
                    <a:pt x="153571" y="1092064"/>
                    <a:pt x="187514" y="1198541"/>
                  </a:cubicBezTo>
                  <a:cubicBezTo>
                    <a:pt x="209177" y="1262479"/>
                    <a:pt x="224175" y="1328348"/>
                    <a:pt x="241015" y="1393602"/>
                  </a:cubicBezTo>
                  <a:cubicBezTo>
                    <a:pt x="246716" y="1412284"/>
                    <a:pt x="250225" y="1432632"/>
                    <a:pt x="261977" y="1448682"/>
                  </a:cubicBezTo>
                  <a:cubicBezTo>
                    <a:pt x="287676" y="1478327"/>
                    <a:pt x="331793" y="1464294"/>
                    <a:pt x="364858" y="1457629"/>
                  </a:cubicBezTo>
                  <a:cubicBezTo>
                    <a:pt x="437655" y="1443332"/>
                    <a:pt x="503875" y="1410705"/>
                    <a:pt x="570182" y="1378604"/>
                  </a:cubicBezTo>
                  <a:cubicBezTo>
                    <a:pt x="636050" y="1351415"/>
                    <a:pt x="703234" y="1327032"/>
                    <a:pt x="769541" y="1300895"/>
                  </a:cubicBezTo>
                  <a:cubicBezTo>
                    <a:pt x="897243" y="1268005"/>
                    <a:pt x="1019331" y="1220467"/>
                    <a:pt x="1140280" y="1168720"/>
                  </a:cubicBezTo>
                  <a:cubicBezTo>
                    <a:pt x="1175100" y="1155651"/>
                    <a:pt x="1211674" y="1148810"/>
                    <a:pt x="1247722" y="1139952"/>
                  </a:cubicBezTo>
                  <a:cubicBezTo>
                    <a:pt x="1299031" y="1125480"/>
                    <a:pt x="1348322" y="1104693"/>
                    <a:pt x="1397789" y="1084959"/>
                  </a:cubicBezTo>
                  <a:cubicBezTo>
                    <a:pt x="1444713" y="1062594"/>
                    <a:pt x="1505406" y="1052595"/>
                    <a:pt x="1542331" y="1015056"/>
                  </a:cubicBezTo>
                  <a:cubicBezTo>
                    <a:pt x="1561539" y="983745"/>
                    <a:pt x="1548734" y="945767"/>
                    <a:pt x="1539875" y="913140"/>
                  </a:cubicBezTo>
                  <a:cubicBezTo>
                    <a:pt x="1510230" y="790525"/>
                    <a:pt x="1465412" y="672471"/>
                    <a:pt x="1432609" y="550821"/>
                  </a:cubicBezTo>
                  <a:cubicBezTo>
                    <a:pt x="1397000" y="394614"/>
                    <a:pt x="1361128" y="237266"/>
                    <a:pt x="1294908" y="90532"/>
                  </a:cubicBezTo>
                  <a:cubicBezTo>
                    <a:pt x="1271491" y="41065"/>
                    <a:pt x="1264562" y="-21120"/>
                    <a:pt x="1193431" y="7034"/>
                  </a:cubicBezTo>
                  <a:close/>
                  <a:moveTo>
                    <a:pt x="845408" y="189203"/>
                  </a:moveTo>
                  <a:cubicBezTo>
                    <a:pt x="968637" y="141928"/>
                    <a:pt x="1091164" y="98338"/>
                    <a:pt x="1218603" y="60887"/>
                  </a:cubicBezTo>
                  <a:cubicBezTo>
                    <a:pt x="1247546" y="122633"/>
                    <a:pt x="1271403" y="186045"/>
                    <a:pt x="1292102" y="250423"/>
                  </a:cubicBezTo>
                  <a:cubicBezTo>
                    <a:pt x="1204131" y="273840"/>
                    <a:pt x="1122739" y="318308"/>
                    <a:pt x="1033628" y="339358"/>
                  </a:cubicBezTo>
                  <a:cubicBezTo>
                    <a:pt x="979863" y="352777"/>
                    <a:pt x="929344" y="376283"/>
                    <a:pt x="875930" y="390930"/>
                  </a:cubicBezTo>
                  <a:cubicBezTo>
                    <a:pt x="863563" y="394965"/>
                    <a:pt x="763401" y="421452"/>
                    <a:pt x="706742" y="447677"/>
                  </a:cubicBezTo>
                  <a:cubicBezTo>
                    <a:pt x="689376" y="388387"/>
                    <a:pt x="671922" y="329184"/>
                    <a:pt x="666747" y="267526"/>
                  </a:cubicBezTo>
                  <a:cubicBezTo>
                    <a:pt x="725862" y="240336"/>
                    <a:pt x="784451" y="212007"/>
                    <a:pt x="845408" y="189203"/>
                  </a:cubicBezTo>
                  <a:close/>
                  <a:moveTo>
                    <a:pt x="1332974" y="390755"/>
                  </a:moveTo>
                  <a:cubicBezTo>
                    <a:pt x="1254563" y="408998"/>
                    <a:pt x="1176065" y="427329"/>
                    <a:pt x="1098531" y="449080"/>
                  </a:cubicBezTo>
                  <a:cubicBezTo>
                    <a:pt x="1038978" y="454956"/>
                    <a:pt x="983985" y="480479"/>
                    <a:pt x="924783" y="487408"/>
                  </a:cubicBezTo>
                  <a:cubicBezTo>
                    <a:pt x="869703" y="490303"/>
                    <a:pt x="818569" y="511703"/>
                    <a:pt x="766208" y="526877"/>
                  </a:cubicBezTo>
                  <a:cubicBezTo>
                    <a:pt x="758928" y="529420"/>
                    <a:pt x="743404" y="532227"/>
                    <a:pt x="731212" y="537138"/>
                  </a:cubicBezTo>
                  <a:cubicBezTo>
                    <a:pt x="726827" y="518544"/>
                    <a:pt x="721915" y="500038"/>
                    <a:pt x="716653" y="481620"/>
                  </a:cubicBezTo>
                  <a:cubicBezTo>
                    <a:pt x="759366" y="471182"/>
                    <a:pt x="801466" y="456360"/>
                    <a:pt x="844618" y="447414"/>
                  </a:cubicBezTo>
                  <a:cubicBezTo>
                    <a:pt x="916538" y="433380"/>
                    <a:pt x="984775" y="406103"/>
                    <a:pt x="1056256" y="390228"/>
                  </a:cubicBezTo>
                  <a:cubicBezTo>
                    <a:pt x="1142473" y="370845"/>
                    <a:pt x="1220708" y="331903"/>
                    <a:pt x="1305346" y="307432"/>
                  </a:cubicBezTo>
                  <a:cubicBezTo>
                    <a:pt x="1306749" y="307082"/>
                    <a:pt x="1307977" y="306468"/>
                    <a:pt x="1309205" y="305941"/>
                  </a:cubicBezTo>
                  <a:cubicBezTo>
                    <a:pt x="1317537" y="334096"/>
                    <a:pt x="1325431" y="362337"/>
                    <a:pt x="1332974" y="390755"/>
                  </a:cubicBezTo>
                  <a:close/>
                  <a:moveTo>
                    <a:pt x="1450326" y="810435"/>
                  </a:moveTo>
                  <a:cubicBezTo>
                    <a:pt x="1255703" y="856657"/>
                    <a:pt x="1073009" y="943224"/>
                    <a:pt x="877158" y="985587"/>
                  </a:cubicBezTo>
                  <a:cubicBezTo>
                    <a:pt x="868562" y="987604"/>
                    <a:pt x="856108" y="988043"/>
                    <a:pt x="845671" y="990674"/>
                  </a:cubicBezTo>
                  <a:cubicBezTo>
                    <a:pt x="844706" y="986464"/>
                    <a:pt x="843653" y="982342"/>
                    <a:pt x="842689" y="978132"/>
                  </a:cubicBezTo>
                  <a:cubicBezTo>
                    <a:pt x="838479" y="961818"/>
                    <a:pt x="834444" y="945504"/>
                    <a:pt x="830234" y="929191"/>
                  </a:cubicBezTo>
                  <a:cubicBezTo>
                    <a:pt x="906715" y="924806"/>
                    <a:pt x="980740" y="890599"/>
                    <a:pt x="1055555" y="875777"/>
                  </a:cubicBezTo>
                  <a:cubicBezTo>
                    <a:pt x="1103706" y="868585"/>
                    <a:pt x="1148788" y="850956"/>
                    <a:pt x="1194659" y="835432"/>
                  </a:cubicBezTo>
                  <a:cubicBezTo>
                    <a:pt x="1276578" y="816750"/>
                    <a:pt x="1356479" y="791227"/>
                    <a:pt x="1436995" y="768072"/>
                  </a:cubicBezTo>
                  <a:cubicBezTo>
                    <a:pt x="1441555" y="782281"/>
                    <a:pt x="1445941" y="796314"/>
                    <a:pt x="1450326" y="810435"/>
                  </a:cubicBezTo>
                  <a:close/>
                  <a:moveTo>
                    <a:pt x="792169" y="1009355"/>
                  </a:moveTo>
                  <a:cubicBezTo>
                    <a:pt x="797782" y="1032159"/>
                    <a:pt x="802694" y="1055314"/>
                    <a:pt x="807518" y="1078469"/>
                  </a:cubicBezTo>
                  <a:cubicBezTo>
                    <a:pt x="765857" y="1060840"/>
                    <a:pt x="721828" y="1049350"/>
                    <a:pt x="678149" y="1037685"/>
                  </a:cubicBezTo>
                  <a:cubicBezTo>
                    <a:pt x="708935" y="984973"/>
                    <a:pt x="741211" y="931033"/>
                    <a:pt x="760244" y="872707"/>
                  </a:cubicBezTo>
                  <a:cubicBezTo>
                    <a:pt x="770768" y="918227"/>
                    <a:pt x="781293" y="963660"/>
                    <a:pt x="792169" y="1009355"/>
                  </a:cubicBezTo>
                  <a:close/>
                  <a:moveTo>
                    <a:pt x="1354111" y="733340"/>
                  </a:moveTo>
                  <a:cubicBezTo>
                    <a:pt x="1291400" y="752548"/>
                    <a:pt x="1227286" y="767195"/>
                    <a:pt x="1164926" y="787631"/>
                  </a:cubicBezTo>
                  <a:cubicBezTo>
                    <a:pt x="1132123" y="800349"/>
                    <a:pt x="1099847" y="814031"/>
                    <a:pt x="1065553" y="822100"/>
                  </a:cubicBezTo>
                  <a:cubicBezTo>
                    <a:pt x="982670" y="842097"/>
                    <a:pt x="904961" y="878145"/>
                    <a:pt x="823744" y="903229"/>
                  </a:cubicBezTo>
                  <a:cubicBezTo>
                    <a:pt x="811903" y="856569"/>
                    <a:pt x="799975" y="809909"/>
                    <a:pt x="788222" y="763161"/>
                  </a:cubicBezTo>
                  <a:cubicBezTo>
                    <a:pt x="822077" y="752986"/>
                    <a:pt x="856020" y="742812"/>
                    <a:pt x="889963" y="732989"/>
                  </a:cubicBezTo>
                  <a:cubicBezTo>
                    <a:pt x="931887" y="717465"/>
                    <a:pt x="973899" y="702204"/>
                    <a:pt x="1016525" y="688346"/>
                  </a:cubicBezTo>
                  <a:cubicBezTo>
                    <a:pt x="1003456" y="720359"/>
                    <a:pt x="1018454" y="763774"/>
                    <a:pt x="1062922" y="775703"/>
                  </a:cubicBezTo>
                  <a:cubicBezTo>
                    <a:pt x="1113793" y="787806"/>
                    <a:pt x="1179398" y="761143"/>
                    <a:pt x="1185888" y="704309"/>
                  </a:cubicBezTo>
                  <a:cubicBezTo>
                    <a:pt x="1190010" y="681505"/>
                    <a:pt x="1182643" y="655105"/>
                    <a:pt x="1163786" y="641949"/>
                  </a:cubicBezTo>
                  <a:cubicBezTo>
                    <a:pt x="1234390" y="615900"/>
                    <a:pt x="1304118" y="586956"/>
                    <a:pt x="1377178" y="568713"/>
                  </a:cubicBezTo>
                  <a:cubicBezTo>
                    <a:pt x="1380072" y="580729"/>
                    <a:pt x="1382967" y="592745"/>
                    <a:pt x="1385861" y="604761"/>
                  </a:cubicBezTo>
                  <a:cubicBezTo>
                    <a:pt x="1395772" y="640019"/>
                    <a:pt x="1406911" y="675015"/>
                    <a:pt x="1418137" y="710010"/>
                  </a:cubicBezTo>
                  <a:cubicBezTo>
                    <a:pt x="1393843" y="717640"/>
                    <a:pt x="1368846" y="729481"/>
                    <a:pt x="1354111" y="733340"/>
                  </a:cubicBezTo>
                  <a:close/>
                  <a:moveTo>
                    <a:pt x="1091339" y="666331"/>
                  </a:moveTo>
                  <a:cubicBezTo>
                    <a:pt x="1094497" y="684575"/>
                    <a:pt x="1113529" y="688258"/>
                    <a:pt x="1129492" y="689399"/>
                  </a:cubicBezTo>
                  <a:cubicBezTo>
                    <a:pt x="1135281" y="732726"/>
                    <a:pt x="1050380" y="750969"/>
                    <a:pt x="1037048" y="708694"/>
                  </a:cubicBezTo>
                  <a:cubicBezTo>
                    <a:pt x="1033803" y="699573"/>
                    <a:pt x="1034768" y="689925"/>
                    <a:pt x="1038539" y="681505"/>
                  </a:cubicBezTo>
                  <a:cubicBezTo>
                    <a:pt x="1055993" y="676067"/>
                    <a:pt x="1073535" y="670980"/>
                    <a:pt x="1091339" y="666331"/>
                  </a:cubicBezTo>
                  <a:close/>
                  <a:moveTo>
                    <a:pt x="1363320" y="511352"/>
                  </a:moveTo>
                  <a:cubicBezTo>
                    <a:pt x="1298066" y="527929"/>
                    <a:pt x="1235267" y="552663"/>
                    <a:pt x="1172206" y="576168"/>
                  </a:cubicBezTo>
                  <a:cubicBezTo>
                    <a:pt x="1073798" y="615724"/>
                    <a:pt x="969689" y="638090"/>
                    <a:pt x="871808" y="679488"/>
                  </a:cubicBezTo>
                  <a:cubicBezTo>
                    <a:pt x="839268" y="689223"/>
                    <a:pt x="806816" y="698871"/>
                    <a:pt x="774365" y="708694"/>
                  </a:cubicBezTo>
                  <a:cubicBezTo>
                    <a:pt x="762349" y="660981"/>
                    <a:pt x="750333" y="613356"/>
                    <a:pt x="738229" y="565643"/>
                  </a:cubicBezTo>
                  <a:cubicBezTo>
                    <a:pt x="776996" y="565906"/>
                    <a:pt x="816201" y="550207"/>
                    <a:pt x="854178" y="543716"/>
                  </a:cubicBezTo>
                  <a:cubicBezTo>
                    <a:pt x="895313" y="533981"/>
                    <a:pt x="938114" y="539594"/>
                    <a:pt x="979249" y="529859"/>
                  </a:cubicBezTo>
                  <a:cubicBezTo>
                    <a:pt x="1102040" y="502757"/>
                    <a:pt x="1225181" y="477497"/>
                    <a:pt x="1347621" y="447589"/>
                  </a:cubicBezTo>
                  <a:cubicBezTo>
                    <a:pt x="1352883" y="468814"/>
                    <a:pt x="1358146" y="490039"/>
                    <a:pt x="1363320" y="511352"/>
                  </a:cubicBezTo>
                  <a:close/>
                  <a:moveTo>
                    <a:pt x="148221" y="900686"/>
                  </a:moveTo>
                  <a:cubicBezTo>
                    <a:pt x="134451" y="848763"/>
                    <a:pt x="121470" y="796665"/>
                    <a:pt x="107788" y="744830"/>
                  </a:cubicBezTo>
                  <a:cubicBezTo>
                    <a:pt x="111033" y="745970"/>
                    <a:pt x="114980" y="746935"/>
                    <a:pt x="119716" y="747461"/>
                  </a:cubicBezTo>
                  <a:cubicBezTo>
                    <a:pt x="183128" y="755618"/>
                    <a:pt x="245313" y="743426"/>
                    <a:pt x="307585" y="730884"/>
                  </a:cubicBezTo>
                  <a:cubicBezTo>
                    <a:pt x="322057" y="764564"/>
                    <a:pt x="324601" y="802278"/>
                    <a:pt x="336353" y="836659"/>
                  </a:cubicBezTo>
                  <a:cubicBezTo>
                    <a:pt x="274081" y="859376"/>
                    <a:pt x="213387" y="887004"/>
                    <a:pt x="148221" y="900686"/>
                  </a:cubicBezTo>
                  <a:close/>
                  <a:moveTo>
                    <a:pt x="463880" y="849991"/>
                  </a:moveTo>
                  <a:cubicBezTo>
                    <a:pt x="507646" y="840957"/>
                    <a:pt x="550886" y="830345"/>
                    <a:pt x="594038" y="818943"/>
                  </a:cubicBezTo>
                  <a:cubicBezTo>
                    <a:pt x="564305" y="872006"/>
                    <a:pt x="535362" y="925858"/>
                    <a:pt x="501507" y="976378"/>
                  </a:cubicBezTo>
                  <a:cubicBezTo>
                    <a:pt x="437217" y="957871"/>
                    <a:pt x="379242" y="924630"/>
                    <a:pt x="321618" y="890249"/>
                  </a:cubicBezTo>
                  <a:cubicBezTo>
                    <a:pt x="368454" y="874286"/>
                    <a:pt x="415378" y="858499"/>
                    <a:pt x="463880" y="849991"/>
                  </a:cubicBezTo>
                  <a:close/>
                  <a:moveTo>
                    <a:pt x="537203" y="779825"/>
                  </a:moveTo>
                  <a:cubicBezTo>
                    <a:pt x="537642" y="737989"/>
                    <a:pt x="529924" y="695714"/>
                    <a:pt x="526503" y="653965"/>
                  </a:cubicBezTo>
                  <a:cubicBezTo>
                    <a:pt x="581233" y="626863"/>
                    <a:pt x="643593" y="623793"/>
                    <a:pt x="702006" y="608532"/>
                  </a:cubicBezTo>
                  <a:cubicBezTo>
                    <a:pt x="710250" y="646948"/>
                    <a:pt x="718583" y="685276"/>
                    <a:pt x="726915" y="723517"/>
                  </a:cubicBezTo>
                  <a:cubicBezTo>
                    <a:pt x="702444" y="731323"/>
                    <a:pt x="677974" y="739216"/>
                    <a:pt x="653767" y="747724"/>
                  </a:cubicBezTo>
                  <a:cubicBezTo>
                    <a:pt x="615263" y="759740"/>
                    <a:pt x="576233" y="769914"/>
                    <a:pt x="537203" y="779825"/>
                  </a:cubicBezTo>
                  <a:close/>
                  <a:moveTo>
                    <a:pt x="574567" y="308134"/>
                  </a:moveTo>
                  <a:cubicBezTo>
                    <a:pt x="597985" y="298662"/>
                    <a:pt x="621052" y="288488"/>
                    <a:pt x="644119" y="278051"/>
                  </a:cubicBezTo>
                  <a:cubicBezTo>
                    <a:pt x="642803" y="301819"/>
                    <a:pt x="644031" y="325325"/>
                    <a:pt x="646838" y="348655"/>
                  </a:cubicBezTo>
                  <a:cubicBezTo>
                    <a:pt x="645259" y="358390"/>
                    <a:pt x="644996" y="368301"/>
                    <a:pt x="645084" y="378125"/>
                  </a:cubicBezTo>
                  <a:cubicBezTo>
                    <a:pt x="645084" y="380142"/>
                    <a:pt x="646750" y="381808"/>
                    <a:pt x="648767" y="381808"/>
                  </a:cubicBezTo>
                  <a:cubicBezTo>
                    <a:pt x="650083" y="381458"/>
                    <a:pt x="650872" y="380756"/>
                    <a:pt x="651486" y="379791"/>
                  </a:cubicBezTo>
                  <a:cubicBezTo>
                    <a:pt x="656836" y="410050"/>
                    <a:pt x="664116" y="440046"/>
                    <a:pt x="671571" y="470042"/>
                  </a:cubicBezTo>
                  <a:cubicBezTo>
                    <a:pt x="669554" y="472498"/>
                    <a:pt x="668414" y="474866"/>
                    <a:pt x="668151" y="477146"/>
                  </a:cubicBezTo>
                  <a:cubicBezTo>
                    <a:pt x="651311" y="467937"/>
                    <a:pt x="630086" y="475831"/>
                    <a:pt x="611843" y="477410"/>
                  </a:cubicBezTo>
                  <a:cubicBezTo>
                    <a:pt x="412133" y="510651"/>
                    <a:pt x="481772" y="540647"/>
                    <a:pt x="401520" y="372161"/>
                  </a:cubicBezTo>
                  <a:cubicBezTo>
                    <a:pt x="459582" y="351637"/>
                    <a:pt x="517206" y="330324"/>
                    <a:pt x="574567" y="308134"/>
                  </a:cubicBezTo>
                  <a:close/>
                  <a:moveTo>
                    <a:pt x="30868" y="497144"/>
                  </a:moveTo>
                  <a:cubicBezTo>
                    <a:pt x="39113" y="489162"/>
                    <a:pt x="40954" y="472937"/>
                    <a:pt x="27798" y="467411"/>
                  </a:cubicBezTo>
                  <a:cubicBezTo>
                    <a:pt x="27798" y="467323"/>
                    <a:pt x="27798" y="467148"/>
                    <a:pt x="27711" y="467060"/>
                  </a:cubicBezTo>
                  <a:cubicBezTo>
                    <a:pt x="28939" y="466622"/>
                    <a:pt x="30254" y="466271"/>
                    <a:pt x="31570" y="466008"/>
                  </a:cubicBezTo>
                  <a:cubicBezTo>
                    <a:pt x="35604" y="473726"/>
                    <a:pt x="42796" y="479690"/>
                    <a:pt x="51918" y="480479"/>
                  </a:cubicBezTo>
                  <a:cubicBezTo>
                    <a:pt x="63232" y="482409"/>
                    <a:pt x="73933" y="478287"/>
                    <a:pt x="84282" y="474340"/>
                  </a:cubicBezTo>
                  <a:cubicBezTo>
                    <a:pt x="122873" y="461973"/>
                    <a:pt x="161903" y="450834"/>
                    <a:pt x="200582" y="438555"/>
                  </a:cubicBezTo>
                  <a:cubicBezTo>
                    <a:pt x="225228" y="431012"/>
                    <a:pt x="249698" y="423206"/>
                    <a:pt x="274169" y="415313"/>
                  </a:cubicBezTo>
                  <a:cubicBezTo>
                    <a:pt x="275309" y="464780"/>
                    <a:pt x="286799" y="514598"/>
                    <a:pt x="291886" y="563714"/>
                  </a:cubicBezTo>
                  <a:cubicBezTo>
                    <a:pt x="242331" y="590552"/>
                    <a:pt x="184532" y="598358"/>
                    <a:pt x="130241" y="611339"/>
                  </a:cubicBezTo>
                  <a:cubicBezTo>
                    <a:pt x="114980" y="616075"/>
                    <a:pt x="90597" y="620110"/>
                    <a:pt x="75336" y="630284"/>
                  </a:cubicBezTo>
                  <a:cubicBezTo>
                    <a:pt x="68056" y="606427"/>
                    <a:pt x="60426" y="582659"/>
                    <a:pt x="52181" y="558978"/>
                  </a:cubicBezTo>
                  <a:cubicBezTo>
                    <a:pt x="45164" y="538454"/>
                    <a:pt x="39113" y="517317"/>
                    <a:pt x="30868" y="497144"/>
                  </a:cubicBezTo>
                  <a:close/>
                  <a:moveTo>
                    <a:pt x="90597" y="682031"/>
                  </a:moveTo>
                  <a:cubicBezTo>
                    <a:pt x="106384" y="681944"/>
                    <a:pt x="124978" y="673085"/>
                    <a:pt x="141292" y="669664"/>
                  </a:cubicBezTo>
                  <a:cubicBezTo>
                    <a:pt x="194179" y="657385"/>
                    <a:pt x="249961" y="646334"/>
                    <a:pt x="301095" y="624144"/>
                  </a:cubicBezTo>
                  <a:cubicBezTo>
                    <a:pt x="346089" y="604235"/>
                    <a:pt x="354158" y="580115"/>
                    <a:pt x="339423" y="534683"/>
                  </a:cubicBezTo>
                  <a:cubicBezTo>
                    <a:pt x="330301" y="490127"/>
                    <a:pt x="322145" y="446975"/>
                    <a:pt x="313111" y="402595"/>
                  </a:cubicBezTo>
                  <a:cubicBezTo>
                    <a:pt x="337757" y="394351"/>
                    <a:pt x="362315" y="386018"/>
                    <a:pt x="386873" y="377423"/>
                  </a:cubicBezTo>
                  <a:cubicBezTo>
                    <a:pt x="389416" y="403384"/>
                    <a:pt x="405730" y="449255"/>
                    <a:pt x="405379" y="458465"/>
                  </a:cubicBezTo>
                  <a:cubicBezTo>
                    <a:pt x="412571" y="493372"/>
                    <a:pt x="410905" y="543629"/>
                    <a:pt x="455811" y="551172"/>
                  </a:cubicBezTo>
                  <a:cubicBezTo>
                    <a:pt x="519399" y="559241"/>
                    <a:pt x="582636" y="534419"/>
                    <a:pt x="646224" y="531262"/>
                  </a:cubicBezTo>
                  <a:cubicBezTo>
                    <a:pt x="657100" y="531087"/>
                    <a:pt x="669203" y="529157"/>
                    <a:pt x="676220" y="519509"/>
                  </a:cubicBezTo>
                  <a:cubicBezTo>
                    <a:pt x="678676" y="516527"/>
                    <a:pt x="680254" y="513019"/>
                    <a:pt x="681219" y="509423"/>
                  </a:cubicBezTo>
                  <a:cubicBezTo>
                    <a:pt x="684640" y="523807"/>
                    <a:pt x="687885" y="538279"/>
                    <a:pt x="690779" y="552750"/>
                  </a:cubicBezTo>
                  <a:cubicBezTo>
                    <a:pt x="690078" y="552926"/>
                    <a:pt x="689464" y="552926"/>
                    <a:pt x="688762" y="553101"/>
                  </a:cubicBezTo>
                  <a:cubicBezTo>
                    <a:pt x="626577" y="577045"/>
                    <a:pt x="544395" y="576168"/>
                    <a:pt x="499314" y="630108"/>
                  </a:cubicBezTo>
                  <a:cubicBezTo>
                    <a:pt x="475282" y="621425"/>
                    <a:pt x="490455" y="710273"/>
                    <a:pt x="487736" y="725359"/>
                  </a:cubicBezTo>
                  <a:cubicBezTo>
                    <a:pt x="491245" y="745882"/>
                    <a:pt x="483965" y="772458"/>
                    <a:pt x="494402" y="790701"/>
                  </a:cubicBezTo>
                  <a:cubicBezTo>
                    <a:pt x="460109" y="799384"/>
                    <a:pt x="425990" y="808242"/>
                    <a:pt x="392048" y="818416"/>
                  </a:cubicBezTo>
                  <a:cubicBezTo>
                    <a:pt x="337757" y="578273"/>
                    <a:pt x="321794" y="708957"/>
                    <a:pt x="124101" y="718342"/>
                  </a:cubicBezTo>
                  <a:cubicBezTo>
                    <a:pt x="114366" y="718430"/>
                    <a:pt x="106998" y="720710"/>
                    <a:pt x="102174" y="723868"/>
                  </a:cubicBezTo>
                  <a:cubicBezTo>
                    <a:pt x="98403" y="709834"/>
                    <a:pt x="94544" y="695889"/>
                    <a:pt x="90597" y="682031"/>
                  </a:cubicBezTo>
                  <a:close/>
                  <a:moveTo>
                    <a:pt x="242331" y="1187051"/>
                  </a:moveTo>
                  <a:cubicBezTo>
                    <a:pt x="222158" y="1129778"/>
                    <a:pt x="203126" y="1070312"/>
                    <a:pt x="183742" y="1011022"/>
                  </a:cubicBezTo>
                  <a:cubicBezTo>
                    <a:pt x="258908" y="1039966"/>
                    <a:pt x="324776" y="1087766"/>
                    <a:pt x="400555" y="1116183"/>
                  </a:cubicBezTo>
                  <a:cubicBezTo>
                    <a:pt x="385645" y="1201084"/>
                    <a:pt x="324688" y="1267654"/>
                    <a:pt x="287588" y="1344135"/>
                  </a:cubicBezTo>
                  <a:cubicBezTo>
                    <a:pt x="273379" y="1291598"/>
                    <a:pt x="261100" y="1238360"/>
                    <a:pt x="242331" y="1187051"/>
                  </a:cubicBezTo>
                  <a:close/>
                  <a:moveTo>
                    <a:pt x="523960" y="1335101"/>
                  </a:moveTo>
                  <a:cubicBezTo>
                    <a:pt x="502033" y="1346328"/>
                    <a:pt x="479580" y="1356940"/>
                    <a:pt x="456776" y="1366588"/>
                  </a:cubicBezTo>
                  <a:cubicBezTo>
                    <a:pt x="471861" y="1324138"/>
                    <a:pt x="492560" y="1281687"/>
                    <a:pt x="504839" y="1237921"/>
                  </a:cubicBezTo>
                  <a:cubicBezTo>
                    <a:pt x="509576" y="1229677"/>
                    <a:pt x="514575" y="1221520"/>
                    <a:pt x="519925" y="1213714"/>
                  </a:cubicBezTo>
                  <a:cubicBezTo>
                    <a:pt x="575269" y="1227659"/>
                    <a:pt x="631489" y="1243271"/>
                    <a:pt x="683675" y="1266777"/>
                  </a:cubicBezTo>
                  <a:cubicBezTo>
                    <a:pt x="685254" y="1267566"/>
                    <a:pt x="686920" y="1268356"/>
                    <a:pt x="688499" y="1269145"/>
                  </a:cubicBezTo>
                  <a:cubicBezTo>
                    <a:pt x="633331" y="1290458"/>
                    <a:pt x="577286" y="1309666"/>
                    <a:pt x="523960" y="1335101"/>
                  </a:cubicBezTo>
                  <a:close/>
                  <a:moveTo>
                    <a:pt x="756560" y="1243447"/>
                  </a:moveTo>
                  <a:cubicBezTo>
                    <a:pt x="749017" y="1231168"/>
                    <a:pt x="733230" y="1226256"/>
                    <a:pt x="720512" y="1220555"/>
                  </a:cubicBezTo>
                  <a:cubicBezTo>
                    <a:pt x="682535" y="1200382"/>
                    <a:pt x="640961" y="1190384"/>
                    <a:pt x="599739" y="1179245"/>
                  </a:cubicBezTo>
                  <a:cubicBezTo>
                    <a:pt x="569392" y="1172491"/>
                    <a:pt x="536853" y="1157494"/>
                    <a:pt x="505804" y="1167492"/>
                  </a:cubicBezTo>
                  <a:cubicBezTo>
                    <a:pt x="491683" y="1172667"/>
                    <a:pt x="485456" y="1187489"/>
                    <a:pt x="482562" y="1201084"/>
                  </a:cubicBezTo>
                  <a:cubicBezTo>
                    <a:pt x="476948" y="1219415"/>
                    <a:pt x="469318" y="1237570"/>
                    <a:pt x="462827" y="1255989"/>
                  </a:cubicBezTo>
                  <a:cubicBezTo>
                    <a:pt x="451952" y="1279758"/>
                    <a:pt x="442743" y="1301334"/>
                    <a:pt x="439146" y="1306158"/>
                  </a:cubicBezTo>
                  <a:cubicBezTo>
                    <a:pt x="433007" y="1325278"/>
                    <a:pt x="403713" y="1361238"/>
                    <a:pt x="402134" y="1386761"/>
                  </a:cubicBezTo>
                  <a:cubicBezTo>
                    <a:pt x="376874" y="1394917"/>
                    <a:pt x="351000" y="1401232"/>
                    <a:pt x="324688" y="1405179"/>
                  </a:cubicBezTo>
                  <a:cubicBezTo>
                    <a:pt x="341002" y="1379042"/>
                    <a:pt x="353018" y="1340451"/>
                    <a:pt x="365648" y="1324401"/>
                  </a:cubicBezTo>
                  <a:cubicBezTo>
                    <a:pt x="396871" y="1264760"/>
                    <a:pt x="497823" y="1136005"/>
                    <a:pt x="442567" y="1073294"/>
                  </a:cubicBezTo>
                  <a:cubicBezTo>
                    <a:pt x="427832" y="1063559"/>
                    <a:pt x="409414" y="1061015"/>
                    <a:pt x="393188" y="1054525"/>
                  </a:cubicBezTo>
                  <a:cubicBezTo>
                    <a:pt x="356965" y="1041456"/>
                    <a:pt x="321794" y="1025494"/>
                    <a:pt x="286009" y="1011197"/>
                  </a:cubicBezTo>
                  <a:cubicBezTo>
                    <a:pt x="252417" y="998129"/>
                    <a:pt x="213826" y="982780"/>
                    <a:pt x="177690" y="992165"/>
                  </a:cubicBezTo>
                  <a:cubicBezTo>
                    <a:pt x="171376" y="972869"/>
                    <a:pt x="164885" y="953749"/>
                    <a:pt x="158395" y="934629"/>
                  </a:cubicBezTo>
                  <a:cubicBezTo>
                    <a:pt x="193741" y="929717"/>
                    <a:pt x="228298" y="920420"/>
                    <a:pt x="262591" y="909632"/>
                  </a:cubicBezTo>
                  <a:cubicBezTo>
                    <a:pt x="264784" y="930419"/>
                    <a:pt x="294341" y="941821"/>
                    <a:pt x="311532" y="953135"/>
                  </a:cubicBezTo>
                  <a:cubicBezTo>
                    <a:pt x="360122" y="980938"/>
                    <a:pt x="410905" y="1006022"/>
                    <a:pt x="463529" y="1025055"/>
                  </a:cubicBezTo>
                  <a:cubicBezTo>
                    <a:pt x="486684" y="1032949"/>
                    <a:pt x="516417" y="1038387"/>
                    <a:pt x="535712" y="1019354"/>
                  </a:cubicBezTo>
                  <a:cubicBezTo>
                    <a:pt x="561937" y="983482"/>
                    <a:pt x="577461" y="940417"/>
                    <a:pt x="597371" y="900861"/>
                  </a:cubicBezTo>
                  <a:cubicBezTo>
                    <a:pt x="603949" y="881390"/>
                    <a:pt x="632191" y="836221"/>
                    <a:pt x="630963" y="808856"/>
                  </a:cubicBezTo>
                  <a:cubicBezTo>
                    <a:pt x="667098" y="798857"/>
                    <a:pt x="703058" y="788420"/>
                    <a:pt x="738931" y="777720"/>
                  </a:cubicBezTo>
                  <a:cubicBezTo>
                    <a:pt x="741387" y="788683"/>
                    <a:pt x="743842" y="799735"/>
                    <a:pt x="746298" y="810698"/>
                  </a:cubicBezTo>
                  <a:cubicBezTo>
                    <a:pt x="745333" y="812189"/>
                    <a:pt x="744369" y="813768"/>
                    <a:pt x="743755" y="815873"/>
                  </a:cubicBezTo>
                  <a:cubicBezTo>
                    <a:pt x="724196" y="866655"/>
                    <a:pt x="695691" y="913579"/>
                    <a:pt x="666221" y="959275"/>
                  </a:cubicBezTo>
                  <a:cubicBezTo>
                    <a:pt x="650697" y="982166"/>
                    <a:pt x="634734" y="1004707"/>
                    <a:pt x="619824" y="1027862"/>
                  </a:cubicBezTo>
                  <a:cubicBezTo>
                    <a:pt x="613421" y="1038211"/>
                    <a:pt x="611492" y="1050227"/>
                    <a:pt x="616316" y="1061717"/>
                  </a:cubicBezTo>
                  <a:cubicBezTo>
                    <a:pt x="626402" y="1083293"/>
                    <a:pt x="651837" y="1090573"/>
                    <a:pt x="672975" y="1096449"/>
                  </a:cubicBezTo>
                  <a:cubicBezTo>
                    <a:pt x="720424" y="1109605"/>
                    <a:pt x="762963" y="1120656"/>
                    <a:pt x="808395" y="1143811"/>
                  </a:cubicBezTo>
                  <a:cubicBezTo>
                    <a:pt x="813044" y="1146442"/>
                    <a:pt x="818131" y="1147583"/>
                    <a:pt x="823305" y="1147583"/>
                  </a:cubicBezTo>
                  <a:cubicBezTo>
                    <a:pt x="829182" y="1171176"/>
                    <a:pt x="835760" y="1194594"/>
                    <a:pt x="844092" y="1217398"/>
                  </a:cubicBezTo>
                  <a:cubicBezTo>
                    <a:pt x="814710" y="1225905"/>
                    <a:pt x="785416" y="1234062"/>
                    <a:pt x="756560" y="1243447"/>
                  </a:cubicBezTo>
                  <a:close/>
                  <a:moveTo>
                    <a:pt x="1218515" y="1034177"/>
                  </a:moveTo>
                  <a:cubicBezTo>
                    <a:pt x="1211411" y="1040842"/>
                    <a:pt x="1210622" y="1050402"/>
                    <a:pt x="1209832" y="1059524"/>
                  </a:cubicBezTo>
                  <a:cubicBezTo>
                    <a:pt x="1206236" y="1068997"/>
                    <a:pt x="1192203" y="1070838"/>
                    <a:pt x="1183169" y="1072417"/>
                  </a:cubicBezTo>
                  <a:cubicBezTo>
                    <a:pt x="1093883" y="1069435"/>
                    <a:pt x="1185537" y="976641"/>
                    <a:pt x="1218515" y="1034177"/>
                  </a:cubicBezTo>
                  <a:close/>
                  <a:moveTo>
                    <a:pt x="1266930" y="1071803"/>
                  </a:moveTo>
                  <a:cubicBezTo>
                    <a:pt x="1267017" y="1071189"/>
                    <a:pt x="1267281" y="1070575"/>
                    <a:pt x="1267368" y="1069874"/>
                  </a:cubicBezTo>
                  <a:cubicBezTo>
                    <a:pt x="1268509" y="1056805"/>
                    <a:pt x="1269123" y="1041369"/>
                    <a:pt x="1257721" y="1032423"/>
                  </a:cubicBezTo>
                  <a:cubicBezTo>
                    <a:pt x="1258422" y="974448"/>
                    <a:pt x="1188519" y="951819"/>
                    <a:pt x="1142034" y="972431"/>
                  </a:cubicBezTo>
                  <a:cubicBezTo>
                    <a:pt x="1082306" y="998918"/>
                    <a:pt x="1070553" y="1077767"/>
                    <a:pt x="1120546" y="1113114"/>
                  </a:cubicBezTo>
                  <a:cubicBezTo>
                    <a:pt x="1056958" y="1135830"/>
                    <a:pt x="996703" y="1167141"/>
                    <a:pt x="932764" y="1189068"/>
                  </a:cubicBezTo>
                  <a:cubicBezTo>
                    <a:pt x="921011" y="1193454"/>
                    <a:pt x="909083" y="1197488"/>
                    <a:pt x="897155" y="1201347"/>
                  </a:cubicBezTo>
                  <a:cubicBezTo>
                    <a:pt x="897067" y="1200821"/>
                    <a:pt x="897155" y="1200382"/>
                    <a:pt x="897067" y="1199856"/>
                  </a:cubicBezTo>
                  <a:cubicBezTo>
                    <a:pt x="881894" y="1138636"/>
                    <a:pt x="866282" y="1077417"/>
                    <a:pt x="851635" y="1016021"/>
                  </a:cubicBezTo>
                  <a:cubicBezTo>
                    <a:pt x="852336" y="1016109"/>
                    <a:pt x="853038" y="1016197"/>
                    <a:pt x="853740" y="1016197"/>
                  </a:cubicBezTo>
                  <a:cubicBezTo>
                    <a:pt x="932326" y="1021898"/>
                    <a:pt x="1009859" y="993831"/>
                    <a:pt x="1085375" y="975500"/>
                  </a:cubicBezTo>
                  <a:cubicBezTo>
                    <a:pt x="1212902" y="940154"/>
                    <a:pt x="1337096" y="894020"/>
                    <a:pt x="1466464" y="865603"/>
                  </a:cubicBezTo>
                  <a:cubicBezTo>
                    <a:pt x="1476989" y="903668"/>
                    <a:pt x="1486199" y="941996"/>
                    <a:pt x="1492777" y="980763"/>
                  </a:cubicBezTo>
                  <a:cubicBezTo>
                    <a:pt x="1419365" y="1015407"/>
                    <a:pt x="1342972" y="1043561"/>
                    <a:pt x="1266930" y="1071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 rot="-1019340">
              <a:off x="7930309" y="3984817"/>
              <a:ext cx="358653" cy="168452"/>
            </a:xfrm>
            <a:custGeom>
              <a:avLst/>
              <a:gdLst/>
              <a:ahLst/>
              <a:cxnLst/>
              <a:rect l="l" t="t" r="r" b="b"/>
              <a:pathLst>
                <a:path w="717277" h="336870" extrusionOk="0">
                  <a:moveTo>
                    <a:pt x="561024" y="7880"/>
                  </a:moveTo>
                  <a:cubicBezTo>
                    <a:pt x="423060" y="39279"/>
                    <a:pt x="287464" y="80414"/>
                    <a:pt x="151254" y="119005"/>
                  </a:cubicBezTo>
                  <a:cubicBezTo>
                    <a:pt x="118013" y="129530"/>
                    <a:pt x="84421" y="139617"/>
                    <a:pt x="52145" y="152948"/>
                  </a:cubicBezTo>
                  <a:cubicBezTo>
                    <a:pt x="20921" y="161631"/>
                    <a:pt x="-1971" y="187417"/>
                    <a:pt x="134" y="220834"/>
                  </a:cubicBezTo>
                  <a:cubicBezTo>
                    <a:pt x="2239" y="246532"/>
                    <a:pt x="4520" y="281615"/>
                    <a:pt x="30306" y="294771"/>
                  </a:cubicBezTo>
                  <a:cubicBezTo>
                    <a:pt x="29604" y="316610"/>
                    <a:pt x="47145" y="334678"/>
                    <a:pt x="68634" y="336871"/>
                  </a:cubicBezTo>
                  <a:cubicBezTo>
                    <a:pt x="165989" y="336608"/>
                    <a:pt x="253433" y="289070"/>
                    <a:pt x="346754" y="265477"/>
                  </a:cubicBezTo>
                  <a:cubicBezTo>
                    <a:pt x="437795" y="254250"/>
                    <a:pt x="526467" y="230569"/>
                    <a:pt x="614438" y="205134"/>
                  </a:cubicBezTo>
                  <a:cubicBezTo>
                    <a:pt x="639171" y="196977"/>
                    <a:pt x="663729" y="189084"/>
                    <a:pt x="688550" y="181541"/>
                  </a:cubicBezTo>
                  <a:cubicBezTo>
                    <a:pt x="697672" y="178384"/>
                    <a:pt x="706881" y="173296"/>
                    <a:pt x="711530" y="164350"/>
                  </a:cubicBezTo>
                  <a:cubicBezTo>
                    <a:pt x="726615" y="134179"/>
                    <a:pt x="707846" y="100499"/>
                    <a:pt x="702496" y="69889"/>
                  </a:cubicBezTo>
                  <a:cubicBezTo>
                    <a:pt x="697058" y="-6241"/>
                    <a:pt x="618998" y="-7732"/>
                    <a:pt x="561024" y="7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>
            <a:off x="6753060" y="467410"/>
            <a:ext cx="2098007" cy="1905050"/>
            <a:chOff x="6676860" y="467410"/>
            <a:chExt cx="2098007" cy="1905050"/>
          </a:xfrm>
        </p:grpSpPr>
        <p:sp>
          <p:nvSpPr>
            <p:cNvPr id="1046" name="Google Shape;1046;p24"/>
            <p:cNvSpPr/>
            <p:nvPr/>
          </p:nvSpPr>
          <p:spPr>
            <a:xfrm rot="-6375612">
              <a:off x="6988932" y="542606"/>
              <a:ext cx="1472620" cy="1754615"/>
            </a:xfrm>
            <a:custGeom>
              <a:avLst/>
              <a:gdLst/>
              <a:ahLst/>
              <a:cxnLst/>
              <a:rect l="l" t="t" r="r" b="b"/>
              <a:pathLst>
                <a:path w="2945239" h="3509230" extrusionOk="0">
                  <a:moveTo>
                    <a:pt x="2895946" y="3113064"/>
                  </a:moveTo>
                  <a:cubicBezTo>
                    <a:pt x="2869416" y="3065058"/>
                    <a:pt x="2838956" y="3024000"/>
                    <a:pt x="2797968" y="2986942"/>
                  </a:cubicBezTo>
                  <a:cubicBezTo>
                    <a:pt x="2790738" y="2979713"/>
                    <a:pt x="2783158" y="2972694"/>
                    <a:pt x="2775649" y="2965746"/>
                  </a:cubicBezTo>
                  <a:cubicBezTo>
                    <a:pt x="2774245" y="2964413"/>
                    <a:pt x="2772771" y="2963500"/>
                    <a:pt x="2771157" y="2962869"/>
                  </a:cubicBezTo>
                  <a:cubicBezTo>
                    <a:pt x="2770736" y="2961395"/>
                    <a:pt x="2770244" y="2960061"/>
                    <a:pt x="2769753" y="2958868"/>
                  </a:cubicBezTo>
                  <a:cubicBezTo>
                    <a:pt x="2753751" y="2918091"/>
                    <a:pt x="2722659" y="2885244"/>
                    <a:pt x="2697252" y="2850222"/>
                  </a:cubicBezTo>
                  <a:cubicBezTo>
                    <a:pt x="2655422" y="2798215"/>
                    <a:pt x="2613311" y="2746488"/>
                    <a:pt x="2569866" y="2695885"/>
                  </a:cubicBezTo>
                  <a:cubicBezTo>
                    <a:pt x="2547758" y="2669706"/>
                    <a:pt x="2501015" y="2586537"/>
                    <a:pt x="2460167" y="2589204"/>
                  </a:cubicBezTo>
                  <a:cubicBezTo>
                    <a:pt x="2452587" y="2577483"/>
                    <a:pt x="2444937" y="2565902"/>
                    <a:pt x="2436866" y="2554603"/>
                  </a:cubicBezTo>
                  <a:cubicBezTo>
                    <a:pt x="2404721" y="2503578"/>
                    <a:pt x="2375454" y="2450448"/>
                    <a:pt x="2336852" y="2403775"/>
                  </a:cubicBezTo>
                  <a:cubicBezTo>
                    <a:pt x="2192973" y="2212030"/>
                    <a:pt x="2046356" y="2022320"/>
                    <a:pt x="1901775" y="1831065"/>
                  </a:cubicBezTo>
                  <a:cubicBezTo>
                    <a:pt x="1855172" y="1774847"/>
                    <a:pt x="1812710" y="1715400"/>
                    <a:pt x="1771021" y="1655533"/>
                  </a:cubicBezTo>
                  <a:cubicBezTo>
                    <a:pt x="1714100" y="1580786"/>
                    <a:pt x="1658303" y="1505337"/>
                    <a:pt x="1603699" y="1428905"/>
                  </a:cubicBezTo>
                  <a:cubicBezTo>
                    <a:pt x="1557377" y="1371775"/>
                    <a:pt x="1514845" y="1311907"/>
                    <a:pt x="1470980" y="1252951"/>
                  </a:cubicBezTo>
                  <a:cubicBezTo>
                    <a:pt x="1426693" y="1197084"/>
                    <a:pt x="1380090" y="1143112"/>
                    <a:pt x="1340436" y="1083665"/>
                  </a:cubicBezTo>
                  <a:cubicBezTo>
                    <a:pt x="1283866" y="1005339"/>
                    <a:pt x="1224350" y="929258"/>
                    <a:pt x="1168552" y="850300"/>
                  </a:cubicBezTo>
                  <a:cubicBezTo>
                    <a:pt x="1131144" y="801311"/>
                    <a:pt x="1090998" y="754568"/>
                    <a:pt x="1053800" y="705298"/>
                  </a:cubicBezTo>
                  <a:cubicBezTo>
                    <a:pt x="1004811" y="640868"/>
                    <a:pt x="943048" y="587808"/>
                    <a:pt x="893217" y="524150"/>
                  </a:cubicBezTo>
                  <a:cubicBezTo>
                    <a:pt x="864722" y="489268"/>
                    <a:pt x="833630" y="456773"/>
                    <a:pt x="802397" y="424417"/>
                  </a:cubicBezTo>
                  <a:cubicBezTo>
                    <a:pt x="788711" y="412135"/>
                    <a:pt x="778113" y="394659"/>
                    <a:pt x="762743" y="384552"/>
                  </a:cubicBezTo>
                  <a:cubicBezTo>
                    <a:pt x="762322" y="379218"/>
                    <a:pt x="759514" y="374025"/>
                    <a:pt x="753689" y="370586"/>
                  </a:cubicBezTo>
                  <a:cubicBezTo>
                    <a:pt x="743723" y="365041"/>
                    <a:pt x="733055" y="360479"/>
                    <a:pt x="722597" y="355777"/>
                  </a:cubicBezTo>
                  <a:cubicBezTo>
                    <a:pt x="694102" y="343143"/>
                    <a:pt x="664905" y="331984"/>
                    <a:pt x="636761" y="318578"/>
                  </a:cubicBezTo>
                  <a:cubicBezTo>
                    <a:pt x="609318" y="305033"/>
                    <a:pt x="584473" y="286785"/>
                    <a:pt x="556680" y="273871"/>
                  </a:cubicBezTo>
                  <a:cubicBezTo>
                    <a:pt x="382200" y="187333"/>
                    <a:pt x="211369" y="94408"/>
                    <a:pt x="35135" y="11379"/>
                  </a:cubicBezTo>
                  <a:cubicBezTo>
                    <a:pt x="26783" y="7378"/>
                    <a:pt x="18782" y="921"/>
                    <a:pt x="9377" y="9"/>
                  </a:cubicBezTo>
                  <a:cubicBezTo>
                    <a:pt x="2990" y="-272"/>
                    <a:pt x="-1081" y="6255"/>
                    <a:pt x="253" y="12010"/>
                  </a:cubicBezTo>
                  <a:cubicBezTo>
                    <a:pt x="393" y="12853"/>
                    <a:pt x="674" y="13695"/>
                    <a:pt x="1025" y="14397"/>
                  </a:cubicBezTo>
                  <a:cubicBezTo>
                    <a:pt x="885" y="16292"/>
                    <a:pt x="1025" y="18257"/>
                    <a:pt x="1306" y="20082"/>
                  </a:cubicBezTo>
                  <a:cubicBezTo>
                    <a:pt x="4745" y="44015"/>
                    <a:pt x="10991" y="67457"/>
                    <a:pt x="16817" y="90969"/>
                  </a:cubicBezTo>
                  <a:cubicBezTo>
                    <a:pt x="43347" y="190772"/>
                    <a:pt x="91564" y="283065"/>
                    <a:pt x="123779" y="380973"/>
                  </a:cubicBezTo>
                  <a:cubicBezTo>
                    <a:pt x="153467" y="467792"/>
                    <a:pt x="181962" y="555242"/>
                    <a:pt x="222248" y="637850"/>
                  </a:cubicBezTo>
                  <a:cubicBezTo>
                    <a:pt x="232776" y="660590"/>
                    <a:pt x="241619" y="684032"/>
                    <a:pt x="252428" y="706702"/>
                  </a:cubicBezTo>
                  <a:cubicBezTo>
                    <a:pt x="254603" y="711123"/>
                    <a:pt x="257762" y="714632"/>
                    <a:pt x="262324" y="716598"/>
                  </a:cubicBezTo>
                  <a:cubicBezTo>
                    <a:pt x="263447" y="717089"/>
                    <a:pt x="264640" y="717440"/>
                    <a:pt x="265763" y="717721"/>
                  </a:cubicBezTo>
                  <a:cubicBezTo>
                    <a:pt x="266535" y="719967"/>
                    <a:pt x="268219" y="722353"/>
                    <a:pt x="269904" y="723827"/>
                  </a:cubicBezTo>
                  <a:cubicBezTo>
                    <a:pt x="296574" y="756042"/>
                    <a:pt x="318051" y="792117"/>
                    <a:pt x="343879" y="825104"/>
                  </a:cubicBezTo>
                  <a:cubicBezTo>
                    <a:pt x="392377" y="883076"/>
                    <a:pt x="428522" y="950103"/>
                    <a:pt x="476879" y="1008146"/>
                  </a:cubicBezTo>
                  <a:cubicBezTo>
                    <a:pt x="533097" y="1072436"/>
                    <a:pt x="583911" y="1141006"/>
                    <a:pt x="637743" y="1207191"/>
                  </a:cubicBezTo>
                  <a:cubicBezTo>
                    <a:pt x="691154" y="1266006"/>
                    <a:pt x="739722" y="1328611"/>
                    <a:pt x="790255" y="1389882"/>
                  </a:cubicBezTo>
                  <a:cubicBezTo>
                    <a:pt x="837560" y="1441960"/>
                    <a:pt x="876372" y="1500705"/>
                    <a:pt x="919957" y="1555800"/>
                  </a:cubicBezTo>
                  <a:cubicBezTo>
                    <a:pt x="998073" y="1643391"/>
                    <a:pt x="1065170" y="1740035"/>
                    <a:pt x="1145251" y="1825872"/>
                  </a:cubicBezTo>
                  <a:cubicBezTo>
                    <a:pt x="1224560" y="1919498"/>
                    <a:pt x="1301342" y="2016634"/>
                    <a:pt x="1377072" y="2113279"/>
                  </a:cubicBezTo>
                  <a:cubicBezTo>
                    <a:pt x="1422833" y="2165286"/>
                    <a:pt x="1465154" y="2220171"/>
                    <a:pt x="1507336" y="2275126"/>
                  </a:cubicBezTo>
                  <a:cubicBezTo>
                    <a:pt x="1552464" y="2328396"/>
                    <a:pt x="1596751" y="2382228"/>
                    <a:pt x="1636757" y="2439569"/>
                  </a:cubicBezTo>
                  <a:cubicBezTo>
                    <a:pt x="1708345" y="2528143"/>
                    <a:pt x="1779373" y="2617137"/>
                    <a:pt x="1850681" y="2705921"/>
                  </a:cubicBezTo>
                  <a:cubicBezTo>
                    <a:pt x="1908794" y="2772667"/>
                    <a:pt x="1958485" y="2846151"/>
                    <a:pt x="2014492" y="2914581"/>
                  </a:cubicBezTo>
                  <a:cubicBezTo>
                    <a:pt x="2016036" y="2916125"/>
                    <a:pt x="2017791" y="2917319"/>
                    <a:pt x="2019686" y="2918231"/>
                  </a:cubicBezTo>
                  <a:cubicBezTo>
                    <a:pt x="2019826" y="2919143"/>
                    <a:pt x="2020107" y="2920126"/>
                    <a:pt x="2020809" y="2921109"/>
                  </a:cubicBezTo>
                  <a:cubicBezTo>
                    <a:pt x="2023055" y="2923565"/>
                    <a:pt x="2025932" y="2925109"/>
                    <a:pt x="2028950" y="2926232"/>
                  </a:cubicBezTo>
                  <a:cubicBezTo>
                    <a:pt x="2028178" y="2961605"/>
                    <a:pt x="2081940" y="2995996"/>
                    <a:pt x="2100329" y="3023438"/>
                  </a:cubicBezTo>
                  <a:cubicBezTo>
                    <a:pt x="2152055" y="3103519"/>
                    <a:pt x="2211151" y="3178126"/>
                    <a:pt x="2276704" y="3247469"/>
                  </a:cubicBezTo>
                  <a:cubicBezTo>
                    <a:pt x="2290390" y="3262488"/>
                    <a:pt x="2303725" y="3277859"/>
                    <a:pt x="2317692" y="3292598"/>
                  </a:cubicBezTo>
                  <a:cubicBezTo>
                    <a:pt x="2320569" y="3295475"/>
                    <a:pt x="2323938" y="3297370"/>
                    <a:pt x="2328079" y="3297651"/>
                  </a:cubicBezTo>
                  <a:cubicBezTo>
                    <a:pt x="2329202" y="3297791"/>
                    <a:pt x="2330325" y="3297721"/>
                    <a:pt x="2331448" y="3297581"/>
                  </a:cubicBezTo>
                  <a:cubicBezTo>
                    <a:pt x="2337484" y="3301090"/>
                    <a:pt x="2344362" y="3303126"/>
                    <a:pt x="2351521" y="3304319"/>
                  </a:cubicBezTo>
                  <a:cubicBezTo>
                    <a:pt x="2357627" y="3317654"/>
                    <a:pt x="2381279" y="3341025"/>
                    <a:pt x="2385350" y="3346079"/>
                  </a:cubicBezTo>
                  <a:cubicBezTo>
                    <a:pt x="2445288" y="3411912"/>
                    <a:pt x="2508033" y="3495292"/>
                    <a:pt x="2602081" y="3507855"/>
                  </a:cubicBezTo>
                  <a:lnTo>
                    <a:pt x="2602151" y="3507855"/>
                  </a:lnTo>
                  <a:cubicBezTo>
                    <a:pt x="2746101" y="3522243"/>
                    <a:pt x="2906403" y="3422230"/>
                    <a:pt x="2940864" y="3278701"/>
                  </a:cubicBezTo>
                  <a:cubicBezTo>
                    <a:pt x="2956445" y="3219325"/>
                    <a:pt x="2927810" y="3161633"/>
                    <a:pt x="2895946" y="3113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24"/>
            <p:cNvGrpSpPr/>
            <p:nvPr/>
          </p:nvGrpSpPr>
          <p:grpSpPr>
            <a:xfrm rot="-6372779">
              <a:off x="6990612" y="543231"/>
              <a:ext cx="1472573" cy="1754559"/>
              <a:chOff x="14130034" y="1084891"/>
              <a:chExt cx="2945239" cy="3509230"/>
            </a:xfrm>
          </p:grpSpPr>
          <p:sp>
            <p:nvSpPr>
              <p:cNvPr id="1048" name="Google Shape;1048;p24"/>
              <p:cNvSpPr/>
              <p:nvPr/>
            </p:nvSpPr>
            <p:spPr>
              <a:xfrm>
                <a:off x="14409625" y="1537663"/>
                <a:ext cx="2154609" cy="2453386"/>
              </a:xfrm>
              <a:custGeom>
                <a:avLst/>
                <a:gdLst/>
                <a:ahLst/>
                <a:cxnLst/>
                <a:rect l="l" t="t" r="r" b="b"/>
                <a:pathLst>
                  <a:path w="2154609" h="2453386" extrusionOk="0">
                    <a:moveTo>
                      <a:pt x="2152013" y="2162049"/>
                    </a:moveTo>
                    <a:cubicBezTo>
                      <a:pt x="2142467" y="2147100"/>
                      <a:pt x="2133554" y="2133975"/>
                      <a:pt x="2123728" y="2119798"/>
                    </a:cubicBezTo>
                    <a:cubicBezTo>
                      <a:pt x="2092425" y="2069896"/>
                      <a:pt x="2064422" y="2019293"/>
                      <a:pt x="2027294" y="1974164"/>
                    </a:cubicBezTo>
                    <a:cubicBezTo>
                      <a:pt x="1982305" y="1918226"/>
                      <a:pt x="1941528" y="1859130"/>
                      <a:pt x="1898294" y="1801789"/>
                    </a:cubicBezTo>
                    <a:cubicBezTo>
                      <a:pt x="1810352" y="1687528"/>
                      <a:pt x="1721217" y="1574039"/>
                      <a:pt x="1635451" y="1458093"/>
                    </a:cubicBezTo>
                    <a:cubicBezTo>
                      <a:pt x="1577127" y="1380890"/>
                      <a:pt x="1515364" y="1306353"/>
                      <a:pt x="1461673" y="1225711"/>
                    </a:cubicBezTo>
                    <a:cubicBezTo>
                      <a:pt x="1404683" y="1150964"/>
                      <a:pt x="1349026" y="1075445"/>
                      <a:pt x="1294562" y="998873"/>
                    </a:cubicBezTo>
                    <a:cubicBezTo>
                      <a:pt x="1248310" y="941742"/>
                      <a:pt x="1205849" y="881804"/>
                      <a:pt x="1162123" y="822709"/>
                    </a:cubicBezTo>
                    <a:cubicBezTo>
                      <a:pt x="1085341" y="731819"/>
                      <a:pt x="1019297" y="632928"/>
                      <a:pt x="947217" y="538389"/>
                    </a:cubicBezTo>
                    <a:cubicBezTo>
                      <a:pt x="873663" y="434094"/>
                      <a:pt x="795828" y="332958"/>
                      <a:pt x="716027" y="233295"/>
                    </a:cubicBezTo>
                    <a:cubicBezTo>
                      <a:pt x="661213" y="173357"/>
                      <a:pt x="607381" y="112787"/>
                      <a:pt x="557620" y="48428"/>
                    </a:cubicBezTo>
                    <a:cubicBezTo>
                      <a:pt x="551935" y="40216"/>
                      <a:pt x="533687" y="20775"/>
                      <a:pt x="515439" y="0"/>
                    </a:cubicBezTo>
                    <a:cubicBezTo>
                      <a:pt x="515228" y="8492"/>
                      <a:pt x="511508" y="16564"/>
                      <a:pt x="502735" y="20283"/>
                    </a:cubicBezTo>
                    <a:cubicBezTo>
                      <a:pt x="486382" y="26460"/>
                      <a:pt x="471643" y="12282"/>
                      <a:pt x="456624" y="7791"/>
                    </a:cubicBezTo>
                    <a:cubicBezTo>
                      <a:pt x="460694" y="38181"/>
                      <a:pt x="473398" y="97347"/>
                      <a:pt x="427146" y="98329"/>
                    </a:cubicBezTo>
                    <a:cubicBezTo>
                      <a:pt x="391001" y="89486"/>
                      <a:pt x="354785" y="80502"/>
                      <a:pt x="317868" y="75308"/>
                    </a:cubicBezTo>
                    <a:cubicBezTo>
                      <a:pt x="317657" y="104927"/>
                      <a:pt x="339064" y="186762"/>
                      <a:pt x="291338" y="185639"/>
                    </a:cubicBezTo>
                    <a:cubicBezTo>
                      <a:pt x="251754" y="179182"/>
                      <a:pt x="212520" y="170128"/>
                      <a:pt x="172725" y="164794"/>
                    </a:cubicBezTo>
                    <a:cubicBezTo>
                      <a:pt x="176164" y="196097"/>
                      <a:pt x="206976" y="312393"/>
                      <a:pt x="146827" y="299339"/>
                    </a:cubicBezTo>
                    <a:cubicBezTo>
                      <a:pt x="100856" y="282705"/>
                      <a:pt x="52428" y="271686"/>
                      <a:pt x="7089" y="253227"/>
                    </a:cubicBezTo>
                    <a:cubicBezTo>
                      <a:pt x="5615" y="256807"/>
                      <a:pt x="3158" y="260035"/>
                      <a:pt x="0" y="262141"/>
                    </a:cubicBezTo>
                    <a:cubicBezTo>
                      <a:pt x="14318" y="272037"/>
                      <a:pt x="25758" y="285583"/>
                      <a:pt x="37058" y="298497"/>
                    </a:cubicBezTo>
                    <a:cubicBezTo>
                      <a:pt x="63307" y="330080"/>
                      <a:pt x="90258" y="361032"/>
                      <a:pt x="116507" y="392545"/>
                    </a:cubicBezTo>
                    <a:cubicBezTo>
                      <a:pt x="145002" y="427988"/>
                      <a:pt x="169146" y="466520"/>
                      <a:pt x="196658" y="502665"/>
                    </a:cubicBezTo>
                    <a:cubicBezTo>
                      <a:pt x="233786" y="549829"/>
                      <a:pt x="275266" y="593344"/>
                      <a:pt x="312534" y="640438"/>
                    </a:cubicBezTo>
                    <a:cubicBezTo>
                      <a:pt x="383561" y="732451"/>
                      <a:pt x="462940" y="817375"/>
                      <a:pt x="534880" y="908685"/>
                    </a:cubicBezTo>
                    <a:cubicBezTo>
                      <a:pt x="582957" y="961043"/>
                      <a:pt x="622962" y="1019928"/>
                      <a:pt x="666547" y="1075866"/>
                    </a:cubicBezTo>
                    <a:cubicBezTo>
                      <a:pt x="729222" y="1146823"/>
                      <a:pt x="787406" y="1224377"/>
                      <a:pt x="847905" y="1296528"/>
                    </a:cubicBezTo>
                    <a:cubicBezTo>
                      <a:pt x="942304" y="1401594"/>
                      <a:pt x="1030175" y="1512557"/>
                      <a:pt x="1116714" y="1624221"/>
                    </a:cubicBezTo>
                    <a:cubicBezTo>
                      <a:pt x="1177634" y="1693564"/>
                      <a:pt x="1231957" y="1768171"/>
                      <a:pt x="1290983" y="1839128"/>
                    </a:cubicBezTo>
                    <a:cubicBezTo>
                      <a:pt x="1338077" y="1891696"/>
                      <a:pt x="1375766" y="1951564"/>
                      <a:pt x="1420544" y="2006028"/>
                    </a:cubicBezTo>
                    <a:cubicBezTo>
                      <a:pt x="1479851" y="2075160"/>
                      <a:pt x="1534314" y="2148293"/>
                      <a:pt x="1591936" y="2218829"/>
                    </a:cubicBezTo>
                    <a:cubicBezTo>
                      <a:pt x="1645838" y="2279960"/>
                      <a:pt x="1691880" y="2347267"/>
                      <a:pt x="1743115" y="2410504"/>
                    </a:cubicBezTo>
                    <a:cubicBezTo>
                      <a:pt x="1750063" y="2420119"/>
                      <a:pt x="1758064" y="2429033"/>
                      <a:pt x="1764311" y="2438999"/>
                    </a:cubicBezTo>
                    <a:cubicBezTo>
                      <a:pt x="1766837" y="2443491"/>
                      <a:pt x="1767399" y="2448685"/>
                      <a:pt x="1766135" y="2453387"/>
                    </a:cubicBezTo>
                    <a:cubicBezTo>
                      <a:pt x="1790841" y="2450018"/>
                      <a:pt x="1815897" y="2448895"/>
                      <a:pt x="1839479" y="2439841"/>
                    </a:cubicBezTo>
                    <a:cubicBezTo>
                      <a:pt x="1905733" y="2415487"/>
                      <a:pt x="1968058" y="2382430"/>
                      <a:pt x="2023785" y="2339547"/>
                    </a:cubicBezTo>
                    <a:cubicBezTo>
                      <a:pt x="2083161" y="2299963"/>
                      <a:pt x="2129413" y="2240376"/>
                      <a:pt x="2152574" y="2172787"/>
                    </a:cubicBezTo>
                    <a:cubicBezTo>
                      <a:pt x="2153206" y="2170471"/>
                      <a:pt x="2153837" y="2167945"/>
                      <a:pt x="2154609" y="2165277"/>
                    </a:cubicBezTo>
                    <a:cubicBezTo>
                      <a:pt x="2153697" y="2164365"/>
                      <a:pt x="2152785" y="2163242"/>
                      <a:pt x="2152013" y="21620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14253533" y="1255379"/>
                <a:ext cx="625348" cy="549267"/>
              </a:xfrm>
              <a:custGeom>
                <a:avLst/>
                <a:gdLst/>
                <a:ahLst/>
                <a:cxnLst/>
                <a:rect l="l" t="t" r="r" b="b"/>
                <a:pathLst>
                  <a:path w="625348" h="549267" extrusionOk="0">
                    <a:moveTo>
                      <a:pt x="624857" y="234839"/>
                    </a:moveTo>
                    <a:cubicBezTo>
                      <a:pt x="622120" y="240524"/>
                      <a:pt x="621839" y="247613"/>
                      <a:pt x="625348" y="254280"/>
                    </a:cubicBezTo>
                    <a:cubicBezTo>
                      <a:pt x="608644" y="247121"/>
                      <a:pt x="582816" y="244384"/>
                      <a:pt x="574815" y="264878"/>
                    </a:cubicBezTo>
                    <a:cubicBezTo>
                      <a:pt x="569200" y="289724"/>
                      <a:pt x="580781" y="315692"/>
                      <a:pt x="579447" y="340889"/>
                    </a:cubicBezTo>
                    <a:cubicBezTo>
                      <a:pt x="550391" y="332186"/>
                      <a:pt x="520562" y="326781"/>
                      <a:pt x="490734" y="321798"/>
                    </a:cubicBezTo>
                    <a:cubicBezTo>
                      <a:pt x="474942" y="319833"/>
                      <a:pt x="455220" y="312744"/>
                      <a:pt x="442166" y="325237"/>
                    </a:cubicBezTo>
                    <a:cubicBezTo>
                      <a:pt x="433463" y="334010"/>
                      <a:pt x="435077" y="347697"/>
                      <a:pt x="435919" y="358996"/>
                    </a:cubicBezTo>
                    <a:cubicBezTo>
                      <a:pt x="436972" y="382859"/>
                      <a:pt x="441183" y="403845"/>
                      <a:pt x="439849" y="428269"/>
                    </a:cubicBezTo>
                    <a:cubicBezTo>
                      <a:pt x="407213" y="422654"/>
                      <a:pt x="374718" y="415636"/>
                      <a:pt x="341941" y="410863"/>
                    </a:cubicBezTo>
                    <a:cubicBezTo>
                      <a:pt x="316745" y="405178"/>
                      <a:pt x="285232" y="409108"/>
                      <a:pt x="290847" y="442516"/>
                    </a:cubicBezTo>
                    <a:cubicBezTo>
                      <a:pt x="296532" y="477890"/>
                      <a:pt x="306428" y="513193"/>
                      <a:pt x="304322" y="549268"/>
                    </a:cubicBezTo>
                    <a:cubicBezTo>
                      <a:pt x="273511" y="541056"/>
                      <a:pt x="242279" y="534529"/>
                      <a:pt x="211397" y="526247"/>
                    </a:cubicBezTo>
                    <a:cubicBezTo>
                      <a:pt x="205782" y="524773"/>
                      <a:pt x="178902" y="516281"/>
                      <a:pt x="159531" y="514035"/>
                    </a:cubicBezTo>
                    <a:cubicBezTo>
                      <a:pt x="139107" y="468695"/>
                      <a:pt x="116577" y="424339"/>
                      <a:pt x="96996" y="378648"/>
                    </a:cubicBezTo>
                    <a:cubicBezTo>
                      <a:pt x="62886" y="294847"/>
                      <a:pt x="33478" y="209151"/>
                      <a:pt x="0" y="124999"/>
                    </a:cubicBezTo>
                    <a:cubicBezTo>
                      <a:pt x="5404" y="107804"/>
                      <a:pt x="6106" y="69624"/>
                      <a:pt x="8633" y="62816"/>
                    </a:cubicBezTo>
                    <a:cubicBezTo>
                      <a:pt x="32285" y="59236"/>
                      <a:pt x="55867" y="72010"/>
                      <a:pt x="79800" y="69694"/>
                    </a:cubicBezTo>
                    <a:cubicBezTo>
                      <a:pt x="112998" y="62745"/>
                      <a:pt x="94329" y="23582"/>
                      <a:pt x="88503" y="2176"/>
                    </a:cubicBezTo>
                    <a:cubicBezTo>
                      <a:pt x="106962" y="1334"/>
                      <a:pt x="125491" y="11019"/>
                      <a:pt x="143669" y="6176"/>
                    </a:cubicBezTo>
                    <a:cubicBezTo>
                      <a:pt x="147669" y="4702"/>
                      <a:pt x="150547" y="2597"/>
                      <a:pt x="152582" y="0"/>
                    </a:cubicBezTo>
                    <a:cubicBezTo>
                      <a:pt x="198273" y="23863"/>
                      <a:pt x="244103" y="47445"/>
                      <a:pt x="289513" y="71869"/>
                    </a:cubicBezTo>
                    <a:cubicBezTo>
                      <a:pt x="351557" y="107664"/>
                      <a:pt x="418373" y="134264"/>
                      <a:pt x="478942" y="172725"/>
                    </a:cubicBezTo>
                    <a:cubicBezTo>
                      <a:pt x="522106" y="196588"/>
                      <a:pt x="569271" y="211889"/>
                      <a:pt x="613417" y="233716"/>
                    </a:cubicBezTo>
                    <a:cubicBezTo>
                      <a:pt x="617488" y="235471"/>
                      <a:pt x="621348" y="235751"/>
                      <a:pt x="624857" y="2348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16503313" y="4099977"/>
                <a:ext cx="533686" cy="458610"/>
              </a:xfrm>
              <a:custGeom>
                <a:avLst/>
                <a:gdLst/>
                <a:ahLst/>
                <a:cxnLst/>
                <a:rect l="l" t="t" r="r" b="b"/>
                <a:pathLst>
                  <a:path w="533686" h="458610" extrusionOk="0">
                    <a:moveTo>
                      <a:pt x="461747" y="71659"/>
                    </a:moveTo>
                    <a:cubicBezTo>
                      <a:pt x="489961" y="120859"/>
                      <a:pt x="531581" y="168093"/>
                      <a:pt x="533687" y="227189"/>
                    </a:cubicBezTo>
                    <a:cubicBezTo>
                      <a:pt x="529476" y="301655"/>
                      <a:pt x="478451" y="369173"/>
                      <a:pt x="415074" y="406441"/>
                    </a:cubicBezTo>
                    <a:cubicBezTo>
                      <a:pt x="357944" y="446447"/>
                      <a:pt x="285934" y="466520"/>
                      <a:pt x="216591" y="455711"/>
                    </a:cubicBezTo>
                    <a:cubicBezTo>
                      <a:pt x="156021" y="440832"/>
                      <a:pt x="109839" y="393738"/>
                      <a:pt x="65623" y="352329"/>
                    </a:cubicBezTo>
                    <a:cubicBezTo>
                      <a:pt x="44848" y="332115"/>
                      <a:pt x="23723" y="309305"/>
                      <a:pt x="0" y="291198"/>
                    </a:cubicBezTo>
                    <a:cubicBezTo>
                      <a:pt x="3369" y="291338"/>
                      <a:pt x="6668" y="291408"/>
                      <a:pt x="9826" y="291619"/>
                    </a:cubicBezTo>
                    <a:cubicBezTo>
                      <a:pt x="40707" y="293514"/>
                      <a:pt x="70466" y="284811"/>
                      <a:pt x="99593" y="275616"/>
                    </a:cubicBezTo>
                    <a:cubicBezTo>
                      <a:pt x="138545" y="265440"/>
                      <a:pt x="175743" y="249367"/>
                      <a:pt x="209432" y="227399"/>
                    </a:cubicBezTo>
                    <a:cubicBezTo>
                      <a:pt x="209502" y="227399"/>
                      <a:pt x="209502" y="227329"/>
                      <a:pt x="209573" y="227329"/>
                    </a:cubicBezTo>
                    <a:cubicBezTo>
                      <a:pt x="233084" y="215679"/>
                      <a:pt x="255684" y="202133"/>
                      <a:pt x="277090" y="186622"/>
                    </a:cubicBezTo>
                    <a:cubicBezTo>
                      <a:pt x="305936" y="167883"/>
                      <a:pt x="327132" y="139949"/>
                      <a:pt x="347275" y="112507"/>
                    </a:cubicBezTo>
                    <a:cubicBezTo>
                      <a:pt x="368822" y="84152"/>
                      <a:pt x="388474" y="50814"/>
                      <a:pt x="397247" y="15511"/>
                    </a:cubicBezTo>
                    <a:cubicBezTo>
                      <a:pt x="399774" y="11300"/>
                      <a:pt x="401388" y="5966"/>
                      <a:pt x="402371" y="0"/>
                    </a:cubicBezTo>
                    <a:cubicBezTo>
                      <a:pt x="422514" y="23723"/>
                      <a:pt x="445394" y="44989"/>
                      <a:pt x="461747" y="716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16301672" y="3850539"/>
                <a:ext cx="451850" cy="391070"/>
              </a:xfrm>
              <a:custGeom>
                <a:avLst/>
                <a:gdLst/>
                <a:ahLst/>
                <a:cxnLst/>
                <a:rect l="l" t="t" r="r" b="b"/>
                <a:pathLst>
                  <a:path w="451850" h="391070" extrusionOk="0">
                    <a:moveTo>
                      <a:pt x="451851" y="52709"/>
                    </a:moveTo>
                    <a:cubicBezTo>
                      <a:pt x="447429" y="56359"/>
                      <a:pt x="444131" y="62184"/>
                      <a:pt x="443569" y="69974"/>
                    </a:cubicBezTo>
                    <a:cubicBezTo>
                      <a:pt x="404336" y="194693"/>
                      <a:pt x="310218" y="301866"/>
                      <a:pt x="189710" y="353522"/>
                    </a:cubicBezTo>
                    <a:cubicBezTo>
                      <a:pt x="157425" y="364751"/>
                      <a:pt x="124157" y="372542"/>
                      <a:pt x="91521" y="382298"/>
                    </a:cubicBezTo>
                    <a:cubicBezTo>
                      <a:pt x="87661" y="383280"/>
                      <a:pt x="78186" y="386649"/>
                      <a:pt x="70255" y="391071"/>
                    </a:cubicBezTo>
                    <a:cubicBezTo>
                      <a:pt x="50533" y="366857"/>
                      <a:pt x="31443" y="342152"/>
                      <a:pt x="12703" y="316956"/>
                    </a:cubicBezTo>
                    <a:cubicBezTo>
                      <a:pt x="8352" y="310990"/>
                      <a:pt x="4211" y="304884"/>
                      <a:pt x="0" y="298707"/>
                    </a:cubicBezTo>
                    <a:cubicBezTo>
                      <a:pt x="93978" y="294566"/>
                      <a:pt x="181919" y="248876"/>
                      <a:pt x="255193" y="191956"/>
                    </a:cubicBezTo>
                    <a:cubicBezTo>
                      <a:pt x="319833" y="142055"/>
                      <a:pt x="387983" y="81625"/>
                      <a:pt x="408617" y="0"/>
                    </a:cubicBezTo>
                    <a:cubicBezTo>
                      <a:pt x="423005" y="17546"/>
                      <a:pt x="437533" y="35093"/>
                      <a:pt x="451851" y="527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16180041" y="3702098"/>
                <a:ext cx="503366" cy="427847"/>
              </a:xfrm>
              <a:custGeom>
                <a:avLst/>
                <a:gdLst/>
                <a:ahLst/>
                <a:cxnLst/>
                <a:rect l="l" t="t" r="r" b="b"/>
                <a:pathLst>
                  <a:path w="503366" h="427847" extrusionOk="0">
                    <a:moveTo>
                      <a:pt x="491365" y="99803"/>
                    </a:moveTo>
                    <a:cubicBezTo>
                      <a:pt x="495366" y="104856"/>
                      <a:pt x="499366" y="109910"/>
                      <a:pt x="503367" y="114963"/>
                    </a:cubicBezTo>
                    <a:cubicBezTo>
                      <a:pt x="498945" y="117981"/>
                      <a:pt x="495857" y="123034"/>
                      <a:pt x="495646" y="130193"/>
                    </a:cubicBezTo>
                    <a:cubicBezTo>
                      <a:pt x="472696" y="241507"/>
                      <a:pt x="316324" y="350644"/>
                      <a:pt x="216872" y="394650"/>
                    </a:cubicBezTo>
                    <a:cubicBezTo>
                      <a:pt x="181849" y="408968"/>
                      <a:pt x="144651" y="416759"/>
                      <a:pt x="108576" y="427848"/>
                    </a:cubicBezTo>
                    <a:cubicBezTo>
                      <a:pt x="93837" y="406512"/>
                      <a:pt x="78326" y="385737"/>
                      <a:pt x="58605" y="368822"/>
                    </a:cubicBezTo>
                    <a:cubicBezTo>
                      <a:pt x="38531" y="350574"/>
                      <a:pt x="14528" y="336116"/>
                      <a:pt x="0" y="312042"/>
                    </a:cubicBezTo>
                    <a:cubicBezTo>
                      <a:pt x="351" y="312113"/>
                      <a:pt x="772" y="312183"/>
                      <a:pt x="1053" y="312183"/>
                    </a:cubicBezTo>
                    <a:cubicBezTo>
                      <a:pt x="49200" y="316956"/>
                      <a:pt x="95311" y="299058"/>
                      <a:pt x="138826" y="280670"/>
                    </a:cubicBezTo>
                    <a:cubicBezTo>
                      <a:pt x="170830" y="267896"/>
                      <a:pt x="202273" y="253508"/>
                      <a:pt x="231049" y="234348"/>
                    </a:cubicBezTo>
                    <a:cubicBezTo>
                      <a:pt x="319833" y="180867"/>
                      <a:pt x="399493" y="103874"/>
                      <a:pt x="423988" y="0"/>
                    </a:cubicBezTo>
                    <a:cubicBezTo>
                      <a:pt x="449956" y="30601"/>
                      <a:pt x="467643" y="67448"/>
                      <a:pt x="491365" y="998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16385613" y="3936305"/>
                <a:ext cx="481557" cy="431778"/>
              </a:xfrm>
              <a:custGeom>
                <a:avLst/>
                <a:gdLst/>
                <a:ahLst/>
                <a:cxnLst/>
                <a:rect l="l" t="t" r="r" b="b"/>
                <a:pathLst>
                  <a:path w="481557" h="431778" extrusionOk="0">
                    <a:moveTo>
                      <a:pt x="480838" y="128368"/>
                    </a:moveTo>
                    <a:cubicBezTo>
                      <a:pt x="481960" y="138405"/>
                      <a:pt x="481750" y="148231"/>
                      <a:pt x="480346" y="157846"/>
                    </a:cubicBezTo>
                    <a:cubicBezTo>
                      <a:pt x="462519" y="156934"/>
                      <a:pt x="459852" y="180165"/>
                      <a:pt x="454237" y="194202"/>
                    </a:cubicBezTo>
                    <a:cubicBezTo>
                      <a:pt x="421531" y="265721"/>
                      <a:pt x="366225" y="323483"/>
                      <a:pt x="300041" y="364401"/>
                    </a:cubicBezTo>
                    <a:cubicBezTo>
                      <a:pt x="277722" y="375700"/>
                      <a:pt x="254491" y="385246"/>
                      <a:pt x="230207" y="391983"/>
                    </a:cubicBezTo>
                    <a:cubicBezTo>
                      <a:pt x="219609" y="397809"/>
                      <a:pt x="145493" y="413670"/>
                      <a:pt x="112647" y="430304"/>
                    </a:cubicBezTo>
                    <a:cubicBezTo>
                      <a:pt x="104365" y="430866"/>
                      <a:pt x="96224" y="431217"/>
                      <a:pt x="88503" y="431778"/>
                    </a:cubicBezTo>
                    <a:cubicBezTo>
                      <a:pt x="88784" y="427988"/>
                      <a:pt x="87661" y="424058"/>
                      <a:pt x="84713" y="420970"/>
                    </a:cubicBezTo>
                    <a:cubicBezTo>
                      <a:pt x="65272" y="398370"/>
                      <a:pt x="45901" y="375700"/>
                      <a:pt x="26319" y="353241"/>
                    </a:cubicBezTo>
                    <a:cubicBezTo>
                      <a:pt x="17406" y="342924"/>
                      <a:pt x="8633" y="332467"/>
                      <a:pt x="0" y="321939"/>
                    </a:cubicBezTo>
                    <a:cubicBezTo>
                      <a:pt x="58955" y="315271"/>
                      <a:pt x="119665" y="305024"/>
                      <a:pt x="170901" y="274073"/>
                    </a:cubicBezTo>
                    <a:cubicBezTo>
                      <a:pt x="242419" y="234208"/>
                      <a:pt x="304673" y="176235"/>
                      <a:pt x="345591" y="104786"/>
                    </a:cubicBezTo>
                    <a:cubicBezTo>
                      <a:pt x="364330" y="71378"/>
                      <a:pt x="384333" y="37198"/>
                      <a:pt x="394650" y="0"/>
                    </a:cubicBezTo>
                    <a:cubicBezTo>
                      <a:pt x="421180" y="33338"/>
                      <a:pt x="446938" y="67378"/>
                      <a:pt x="470520" y="103312"/>
                    </a:cubicBezTo>
                    <a:cubicBezTo>
                      <a:pt x="474942" y="110892"/>
                      <a:pt x="478592" y="119244"/>
                      <a:pt x="480767" y="127947"/>
                    </a:cubicBezTo>
                    <a:cubicBezTo>
                      <a:pt x="480838" y="128088"/>
                      <a:pt x="480838" y="128228"/>
                      <a:pt x="480838" y="1283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14130034" y="1084891"/>
                <a:ext cx="2945239" cy="3509230"/>
              </a:xfrm>
              <a:custGeom>
                <a:avLst/>
                <a:gdLst/>
                <a:ahLst/>
                <a:cxnLst/>
                <a:rect l="l" t="t" r="r" b="b"/>
                <a:pathLst>
                  <a:path w="2945239" h="3509230" extrusionOk="0">
                    <a:moveTo>
                      <a:pt x="2895946" y="3113064"/>
                    </a:moveTo>
                    <a:cubicBezTo>
                      <a:pt x="2869416" y="3065058"/>
                      <a:pt x="2838956" y="3024000"/>
                      <a:pt x="2797968" y="2986942"/>
                    </a:cubicBezTo>
                    <a:cubicBezTo>
                      <a:pt x="2790738" y="2979713"/>
                      <a:pt x="2783158" y="2972694"/>
                      <a:pt x="2775649" y="2965746"/>
                    </a:cubicBezTo>
                    <a:cubicBezTo>
                      <a:pt x="2774245" y="2964413"/>
                      <a:pt x="2772771" y="2963500"/>
                      <a:pt x="2771157" y="2962869"/>
                    </a:cubicBezTo>
                    <a:cubicBezTo>
                      <a:pt x="2770736" y="2961395"/>
                      <a:pt x="2770244" y="2960061"/>
                      <a:pt x="2769753" y="2958868"/>
                    </a:cubicBezTo>
                    <a:cubicBezTo>
                      <a:pt x="2753751" y="2918091"/>
                      <a:pt x="2722659" y="2885244"/>
                      <a:pt x="2697252" y="2850222"/>
                    </a:cubicBezTo>
                    <a:cubicBezTo>
                      <a:pt x="2655422" y="2798215"/>
                      <a:pt x="2613311" y="2746488"/>
                      <a:pt x="2569866" y="2695885"/>
                    </a:cubicBezTo>
                    <a:cubicBezTo>
                      <a:pt x="2547758" y="2669706"/>
                      <a:pt x="2501015" y="2586537"/>
                      <a:pt x="2460167" y="2589204"/>
                    </a:cubicBezTo>
                    <a:cubicBezTo>
                      <a:pt x="2452587" y="2577483"/>
                      <a:pt x="2444937" y="2565902"/>
                      <a:pt x="2436866" y="2554603"/>
                    </a:cubicBezTo>
                    <a:cubicBezTo>
                      <a:pt x="2404721" y="2503578"/>
                      <a:pt x="2375454" y="2450448"/>
                      <a:pt x="2336852" y="2403775"/>
                    </a:cubicBezTo>
                    <a:cubicBezTo>
                      <a:pt x="2192973" y="2212030"/>
                      <a:pt x="2046356" y="2022320"/>
                      <a:pt x="1901775" y="1831065"/>
                    </a:cubicBezTo>
                    <a:cubicBezTo>
                      <a:pt x="1855172" y="1774847"/>
                      <a:pt x="1812710" y="1715400"/>
                      <a:pt x="1771021" y="1655533"/>
                    </a:cubicBezTo>
                    <a:cubicBezTo>
                      <a:pt x="1714100" y="1580786"/>
                      <a:pt x="1658303" y="1505337"/>
                      <a:pt x="1603699" y="1428905"/>
                    </a:cubicBezTo>
                    <a:cubicBezTo>
                      <a:pt x="1557377" y="1371775"/>
                      <a:pt x="1514845" y="1311907"/>
                      <a:pt x="1470980" y="1252951"/>
                    </a:cubicBezTo>
                    <a:cubicBezTo>
                      <a:pt x="1426693" y="1197084"/>
                      <a:pt x="1380090" y="1143112"/>
                      <a:pt x="1340436" y="1083665"/>
                    </a:cubicBezTo>
                    <a:cubicBezTo>
                      <a:pt x="1283866" y="1005339"/>
                      <a:pt x="1224350" y="929258"/>
                      <a:pt x="1168552" y="850300"/>
                    </a:cubicBezTo>
                    <a:cubicBezTo>
                      <a:pt x="1131144" y="801311"/>
                      <a:pt x="1090998" y="754568"/>
                      <a:pt x="1053800" y="705298"/>
                    </a:cubicBezTo>
                    <a:cubicBezTo>
                      <a:pt x="1004811" y="640868"/>
                      <a:pt x="943048" y="587808"/>
                      <a:pt x="893217" y="524150"/>
                    </a:cubicBezTo>
                    <a:cubicBezTo>
                      <a:pt x="864722" y="489268"/>
                      <a:pt x="833630" y="456773"/>
                      <a:pt x="802397" y="424417"/>
                    </a:cubicBezTo>
                    <a:cubicBezTo>
                      <a:pt x="788711" y="412135"/>
                      <a:pt x="778113" y="394659"/>
                      <a:pt x="762743" y="384552"/>
                    </a:cubicBezTo>
                    <a:cubicBezTo>
                      <a:pt x="762322" y="379218"/>
                      <a:pt x="759514" y="374025"/>
                      <a:pt x="753689" y="370586"/>
                    </a:cubicBezTo>
                    <a:cubicBezTo>
                      <a:pt x="743723" y="365041"/>
                      <a:pt x="733055" y="360479"/>
                      <a:pt x="722597" y="355777"/>
                    </a:cubicBezTo>
                    <a:cubicBezTo>
                      <a:pt x="694102" y="343143"/>
                      <a:pt x="664905" y="331984"/>
                      <a:pt x="636761" y="318578"/>
                    </a:cubicBezTo>
                    <a:cubicBezTo>
                      <a:pt x="609318" y="305033"/>
                      <a:pt x="584473" y="286785"/>
                      <a:pt x="556680" y="273871"/>
                    </a:cubicBezTo>
                    <a:cubicBezTo>
                      <a:pt x="382200" y="187333"/>
                      <a:pt x="211369" y="94408"/>
                      <a:pt x="35135" y="11379"/>
                    </a:cubicBezTo>
                    <a:cubicBezTo>
                      <a:pt x="26783" y="7378"/>
                      <a:pt x="18782" y="921"/>
                      <a:pt x="9377" y="9"/>
                    </a:cubicBezTo>
                    <a:cubicBezTo>
                      <a:pt x="2990" y="-272"/>
                      <a:pt x="-1081" y="6255"/>
                      <a:pt x="253" y="12010"/>
                    </a:cubicBezTo>
                    <a:cubicBezTo>
                      <a:pt x="393" y="12853"/>
                      <a:pt x="674" y="13695"/>
                      <a:pt x="1025" y="14397"/>
                    </a:cubicBezTo>
                    <a:cubicBezTo>
                      <a:pt x="885" y="16292"/>
                      <a:pt x="1025" y="18257"/>
                      <a:pt x="1306" y="20082"/>
                    </a:cubicBezTo>
                    <a:cubicBezTo>
                      <a:pt x="4745" y="44015"/>
                      <a:pt x="10991" y="67457"/>
                      <a:pt x="16817" y="90969"/>
                    </a:cubicBezTo>
                    <a:cubicBezTo>
                      <a:pt x="43347" y="190772"/>
                      <a:pt x="91564" y="283065"/>
                      <a:pt x="123779" y="380973"/>
                    </a:cubicBezTo>
                    <a:cubicBezTo>
                      <a:pt x="153467" y="467792"/>
                      <a:pt x="181962" y="555242"/>
                      <a:pt x="222248" y="637850"/>
                    </a:cubicBezTo>
                    <a:cubicBezTo>
                      <a:pt x="232776" y="660590"/>
                      <a:pt x="241619" y="684032"/>
                      <a:pt x="252428" y="706702"/>
                    </a:cubicBezTo>
                    <a:cubicBezTo>
                      <a:pt x="254603" y="711123"/>
                      <a:pt x="257762" y="714632"/>
                      <a:pt x="262324" y="716598"/>
                    </a:cubicBezTo>
                    <a:cubicBezTo>
                      <a:pt x="263447" y="717089"/>
                      <a:pt x="264640" y="717440"/>
                      <a:pt x="265763" y="717721"/>
                    </a:cubicBezTo>
                    <a:cubicBezTo>
                      <a:pt x="266535" y="719967"/>
                      <a:pt x="268219" y="722353"/>
                      <a:pt x="269904" y="723827"/>
                    </a:cubicBezTo>
                    <a:cubicBezTo>
                      <a:pt x="296574" y="756042"/>
                      <a:pt x="318051" y="792117"/>
                      <a:pt x="343879" y="825104"/>
                    </a:cubicBezTo>
                    <a:cubicBezTo>
                      <a:pt x="392377" y="883076"/>
                      <a:pt x="428522" y="950103"/>
                      <a:pt x="476879" y="1008146"/>
                    </a:cubicBezTo>
                    <a:cubicBezTo>
                      <a:pt x="533097" y="1072436"/>
                      <a:pt x="583911" y="1141006"/>
                      <a:pt x="637743" y="1207191"/>
                    </a:cubicBezTo>
                    <a:cubicBezTo>
                      <a:pt x="691154" y="1266006"/>
                      <a:pt x="739722" y="1328611"/>
                      <a:pt x="790255" y="1389882"/>
                    </a:cubicBezTo>
                    <a:cubicBezTo>
                      <a:pt x="837560" y="1441960"/>
                      <a:pt x="876372" y="1500705"/>
                      <a:pt x="919957" y="1555800"/>
                    </a:cubicBezTo>
                    <a:cubicBezTo>
                      <a:pt x="998073" y="1643391"/>
                      <a:pt x="1065170" y="1740035"/>
                      <a:pt x="1145251" y="1825872"/>
                    </a:cubicBezTo>
                    <a:cubicBezTo>
                      <a:pt x="1224560" y="1919498"/>
                      <a:pt x="1301342" y="2016634"/>
                      <a:pt x="1377072" y="2113279"/>
                    </a:cubicBezTo>
                    <a:cubicBezTo>
                      <a:pt x="1422833" y="2165286"/>
                      <a:pt x="1465154" y="2220171"/>
                      <a:pt x="1507336" y="2275126"/>
                    </a:cubicBezTo>
                    <a:cubicBezTo>
                      <a:pt x="1552464" y="2328396"/>
                      <a:pt x="1596751" y="2382228"/>
                      <a:pt x="1636757" y="2439569"/>
                    </a:cubicBezTo>
                    <a:cubicBezTo>
                      <a:pt x="1708345" y="2528143"/>
                      <a:pt x="1779373" y="2617137"/>
                      <a:pt x="1850681" y="2705921"/>
                    </a:cubicBezTo>
                    <a:cubicBezTo>
                      <a:pt x="1908794" y="2772667"/>
                      <a:pt x="1958485" y="2846151"/>
                      <a:pt x="2014492" y="2914581"/>
                    </a:cubicBezTo>
                    <a:cubicBezTo>
                      <a:pt x="2016036" y="2916125"/>
                      <a:pt x="2017791" y="2917319"/>
                      <a:pt x="2019686" y="2918231"/>
                    </a:cubicBezTo>
                    <a:cubicBezTo>
                      <a:pt x="2019826" y="2919143"/>
                      <a:pt x="2020107" y="2920126"/>
                      <a:pt x="2020809" y="2921109"/>
                    </a:cubicBezTo>
                    <a:cubicBezTo>
                      <a:pt x="2023055" y="2923565"/>
                      <a:pt x="2025932" y="2925109"/>
                      <a:pt x="2028950" y="2926232"/>
                    </a:cubicBezTo>
                    <a:cubicBezTo>
                      <a:pt x="2028178" y="2961605"/>
                      <a:pt x="2081940" y="2995996"/>
                      <a:pt x="2100329" y="3023438"/>
                    </a:cubicBezTo>
                    <a:cubicBezTo>
                      <a:pt x="2152055" y="3103519"/>
                      <a:pt x="2211151" y="3178126"/>
                      <a:pt x="2276704" y="3247469"/>
                    </a:cubicBezTo>
                    <a:cubicBezTo>
                      <a:pt x="2290390" y="3262488"/>
                      <a:pt x="2303725" y="3277859"/>
                      <a:pt x="2317692" y="3292598"/>
                    </a:cubicBezTo>
                    <a:cubicBezTo>
                      <a:pt x="2320569" y="3295475"/>
                      <a:pt x="2323938" y="3297370"/>
                      <a:pt x="2328079" y="3297651"/>
                    </a:cubicBezTo>
                    <a:cubicBezTo>
                      <a:pt x="2329202" y="3297791"/>
                      <a:pt x="2330325" y="3297721"/>
                      <a:pt x="2331448" y="3297581"/>
                    </a:cubicBezTo>
                    <a:cubicBezTo>
                      <a:pt x="2337484" y="3301090"/>
                      <a:pt x="2344362" y="3303126"/>
                      <a:pt x="2351521" y="3304319"/>
                    </a:cubicBezTo>
                    <a:cubicBezTo>
                      <a:pt x="2357627" y="3317654"/>
                      <a:pt x="2381279" y="3341025"/>
                      <a:pt x="2385350" y="3346079"/>
                    </a:cubicBezTo>
                    <a:cubicBezTo>
                      <a:pt x="2445288" y="3411912"/>
                      <a:pt x="2508033" y="3495292"/>
                      <a:pt x="2602081" y="3507855"/>
                    </a:cubicBezTo>
                    <a:lnTo>
                      <a:pt x="2602151" y="3507855"/>
                    </a:lnTo>
                    <a:cubicBezTo>
                      <a:pt x="2746101" y="3522243"/>
                      <a:pt x="2906403" y="3422230"/>
                      <a:pt x="2940864" y="3278701"/>
                    </a:cubicBezTo>
                    <a:cubicBezTo>
                      <a:pt x="2956445" y="3219325"/>
                      <a:pt x="2927810" y="3161633"/>
                      <a:pt x="2895946" y="3113064"/>
                    </a:cubicBezTo>
                    <a:close/>
                    <a:moveTo>
                      <a:pt x="782324" y="473196"/>
                    </a:moveTo>
                    <a:cubicBezTo>
                      <a:pt x="791098" y="469476"/>
                      <a:pt x="794817" y="461475"/>
                      <a:pt x="795028" y="452913"/>
                    </a:cubicBezTo>
                    <a:cubicBezTo>
                      <a:pt x="813276" y="473758"/>
                      <a:pt x="831524" y="493129"/>
                      <a:pt x="837209" y="501340"/>
                    </a:cubicBezTo>
                    <a:cubicBezTo>
                      <a:pt x="886900" y="565700"/>
                      <a:pt x="940732" y="626270"/>
                      <a:pt x="995617" y="686208"/>
                    </a:cubicBezTo>
                    <a:cubicBezTo>
                      <a:pt x="1075347" y="785870"/>
                      <a:pt x="1153182" y="887007"/>
                      <a:pt x="1226806" y="991302"/>
                    </a:cubicBezTo>
                    <a:cubicBezTo>
                      <a:pt x="1298956" y="1085841"/>
                      <a:pt x="1365000" y="1184661"/>
                      <a:pt x="1441712" y="1275621"/>
                    </a:cubicBezTo>
                    <a:cubicBezTo>
                      <a:pt x="1485438" y="1334717"/>
                      <a:pt x="1527900" y="1394585"/>
                      <a:pt x="1574152" y="1451786"/>
                    </a:cubicBezTo>
                    <a:cubicBezTo>
                      <a:pt x="1628685" y="1528357"/>
                      <a:pt x="1684342" y="1603876"/>
                      <a:pt x="1741262" y="1678623"/>
                    </a:cubicBezTo>
                    <a:cubicBezTo>
                      <a:pt x="1794954" y="1759196"/>
                      <a:pt x="1856787" y="1833732"/>
                      <a:pt x="1915040" y="1911006"/>
                    </a:cubicBezTo>
                    <a:cubicBezTo>
                      <a:pt x="2000806" y="2026952"/>
                      <a:pt x="2089941" y="2140441"/>
                      <a:pt x="2177883" y="2254702"/>
                    </a:cubicBezTo>
                    <a:cubicBezTo>
                      <a:pt x="2221117" y="2311973"/>
                      <a:pt x="2261824" y="2371139"/>
                      <a:pt x="2306883" y="2427076"/>
                    </a:cubicBezTo>
                    <a:cubicBezTo>
                      <a:pt x="2344081" y="2472205"/>
                      <a:pt x="2372085" y="2522809"/>
                      <a:pt x="2403317" y="2572710"/>
                    </a:cubicBezTo>
                    <a:cubicBezTo>
                      <a:pt x="2413213" y="2586888"/>
                      <a:pt x="2422057" y="2600012"/>
                      <a:pt x="2431602" y="2614962"/>
                    </a:cubicBezTo>
                    <a:cubicBezTo>
                      <a:pt x="2432444" y="2616155"/>
                      <a:pt x="2433286" y="2617278"/>
                      <a:pt x="2434269" y="2618260"/>
                    </a:cubicBezTo>
                    <a:cubicBezTo>
                      <a:pt x="2433497" y="2620857"/>
                      <a:pt x="2432865" y="2623384"/>
                      <a:pt x="2432233" y="2625770"/>
                    </a:cubicBezTo>
                    <a:cubicBezTo>
                      <a:pt x="2426899" y="2641421"/>
                      <a:pt x="2420232" y="2656651"/>
                      <a:pt x="2412511" y="2671320"/>
                    </a:cubicBezTo>
                    <a:cubicBezTo>
                      <a:pt x="2411318" y="2665074"/>
                      <a:pt x="2406405" y="2659740"/>
                      <a:pt x="2400440" y="2657704"/>
                    </a:cubicBezTo>
                    <a:cubicBezTo>
                      <a:pt x="2400370" y="2657073"/>
                      <a:pt x="2400229" y="2656441"/>
                      <a:pt x="2400089" y="2655809"/>
                    </a:cubicBezTo>
                    <a:cubicBezTo>
                      <a:pt x="2397422" y="2641281"/>
                      <a:pt x="2386543" y="2630823"/>
                      <a:pt x="2377770" y="2619594"/>
                    </a:cubicBezTo>
                    <a:cubicBezTo>
                      <a:pt x="2358048" y="2596573"/>
                      <a:pt x="2336220" y="2575377"/>
                      <a:pt x="2319446" y="2549128"/>
                    </a:cubicBezTo>
                    <a:cubicBezTo>
                      <a:pt x="2267439" y="2469679"/>
                      <a:pt x="2204834" y="2396546"/>
                      <a:pt x="2151914" y="2317518"/>
                    </a:cubicBezTo>
                    <a:cubicBezTo>
                      <a:pt x="2132333" y="2287268"/>
                      <a:pt x="2113874" y="2256386"/>
                      <a:pt x="2093591" y="2226558"/>
                    </a:cubicBezTo>
                    <a:cubicBezTo>
                      <a:pt x="2068254" y="2188798"/>
                      <a:pt x="2039969" y="2153144"/>
                      <a:pt x="2012597" y="2116859"/>
                    </a:cubicBezTo>
                    <a:cubicBezTo>
                      <a:pt x="1977856" y="2071940"/>
                      <a:pt x="1950624" y="2024565"/>
                      <a:pt x="1915251" y="1978734"/>
                    </a:cubicBezTo>
                    <a:cubicBezTo>
                      <a:pt x="1872648" y="1924973"/>
                      <a:pt x="1829695" y="1871492"/>
                      <a:pt x="1790251" y="1815344"/>
                    </a:cubicBezTo>
                    <a:cubicBezTo>
                      <a:pt x="1721259" y="1725718"/>
                      <a:pt x="1647916" y="1639460"/>
                      <a:pt x="1577521" y="1550957"/>
                    </a:cubicBezTo>
                    <a:cubicBezTo>
                      <a:pt x="1515828" y="1481895"/>
                      <a:pt x="1460171" y="1407709"/>
                      <a:pt x="1398689" y="1338507"/>
                    </a:cubicBezTo>
                    <a:cubicBezTo>
                      <a:pt x="1360158" y="1296536"/>
                      <a:pt x="1324012" y="1246916"/>
                      <a:pt x="1290043" y="1200453"/>
                    </a:cubicBezTo>
                    <a:cubicBezTo>
                      <a:pt x="1250178" y="1148095"/>
                      <a:pt x="1205119" y="1099878"/>
                      <a:pt x="1164973" y="1047660"/>
                    </a:cubicBezTo>
                    <a:cubicBezTo>
                      <a:pt x="1068960" y="920906"/>
                      <a:pt x="961577" y="803416"/>
                      <a:pt x="860160" y="681154"/>
                    </a:cubicBezTo>
                    <a:cubicBezTo>
                      <a:pt x="820435" y="632656"/>
                      <a:pt x="776078" y="588229"/>
                      <a:pt x="729194" y="546680"/>
                    </a:cubicBezTo>
                    <a:cubicBezTo>
                      <a:pt x="728703" y="546259"/>
                      <a:pt x="728071" y="545627"/>
                      <a:pt x="727370" y="544995"/>
                    </a:cubicBezTo>
                    <a:cubicBezTo>
                      <a:pt x="748495" y="528783"/>
                      <a:pt x="739582" y="485408"/>
                      <a:pt x="736353" y="460844"/>
                    </a:cubicBezTo>
                    <a:cubicBezTo>
                      <a:pt x="751232" y="465195"/>
                      <a:pt x="765901" y="479302"/>
                      <a:pt x="782324" y="473196"/>
                    </a:cubicBezTo>
                    <a:close/>
                    <a:moveTo>
                      <a:pt x="2198026" y="2858363"/>
                    </a:moveTo>
                    <a:cubicBezTo>
                      <a:pt x="2198026" y="2856047"/>
                      <a:pt x="2197745" y="2853661"/>
                      <a:pt x="2196763" y="2851415"/>
                    </a:cubicBezTo>
                    <a:cubicBezTo>
                      <a:pt x="2194306" y="2844537"/>
                      <a:pt x="2187498" y="2841028"/>
                      <a:pt x="2182375" y="2836395"/>
                    </a:cubicBezTo>
                    <a:cubicBezTo>
                      <a:pt x="2178795" y="2832184"/>
                      <a:pt x="2173672" y="2829587"/>
                      <a:pt x="2168478" y="2828956"/>
                    </a:cubicBezTo>
                    <a:cubicBezTo>
                      <a:pt x="2127280" y="2782423"/>
                      <a:pt x="2096539" y="2727679"/>
                      <a:pt x="2054638" y="2681567"/>
                    </a:cubicBezTo>
                    <a:cubicBezTo>
                      <a:pt x="2011334" y="2633350"/>
                      <a:pt x="1973083" y="2581062"/>
                      <a:pt x="1935043" y="2528634"/>
                    </a:cubicBezTo>
                    <a:cubicBezTo>
                      <a:pt x="1908162" y="2492419"/>
                      <a:pt x="1878474" y="2458449"/>
                      <a:pt x="1850119" y="2423427"/>
                    </a:cubicBezTo>
                    <a:cubicBezTo>
                      <a:pt x="1822817" y="2388124"/>
                      <a:pt x="1799095" y="2350083"/>
                      <a:pt x="1769968" y="2316184"/>
                    </a:cubicBezTo>
                    <a:cubicBezTo>
                      <a:pt x="1712767" y="2250351"/>
                      <a:pt x="1659918" y="2181218"/>
                      <a:pt x="1607840" y="2111384"/>
                    </a:cubicBezTo>
                    <a:cubicBezTo>
                      <a:pt x="1553026" y="2044849"/>
                      <a:pt x="1495053" y="1981051"/>
                      <a:pt x="1441362" y="1913603"/>
                    </a:cubicBezTo>
                    <a:cubicBezTo>
                      <a:pt x="1402830" y="1869176"/>
                      <a:pt x="1357701" y="1830785"/>
                      <a:pt x="1323872" y="1782427"/>
                    </a:cubicBezTo>
                    <a:cubicBezTo>
                      <a:pt x="1283656" y="1724033"/>
                      <a:pt x="1234105" y="1673079"/>
                      <a:pt x="1189046" y="1618615"/>
                    </a:cubicBezTo>
                    <a:cubicBezTo>
                      <a:pt x="1134653" y="1547307"/>
                      <a:pt x="1074715" y="1480421"/>
                      <a:pt x="1017023" y="1411780"/>
                    </a:cubicBezTo>
                    <a:cubicBezTo>
                      <a:pt x="975895" y="1359071"/>
                      <a:pt x="930906" y="1309801"/>
                      <a:pt x="885707" y="1260602"/>
                    </a:cubicBezTo>
                    <a:cubicBezTo>
                      <a:pt x="828576" y="1190768"/>
                      <a:pt x="772358" y="1120232"/>
                      <a:pt x="712701" y="1052433"/>
                    </a:cubicBezTo>
                    <a:cubicBezTo>
                      <a:pt x="654588" y="984564"/>
                      <a:pt x="603774" y="910729"/>
                      <a:pt x="544818" y="843562"/>
                    </a:cubicBezTo>
                    <a:cubicBezTo>
                      <a:pt x="516253" y="808189"/>
                      <a:pt x="487337" y="773026"/>
                      <a:pt x="457368" y="738987"/>
                    </a:cubicBezTo>
                    <a:cubicBezTo>
                      <a:pt x="472037" y="709158"/>
                      <a:pt x="454841" y="640587"/>
                      <a:pt x="452314" y="617637"/>
                    </a:cubicBezTo>
                    <a:cubicBezTo>
                      <a:pt x="492109" y="622971"/>
                      <a:pt x="531343" y="632025"/>
                      <a:pt x="570927" y="638482"/>
                    </a:cubicBezTo>
                    <a:cubicBezTo>
                      <a:pt x="580823" y="638692"/>
                      <a:pt x="587701" y="635323"/>
                      <a:pt x="592474" y="629709"/>
                    </a:cubicBezTo>
                    <a:cubicBezTo>
                      <a:pt x="622092" y="670346"/>
                      <a:pt x="641463" y="717791"/>
                      <a:pt x="668555" y="760182"/>
                    </a:cubicBezTo>
                    <a:cubicBezTo>
                      <a:pt x="734599" y="855704"/>
                      <a:pt x="805135" y="948278"/>
                      <a:pt x="879110" y="1037764"/>
                    </a:cubicBezTo>
                    <a:cubicBezTo>
                      <a:pt x="939469" y="1104019"/>
                      <a:pt x="996389" y="1175046"/>
                      <a:pt x="1053309" y="1245021"/>
                    </a:cubicBezTo>
                    <a:cubicBezTo>
                      <a:pt x="1097245" y="1296045"/>
                      <a:pt x="1134232" y="1352614"/>
                      <a:pt x="1178098" y="1403709"/>
                    </a:cubicBezTo>
                    <a:cubicBezTo>
                      <a:pt x="1252985" y="1491089"/>
                      <a:pt x="1320784" y="1584154"/>
                      <a:pt x="1397145" y="1670342"/>
                    </a:cubicBezTo>
                    <a:cubicBezTo>
                      <a:pt x="1429290" y="1709786"/>
                      <a:pt x="1454065" y="1753441"/>
                      <a:pt x="1484245" y="1794569"/>
                    </a:cubicBezTo>
                    <a:cubicBezTo>
                      <a:pt x="1513512" y="1835487"/>
                      <a:pt x="1549376" y="1871000"/>
                      <a:pt x="1579275" y="1911427"/>
                    </a:cubicBezTo>
                    <a:cubicBezTo>
                      <a:pt x="1619210" y="1967786"/>
                      <a:pt x="1663708" y="2020565"/>
                      <a:pt x="1711784" y="2070115"/>
                    </a:cubicBezTo>
                    <a:cubicBezTo>
                      <a:pt x="1769968" y="2138546"/>
                      <a:pt x="1825414" y="2209713"/>
                      <a:pt x="1885422" y="2276740"/>
                    </a:cubicBezTo>
                    <a:cubicBezTo>
                      <a:pt x="1914829" y="2311692"/>
                      <a:pt x="1942132" y="2348329"/>
                      <a:pt x="1969644" y="2384755"/>
                    </a:cubicBezTo>
                    <a:cubicBezTo>
                      <a:pt x="2011123" y="2436902"/>
                      <a:pt x="2057516" y="2485190"/>
                      <a:pt x="2095135" y="2540355"/>
                    </a:cubicBezTo>
                    <a:cubicBezTo>
                      <a:pt x="2132263" y="2596643"/>
                      <a:pt x="2174865" y="2648861"/>
                      <a:pt x="2212554" y="2704728"/>
                    </a:cubicBezTo>
                    <a:cubicBezTo>
                      <a:pt x="2230171" y="2731328"/>
                      <a:pt x="2248208" y="2762491"/>
                      <a:pt x="2264000" y="2791547"/>
                    </a:cubicBezTo>
                    <a:cubicBezTo>
                      <a:pt x="2268071" y="2798355"/>
                      <a:pt x="2271440" y="2805935"/>
                      <a:pt x="2276423" y="2812181"/>
                    </a:cubicBezTo>
                    <a:cubicBezTo>
                      <a:pt x="2251226" y="2829307"/>
                      <a:pt x="2225118" y="2844677"/>
                      <a:pt x="2198026" y="2858363"/>
                    </a:cubicBezTo>
                    <a:close/>
                    <a:moveTo>
                      <a:pt x="2307023" y="2789863"/>
                    </a:moveTo>
                    <a:cubicBezTo>
                      <a:pt x="2271650" y="2725573"/>
                      <a:pt x="2233259" y="2662898"/>
                      <a:pt x="2187779" y="2605136"/>
                    </a:cubicBezTo>
                    <a:cubicBezTo>
                      <a:pt x="2159424" y="2568289"/>
                      <a:pt x="2134719" y="2528985"/>
                      <a:pt x="2106856" y="2491787"/>
                    </a:cubicBezTo>
                    <a:cubicBezTo>
                      <a:pt x="2067412" y="2438166"/>
                      <a:pt x="2020318" y="2390861"/>
                      <a:pt x="1981225" y="2336959"/>
                    </a:cubicBezTo>
                    <a:cubicBezTo>
                      <a:pt x="1915882" y="2247894"/>
                      <a:pt x="1838749" y="2168445"/>
                      <a:pt x="1771301" y="2080994"/>
                    </a:cubicBezTo>
                    <a:cubicBezTo>
                      <a:pt x="1738525" y="2039936"/>
                      <a:pt x="1699923" y="2004001"/>
                      <a:pt x="1666726" y="1963364"/>
                    </a:cubicBezTo>
                    <a:cubicBezTo>
                      <a:pt x="1637809" y="1928552"/>
                      <a:pt x="1612964" y="1890582"/>
                      <a:pt x="1584048" y="1855770"/>
                    </a:cubicBezTo>
                    <a:cubicBezTo>
                      <a:pt x="1526777" y="1795411"/>
                      <a:pt x="1483894" y="1724103"/>
                      <a:pt x="1435326" y="1657077"/>
                    </a:cubicBezTo>
                    <a:cubicBezTo>
                      <a:pt x="1374967" y="1587523"/>
                      <a:pt x="1318327" y="1514952"/>
                      <a:pt x="1260354" y="1443363"/>
                    </a:cubicBezTo>
                    <a:cubicBezTo>
                      <a:pt x="1199925" y="1373599"/>
                      <a:pt x="1145602" y="1299203"/>
                      <a:pt x="1087489" y="1227685"/>
                    </a:cubicBezTo>
                    <a:cubicBezTo>
                      <a:pt x="1028112" y="1155535"/>
                      <a:pt x="969438" y="1082683"/>
                      <a:pt x="905710" y="1014322"/>
                    </a:cubicBezTo>
                    <a:cubicBezTo>
                      <a:pt x="837209" y="932487"/>
                      <a:pt x="768217" y="846370"/>
                      <a:pt x="703226" y="761095"/>
                    </a:cubicBezTo>
                    <a:cubicBezTo>
                      <a:pt x="675994" y="726283"/>
                      <a:pt x="656132" y="686629"/>
                      <a:pt x="630795" y="650554"/>
                    </a:cubicBezTo>
                    <a:cubicBezTo>
                      <a:pt x="621390" y="638201"/>
                      <a:pt x="611915" y="625147"/>
                      <a:pt x="599282" y="616093"/>
                    </a:cubicBezTo>
                    <a:cubicBezTo>
                      <a:pt x="606651" y="589914"/>
                      <a:pt x="597387" y="547662"/>
                      <a:pt x="597527" y="528081"/>
                    </a:cubicBezTo>
                    <a:cubicBezTo>
                      <a:pt x="634515" y="533345"/>
                      <a:pt x="670730" y="542258"/>
                      <a:pt x="706805" y="551101"/>
                    </a:cubicBezTo>
                    <a:cubicBezTo>
                      <a:pt x="709613" y="551031"/>
                      <a:pt x="712210" y="550750"/>
                      <a:pt x="714596" y="550259"/>
                    </a:cubicBezTo>
                    <a:cubicBezTo>
                      <a:pt x="721404" y="561278"/>
                      <a:pt x="731932" y="570122"/>
                      <a:pt x="739862" y="580298"/>
                    </a:cubicBezTo>
                    <a:cubicBezTo>
                      <a:pt x="761690" y="604793"/>
                      <a:pt x="783588" y="628656"/>
                      <a:pt x="804362" y="654344"/>
                    </a:cubicBezTo>
                    <a:cubicBezTo>
                      <a:pt x="892164" y="767341"/>
                      <a:pt x="984387" y="876760"/>
                      <a:pt x="1074575" y="987722"/>
                    </a:cubicBezTo>
                    <a:cubicBezTo>
                      <a:pt x="1129389" y="1061066"/>
                      <a:pt x="1187292" y="1131882"/>
                      <a:pt x="1245686" y="1202418"/>
                    </a:cubicBezTo>
                    <a:cubicBezTo>
                      <a:pt x="1286814" y="1256461"/>
                      <a:pt x="1324925" y="1312749"/>
                      <a:pt x="1371036" y="1362861"/>
                    </a:cubicBezTo>
                    <a:cubicBezTo>
                      <a:pt x="1416516" y="1413184"/>
                      <a:pt x="1456943" y="1467858"/>
                      <a:pt x="1501019" y="1519374"/>
                    </a:cubicBezTo>
                    <a:cubicBezTo>
                      <a:pt x="1547692" y="1572083"/>
                      <a:pt x="1591417" y="1627248"/>
                      <a:pt x="1634932" y="1682554"/>
                    </a:cubicBezTo>
                    <a:cubicBezTo>
                      <a:pt x="1692905" y="1752739"/>
                      <a:pt x="1750948" y="1822573"/>
                      <a:pt x="1803165" y="1897250"/>
                    </a:cubicBezTo>
                    <a:cubicBezTo>
                      <a:pt x="1857488" y="1966663"/>
                      <a:pt x="1911040" y="2033128"/>
                      <a:pt x="1958976" y="2107945"/>
                    </a:cubicBezTo>
                    <a:cubicBezTo>
                      <a:pt x="2002561" y="2168304"/>
                      <a:pt x="2050497" y="2225575"/>
                      <a:pt x="2089239" y="2289373"/>
                    </a:cubicBezTo>
                    <a:cubicBezTo>
                      <a:pt x="2132965" y="2361874"/>
                      <a:pt x="2185182" y="2428691"/>
                      <a:pt x="2235926" y="2496279"/>
                    </a:cubicBezTo>
                    <a:cubicBezTo>
                      <a:pt x="2271720" y="2542952"/>
                      <a:pt x="2300426" y="2594678"/>
                      <a:pt x="2342748" y="2636859"/>
                    </a:cubicBezTo>
                    <a:cubicBezTo>
                      <a:pt x="2353346" y="2648510"/>
                      <a:pt x="2361698" y="2663670"/>
                      <a:pt x="2375805" y="2671882"/>
                    </a:cubicBezTo>
                    <a:cubicBezTo>
                      <a:pt x="2376436" y="2672443"/>
                      <a:pt x="2377138" y="2672864"/>
                      <a:pt x="2377840" y="2673215"/>
                    </a:cubicBezTo>
                    <a:cubicBezTo>
                      <a:pt x="2378893" y="2681778"/>
                      <a:pt x="2387385" y="2689358"/>
                      <a:pt x="2393070" y="2695323"/>
                    </a:cubicBezTo>
                    <a:cubicBezTo>
                      <a:pt x="2393070" y="2695323"/>
                      <a:pt x="2393070" y="2695323"/>
                      <a:pt x="2393070" y="2695253"/>
                    </a:cubicBezTo>
                    <a:cubicBezTo>
                      <a:pt x="2394544" y="2696236"/>
                      <a:pt x="2395948" y="2696868"/>
                      <a:pt x="2397281" y="2697218"/>
                    </a:cubicBezTo>
                    <a:cubicBezTo>
                      <a:pt x="2373559" y="2733644"/>
                      <a:pt x="2342677" y="2765368"/>
                      <a:pt x="2307023" y="2789863"/>
                    </a:cubicBezTo>
                    <a:close/>
                    <a:moveTo>
                      <a:pt x="220493" y="549206"/>
                    </a:moveTo>
                    <a:cubicBezTo>
                      <a:pt x="186384" y="465335"/>
                      <a:pt x="156976" y="379639"/>
                      <a:pt x="123498" y="295488"/>
                    </a:cubicBezTo>
                    <a:cubicBezTo>
                      <a:pt x="128902" y="278292"/>
                      <a:pt x="129604" y="240112"/>
                      <a:pt x="132131" y="233304"/>
                    </a:cubicBezTo>
                    <a:cubicBezTo>
                      <a:pt x="155783" y="229724"/>
                      <a:pt x="179365" y="242498"/>
                      <a:pt x="203298" y="240182"/>
                    </a:cubicBezTo>
                    <a:cubicBezTo>
                      <a:pt x="236496" y="233234"/>
                      <a:pt x="217826" y="194070"/>
                      <a:pt x="212001" y="172664"/>
                    </a:cubicBezTo>
                    <a:cubicBezTo>
                      <a:pt x="230460" y="171822"/>
                      <a:pt x="248989" y="181507"/>
                      <a:pt x="267166" y="176664"/>
                    </a:cubicBezTo>
                    <a:cubicBezTo>
                      <a:pt x="271167" y="175191"/>
                      <a:pt x="274045" y="173085"/>
                      <a:pt x="276080" y="170488"/>
                    </a:cubicBezTo>
                    <a:cubicBezTo>
                      <a:pt x="321770" y="194281"/>
                      <a:pt x="367601" y="217933"/>
                      <a:pt x="413011" y="242358"/>
                    </a:cubicBezTo>
                    <a:cubicBezTo>
                      <a:pt x="475054" y="278152"/>
                      <a:pt x="541871" y="304752"/>
                      <a:pt x="602440" y="343213"/>
                    </a:cubicBezTo>
                    <a:cubicBezTo>
                      <a:pt x="645604" y="367076"/>
                      <a:pt x="692768" y="382377"/>
                      <a:pt x="736915" y="404204"/>
                    </a:cubicBezTo>
                    <a:cubicBezTo>
                      <a:pt x="741056" y="405959"/>
                      <a:pt x="744986" y="406240"/>
                      <a:pt x="748425" y="405327"/>
                    </a:cubicBezTo>
                    <a:cubicBezTo>
                      <a:pt x="745688" y="411012"/>
                      <a:pt x="745407" y="418101"/>
                      <a:pt x="748916" y="424768"/>
                    </a:cubicBezTo>
                    <a:cubicBezTo>
                      <a:pt x="732212" y="417610"/>
                      <a:pt x="706384" y="414872"/>
                      <a:pt x="698383" y="435366"/>
                    </a:cubicBezTo>
                    <a:cubicBezTo>
                      <a:pt x="692768" y="460212"/>
                      <a:pt x="704349" y="486180"/>
                      <a:pt x="703015" y="511377"/>
                    </a:cubicBezTo>
                    <a:cubicBezTo>
                      <a:pt x="673959" y="502674"/>
                      <a:pt x="644130" y="497269"/>
                      <a:pt x="614302" y="492286"/>
                    </a:cubicBezTo>
                    <a:cubicBezTo>
                      <a:pt x="598510" y="490321"/>
                      <a:pt x="578788" y="483232"/>
                      <a:pt x="565733" y="495725"/>
                    </a:cubicBezTo>
                    <a:cubicBezTo>
                      <a:pt x="557031" y="504499"/>
                      <a:pt x="558645" y="518185"/>
                      <a:pt x="559487" y="529484"/>
                    </a:cubicBezTo>
                    <a:cubicBezTo>
                      <a:pt x="560540" y="553277"/>
                      <a:pt x="564751" y="574333"/>
                      <a:pt x="563417" y="598757"/>
                    </a:cubicBezTo>
                    <a:cubicBezTo>
                      <a:pt x="530781" y="593142"/>
                      <a:pt x="498286" y="586124"/>
                      <a:pt x="465509" y="581351"/>
                    </a:cubicBezTo>
                    <a:cubicBezTo>
                      <a:pt x="440313" y="575666"/>
                      <a:pt x="408800" y="579597"/>
                      <a:pt x="414415" y="613005"/>
                    </a:cubicBezTo>
                    <a:cubicBezTo>
                      <a:pt x="420100" y="648378"/>
                      <a:pt x="429996" y="683681"/>
                      <a:pt x="427890" y="719756"/>
                    </a:cubicBezTo>
                    <a:cubicBezTo>
                      <a:pt x="397079" y="711544"/>
                      <a:pt x="365847" y="705017"/>
                      <a:pt x="334965" y="696735"/>
                    </a:cubicBezTo>
                    <a:cubicBezTo>
                      <a:pt x="329350" y="695261"/>
                      <a:pt x="302470" y="686769"/>
                      <a:pt x="283098" y="684523"/>
                    </a:cubicBezTo>
                    <a:cubicBezTo>
                      <a:pt x="262604" y="639254"/>
                      <a:pt x="240145" y="594897"/>
                      <a:pt x="220493" y="549206"/>
                    </a:cubicBezTo>
                    <a:close/>
                    <a:moveTo>
                      <a:pt x="2043970" y="2891771"/>
                    </a:moveTo>
                    <a:cubicBezTo>
                      <a:pt x="2037724" y="2881735"/>
                      <a:pt x="2029723" y="2872891"/>
                      <a:pt x="2022774" y="2863276"/>
                    </a:cubicBezTo>
                    <a:cubicBezTo>
                      <a:pt x="1971539" y="2800040"/>
                      <a:pt x="1925428" y="2732732"/>
                      <a:pt x="1871596" y="2671601"/>
                    </a:cubicBezTo>
                    <a:cubicBezTo>
                      <a:pt x="1813974" y="2601065"/>
                      <a:pt x="1759510" y="2527932"/>
                      <a:pt x="1700204" y="2458800"/>
                    </a:cubicBezTo>
                    <a:cubicBezTo>
                      <a:pt x="1655426" y="2404336"/>
                      <a:pt x="1617736" y="2344469"/>
                      <a:pt x="1570642" y="2291900"/>
                    </a:cubicBezTo>
                    <a:cubicBezTo>
                      <a:pt x="1511617" y="2220943"/>
                      <a:pt x="1457294" y="2146336"/>
                      <a:pt x="1396373" y="2076993"/>
                    </a:cubicBezTo>
                    <a:cubicBezTo>
                      <a:pt x="1309835" y="1965399"/>
                      <a:pt x="1221963" y="1854367"/>
                      <a:pt x="1127564" y="1749300"/>
                    </a:cubicBezTo>
                    <a:cubicBezTo>
                      <a:pt x="1067065" y="1677150"/>
                      <a:pt x="1008811" y="1599595"/>
                      <a:pt x="946206" y="1528638"/>
                    </a:cubicBezTo>
                    <a:cubicBezTo>
                      <a:pt x="902621" y="1472701"/>
                      <a:pt x="862616" y="1413886"/>
                      <a:pt x="814539" y="1361457"/>
                    </a:cubicBezTo>
                    <a:cubicBezTo>
                      <a:pt x="742530" y="1270217"/>
                      <a:pt x="663150" y="1185223"/>
                      <a:pt x="592193" y="1093210"/>
                    </a:cubicBezTo>
                    <a:cubicBezTo>
                      <a:pt x="554995" y="1046046"/>
                      <a:pt x="513516" y="1002531"/>
                      <a:pt x="476318" y="955437"/>
                    </a:cubicBezTo>
                    <a:cubicBezTo>
                      <a:pt x="448735" y="919292"/>
                      <a:pt x="424662" y="880760"/>
                      <a:pt x="396167" y="845317"/>
                    </a:cubicBezTo>
                    <a:cubicBezTo>
                      <a:pt x="381989" y="828262"/>
                      <a:pt x="367601" y="811347"/>
                      <a:pt x="353213" y="794503"/>
                    </a:cubicBezTo>
                    <a:cubicBezTo>
                      <a:pt x="347949" y="786291"/>
                      <a:pt x="341843" y="778641"/>
                      <a:pt x="336439" y="770500"/>
                    </a:cubicBezTo>
                    <a:cubicBezTo>
                      <a:pt x="321139" y="749585"/>
                      <a:pt x="306681" y="726845"/>
                      <a:pt x="289696" y="707123"/>
                    </a:cubicBezTo>
                    <a:cubicBezTo>
                      <a:pt x="334193" y="724879"/>
                      <a:pt x="381498" y="735758"/>
                      <a:pt x="426486" y="752041"/>
                    </a:cubicBezTo>
                    <a:cubicBezTo>
                      <a:pt x="434417" y="753796"/>
                      <a:pt x="440664" y="753234"/>
                      <a:pt x="445717" y="750918"/>
                    </a:cubicBezTo>
                    <a:cubicBezTo>
                      <a:pt x="448665" y="756182"/>
                      <a:pt x="451823" y="761235"/>
                      <a:pt x="455473" y="766078"/>
                    </a:cubicBezTo>
                    <a:cubicBezTo>
                      <a:pt x="480318" y="799205"/>
                      <a:pt x="501725" y="834719"/>
                      <a:pt x="527904" y="866934"/>
                    </a:cubicBezTo>
                    <a:cubicBezTo>
                      <a:pt x="573454" y="923503"/>
                      <a:pt x="614933" y="983301"/>
                      <a:pt x="659360" y="1040852"/>
                    </a:cubicBezTo>
                    <a:cubicBezTo>
                      <a:pt x="715438" y="1110195"/>
                      <a:pt x="774253" y="1177362"/>
                      <a:pt x="828296" y="1248389"/>
                    </a:cubicBezTo>
                    <a:cubicBezTo>
                      <a:pt x="855878" y="1283833"/>
                      <a:pt x="886549" y="1316609"/>
                      <a:pt x="916869" y="1349666"/>
                    </a:cubicBezTo>
                    <a:cubicBezTo>
                      <a:pt x="965999" y="1406727"/>
                      <a:pt x="1011970" y="1466384"/>
                      <a:pt x="1061941" y="1522672"/>
                    </a:cubicBezTo>
                    <a:cubicBezTo>
                      <a:pt x="1091770" y="1556853"/>
                      <a:pt x="1120476" y="1592156"/>
                      <a:pt x="1148058" y="1628090"/>
                    </a:cubicBezTo>
                    <a:cubicBezTo>
                      <a:pt x="1205470" y="1697573"/>
                      <a:pt x="1263443" y="1760880"/>
                      <a:pt x="1316011" y="1834785"/>
                    </a:cubicBezTo>
                    <a:cubicBezTo>
                      <a:pt x="1365983" y="1891284"/>
                      <a:pt x="1421289" y="1942940"/>
                      <a:pt x="1465926" y="2004141"/>
                    </a:cubicBezTo>
                    <a:cubicBezTo>
                      <a:pt x="1496948" y="2041761"/>
                      <a:pt x="1530497" y="2076783"/>
                      <a:pt x="1561378" y="2114613"/>
                    </a:cubicBezTo>
                    <a:cubicBezTo>
                      <a:pt x="1599067" y="2158478"/>
                      <a:pt x="1629878" y="2207678"/>
                      <a:pt x="1666866" y="2252035"/>
                    </a:cubicBezTo>
                    <a:cubicBezTo>
                      <a:pt x="1708977" y="2303761"/>
                      <a:pt x="1754387" y="2352961"/>
                      <a:pt x="1791795" y="2408337"/>
                    </a:cubicBezTo>
                    <a:cubicBezTo>
                      <a:pt x="1816992" y="2445535"/>
                      <a:pt x="1847101" y="2478873"/>
                      <a:pt x="1875245" y="2513755"/>
                    </a:cubicBezTo>
                    <a:cubicBezTo>
                      <a:pt x="1916654" y="2564077"/>
                      <a:pt x="1951115" y="2619664"/>
                      <a:pt x="1993858" y="2668934"/>
                    </a:cubicBezTo>
                    <a:cubicBezTo>
                      <a:pt x="2022353" y="2702272"/>
                      <a:pt x="2051480" y="2735259"/>
                      <a:pt x="2076817" y="2771053"/>
                    </a:cubicBezTo>
                    <a:cubicBezTo>
                      <a:pt x="2099276" y="2802987"/>
                      <a:pt x="2121103" y="2835623"/>
                      <a:pt x="2148546" y="2863557"/>
                    </a:cubicBezTo>
                    <a:cubicBezTo>
                      <a:pt x="2150721" y="2865522"/>
                      <a:pt x="2152967" y="2866856"/>
                      <a:pt x="2155143" y="2867768"/>
                    </a:cubicBezTo>
                    <a:cubicBezTo>
                      <a:pt x="2158021" y="2870365"/>
                      <a:pt x="2161249" y="2872541"/>
                      <a:pt x="2164408" y="2874155"/>
                    </a:cubicBezTo>
                    <a:cubicBezTo>
                      <a:pt x="2149528" y="2880752"/>
                      <a:pt x="2134509" y="2886858"/>
                      <a:pt x="2119208" y="2892473"/>
                    </a:cubicBezTo>
                    <a:cubicBezTo>
                      <a:pt x="2095626" y="2901527"/>
                      <a:pt x="2070570" y="2902580"/>
                      <a:pt x="2045865" y="2906019"/>
                    </a:cubicBezTo>
                    <a:cubicBezTo>
                      <a:pt x="2047058" y="2901457"/>
                      <a:pt x="2046497" y="2896263"/>
                      <a:pt x="2043970" y="2891771"/>
                    </a:cubicBezTo>
                    <a:close/>
                    <a:moveTo>
                      <a:pt x="2108540" y="2986030"/>
                    </a:moveTo>
                    <a:cubicBezTo>
                      <a:pt x="2088467" y="2967782"/>
                      <a:pt x="2064464" y="2953324"/>
                      <a:pt x="2049936" y="2929250"/>
                    </a:cubicBezTo>
                    <a:cubicBezTo>
                      <a:pt x="2050287" y="2929320"/>
                      <a:pt x="2050708" y="2929390"/>
                      <a:pt x="2050989" y="2929390"/>
                    </a:cubicBezTo>
                    <a:cubicBezTo>
                      <a:pt x="2099135" y="2934163"/>
                      <a:pt x="2145247" y="2916266"/>
                      <a:pt x="2188762" y="2897877"/>
                    </a:cubicBezTo>
                    <a:cubicBezTo>
                      <a:pt x="2220766" y="2885104"/>
                      <a:pt x="2252209" y="2870716"/>
                      <a:pt x="2280985" y="2851555"/>
                    </a:cubicBezTo>
                    <a:cubicBezTo>
                      <a:pt x="2369769" y="2798074"/>
                      <a:pt x="2449429" y="2721081"/>
                      <a:pt x="2473923" y="2617207"/>
                    </a:cubicBezTo>
                    <a:cubicBezTo>
                      <a:pt x="2499892" y="2647808"/>
                      <a:pt x="2517578" y="2684655"/>
                      <a:pt x="2541301" y="2717011"/>
                    </a:cubicBezTo>
                    <a:cubicBezTo>
                      <a:pt x="2545302" y="2722064"/>
                      <a:pt x="2549302" y="2727117"/>
                      <a:pt x="2553303" y="2732171"/>
                    </a:cubicBezTo>
                    <a:cubicBezTo>
                      <a:pt x="2548881" y="2735188"/>
                      <a:pt x="2545793" y="2740242"/>
                      <a:pt x="2545582" y="2747401"/>
                    </a:cubicBezTo>
                    <a:cubicBezTo>
                      <a:pt x="2522632" y="2858714"/>
                      <a:pt x="2366260" y="2967852"/>
                      <a:pt x="2266808" y="3011858"/>
                    </a:cubicBezTo>
                    <a:cubicBezTo>
                      <a:pt x="2231785" y="3026176"/>
                      <a:pt x="2194587" y="3033966"/>
                      <a:pt x="2158512" y="3045055"/>
                    </a:cubicBezTo>
                    <a:cubicBezTo>
                      <a:pt x="2143843" y="3023789"/>
                      <a:pt x="2128332" y="3003014"/>
                      <a:pt x="2108540" y="2986030"/>
                    </a:cubicBezTo>
                    <a:close/>
                    <a:moveTo>
                      <a:pt x="2184340" y="3082534"/>
                    </a:moveTo>
                    <a:cubicBezTo>
                      <a:pt x="2179988" y="3076568"/>
                      <a:pt x="2175848" y="3070462"/>
                      <a:pt x="2171637" y="3064286"/>
                    </a:cubicBezTo>
                    <a:cubicBezTo>
                      <a:pt x="2265614" y="3060145"/>
                      <a:pt x="2353556" y="3014455"/>
                      <a:pt x="2426829" y="2957535"/>
                    </a:cubicBezTo>
                    <a:cubicBezTo>
                      <a:pt x="2491470" y="2907633"/>
                      <a:pt x="2559619" y="2847204"/>
                      <a:pt x="2580254" y="2765579"/>
                    </a:cubicBezTo>
                    <a:cubicBezTo>
                      <a:pt x="2594642" y="2783195"/>
                      <a:pt x="2609100" y="2800741"/>
                      <a:pt x="2623488" y="2818358"/>
                    </a:cubicBezTo>
                    <a:cubicBezTo>
                      <a:pt x="2619066" y="2822007"/>
                      <a:pt x="2615767" y="2827833"/>
                      <a:pt x="2615206" y="2835623"/>
                    </a:cubicBezTo>
                    <a:cubicBezTo>
                      <a:pt x="2575972" y="2960342"/>
                      <a:pt x="2481854" y="3067514"/>
                      <a:pt x="2361347" y="3119171"/>
                    </a:cubicBezTo>
                    <a:cubicBezTo>
                      <a:pt x="2329062" y="3130400"/>
                      <a:pt x="2295794" y="3138191"/>
                      <a:pt x="2263158" y="3147946"/>
                    </a:cubicBezTo>
                    <a:cubicBezTo>
                      <a:pt x="2259298" y="3148929"/>
                      <a:pt x="2249823" y="3152298"/>
                      <a:pt x="2241892" y="3156720"/>
                    </a:cubicBezTo>
                    <a:cubicBezTo>
                      <a:pt x="2222240" y="3132436"/>
                      <a:pt x="2203150" y="3107731"/>
                      <a:pt x="2184340" y="3082534"/>
                    </a:cubicBezTo>
                    <a:close/>
                    <a:moveTo>
                      <a:pt x="2344081" y="3283193"/>
                    </a:moveTo>
                    <a:cubicBezTo>
                      <a:pt x="2344362" y="3279403"/>
                      <a:pt x="2343239" y="3275473"/>
                      <a:pt x="2340291" y="3272385"/>
                    </a:cubicBezTo>
                    <a:cubicBezTo>
                      <a:pt x="2320850" y="3249785"/>
                      <a:pt x="2301479" y="3227115"/>
                      <a:pt x="2281897" y="3204656"/>
                    </a:cubicBezTo>
                    <a:cubicBezTo>
                      <a:pt x="2272984" y="3194339"/>
                      <a:pt x="2264210" y="3183881"/>
                      <a:pt x="2255578" y="3173354"/>
                    </a:cubicBezTo>
                    <a:cubicBezTo>
                      <a:pt x="2314533" y="3166686"/>
                      <a:pt x="2375243" y="3156439"/>
                      <a:pt x="2426478" y="3125487"/>
                    </a:cubicBezTo>
                    <a:cubicBezTo>
                      <a:pt x="2497997" y="3085622"/>
                      <a:pt x="2560251" y="3027649"/>
                      <a:pt x="2601169" y="2956201"/>
                    </a:cubicBezTo>
                    <a:cubicBezTo>
                      <a:pt x="2619908" y="2922793"/>
                      <a:pt x="2639911" y="2888613"/>
                      <a:pt x="2650228" y="2851415"/>
                    </a:cubicBezTo>
                    <a:cubicBezTo>
                      <a:pt x="2676758" y="2884753"/>
                      <a:pt x="2702516" y="2918792"/>
                      <a:pt x="2726098" y="2954727"/>
                    </a:cubicBezTo>
                    <a:cubicBezTo>
                      <a:pt x="2730520" y="2962307"/>
                      <a:pt x="2734169" y="2970659"/>
                      <a:pt x="2736345" y="2979362"/>
                    </a:cubicBezTo>
                    <a:cubicBezTo>
                      <a:pt x="2736345" y="2979502"/>
                      <a:pt x="2736345" y="2979643"/>
                      <a:pt x="2736415" y="2979713"/>
                    </a:cubicBezTo>
                    <a:cubicBezTo>
                      <a:pt x="2737538" y="2989750"/>
                      <a:pt x="2737328" y="2999575"/>
                      <a:pt x="2735924" y="3009191"/>
                    </a:cubicBezTo>
                    <a:cubicBezTo>
                      <a:pt x="2718097" y="3008278"/>
                      <a:pt x="2715430" y="3031510"/>
                      <a:pt x="2709815" y="3045547"/>
                    </a:cubicBezTo>
                    <a:cubicBezTo>
                      <a:pt x="2677109" y="3116995"/>
                      <a:pt x="2621803" y="3174827"/>
                      <a:pt x="2555619" y="3215745"/>
                    </a:cubicBezTo>
                    <a:cubicBezTo>
                      <a:pt x="2533300" y="3227045"/>
                      <a:pt x="2510069" y="3236590"/>
                      <a:pt x="2485785" y="3243328"/>
                    </a:cubicBezTo>
                    <a:cubicBezTo>
                      <a:pt x="2475187" y="3249153"/>
                      <a:pt x="2401071" y="3265015"/>
                      <a:pt x="2368225" y="3281649"/>
                    </a:cubicBezTo>
                    <a:cubicBezTo>
                      <a:pt x="2359943" y="3282351"/>
                      <a:pt x="2351731" y="3282631"/>
                      <a:pt x="2344081" y="3283193"/>
                    </a:cubicBezTo>
                    <a:close/>
                    <a:moveTo>
                      <a:pt x="2788422" y="3421528"/>
                    </a:moveTo>
                    <a:cubicBezTo>
                      <a:pt x="2731292" y="3461533"/>
                      <a:pt x="2659282" y="3481606"/>
                      <a:pt x="2589939" y="3470797"/>
                    </a:cubicBezTo>
                    <a:cubicBezTo>
                      <a:pt x="2529370" y="3455918"/>
                      <a:pt x="2483188" y="3408824"/>
                      <a:pt x="2438971" y="3367415"/>
                    </a:cubicBezTo>
                    <a:cubicBezTo>
                      <a:pt x="2418196" y="3347202"/>
                      <a:pt x="2397071" y="3324392"/>
                      <a:pt x="2373348" y="3306284"/>
                    </a:cubicBezTo>
                    <a:cubicBezTo>
                      <a:pt x="2376717" y="3306424"/>
                      <a:pt x="2380016" y="3306494"/>
                      <a:pt x="2383174" y="3306705"/>
                    </a:cubicBezTo>
                    <a:cubicBezTo>
                      <a:pt x="2414056" y="3308600"/>
                      <a:pt x="2443814" y="3299897"/>
                      <a:pt x="2472941" y="3290703"/>
                    </a:cubicBezTo>
                    <a:cubicBezTo>
                      <a:pt x="2511893" y="3280526"/>
                      <a:pt x="2549092" y="3264454"/>
                      <a:pt x="2582780" y="3242486"/>
                    </a:cubicBezTo>
                    <a:cubicBezTo>
                      <a:pt x="2582851" y="3242486"/>
                      <a:pt x="2582851" y="3242416"/>
                      <a:pt x="2582921" y="3242416"/>
                    </a:cubicBezTo>
                    <a:cubicBezTo>
                      <a:pt x="2606433" y="3230765"/>
                      <a:pt x="2629032" y="3217219"/>
                      <a:pt x="2650439" y="3201708"/>
                    </a:cubicBezTo>
                    <a:cubicBezTo>
                      <a:pt x="2679285" y="3182969"/>
                      <a:pt x="2700480" y="3155035"/>
                      <a:pt x="2720624" y="3127593"/>
                    </a:cubicBezTo>
                    <a:cubicBezTo>
                      <a:pt x="2742170" y="3099238"/>
                      <a:pt x="2761822" y="3065900"/>
                      <a:pt x="2770595" y="3030597"/>
                    </a:cubicBezTo>
                    <a:cubicBezTo>
                      <a:pt x="2773122" y="3026386"/>
                      <a:pt x="2774736" y="3021052"/>
                      <a:pt x="2775719" y="3015086"/>
                    </a:cubicBezTo>
                    <a:cubicBezTo>
                      <a:pt x="2795932" y="3038739"/>
                      <a:pt x="2818742" y="3060075"/>
                      <a:pt x="2835166" y="3086745"/>
                    </a:cubicBezTo>
                    <a:cubicBezTo>
                      <a:pt x="2863380" y="3135945"/>
                      <a:pt x="2905000" y="3183179"/>
                      <a:pt x="2907105" y="3242275"/>
                    </a:cubicBezTo>
                    <a:cubicBezTo>
                      <a:pt x="2902754" y="3316741"/>
                      <a:pt x="2851729" y="3384259"/>
                      <a:pt x="2788422" y="3421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5" name="Google Shape;1055;p24"/>
          <p:cNvGrpSpPr/>
          <p:nvPr/>
        </p:nvGrpSpPr>
        <p:grpSpPr>
          <a:xfrm>
            <a:off x="8001450" y="1832645"/>
            <a:ext cx="628624" cy="631642"/>
            <a:chOff x="8001450" y="1832645"/>
            <a:chExt cx="628624" cy="631642"/>
          </a:xfrm>
        </p:grpSpPr>
        <p:grpSp>
          <p:nvGrpSpPr>
            <p:cNvPr id="1056" name="Google Shape;1056;p24"/>
            <p:cNvGrpSpPr/>
            <p:nvPr/>
          </p:nvGrpSpPr>
          <p:grpSpPr>
            <a:xfrm rot="523881">
              <a:off x="8040278" y="1871245"/>
              <a:ext cx="550818" cy="553611"/>
              <a:chOff x="16080420" y="3743239"/>
              <a:chExt cx="1101649" cy="1107234"/>
            </a:xfrm>
          </p:grpSpPr>
          <p:sp>
            <p:nvSpPr>
              <p:cNvPr id="1057" name="Google Shape;1057;p24"/>
              <p:cNvSpPr/>
              <p:nvPr/>
            </p:nvSpPr>
            <p:spPr>
              <a:xfrm>
                <a:off x="16080420" y="3758967"/>
                <a:ext cx="946316" cy="1067616"/>
              </a:xfrm>
              <a:custGeom>
                <a:avLst/>
                <a:gdLst/>
                <a:ahLst/>
                <a:cxnLst/>
                <a:rect l="l" t="t" r="r" b="b"/>
                <a:pathLst>
                  <a:path w="946316" h="1067616" extrusionOk="0">
                    <a:moveTo>
                      <a:pt x="923632" y="530181"/>
                    </a:moveTo>
                    <a:cubicBezTo>
                      <a:pt x="930190" y="527125"/>
                      <a:pt x="937591" y="525199"/>
                      <a:pt x="943330" y="520703"/>
                    </a:cubicBezTo>
                    <a:cubicBezTo>
                      <a:pt x="949135" y="515034"/>
                      <a:pt x="945767" y="505910"/>
                      <a:pt x="939319" y="502411"/>
                    </a:cubicBezTo>
                    <a:cubicBezTo>
                      <a:pt x="919156" y="490453"/>
                      <a:pt x="893875" y="492070"/>
                      <a:pt x="873335" y="480599"/>
                    </a:cubicBezTo>
                    <a:cubicBezTo>
                      <a:pt x="805114" y="445167"/>
                      <a:pt x="750829" y="389539"/>
                      <a:pt x="697142" y="335505"/>
                    </a:cubicBezTo>
                    <a:cubicBezTo>
                      <a:pt x="675029" y="315995"/>
                      <a:pt x="658301" y="291924"/>
                      <a:pt x="641306" y="268074"/>
                    </a:cubicBezTo>
                    <a:cubicBezTo>
                      <a:pt x="613123" y="232797"/>
                      <a:pt x="586999" y="195726"/>
                      <a:pt x="566925" y="155179"/>
                    </a:cubicBezTo>
                    <a:cubicBezTo>
                      <a:pt x="543416" y="105951"/>
                      <a:pt x="523187" y="54286"/>
                      <a:pt x="500409" y="4593"/>
                    </a:cubicBezTo>
                    <a:cubicBezTo>
                      <a:pt x="498061" y="208"/>
                      <a:pt x="491857" y="-1320"/>
                      <a:pt x="487669" y="1249"/>
                    </a:cubicBezTo>
                    <a:cubicBezTo>
                      <a:pt x="481399" y="4792"/>
                      <a:pt x="482795" y="12277"/>
                      <a:pt x="485719" y="17592"/>
                    </a:cubicBezTo>
                    <a:cubicBezTo>
                      <a:pt x="476901" y="57475"/>
                      <a:pt x="463895" y="97713"/>
                      <a:pt x="444751" y="133986"/>
                    </a:cubicBezTo>
                    <a:cubicBezTo>
                      <a:pt x="432609" y="155245"/>
                      <a:pt x="418096" y="175021"/>
                      <a:pt x="402364" y="193755"/>
                    </a:cubicBezTo>
                    <a:cubicBezTo>
                      <a:pt x="375732" y="225843"/>
                      <a:pt x="348722" y="257732"/>
                      <a:pt x="317835" y="285834"/>
                    </a:cubicBezTo>
                    <a:cubicBezTo>
                      <a:pt x="286018" y="314866"/>
                      <a:pt x="255507" y="344828"/>
                      <a:pt x="221164" y="371291"/>
                    </a:cubicBezTo>
                    <a:cubicBezTo>
                      <a:pt x="176983" y="406657"/>
                      <a:pt x="128990" y="436730"/>
                      <a:pt x="79957" y="464876"/>
                    </a:cubicBezTo>
                    <a:cubicBezTo>
                      <a:pt x="63583" y="474132"/>
                      <a:pt x="46787" y="482680"/>
                      <a:pt x="29571" y="490298"/>
                    </a:cubicBezTo>
                    <a:cubicBezTo>
                      <a:pt x="22459" y="493398"/>
                      <a:pt x="15324" y="496432"/>
                      <a:pt x="8079" y="499200"/>
                    </a:cubicBezTo>
                    <a:cubicBezTo>
                      <a:pt x="4778" y="500130"/>
                      <a:pt x="1986" y="502345"/>
                      <a:pt x="745" y="505578"/>
                    </a:cubicBezTo>
                    <a:cubicBezTo>
                      <a:pt x="-1493" y="510516"/>
                      <a:pt x="1543" y="516695"/>
                      <a:pt x="6750" y="518024"/>
                    </a:cubicBezTo>
                    <a:cubicBezTo>
                      <a:pt x="29970" y="521700"/>
                      <a:pt x="53944" y="517559"/>
                      <a:pt x="77098" y="522608"/>
                    </a:cubicBezTo>
                    <a:cubicBezTo>
                      <a:pt x="103886" y="528365"/>
                      <a:pt x="129345" y="539017"/>
                      <a:pt x="153828" y="551152"/>
                    </a:cubicBezTo>
                    <a:cubicBezTo>
                      <a:pt x="199162" y="574095"/>
                      <a:pt x="242523" y="601178"/>
                      <a:pt x="278794" y="637053"/>
                    </a:cubicBezTo>
                    <a:cubicBezTo>
                      <a:pt x="308418" y="663959"/>
                      <a:pt x="337644" y="691729"/>
                      <a:pt x="358981" y="725898"/>
                    </a:cubicBezTo>
                    <a:cubicBezTo>
                      <a:pt x="392106" y="775304"/>
                      <a:pt x="430282" y="821343"/>
                      <a:pt x="456561" y="875067"/>
                    </a:cubicBezTo>
                    <a:cubicBezTo>
                      <a:pt x="475239" y="910587"/>
                      <a:pt x="494405" y="945266"/>
                      <a:pt x="509671" y="982691"/>
                    </a:cubicBezTo>
                    <a:cubicBezTo>
                      <a:pt x="518224" y="1003640"/>
                      <a:pt x="525336" y="1025143"/>
                      <a:pt x="533379" y="1046247"/>
                    </a:cubicBezTo>
                    <a:cubicBezTo>
                      <a:pt x="536060" y="1052292"/>
                      <a:pt x="537168" y="1059401"/>
                      <a:pt x="541644" y="1064450"/>
                    </a:cubicBezTo>
                    <a:cubicBezTo>
                      <a:pt x="545300" y="1068325"/>
                      <a:pt x="551637" y="1068635"/>
                      <a:pt x="555802" y="1065424"/>
                    </a:cubicBezTo>
                    <a:cubicBezTo>
                      <a:pt x="563136" y="1058161"/>
                      <a:pt x="562161" y="1046513"/>
                      <a:pt x="565086" y="1037101"/>
                    </a:cubicBezTo>
                    <a:cubicBezTo>
                      <a:pt x="572464" y="1004681"/>
                      <a:pt x="579444" y="972083"/>
                      <a:pt x="589525" y="940372"/>
                    </a:cubicBezTo>
                    <a:cubicBezTo>
                      <a:pt x="597967" y="912292"/>
                      <a:pt x="606808" y="884345"/>
                      <a:pt x="617022" y="856885"/>
                    </a:cubicBezTo>
                    <a:cubicBezTo>
                      <a:pt x="633020" y="814766"/>
                      <a:pt x="645339" y="771096"/>
                      <a:pt x="665125" y="730504"/>
                    </a:cubicBezTo>
                    <a:cubicBezTo>
                      <a:pt x="702837" y="653551"/>
                      <a:pt x="792263" y="596616"/>
                      <a:pt x="865625" y="555759"/>
                    </a:cubicBezTo>
                    <a:cubicBezTo>
                      <a:pt x="884414" y="546502"/>
                      <a:pt x="904289" y="538375"/>
                      <a:pt x="923632" y="530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16928898" y="3743239"/>
                <a:ext cx="253171" cy="311414"/>
              </a:xfrm>
              <a:custGeom>
                <a:avLst/>
                <a:gdLst/>
                <a:ahLst/>
                <a:cxnLst/>
                <a:rect l="l" t="t" r="r" b="b"/>
                <a:pathLst>
                  <a:path w="253171" h="311414" extrusionOk="0">
                    <a:moveTo>
                      <a:pt x="209182" y="85982"/>
                    </a:moveTo>
                    <a:cubicBezTo>
                      <a:pt x="184876" y="68908"/>
                      <a:pt x="162962" y="47051"/>
                      <a:pt x="149535" y="20344"/>
                    </a:cubicBezTo>
                    <a:cubicBezTo>
                      <a:pt x="148183" y="17532"/>
                      <a:pt x="146034" y="11375"/>
                      <a:pt x="142135" y="10180"/>
                    </a:cubicBezTo>
                    <a:cubicBezTo>
                      <a:pt x="142644" y="7456"/>
                      <a:pt x="143398" y="4488"/>
                      <a:pt x="142312" y="1787"/>
                    </a:cubicBezTo>
                    <a:cubicBezTo>
                      <a:pt x="141736" y="37"/>
                      <a:pt x="139210" y="-760"/>
                      <a:pt x="138035" y="945"/>
                    </a:cubicBezTo>
                    <a:cubicBezTo>
                      <a:pt x="133028" y="9072"/>
                      <a:pt x="128840" y="18063"/>
                      <a:pt x="123988" y="26434"/>
                    </a:cubicBezTo>
                    <a:cubicBezTo>
                      <a:pt x="113751" y="45368"/>
                      <a:pt x="100435" y="62309"/>
                      <a:pt x="86210" y="78608"/>
                    </a:cubicBezTo>
                    <a:cubicBezTo>
                      <a:pt x="64607" y="104650"/>
                      <a:pt x="36933" y="124514"/>
                      <a:pt x="6157" y="138332"/>
                    </a:cubicBezTo>
                    <a:cubicBezTo>
                      <a:pt x="2168" y="140281"/>
                      <a:pt x="-446" y="144489"/>
                      <a:pt x="63" y="148984"/>
                    </a:cubicBezTo>
                    <a:cubicBezTo>
                      <a:pt x="551" y="155738"/>
                      <a:pt x="7486" y="158684"/>
                      <a:pt x="12781" y="161275"/>
                    </a:cubicBezTo>
                    <a:cubicBezTo>
                      <a:pt x="20448" y="164995"/>
                      <a:pt x="26940" y="168029"/>
                      <a:pt x="34784" y="171993"/>
                    </a:cubicBezTo>
                    <a:cubicBezTo>
                      <a:pt x="34739" y="171971"/>
                      <a:pt x="34651" y="171926"/>
                      <a:pt x="34562" y="171882"/>
                    </a:cubicBezTo>
                    <a:cubicBezTo>
                      <a:pt x="34274" y="171749"/>
                      <a:pt x="34008" y="171616"/>
                      <a:pt x="33720" y="171461"/>
                    </a:cubicBezTo>
                    <a:cubicBezTo>
                      <a:pt x="34119" y="171638"/>
                      <a:pt x="34495" y="171838"/>
                      <a:pt x="34872" y="172037"/>
                    </a:cubicBezTo>
                    <a:cubicBezTo>
                      <a:pt x="35204" y="172214"/>
                      <a:pt x="35559" y="172369"/>
                      <a:pt x="35891" y="172546"/>
                    </a:cubicBezTo>
                    <a:cubicBezTo>
                      <a:pt x="35271" y="172258"/>
                      <a:pt x="35160" y="172214"/>
                      <a:pt x="35049" y="172148"/>
                    </a:cubicBezTo>
                    <a:cubicBezTo>
                      <a:pt x="34983" y="172103"/>
                      <a:pt x="34894" y="172081"/>
                      <a:pt x="34828" y="172037"/>
                    </a:cubicBezTo>
                    <a:cubicBezTo>
                      <a:pt x="82466" y="196706"/>
                      <a:pt x="124032" y="241041"/>
                      <a:pt x="140805" y="292505"/>
                    </a:cubicBezTo>
                    <a:cubicBezTo>
                      <a:pt x="143530" y="298950"/>
                      <a:pt x="144173" y="310000"/>
                      <a:pt x="153058" y="311262"/>
                    </a:cubicBezTo>
                    <a:cubicBezTo>
                      <a:pt x="162032" y="312768"/>
                      <a:pt x="165488" y="302759"/>
                      <a:pt x="166818" y="295628"/>
                    </a:cubicBezTo>
                    <a:cubicBezTo>
                      <a:pt x="169277" y="285707"/>
                      <a:pt x="171471" y="275764"/>
                      <a:pt x="174019" y="265887"/>
                    </a:cubicBezTo>
                    <a:cubicBezTo>
                      <a:pt x="180466" y="240797"/>
                      <a:pt x="187534" y="215685"/>
                      <a:pt x="201117" y="193274"/>
                    </a:cubicBezTo>
                    <a:cubicBezTo>
                      <a:pt x="214987" y="167918"/>
                      <a:pt x="238341" y="149117"/>
                      <a:pt x="252610" y="124270"/>
                    </a:cubicBezTo>
                    <a:cubicBezTo>
                      <a:pt x="258127" y="104296"/>
                      <a:pt x="221479" y="96124"/>
                      <a:pt x="209182" y="8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17086366" y="4557324"/>
                <a:ext cx="44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4" h="88" extrusionOk="0">
                    <a:moveTo>
                      <a:pt x="0" y="0"/>
                    </a:moveTo>
                    <a:cubicBezTo>
                      <a:pt x="22" y="22"/>
                      <a:pt x="22" y="66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22" y="66"/>
                      <a:pt x="0" y="2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16910567" y="4534902"/>
                <a:ext cx="268185" cy="315571"/>
              </a:xfrm>
              <a:custGeom>
                <a:avLst/>
                <a:gdLst/>
                <a:ahLst/>
                <a:cxnLst/>
                <a:rect l="l" t="t" r="r" b="b"/>
                <a:pathLst>
                  <a:path w="268185" h="315571" extrusionOk="0">
                    <a:moveTo>
                      <a:pt x="259264" y="128385"/>
                    </a:moveTo>
                    <a:cubicBezTo>
                      <a:pt x="246257" y="116139"/>
                      <a:pt x="231412" y="106018"/>
                      <a:pt x="219425" y="92687"/>
                    </a:cubicBezTo>
                    <a:cubicBezTo>
                      <a:pt x="200570" y="72159"/>
                      <a:pt x="188162" y="47290"/>
                      <a:pt x="175842" y="22510"/>
                    </a:cubicBezTo>
                    <a:cubicBezTo>
                      <a:pt x="175864" y="22576"/>
                      <a:pt x="175887" y="22621"/>
                      <a:pt x="175909" y="22665"/>
                    </a:cubicBezTo>
                    <a:cubicBezTo>
                      <a:pt x="173228" y="17727"/>
                      <a:pt x="171455" y="12434"/>
                      <a:pt x="170414" y="6920"/>
                    </a:cubicBezTo>
                    <a:cubicBezTo>
                      <a:pt x="169904" y="4617"/>
                      <a:pt x="168109" y="2513"/>
                      <a:pt x="166093" y="1317"/>
                    </a:cubicBezTo>
                    <a:cubicBezTo>
                      <a:pt x="157851" y="-3400"/>
                      <a:pt x="149298" y="5436"/>
                      <a:pt x="152732" y="13829"/>
                    </a:cubicBezTo>
                    <a:cubicBezTo>
                      <a:pt x="114888" y="66423"/>
                      <a:pt x="75958" y="95965"/>
                      <a:pt x="13652" y="114965"/>
                    </a:cubicBezTo>
                    <a:cubicBezTo>
                      <a:pt x="-27205" y="127743"/>
                      <a:pt x="35477" y="161425"/>
                      <a:pt x="47863" y="173383"/>
                    </a:cubicBezTo>
                    <a:cubicBezTo>
                      <a:pt x="62974" y="185696"/>
                      <a:pt x="74828" y="201596"/>
                      <a:pt x="82229" y="219622"/>
                    </a:cubicBezTo>
                    <a:cubicBezTo>
                      <a:pt x="89696" y="237117"/>
                      <a:pt x="94504" y="254877"/>
                      <a:pt x="96586" y="274497"/>
                    </a:cubicBezTo>
                    <a:cubicBezTo>
                      <a:pt x="97539" y="283377"/>
                      <a:pt x="98204" y="292280"/>
                      <a:pt x="99112" y="301182"/>
                    </a:cubicBezTo>
                    <a:cubicBezTo>
                      <a:pt x="99400" y="306320"/>
                      <a:pt x="100619" y="311856"/>
                      <a:pt x="105538" y="314491"/>
                    </a:cubicBezTo>
                    <a:cubicBezTo>
                      <a:pt x="120826" y="320714"/>
                      <a:pt x="128160" y="298436"/>
                      <a:pt x="135539" y="288891"/>
                    </a:cubicBezTo>
                    <a:cubicBezTo>
                      <a:pt x="151026" y="263558"/>
                      <a:pt x="168109" y="239242"/>
                      <a:pt x="187652" y="216566"/>
                    </a:cubicBezTo>
                    <a:cubicBezTo>
                      <a:pt x="206751" y="191941"/>
                      <a:pt x="235112" y="177480"/>
                      <a:pt x="258909" y="158059"/>
                    </a:cubicBezTo>
                    <a:cubicBezTo>
                      <a:pt x="272137" y="149511"/>
                      <a:pt x="270276" y="137885"/>
                      <a:pt x="25926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24"/>
            <p:cNvSpPr/>
            <p:nvPr/>
          </p:nvSpPr>
          <p:spPr>
            <a:xfrm rot="533899">
              <a:off x="8040017" y="1874250"/>
              <a:ext cx="474133" cy="534908"/>
            </a:xfrm>
            <a:custGeom>
              <a:avLst/>
              <a:gdLst/>
              <a:ahLst/>
              <a:cxnLst/>
              <a:rect l="l" t="t" r="r" b="b"/>
              <a:pathLst>
                <a:path w="946316" h="1067616" extrusionOk="0">
                  <a:moveTo>
                    <a:pt x="541644" y="1064450"/>
                  </a:moveTo>
                  <a:cubicBezTo>
                    <a:pt x="537168" y="1059401"/>
                    <a:pt x="536060" y="1052292"/>
                    <a:pt x="533379" y="1046247"/>
                  </a:cubicBezTo>
                  <a:cubicBezTo>
                    <a:pt x="525336" y="1025143"/>
                    <a:pt x="518224" y="1003640"/>
                    <a:pt x="509671" y="982691"/>
                  </a:cubicBezTo>
                  <a:cubicBezTo>
                    <a:pt x="494405" y="945266"/>
                    <a:pt x="475239" y="910587"/>
                    <a:pt x="456561" y="875067"/>
                  </a:cubicBezTo>
                  <a:cubicBezTo>
                    <a:pt x="430282" y="821343"/>
                    <a:pt x="392106" y="775304"/>
                    <a:pt x="358981" y="725898"/>
                  </a:cubicBezTo>
                  <a:cubicBezTo>
                    <a:pt x="337644" y="691729"/>
                    <a:pt x="308418" y="663959"/>
                    <a:pt x="278794" y="637053"/>
                  </a:cubicBezTo>
                  <a:cubicBezTo>
                    <a:pt x="242523" y="601178"/>
                    <a:pt x="199162" y="574095"/>
                    <a:pt x="153828" y="551152"/>
                  </a:cubicBezTo>
                  <a:cubicBezTo>
                    <a:pt x="129345" y="539017"/>
                    <a:pt x="103886" y="528365"/>
                    <a:pt x="77098" y="522608"/>
                  </a:cubicBezTo>
                  <a:cubicBezTo>
                    <a:pt x="53944" y="517559"/>
                    <a:pt x="29970" y="521700"/>
                    <a:pt x="6750" y="518024"/>
                  </a:cubicBezTo>
                  <a:cubicBezTo>
                    <a:pt x="1543" y="516695"/>
                    <a:pt x="-1493" y="510516"/>
                    <a:pt x="745" y="505578"/>
                  </a:cubicBezTo>
                  <a:cubicBezTo>
                    <a:pt x="1986" y="502345"/>
                    <a:pt x="4778" y="500130"/>
                    <a:pt x="8079" y="499200"/>
                  </a:cubicBezTo>
                  <a:cubicBezTo>
                    <a:pt x="15324" y="496432"/>
                    <a:pt x="22459" y="493398"/>
                    <a:pt x="29571" y="490298"/>
                  </a:cubicBezTo>
                  <a:cubicBezTo>
                    <a:pt x="46787" y="482680"/>
                    <a:pt x="63583" y="474132"/>
                    <a:pt x="79957" y="464876"/>
                  </a:cubicBezTo>
                  <a:cubicBezTo>
                    <a:pt x="128990" y="436730"/>
                    <a:pt x="176983" y="406657"/>
                    <a:pt x="221164" y="371291"/>
                  </a:cubicBezTo>
                  <a:cubicBezTo>
                    <a:pt x="255507" y="344828"/>
                    <a:pt x="286018" y="314866"/>
                    <a:pt x="317835" y="285834"/>
                  </a:cubicBezTo>
                  <a:cubicBezTo>
                    <a:pt x="348722" y="257732"/>
                    <a:pt x="375732" y="225843"/>
                    <a:pt x="402364" y="193755"/>
                  </a:cubicBezTo>
                  <a:cubicBezTo>
                    <a:pt x="418096" y="175021"/>
                    <a:pt x="432609" y="155245"/>
                    <a:pt x="444751" y="133986"/>
                  </a:cubicBezTo>
                  <a:cubicBezTo>
                    <a:pt x="463895" y="97713"/>
                    <a:pt x="476901" y="57475"/>
                    <a:pt x="485719" y="17592"/>
                  </a:cubicBezTo>
                  <a:cubicBezTo>
                    <a:pt x="482795" y="12277"/>
                    <a:pt x="481399" y="4792"/>
                    <a:pt x="487669" y="1249"/>
                  </a:cubicBezTo>
                  <a:cubicBezTo>
                    <a:pt x="491857" y="-1320"/>
                    <a:pt x="498061" y="208"/>
                    <a:pt x="500409" y="4593"/>
                  </a:cubicBezTo>
                  <a:cubicBezTo>
                    <a:pt x="523187" y="54286"/>
                    <a:pt x="543416" y="105951"/>
                    <a:pt x="566925" y="155179"/>
                  </a:cubicBezTo>
                  <a:cubicBezTo>
                    <a:pt x="586999" y="195726"/>
                    <a:pt x="613123" y="232797"/>
                    <a:pt x="641306" y="268074"/>
                  </a:cubicBezTo>
                  <a:cubicBezTo>
                    <a:pt x="658301" y="291924"/>
                    <a:pt x="675029" y="315995"/>
                    <a:pt x="697142" y="335505"/>
                  </a:cubicBezTo>
                  <a:cubicBezTo>
                    <a:pt x="750829" y="389539"/>
                    <a:pt x="805114" y="445167"/>
                    <a:pt x="873335" y="480599"/>
                  </a:cubicBezTo>
                  <a:cubicBezTo>
                    <a:pt x="893875" y="492070"/>
                    <a:pt x="919156" y="490453"/>
                    <a:pt x="939319" y="502411"/>
                  </a:cubicBezTo>
                  <a:cubicBezTo>
                    <a:pt x="945767" y="505910"/>
                    <a:pt x="949135" y="515034"/>
                    <a:pt x="943330" y="520703"/>
                  </a:cubicBezTo>
                  <a:cubicBezTo>
                    <a:pt x="937591" y="525199"/>
                    <a:pt x="930190" y="527125"/>
                    <a:pt x="923632" y="530181"/>
                  </a:cubicBezTo>
                  <a:cubicBezTo>
                    <a:pt x="904289" y="538375"/>
                    <a:pt x="884414" y="546502"/>
                    <a:pt x="865625" y="555759"/>
                  </a:cubicBezTo>
                  <a:cubicBezTo>
                    <a:pt x="792263" y="596616"/>
                    <a:pt x="702837" y="653551"/>
                    <a:pt x="665125" y="730504"/>
                  </a:cubicBezTo>
                  <a:cubicBezTo>
                    <a:pt x="645339" y="771096"/>
                    <a:pt x="633020" y="814766"/>
                    <a:pt x="617022" y="856885"/>
                  </a:cubicBezTo>
                  <a:cubicBezTo>
                    <a:pt x="606808" y="884345"/>
                    <a:pt x="597967" y="912292"/>
                    <a:pt x="589525" y="940372"/>
                  </a:cubicBezTo>
                  <a:cubicBezTo>
                    <a:pt x="579444" y="972083"/>
                    <a:pt x="572464" y="1004681"/>
                    <a:pt x="565086" y="1037101"/>
                  </a:cubicBezTo>
                  <a:cubicBezTo>
                    <a:pt x="562161" y="1046513"/>
                    <a:pt x="563136" y="1058161"/>
                    <a:pt x="555802" y="1065424"/>
                  </a:cubicBezTo>
                  <a:cubicBezTo>
                    <a:pt x="551637" y="1068635"/>
                    <a:pt x="545300" y="1068325"/>
                    <a:pt x="541644" y="1064450"/>
                  </a:cubicBezTo>
                  <a:close/>
                  <a:moveTo>
                    <a:pt x="401124" y="753956"/>
                  </a:moveTo>
                  <a:cubicBezTo>
                    <a:pt x="436996" y="799574"/>
                    <a:pt x="465579" y="850021"/>
                    <a:pt x="491813" y="901663"/>
                  </a:cubicBezTo>
                  <a:cubicBezTo>
                    <a:pt x="514125" y="942764"/>
                    <a:pt x="532161" y="985902"/>
                    <a:pt x="547360" y="1030103"/>
                  </a:cubicBezTo>
                  <a:cubicBezTo>
                    <a:pt x="562006" y="959882"/>
                    <a:pt x="583676" y="891476"/>
                    <a:pt x="608824" y="824355"/>
                  </a:cubicBezTo>
                  <a:cubicBezTo>
                    <a:pt x="620168" y="792864"/>
                    <a:pt x="630206" y="760821"/>
                    <a:pt x="644298" y="730416"/>
                  </a:cubicBezTo>
                  <a:cubicBezTo>
                    <a:pt x="657503" y="699546"/>
                    <a:pt x="677710" y="672640"/>
                    <a:pt x="702216" y="649808"/>
                  </a:cubicBezTo>
                  <a:cubicBezTo>
                    <a:pt x="718302" y="633709"/>
                    <a:pt x="734809" y="617897"/>
                    <a:pt x="753443" y="604721"/>
                  </a:cubicBezTo>
                  <a:cubicBezTo>
                    <a:pt x="803651" y="567628"/>
                    <a:pt x="857560" y="535452"/>
                    <a:pt x="915966" y="513019"/>
                  </a:cubicBezTo>
                  <a:cubicBezTo>
                    <a:pt x="901209" y="509166"/>
                    <a:pt x="885921" y="506973"/>
                    <a:pt x="871917" y="500640"/>
                  </a:cubicBezTo>
                  <a:cubicBezTo>
                    <a:pt x="847101" y="488903"/>
                    <a:pt x="823460" y="474066"/>
                    <a:pt x="801768" y="457258"/>
                  </a:cubicBezTo>
                  <a:cubicBezTo>
                    <a:pt x="765940" y="428204"/>
                    <a:pt x="730887" y="398242"/>
                    <a:pt x="699579" y="364271"/>
                  </a:cubicBezTo>
                  <a:cubicBezTo>
                    <a:pt x="674786" y="340931"/>
                    <a:pt x="651100" y="316615"/>
                    <a:pt x="632510" y="287893"/>
                  </a:cubicBezTo>
                  <a:cubicBezTo>
                    <a:pt x="612591" y="260788"/>
                    <a:pt x="590766" y="235100"/>
                    <a:pt x="573904" y="205869"/>
                  </a:cubicBezTo>
                  <a:cubicBezTo>
                    <a:pt x="539938" y="152411"/>
                    <a:pt x="519930" y="91800"/>
                    <a:pt x="493053" y="34777"/>
                  </a:cubicBezTo>
                  <a:cubicBezTo>
                    <a:pt x="472425" y="139412"/>
                    <a:pt x="434381" y="182616"/>
                    <a:pt x="366381" y="260301"/>
                  </a:cubicBezTo>
                  <a:cubicBezTo>
                    <a:pt x="326587" y="302177"/>
                    <a:pt x="283780" y="341396"/>
                    <a:pt x="239621" y="378643"/>
                  </a:cubicBezTo>
                  <a:cubicBezTo>
                    <a:pt x="180616" y="426122"/>
                    <a:pt x="116449" y="467467"/>
                    <a:pt x="48715" y="501348"/>
                  </a:cubicBezTo>
                  <a:cubicBezTo>
                    <a:pt x="103820" y="501902"/>
                    <a:pt x="153939" y="529473"/>
                    <a:pt x="200934" y="555559"/>
                  </a:cubicBezTo>
                  <a:cubicBezTo>
                    <a:pt x="251718" y="583395"/>
                    <a:pt x="293573" y="624009"/>
                    <a:pt x="334409" y="664468"/>
                  </a:cubicBezTo>
                  <a:cubicBezTo>
                    <a:pt x="360842" y="691042"/>
                    <a:pt x="378989" y="724060"/>
                    <a:pt x="401124" y="753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 rot="533899">
              <a:off x="8491923" y="1906317"/>
              <a:ext cx="126846" cy="156028"/>
            </a:xfrm>
            <a:custGeom>
              <a:avLst/>
              <a:gdLst/>
              <a:ahLst/>
              <a:cxnLst/>
              <a:rect l="l" t="t" r="r" b="b"/>
              <a:pathLst>
                <a:path w="253171" h="311414" extrusionOk="0">
                  <a:moveTo>
                    <a:pt x="153058" y="311262"/>
                  </a:moveTo>
                  <a:cubicBezTo>
                    <a:pt x="144173" y="310000"/>
                    <a:pt x="143530" y="298950"/>
                    <a:pt x="140805" y="292505"/>
                  </a:cubicBezTo>
                  <a:cubicBezTo>
                    <a:pt x="124032" y="241041"/>
                    <a:pt x="82466" y="196706"/>
                    <a:pt x="34828" y="172037"/>
                  </a:cubicBezTo>
                  <a:cubicBezTo>
                    <a:pt x="34894" y="172081"/>
                    <a:pt x="34983" y="172103"/>
                    <a:pt x="35049" y="172148"/>
                  </a:cubicBezTo>
                  <a:cubicBezTo>
                    <a:pt x="35160" y="172214"/>
                    <a:pt x="35271" y="172258"/>
                    <a:pt x="35891" y="172546"/>
                  </a:cubicBezTo>
                  <a:cubicBezTo>
                    <a:pt x="35559" y="172369"/>
                    <a:pt x="35204" y="172214"/>
                    <a:pt x="34872" y="172037"/>
                  </a:cubicBezTo>
                  <a:cubicBezTo>
                    <a:pt x="34495" y="171838"/>
                    <a:pt x="34119" y="171638"/>
                    <a:pt x="33720" y="171461"/>
                  </a:cubicBezTo>
                  <a:cubicBezTo>
                    <a:pt x="34008" y="171616"/>
                    <a:pt x="34274" y="171749"/>
                    <a:pt x="34562" y="171882"/>
                  </a:cubicBezTo>
                  <a:cubicBezTo>
                    <a:pt x="34651" y="171926"/>
                    <a:pt x="34739" y="171971"/>
                    <a:pt x="34784" y="171993"/>
                  </a:cubicBezTo>
                  <a:cubicBezTo>
                    <a:pt x="26940" y="168029"/>
                    <a:pt x="20448" y="164995"/>
                    <a:pt x="12781" y="161275"/>
                  </a:cubicBezTo>
                  <a:cubicBezTo>
                    <a:pt x="7486" y="158684"/>
                    <a:pt x="551" y="155738"/>
                    <a:pt x="63" y="148984"/>
                  </a:cubicBezTo>
                  <a:cubicBezTo>
                    <a:pt x="-446" y="144489"/>
                    <a:pt x="2168" y="140281"/>
                    <a:pt x="6157" y="138332"/>
                  </a:cubicBezTo>
                  <a:cubicBezTo>
                    <a:pt x="36933" y="124514"/>
                    <a:pt x="64607" y="104650"/>
                    <a:pt x="86210" y="78608"/>
                  </a:cubicBezTo>
                  <a:cubicBezTo>
                    <a:pt x="100435" y="62309"/>
                    <a:pt x="113751" y="45368"/>
                    <a:pt x="123988" y="26434"/>
                  </a:cubicBezTo>
                  <a:cubicBezTo>
                    <a:pt x="128840" y="18063"/>
                    <a:pt x="133028" y="9072"/>
                    <a:pt x="138035" y="945"/>
                  </a:cubicBezTo>
                  <a:cubicBezTo>
                    <a:pt x="139210" y="-760"/>
                    <a:pt x="141736" y="37"/>
                    <a:pt x="142312" y="1787"/>
                  </a:cubicBezTo>
                  <a:cubicBezTo>
                    <a:pt x="143398" y="4488"/>
                    <a:pt x="142644" y="7456"/>
                    <a:pt x="142135" y="10180"/>
                  </a:cubicBezTo>
                  <a:cubicBezTo>
                    <a:pt x="146034" y="11375"/>
                    <a:pt x="148183" y="17532"/>
                    <a:pt x="149535" y="20344"/>
                  </a:cubicBezTo>
                  <a:cubicBezTo>
                    <a:pt x="162962" y="47051"/>
                    <a:pt x="184876" y="68908"/>
                    <a:pt x="209182" y="85982"/>
                  </a:cubicBezTo>
                  <a:cubicBezTo>
                    <a:pt x="221479" y="96124"/>
                    <a:pt x="258127" y="104296"/>
                    <a:pt x="252610" y="124270"/>
                  </a:cubicBezTo>
                  <a:cubicBezTo>
                    <a:pt x="238341" y="149117"/>
                    <a:pt x="214987" y="167918"/>
                    <a:pt x="201117" y="193274"/>
                  </a:cubicBezTo>
                  <a:cubicBezTo>
                    <a:pt x="187534" y="215685"/>
                    <a:pt x="180466" y="240797"/>
                    <a:pt x="174019" y="265887"/>
                  </a:cubicBezTo>
                  <a:cubicBezTo>
                    <a:pt x="171471" y="275764"/>
                    <a:pt x="169277" y="285707"/>
                    <a:pt x="166818" y="295628"/>
                  </a:cubicBezTo>
                  <a:cubicBezTo>
                    <a:pt x="165488" y="302759"/>
                    <a:pt x="162032" y="312768"/>
                    <a:pt x="153058" y="311262"/>
                  </a:cubicBezTo>
                  <a:close/>
                  <a:moveTo>
                    <a:pt x="33166" y="150889"/>
                  </a:moveTo>
                  <a:cubicBezTo>
                    <a:pt x="84681" y="174318"/>
                    <a:pt x="131699" y="219560"/>
                    <a:pt x="153102" y="272331"/>
                  </a:cubicBezTo>
                  <a:cubicBezTo>
                    <a:pt x="168989" y="200316"/>
                    <a:pt x="186537" y="175780"/>
                    <a:pt x="232934" y="120971"/>
                  </a:cubicBezTo>
                  <a:cubicBezTo>
                    <a:pt x="218222" y="111847"/>
                    <a:pt x="201936" y="105314"/>
                    <a:pt x="188509" y="94153"/>
                  </a:cubicBezTo>
                  <a:cubicBezTo>
                    <a:pt x="166795" y="77057"/>
                    <a:pt x="147098" y="56175"/>
                    <a:pt x="134180" y="31594"/>
                  </a:cubicBezTo>
                  <a:cubicBezTo>
                    <a:pt x="124209" y="55045"/>
                    <a:pt x="108234" y="75086"/>
                    <a:pt x="91949" y="94397"/>
                  </a:cubicBezTo>
                  <a:cubicBezTo>
                    <a:pt x="73691" y="116365"/>
                    <a:pt x="51158" y="134280"/>
                    <a:pt x="25832" y="147456"/>
                  </a:cubicBezTo>
                  <a:cubicBezTo>
                    <a:pt x="28291" y="148608"/>
                    <a:pt x="30729" y="149737"/>
                    <a:pt x="33166" y="150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 rot="533899">
              <a:off x="8422553" y="2296736"/>
              <a:ext cx="134369" cy="158111"/>
            </a:xfrm>
            <a:custGeom>
              <a:avLst/>
              <a:gdLst/>
              <a:ahLst/>
              <a:cxnLst/>
              <a:rect l="l" t="t" r="r" b="b"/>
              <a:pathLst>
                <a:path w="268185" h="315571" extrusionOk="0">
                  <a:moveTo>
                    <a:pt x="105538" y="314491"/>
                  </a:moveTo>
                  <a:cubicBezTo>
                    <a:pt x="100619" y="311856"/>
                    <a:pt x="99400" y="306320"/>
                    <a:pt x="99112" y="301182"/>
                  </a:cubicBezTo>
                  <a:cubicBezTo>
                    <a:pt x="98204" y="292280"/>
                    <a:pt x="97539" y="283377"/>
                    <a:pt x="96586" y="274497"/>
                  </a:cubicBezTo>
                  <a:cubicBezTo>
                    <a:pt x="94504" y="254877"/>
                    <a:pt x="89696" y="237117"/>
                    <a:pt x="82229" y="219622"/>
                  </a:cubicBezTo>
                  <a:cubicBezTo>
                    <a:pt x="74828" y="201596"/>
                    <a:pt x="62974" y="185696"/>
                    <a:pt x="47863" y="173383"/>
                  </a:cubicBezTo>
                  <a:cubicBezTo>
                    <a:pt x="35477" y="161425"/>
                    <a:pt x="-27205" y="127743"/>
                    <a:pt x="13652" y="114965"/>
                  </a:cubicBezTo>
                  <a:cubicBezTo>
                    <a:pt x="75958" y="95965"/>
                    <a:pt x="114888" y="66423"/>
                    <a:pt x="152732" y="13829"/>
                  </a:cubicBezTo>
                  <a:cubicBezTo>
                    <a:pt x="149298" y="5436"/>
                    <a:pt x="157851" y="-3400"/>
                    <a:pt x="166093" y="1317"/>
                  </a:cubicBezTo>
                  <a:cubicBezTo>
                    <a:pt x="168109" y="2513"/>
                    <a:pt x="169904" y="4617"/>
                    <a:pt x="170414" y="6920"/>
                  </a:cubicBezTo>
                  <a:cubicBezTo>
                    <a:pt x="171455" y="12434"/>
                    <a:pt x="173228" y="17727"/>
                    <a:pt x="175909" y="22665"/>
                  </a:cubicBezTo>
                  <a:cubicBezTo>
                    <a:pt x="175887" y="22621"/>
                    <a:pt x="175864" y="22576"/>
                    <a:pt x="175842" y="22510"/>
                  </a:cubicBezTo>
                  <a:cubicBezTo>
                    <a:pt x="175820" y="22488"/>
                    <a:pt x="175798" y="22444"/>
                    <a:pt x="175798" y="22421"/>
                  </a:cubicBezTo>
                  <a:cubicBezTo>
                    <a:pt x="188139" y="47224"/>
                    <a:pt x="200547" y="72137"/>
                    <a:pt x="219425" y="92687"/>
                  </a:cubicBezTo>
                  <a:cubicBezTo>
                    <a:pt x="231412" y="106018"/>
                    <a:pt x="246257" y="116139"/>
                    <a:pt x="259264" y="128385"/>
                  </a:cubicBezTo>
                  <a:cubicBezTo>
                    <a:pt x="270276" y="137885"/>
                    <a:pt x="272137" y="149511"/>
                    <a:pt x="258909" y="158059"/>
                  </a:cubicBezTo>
                  <a:cubicBezTo>
                    <a:pt x="235112" y="177480"/>
                    <a:pt x="206751" y="191941"/>
                    <a:pt x="187652" y="216566"/>
                  </a:cubicBezTo>
                  <a:cubicBezTo>
                    <a:pt x="168109" y="239242"/>
                    <a:pt x="151026" y="263558"/>
                    <a:pt x="135539" y="288891"/>
                  </a:cubicBezTo>
                  <a:cubicBezTo>
                    <a:pt x="128160" y="298436"/>
                    <a:pt x="120826" y="320714"/>
                    <a:pt x="105538" y="314491"/>
                  </a:cubicBezTo>
                  <a:close/>
                  <a:moveTo>
                    <a:pt x="115708" y="278749"/>
                  </a:moveTo>
                  <a:cubicBezTo>
                    <a:pt x="115885" y="280676"/>
                    <a:pt x="116062" y="282602"/>
                    <a:pt x="116218" y="284529"/>
                  </a:cubicBezTo>
                  <a:cubicBezTo>
                    <a:pt x="137976" y="249097"/>
                    <a:pt x="161706" y="214285"/>
                    <a:pt x="191596" y="185164"/>
                  </a:cubicBezTo>
                  <a:cubicBezTo>
                    <a:pt x="208679" y="169154"/>
                    <a:pt x="229750" y="158369"/>
                    <a:pt x="247520" y="143178"/>
                  </a:cubicBezTo>
                  <a:cubicBezTo>
                    <a:pt x="232564" y="128894"/>
                    <a:pt x="214927" y="117357"/>
                    <a:pt x="201899" y="101102"/>
                  </a:cubicBezTo>
                  <a:cubicBezTo>
                    <a:pt x="182312" y="78980"/>
                    <a:pt x="169594" y="51941"/>
                    <a:pt x="156566" y="25677"/>
                  </a:cubicBezTo>
                  <a:cubicBezTo>
                    <a:pt x="125546" y="78293"/>
                    <a:pt x="77952" y="110315"/>
                    <a:pt x="21009" y="129846"/>
                  </a:cubicBezTo>
                  <a:cubicBezTo>
                    <a:pt x="38468" y="145370"/>
                    <a:pt x="59606" y="156620"/>
                    <a:pt x="75138" y="174358"/>
                  </a:cubicBezTo>
                  <a:cubicBezTo>
                    <a:pt x="100575" y="202792"/>
                    <a:pt x="112229" y="241523"/>
                    <a:pt x="115708" y="278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 rot="533899">
              <a:off x="8064513" y="1892292"/>
              <a:ext cx="434507" cy="498688"/>
            </a:xfrm>
            <a:custGeom>
              <a:avLst/>
              <a:gdLst/>
              <a:ahLst/>
              <a:cxnLst/>
              <a:rect l="l" t="t" r="r" b="b"/>
              <a:pathLst>
                <a:path w="867228" h="995326" extrusionOk="0">
                  <a:moveTo>
                    <a:pt x="823180" y="465863"/>
                  </a:moveTo>
                  <a:cubicBezTo>
                    <a:pt x="837183" y="472197"/>
                    <a:pt x="852472" y="474389"/>
                    <a:pt x="867228" y="478242"/>
                  </a:cubicBezTo>
                  <a:cubicBezTo>
                    <a:pt x="808844" y="500675"/>
                    <a:pt x="754936" y="532829"/>
                    <a:pt x="704706" y="569944"/>
                  </a:cubicBezTo>
                  <a:cubicBezTo>
                    <a:pt x="686094" y="583098"/>
                    <a:pt x="669565" y="598910"/>
                    <a:pt x="653479" y="615031"/>
                  </a:cubicBezTo>
                  <a:cubicBezTo>
                    <a:pt x="628973" y="637841"/>
                    <a:pt x="608766" y="664747"/>
                    <a:pt x="595560" y="695639"/>
                  </a:cubicBezTo>
                  <a:cubicBezTo>
                    <a:pt x="581468" y="726022"/>
                    <a:pt x="571431" y="758088"/>
                    <a:pt x="560087" y="789578"/>
                  </a:cubicBezTo>
                  <a:cubicBezTo>
                    <a:pt x="534938" y="856699"/>
                    <a:pt x="513269" y="925105"/>
                    <a:pt x="498623" y="995326"/>
                  </a:cubicBezTo>
                  <a:cubicBezTo>
                    <a:pt x="483401" y="951125"/>
                    <a:pt x="465365" y="908009"/>
                    <a:pt x="443053" y="866908"/>
                  </a:cubicBezTo>
                  <a:cubicBezTo>
                    <a:pt x="416841" y="815266"/>
                    <a:pt x="388259" y="764820"/>
                    <a:pt x="352364" y="719201"/>
                  </a:cubicBezTo>
                  <a:cubicBezTo>
                    <a:pt x="330229" y="689283"/>
                    <a:pt x="312083" y="656288"/>
                    <a:pt x="285693" y="629691"/>
                  </a:cubicBezTo>
                  <a:cubicBezTo>
                    <a:pt x="244858" y="589255"/>
                    <a:pt x="203003" y="548641"/>
                    <a:pt x="152219" y="520783"/>
                  </a:cubicBezTo>
                  <a:cubicBezTo>
                    <a:pt x="105246" y="494674"/>
                    <a:pt x="55105" y="467103"/>
                    <a:pt x="0" y="466572"/>
                  </a:cubicBezTo>
                  <a:cubicBezTo>
                    <a:pt x="67734" y="432712"/>
                    <a:pt x="131923" y="391368"/>
                    <a:pt x="190905" y="343867"/>
                  </a:cubicBezTo>
                  <a:cubicBezTo>
                    <a:pt x="235087" y="306619"/>
                    <a:pt x="277872" y="267378"/>
                    <a:pt x="317666" y="225524"/>
                  </a:cubicBezTo>
                  <a:cubicBezTo>
                    <a:pt x="385666" y="147840"/>
                    <a:pt x="423710" y="104635"/>
                    <a:pt x="444360" y="0"/>
                  </a:cubicBezTo>
                  <a:cubicBezTo>
                    <a:pt x="471237" y="57045"/>
                    <a:pt x="491223" y="117634"/>
                    <a:pt x="525189" y="171114"/>
                  </a:cubicBezTo>
                  <a:cubicBezTo>
                    <a:pt x="542051" y="200345"/>
                    <a:pt x="563876" y="226033"/>
                    <a:pt x="583795" y="253139"/>
                  </a:cubicBezTo>
                  <a:cubicBezTo>
                    <a:pt x="602385" y="281839"/>
                    <a:pt x="626071" y="306154"/>
                    <a:pt x="650864" y="329517"/>
                  </a:cubicBezTo>
                  <a:cubicBezTo>
                    <a:pt x="682172" y="363487"/>
                    <a:pt x="717225" y="393449"/>
                    <a:pt x="753053" y="422503"/>
                  </a:cubicBezTo>
                  <a:cubicBezTo>
                    <a:pt x="774745" y="439289"/>
                    <a:pt x="798364" y="454126"/>
                    <a:pt x="823180" y="465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 rot="533899">
              <a:off x="8505181" y="1922320"/>
              <a:ext cx="103753" cy="120605"/>
            </a:xfrm>
            <a:custGeom>
              <a:avLst/>
              <a:gdLst/>
              <a:ahLst/>
              <a:cxnLst/>
              <a:rect l="l" t="t" r="r" b="b"/>
              <a:pathLst>
                <a:path w="207080" h="240715" extrusionOk="0">
                  <a:moveTo>
                    <a:pt x="162655" y="62559"/>
                  </a:moveTo>
                  <a:cubicBezTo>
                    <a:pt x="176082" y="73721"/>
                    <a:pt x="192368" y="80231"/>
                    <a:pt x="207080" y="89377"/>
                  </a:cubicBezTo>
                  <a:cubicBezTo>
                    <a:pt x="160683" y="144186"/>
                    <a:pt x="143135" y="168722"/>
                    <a:pt x="127270" y="240716"/>
                  </a:cubicBezTo>
                  <a:cubicBezTo>
                    <a:pt x="105867" y="187966"/>
                    <a:pt x="58849" y="142724"/>
                    <a:pt x="7312" y="119295"/>
                  </a:cubicBezTo>
                  <a:cubicBezTo>
                    <a:pt x="4897" y="118143"/>
                    <a:pt x="2437" y="117014"/>
                    <a:pt x="0" y="115862"/>
                  </a:cubicBezTo>
                  <a:cubicBezTo>
                    <a:pt x="25326" y="102686"/>
                    <a:pt x="47859" y="84793"/>
                    <a:pt x="66117" y="62803"/>
                  </a:cubicBezTo>
                  <a:cubicBezTo>
                    <a:pt x="82402" y="43471"/>
                    <a:pt x="98400" y="23429"/>
                    <a:pt x="108348" y="0"/>
                  </a:cubicBezTo>
                  <a:cubicBezTo>
                    <a:pt x="121244" y="24603"/>
                    <a:pt x="140963" y="45464"/>
                    <a:pt x="162655" y="62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 rot="533899">
              <a:off x="8433309" y="2309577"/>
              <a:ext cx="113489" cy="129693"/>
            </a:xfrm>
            <a:custGeom>
              <a:avLst/>
              <a:gdLst/>
              <a:ahLst/>
              <a:cxnLst/>
              <a:rect l="l" t="t" r="r" b="b"/>
              <a:pathLst>
                <a:path w="226511" h="258852" extrusionOk="0">
                  <a:moveTo>
                    <a:pt x="180890" y="75404"/>
                  </a:moveTo>
                  <a:cubicBezTo>
                    <a:pt x="193941" y="91636"/>
                    <a:pt x="211556" y="103195"/>
                    <a:pt x="226512" y="117457"/>
                  </a:cubicBezTo>
                  <a:cubicBezTo>
                    <a:pt x="208742" y="132670"/>
                    <a:pt x="187671" y="143455"/>
                    <a:pt x="170587" y="159466"/>
                  </a:cubicBezTo>
                  <a:cubicBezTo>
                    <a:pt x="140697" y="188586"/>
                    <a:pt x="116967" y="223398"/>
                    <a:pt x="95209" y="258852"/>
                  </a:cubicBezTo>
                  <a:cubicBezTo>
                    <a:pt x="95054" y="256926"/>
                    <a:pt x="94877" y="254999"/>
                    <a:pt x="94699" y="253072"/>
                  </a:cubicBezTo>
                  <a:cubicBezTo>
                    <a:pt x="91221" y="215847"/>
                    <a:pt x="79588" y="177115"/>
                    <a:pt x="54130" y="148659"/>
                  </a:cubicBezTo>
                  <a:cubicBezTo>
                    <a:pt x="38598" y="130921"/>
                    <a:pt x="17460" y="119671"/>
                    <a:pt x="0" y="104148"/>
                  </a:cubicBezTo>
                  <a:cubicBezTo>
                    <a:pt x="56922" y="84616"/>
                    <a:pt x="104515" y="52594"/>
                    <a:pt x="135557" y="0"/>
                  </a:cubicBezTo>
                  <a:cubicBezTo>
                    <a:pt x="148585" y="26242"/>
                    <a:pt x="161304" y="53281"/>
                    <a:pt x="180890" y="75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7" y="451385"/>
            <a:ext cx="751816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24"/>
          <p:cNvGrpSpPr/>
          <p:nvPr/>
        </p:nvGrpSpPr>
        <p:grpSpPr>
          <a:xfrm>
            <a:off x="6846619" y="2465020"/>
            <a:ext cx="2120350" cy="2552523"/>
            <a:chOff x="6846619" y="2465020"/>
            <a:chExt cx="2120350" cy="2552523"/>
          </a:xfrm>
        </p:grpSpPr>
        <p:grpSp>
          <p:nvGrpSpPr>
            <p:cNvPr id="1004" name="Google Shape;1004;p24"/>
            <p:cNvGrpSpPr/>
            <p:nvPr/>
          </p:nvGrpSpPr>
          <p:grpSpPr>
            <a:xfrm>
              <a:off x="6846619" y="2467377"/>
              <a:ext cx="2120350" cy="2550166"/>
              <a:chOff x="6846619" y="2467377"/>
              <a:chExt cx="2120350" cy="2550166"/>
            </a:xfrm>
          </p:grpSpPr>
          <p:sp>
            <p:nvSpPr>
              <p:cNvPr id="1005" name="Google Shape;1005;p24"/>
              <p:cNvSpPr/>
              <p:nvPr/>
            </p:nvSpPr>
            <p:spPr>
              <a:xfrm rot="-1008521">
                <a:off x="7137169" y="2641362"/>
                <a:ext cx="1539249" cy="2202196"/>
              </a:xfrm>
              <a:custGeom>
                <a:avLst/>
                <a:gdLst/>
                <a:ahLst/>
                <a:cxnLst/>
                <a:rect l="l" t="t" r="r" b="b"/>
                <a:pathLst>
                  <a:path w="3069762" h="4385521" extrusionOk="0">
                    <a:moveTo>
                      <a:pt x="3005736" y="3068610"/>
                    </a:moveTo>
                    <a:cubicBezTo>
                      <a:pt x="2959251" y="2869164"/>
                      <a:pt x="2920835" y="2667524"/>
                      <a:pt x="2858387" y="2472200"/>
                    </a:cubicBezTo>
                    <a:cubicBezTo>
                      <a:pt x="2792519" y="2274858"/>
                      <a:pt x="2748928" y="2071289"/>
                      <a:pt x="2689638" y="1872017"/>
                    </a:cubicBezTo>
                    <a:cubicBezTo>
                      <a:pt x="2649994" y="1734843"/>
                      <a:pt x="2605088" y="1599247"/>
                      <a:pt x="2568163" y="1461371"/>
                    </a:cubicBezTo>
                    <a:cubicBezTo>
                      <a:pt x="2532554" y="1322442"/>
                      <a:pt x="2502119" y="1182110"/>
                      <a:pt x="2465370" y="1043445"/>
                    </a:cubicBezTo>
                    <a:cubicBezTo>
                      <a:pt x="2447477" y="974419"/>
                      <a:pt x="2426779" y="906182"/>
                      <a:pt x="2405729" y="838121"/>
                    </a:cubicBezTo>
                    <a:cubicBezTo>
                      <a:pt x="2364594" y="704368"/>
                      <a:pt x="2336878" y="566667"/>
                      <a:pt x="2292235" y="433965"/>
                    </a:cubicBezTo>
                    <a:cubicBezTo>
                      <a:pt x="2249083" y="317841"/>
                      <a:pt x="2215930" y="193647"/>
                      <a:pt x="2177602" y="74014"/>
                    </a:cubicBezTo>
                    <a:cubicBezTo>
                      <a:pt x="2187951" y="63752"/>
                      <a:pt x="2190758" y="46737"/>
                      <a:pt x="2178303" y="34019"/>
                    </a:cubicBezTo>
                    <a:cubicBezTo>
                      <a:pt x="2166550" y="23582"/>
                      <a:pt x="2149097" y="22091"/>
                      <a:pt x="2134362" y="17881"/>
                    </a:cubicBezTo>
                    <a:cubicBezTo>
                      <a:pt x="2121030" y="16478"/>
                      <a:pt x="2106646" y="14110"/>
                      <a:pt x="2092701" y="14285"/>
                    </a:cubicBezTo>
                    <a:cubicBezTo>
                      <a:pt x="2089280" y="8233"/>
                      <a:pt x="2084281" y="6041"/>
                      <a:pt x="2076650" y="12531"/>
                    </a:cubicBezTo>
                    <a:cubicBezTo>
                      <a:pt x="2068932" y="2181"/>
                      <a:pt x="2054636" y="-3344"/>
                      <a:pt x="2041567" y="2181"/>
                    </a:cubicBezTo>
                    <a:cubicBezTo>
                      <a:pt x="1873695" y="74102"/>
                      <a:pt x="1712226" y="156897"/>
                      <a:pt x="1544617" y="231887"/>
                    </a:cubicBezTo>
                    <a:cubicBezTo>
                      <a:pt x="1310525" y="342925"/>
                      <a:pt x="1079504" y="454489"/>
                      <a:pt x="845851" y="568333"/>
                    </a:cubicBezTo>
                    <a:cubicBezTo>
                      <a:pt x="623074" y="675249"/>
                      <a:pt x="411524" y="802775"/>
                      <a:pt x="202867" y="934512"/>
                    </a:cubicBezTo>
                    <a:cubicBezTo>
                      <a:pt x="145331" y="966262"/>
                      <a:pt x="95777" y="1009502"/>
                      <a:pt x="42187" y="1046953"/>
                    </a:cubicBezTo>
                    <a:cubicBezTo>
                      <a:pt x="36486" y="1052303"/>
                      <a:pt x="24997" y="1056776"/>
                      <a:pt x="16138" y="1062302"/>
                    </a:cubicBezTo>
                    <a:cubicBezTo>
                      <a:pt x="9911" y="1058793"/>
                      <a:pt x="1140" y="1058881"/>
                      <a:pt x="0" y="1066863"/>
                    </a:cubicBezTo>
                    <a:cubicBezTo>
                      <a:pt x="1666" y="1083790"/>
                      <a:pt x="9472" y="1099841"/>
                      <a:pt x="13419" y="1116593"/>
                    </a:cubicBezTo>
                    <a:cubicBezTo>
                      <a:pt x="69114" y="1311040"/>
                      <a:pt x="101039" y="1510838"/>
                      <a:pt x="142963" y="1708355"/>
                    </a:cubicBezTo>
                    <a:cubicBezTo>
                      <a:pt x="190939" y="1887980"/>
                      <a:pt x="245406" y="2065851"/>
                      <a:pt x="289610" y="2246528"/>
                    </a:cubicBezTo>
                    <a:cubicBezTo>
                      <a:pt x="322500" y="2374143"/>
                      <a:pt x="346269" y="2504037"/>
                      <a:pt x="383106" y="2630599"/>
                    </a:cubicBezTo>
                    <a:cubicBezTo>
                      <a:pt x="422048" y="2761722"/>
                      <a:pt x="468972" y="2890477"/>
                      <a:pt x="500634" y="3023792"/>
                    </a:cubicBezTo>
                    <a:cubicBezTo>
                      <a:pt x="534665" y="3151582"/>
                      <a:pt x="561766" y="3281126"/>
                      <a:pt x="598341" y="3408214"/>
                    </a:cubicBezTo>
                    <a:cubicBezTo>
                      <a:pt x="658596" y="3598539"/>
                      <a:pt x="706133" y="3792460"/>
                      <a:pt x="751390" y="3986908"/>
                    </a:cubicBezTo>
                    <a:cubicBezTo>
                      <a:pt x="761652" y="4040497"/>
                      <a:pt x="773317" y="4101805"/>
                      <a:pt x="789543" y="4156972"/>
                    </a:cubicBezTo>
                    <a:cubicBezTo>
                      <a:pt x="789455" y="4157236"/>
                      <a:pt x="789280" y="4157411"/>
                      <a:pt x="789192" y="4157674"/>
                    </a:cubicBezTo>
                    <a:cubicBezTo>
                      <a:pt x="767791" y="4200914"/>
                      <a:pt x="932243" y="4316337"/>
                      <a:pt x="983903" y="4360629"/>
                    </a:cubicBezTo>
                    <a:cubicBezTo>
                      <a:pt x="984253" y="4364313"/>
                      <a:pt x="985394" y="4367997"/>
                      <a:pt x="987586" y="4371067"/>
                    </a:cubicBezTo>
                    <a:cubicBezTo>
                      <a:pt x="993024" y="4378785"/>
                      <a:pt x="1003461" y="4379486"/>
                      <a:pt x="1011881" y="4380714"/>
                    </a:cubicBezTo>
                    <a:cubicBezTo>
                      <a:pt x="1039158" y="4384311"/>
                      <a:pt x="1066698" y="4384574"/>
                      <a:pt x="1094151" y="4385451"/>
                    </a:cubicBezTo>
                    <a:cubicBezTo>
                      <a:pt x="1239570" y="4386591"/>
                      <a:pt x="1384550" y="4373698"/>
                      <a:pt x="1529969" y="4372207"/>
                    </a:cubicBezTo>
                    <a:cubicBezTo>
                      <a:pt x="1689334" y="4372382"/>
                      <a:pt x="1848523" y="4369926"/>
                      <a:pt x="2007800" y="4365278"/>
                    </a:cubicBezTo>
                    <a:cubicBezTo>
                      <a:pt x="2236980" y="4350455"/>
                      <a:pt x="2468527" y="4337036"/>
                      <a:pt x="2699286" y="4326950"/>
                    </a:cubicBezTo>
                    <a:cubicBezTo>
                      <a:pt x="2733579" y="4322389"/>
                      <a:pt x="2764540" y="4315635"/>
                      <a:pt x="2800062" y="4316951"/>
                    </a:cubicBezTo>
                    <a:cubicBezTo>
                      <a:pt x="2812779" y="4317039"/>
                      <a:pt x="2825585" y="4317039"/>
                      <a:pt x="2838302" y="4315986"/>
                    </a:cubicBezTo>
                    <a:cubicBezTo>
                      <a:pt x="2862685" y="4313881"/>
                      <a:pt x="2871719" y="4280552"/>
                      <a:pt x="2854090" y="4265291"/>
                    </a:cubicBezTo>
                    <a:cubicBezTo>
                      <a:pt x="2860141" y="4247750"/>
                      <a:pt x="2863737" y="4227490"/>
                      <a:pt x="2869000" y="4216088"/>
                    </a:cubicBezTo>
                    <a:cubicBezTo>
                      <a:pt x="2871543" y="4208106"/>
                      <a:pt x="2874437" y="4200213"/>
                      <a:pt x="2877419" y="4192406"/>
                    </a:cubicBezTo>
                    <a:cubicBezTo>
                      <a:pt x="2880489" y="4191705"/>
                      <a:pt x="2883559" y="4191091"/>
                      <a:pt x="2886541" y="4190214"/>
                    </a:cubicBezTo>
                    <a:cubicBezTo>
                      <a:pt x="2900223" y="4182671"/>
                      <a:pt x="2901890" y="4164779"/>
                      <a:pt x="2893558" y="4153464"/>
                    </a:cubicBezTo>
                    <a:cubicBezTo>
                      <a:pt x="2901627" y="4134870"/>
                      <a:pt x="2909696" y="4116276"/>
                      <a:pt x="2916274" y="4097244"/>
                    </a:cubicBezTo>
                    <a:lnTo>
                      <a:pt x="2916186" y="4097244"/>
                    </a:lnTo>
                    <a:cubicBezTo>
                      <a:pt x="2914608" y="4093472"/>
                      <a:pt x="2912590" y="4091280"/>
                      <a:pt x="2910310" y="4090315"/>
                    </a:cubicBezTo>
                    <a:cubicBezTo>
                      <a:pt x="2950655" y="4047338"/>
                      <a:pt x="2878648" y="3913058"/>
                      <a:pt x="2863387" y="3869555"/>
                    </a:cubicBezTo>
                    <a:cubicBezTo>
                      <a:pt x="2836986" y="3805441"/>
                      <a:pt x="2815323" y="3739748"/>
                      <a:pt x="2795501" y="3673354"/>
                    </a:cubicBezTo>
                    <a:cubicBezTo>
                      <a:pt x="2793045" y="3666074"/>
                      <a:pt x="2790940" y="3658531"/>
                      <a:pt x="2787256" y="3651690"/>
                    </a:cubicBezTo>
                    <a:cubicBezTo>
                      <a:pt x="2785239" y="3647918"/>
                      <a:pt x="2782608" y="3645024"/>
                      <a:pt x="2779626" y="3642743"/>
                    </a:cubicBezTo>
                    <a:cubicBezTo>
                      <a:pt x="2871368" y="3570648"/>
                      <a:pt x="2951883" y="3484081"/>
                      <a:pt x="3024505" y="3392339"/>
                    </a:cubicBezTo>
                    <a:cubicBezTo>
                      <a:pt x="3026961" y="3389445"/>
                      <a:pt x="3034591" y="3379797"/>
                      <a:pt x="3041082" y="3369535"/>
                    </a:cubicBezTo>
                    <a:cubicBezTo>
                      <a:pt x="3056606" y="3361816"/>
                      <a:pt x="3067833" y="3349011"/>
                      <a:pt x="3069762" y="3327435"/>
                    </a:cubicBezTo>
                    <a:cubicBezTo>
                      <a:pt x="3052308" y="3240517"/>
                      <a:pt x="3024417" y="3155529"/>
                      <a:pt x="3005736" y="3068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4"/>
              <p:cNvSpPr/>
              <p:nvPr/>
            </p:nvSpPr>
            <p:spPr>
              <a:xfrm rot="-1013502">
                <a:off x="7210969" y="2673904"/>
                <a:ext cx="1345362" cy="2027934"/>
              </a:xfrm>
              <a:custGeom>
                <a:avLst/>
                <a:gdLst/>
                <a:ahLst/>
                <a:cxnLst/>
                <a:rect l="l" t="t" r="r" b="b"/>
                <a:pathLst>
                  <a:path w="2695952" h="4063750" extrusionOk="0">
                    <a:moveTo>
                      <a:pt x="724288" y="1444104"/>
                    </a:moveTo>
                    <a:cubicBezTo>
                      <a:pt x="729814" y="1377885"/>
                      <a:pt x="699730" y="1313946"/>
                      <a:pt x="679558" y="1252112"/>
                    </a:cubicBezTo>
                    <a:cubicBezTo>
                      <a:pt x="656841" y="1194400"/>
                      <a:pt x="642019" y="1133619"/>
                      <a:pt x="615970" y="1077399"/>
                    </a:cubicBezTo>
                    <a:cubicBezTo>
                      <a:pt x="602814" y="1056086"/>
                      <a:pt x="573344" y="1057577"/>
                      <a:pt x="551066" y="1056174"/>
                    </a:cubicBezTo>
                    <a:cubicBezTo>
                      <a:pt x="495898" y="1051174"/>
                      <a:pt x="483970" y="1113359"/>
                      <a:pt x="479760" y="1155897"/>
                    </a:cubicBezTo>
                    <a:cubicBezTo>
                      <a:pt x="475199" y="1189401"/>
                      <a:pt x="467393" y="1222292"/>
                      <a:pt x="459061" y="1255006"/>
                    </a:cubicBezTo>
                    <a:cubicBezTo>
                      <a:pt x="431784" y="1227028"/>
                      <a:pt x="411348" y="1193085"/>
                      <a:pt x="389334" y="1160896"/>
                    </a:cubicBezTo>
                    <a:cubicBezTo>
                      <a:pt x="378107" y="1143706"/>
                      <a:pt x="364600" y="1119235"/>
                      <a:pt x="340393" y="1123533"/>
                    </a:cubicBezTo>
                    <a:cubicBezTo>
                      <a:pt x="326272" y="1126252"/>
                      <a:pt x="314168" y="1134409"/>
                      <a:pt x="300661" y="1139320"/>
                    </a:cubicBezTo>
                    <a:cubicBezTo>
                      <a:pt x="287593" y="1144583"/>
                      <a:pt x="272419" y="1148793"/>
                      <a:pt x="264701" y="1161773"/>
                    </a:cubicBezTo>
                    <a:cubicBezTo>
                      <a:pt x="254790" y="1181771"/>
                      <a:pt x="256457" y="1219660"/>
                      <a:pt x="272770" y="1235623"/>
                    </a:cubicBezTo>
                    <a:cubicBezTo>
                      <a:pt x="296539" y="1321752"/>
                      <a:pt x="309783" y="1410424"/>
                      <a:pt x="330306" y="1497693"/>
                    </a:cubicBezTo>
                    <a:cubicBezTo>
                      <a:pt x="339340" y="1532162"/>
                      <a:pt x="345568" y="1581541"/>
                      <a:pt x="390737" y="1582418"/>
                    </a:cubicBezTo>
                    <a:cubicBezTo>
                      <a:pt x="472831" y="1583120"/>
                      <a:pt x="448273" y="1471381"/>
                      <a:pt x="434591" y="1419984"/>
                    </a:cubicBezTo>
                    <a:cubicBezTo>
                      <a:pt x="450904" y="1448928"/>
                      <a:pt x="484584" y="1459891"/>
                      <a:pt x="516334" y="1454804"/>
                    </a:cubicBezTo>
                    <a:cubicBezTo>
                      <a:pt x="573256" y="1444805"/>
                      <a:pt x="565538" y="1369552"/>
                      <a:pt x="568783" y="1325523"/>
                    </a:cubicBezTo>
                    <a:cubicBezTo>
                      <a:pt x="577378" y="1359466"/>
                      <a:pt x="585097" y="1393672"/>
                      <a:pt x="594306" y="1427439"/>
                    </a:cubicBezTo>
                    <a:cubicBezTo>
                      <a:pt x="600007" y="1445682"/>
                      <a:pt x="603954" y="1466645"/>
                      <a:pt x="619039" y="1479713"/>
                    </a:cubicBezTo>
                    <a:cubicBezTo>
                      <a:pt x="653859" y="1505937"/>
                      <a:pt x="718149" y="1492080"/>
                      <a:pt x="724288" y="1444104"/>
                    </a:cubicBezTo>
                    <a:close/>
                    <a:moveTo>
                      <a:pt x="1043719" y="1367535"/>
                    </a:moveTo>
                    <a:cubicBezTo>
                      <a:pt x="1082135" y="1341047"/>
                      <a:pt x="1067137" y="1287020"/>
                      <a:pt x="1057752" y="1249130"/>
                    </a:cubicBezTo>
                    <a:cubicBezTo>
                      <a:pt x="1032843" y="1160984"/>
                      <a:pt x="1004689" y="1072926"/>
                      <a:pt x="962151" y="991621"/>
                    </a:cubicBezTo>
                    <a:cubicBezTo>
                      <a:pt x="947943" y="967764"/>
                      <a:pt x="938909" y="936541"/>
                      <a:pt x="913298" y="922507"/>
                    </a:cubicBezTo>
                    <a:cubicBezTo>
                      <a:pt x="887600" y="912246"/>
                      <a:pt x="858744" y="907948"/>
                      <a:pt x="831204" y="910228"/>
                    </a:cubicBezTo>
                    <a:cubicBezTo>
                      <a:pt x="807961" y="913561"/>
                      <a:pt x="783403" y="924349"/>
                      <a:pt x="773142" y="946715"/>
                    </a:cubicBezTo>
                    <a:cubicBezTo>
                      <a:pt x="767967" y="955836"/>
                      <a:pt x="770423" y="964782"/>
                      <a:pt x="776211" y="970659"/>
                    </a:cubicBezTo>
                    <a:cubicBezTo>
                      <a:pt x="775071" y="971536"/>
                      <a:pt x="774106" y="972764"/>
                      <a:pt x="773405" y="974167"/>
                    </a:cubicBezTo>
                    <a:cubicBezTo>
                      <a:pt x="767002" y="971711"/>
                      <a:pt x="760336" y="980219"/>
                      <a:pt x="760775" y="988639"/>
                    </a:cubicBezTo>
                    <a:cubicBezTo>
                      <a:pt x="751039" y="1081696"/>
                      <a:pt x="749724" y="1175719"/>
                      <a:pt x="757179" y="1269040"/>
                    </a:cubicBezTo>
                    <a:cubicBezTo>
                      <a:pt x="764283" y="1327190"/>
                      <a:pt x="754898" y="1422615"/>
                      <a:pt x="827608" y="1439455"/>
                    </a:cubicBezTo>
                    <a:cubicBezTo>
                      <a:pt x="917069" y="1451120"/>
                      <a:pt x="895669" y="1327628"/>
                      <a:pt x="891459" y="1271759"/>
                    </a:cubicBezTo>
                    <a:cubicBezTo>
                      <a:pt x="905580" y="1265444"/>
                      <a:pt x="919613" y="1263339"/>
                      <a:pt x="935313" y="1261409"/>
                    </a:cubicBezTo>
                    <a:cubicBezTo>
                      <a:pt x="960836" y="1289826"/>
                      <a:pt x="956626" y="1335697"/>
                      <a:pt x="984780" y="1362974"/>
                    </a:cubicBezTo>
                    <a:cubicBezTo>
                      <a:pt x="1000567" y="1377095"/>
                      <a:pt x="1025739" y="1378235"/>
                      <a:pt x="1043719" y="1367535"/>
                    </a:cubicBezTo>
                    <a:close/>
                    <a:moveTo>
                      <a:pt x="1355081" y="876899"/>
                    </a:moveTo>
                    <a:cubicBezTo>
                      <a:pt x="1375166" y="839975"/>
                      <a:pt x="1369377" y="775860"/>
                      <a:pt x="1318419" y="771212"/>
                    </a:cubicBezTo>
                    <a:cubicBezTo>
                      <a:pt x="1220713" y="762792"/>
                      <a:pt x="1121077" y="787701"/>
                      <a:pt x="1028633" y="820153"/>
                    </a:cubicBezTo>
                    <a:cubicBezTo>
                      <a:pt x="1002058" y="832169"/>
                      <a:pt x="995743" y="861901"/>
                      <a:pt x="1000479" y="888389"/>
                    </a:cubicBezTo>
                    <a:cubicBezTo>
                      <a:pt x="1001181" y="895055"/>
                      <a:pt x="1005654" y="900580"/>
                      <a:pt x="1011443" y="903475"/>
                    </a:cubicBezTo>
                    <a:cubicBezTo>
                      <a:pt x="992673" y="969869"/>
                      <a:pt x="1072487" y="971887"/>
                      <a:pt x="1117569" y="965572"/>
                    </a:cubicBezTo>
                    <a:cubicBezTo>
                      <a:pt x="1149582" y="1033194"/>
                      <a:pt x="1159318" y="1247727"/>
                      <a:pt x="1247025" y="1257375"/>
                    </a:cubicBezTo>
                    <a:cubicBezTo>
                      <a:pt x="1337452" y="1274214"/>
                      <a:pt x="1333680" y="1164843"/>
                      <a:pt x="1319033" y="1105202"/>
                    </a:cubicBezTo>
                    <a:cubicBezTo>
                      <a:pt x="1307280" y="1046877"/>
                      <a:pt x="1279565" y="992673"/>
                      <a:pt x="1265707" y="935400"/>
                    </a:cubicBezTo>
                    <a:cubicBezTo>
                      <a:pt x="1266496" y="933646"/>
                      <a:pt x="1267987" y="932506"/>
                      <a:pt x="1269391" y="931366"/>
                    </a:cubicBezTo>
                    <a:lnTo>
                      <a:pt x="1269478" y="931453"/>
                    </a:lnTo>
                    <a:cubicBezTo>
                      <a:pt x="1297018" y="912158"/>
                      <a:pt x="1337013" y="907685"/>
                      <a:pt x="1355081" y="876899"/>
                    </a:cubicBezTo>
                    <a:close/>
                    <a:moveTo>
                      <a:pt x="1740643" y="1007584"/>
                    </a:moveTo>
                    <a:cubicBezTo>
                      <a:pt x="1774410" y="970483"/>
                      <a:pt x="1770990" y="916894"/>
                      <a:pt x="1758272" y="871637"/>
                    </a:cubicBezTo>
                    <a:cubicBezTo>
                      <a:pt x="1734766" y="792963"/>
                      <a:pt x="1716173" y="712886"/>
                      <a:pt x="1694772" y="633599"/>
                    </a:cubicBezTo>
                    <a:cubicBezTo>
                      <a:pt x="1688545" y="612198"/>
                      <a:pt x="1685212" y="588868"/>
                      <a:pt x="1671091" y="570888"/>
                    </a:cubicBezTo>
                    <a:cubicBezTo>
                      <a:pt x="1652585" y="548961"/>
                      <a:pt x="1613555" y="546944"/>
                      <a:pt x="1593031" y="566853"/>
                    </a:cubicBezTo>
                    <a:cubicBezTo>
                      <a:pt x="1551984" y="623425"/>
                      <a:pt x="1579349" y="699555"/>
                      <a:pt x="1579349" y="764371"/>
                    </a:cubicBezTo>
                    <a:cubicBezTo>
                      <a:pt x="1579349" y="765686"/>
                      <a:pt x="1579261" y="766827"/>
                      <a:pt x="1579261" y="768054"/>
                    </a:cubicBezTo>
                    <a:cubicBezTo>
                      <a:pt x="1579261" y="768142"/>
                      <a:pt x="1579173" y="768142"/>
                      <a:pt x="1579173" y="768142"/>
                    </a:cubicBezTo>
                    <a:cubicBezTo>
                      <a:pt x="1564526" y="776387"/>
                      <a:pt x="1550055" y="780947"/>
                      <a:pt x="1533127" y="784894"/>
                    </a:cubicBezTo>
                    <a:cubicBezTo>
                      <a:pt x="1519708" y="772177"/>
                      <a:pt x="1522953" y="749110"/>
                      <a:pt x="1520059" y="732007"/>
                    </a:cubicBezTo>
                    <a:cubicBezTo>
                      <a:pt x="1517603" y="701748"/>
                      <a:pt x="1518129" y="666928"/>
                      <a:pt x="1505061" y="638510"/>
                    </a:cubicBezTo>
                    <a:cubicBezTo>
                      <a:pt x="1486203" y="592552"/>
                      <a:pt x="1438315" y="593955"/>
                      <a:pt x="1426738" y="643598"/>
                    </a:cubicBezTo>
                    <a:cubicBezTo>
                      <a:pt x="1416037" y="683768"/>
                      <a:pt x="1421037" y="726043"/>
                      <a:pt x="1421388" y="767090"/>
                    </a:cubicBezTo>
                    <a:cubicBezTo>
                      <a:pt x="1418405" y="796998"/>
                      <a:pt x="1419283" y="826994"/>
                      <a:pt x="1419546" y="856902"/>
                    </a:cubicBezTo>
                    <a:cubicBezTo>
                      <a:pt x="1419458" y="908913"/>
                      <a:pt x="1423405" y="960748"/>
                      <a:pt x="1429194" y="1012407"/>
                    </a:cubicBezTo>
                    <a:cubicBezTo>
                      <a:pt x="1433140" y="1056437"/>
                      <a:pt x="1435596" y="1109061"/>
                      <a:pt x="1475591" y="1136601"/>
                    </a:cubicBezTo>
                    <a:cubicBezTo>
                      <a:pt x="1491290" y="1146775"/>
                      <a:pt x="1514445" y="1150108"/>
                      <a:pt x="1531373" y="1140460"/>
                    </a:cubicBezTo>
                    <a:cubicBezTo>
                      <a:pt x="1594698" y="1091870"/>
                      <a:pt x="1557159" y="979166"/>
                      <a:pt x="1551633" y="911368"/>
                    </a:cubicBezTo>
                    <a:cubicBezTo>
                      <a:pt x="1573297" y="900493"/>
                      <a:pt x="1596627" y="892336"/>
                      <a:pt x="1620045" y="886021"/>
                    </a:cubicBezTo>
                    <a:cubicBezTo>
                      <a:pt x="1638727" y="928121"/>
                      <a:pt x="1634078" y="979956"/>
                      <a:pt x="1661355" y="1018196"/>
                    </a:cubicBezTo>
                    <a:cubicBezTo>
                      <a:pt x="1683370" y="1042930"/>
                      <a:pt x="1721259" y="1028546"/>
                      <a:pt x="1740643" y="1007584"/>
                    </a:cubicBezTo>
                    <a:close/>
                    <a:moveTo>
                      <a:pt x="1903779" y="2887067"/>
                    </a:moveTo>
                    <a:cubicBezTo>
                      <a:pt x="1918864" y="2856896"/>
                      <a:pt x="1900095" y="2823216"/>
                      <a:pt x="1894745" y="2792606"/>
                    </a:cubicBezTo>
                    <a:cubicBezTo>
                      <a:pt x="1889219" y="2716476"/>
                      <a:pt x="1811160" y="2714898"/>
                      <a:pt x="1753185" y="2730597"/>
                    </a:cubicBezTo>
                    <a:cubicBezTo>
                      <a:pt x="1615221" y="2761996"/>
                      <a:pt x="1479625" y="2803131"/>
                      <a:pt x="1343416" y="2841722"/>
                    </a:cubicBezTo>
                    <a:cubicBezTo>
                      <a:pt x="1310174" y="2852248"/>
                      <a:pt x="1276582" y="2862334"/>
                      <a:pt x="1244306" y="2875665"/>
                    </a:cubicBezTo>
                    <a:cubicBezTo>
                      <a:pt x="1213082" y="2884348"/>
                      <a:pt x="1190191" y="2910134"/>
                      <a:pt x="1192296" y="2943551"/>
                    </a:cubicBezTo>
                    <a:cubicBezTo>
                      <a:pt x="1194401" y="2969249"/>
                      <a:pt x="1196681" y="3004332"/>
                      <a:pt x="1222467" y="3017488"/>
                    </a:cubicBezTo>
                    <a:cubicBezTo>
                      <a:pt x="1221765" y="3039327"/>
                      <a:pt x="1239307" y="3057395"/>
                      <a:pt x="1260795" y="3059588"/>
                    </a:cubicBezTo>
                    <a:cubicBezTo>
                      <a:pt x="1358150" y="3059325"/>
                      <a:pt x="1445595" y="3011787"/>
                      <a:pt x="1538916" y="2988194"/>
                    </a:cubicBezTo>
                    <a:cubicBezTo>
                      <a:pt x="1629956" y="2976967"/>
                      <a:pt x="1718628" y="2953199"/>
                      <a:pt x="1806599" y="2927851"/>
                    </a:cubicBezTo>
                    <a:cubicBezTo>
                      <a:pt x="1831332" y="2919694"/>
                      <a:pt x="1855890" y="2911801"/>
                      <a:pt x="1880712" y="2904258"/>
                    </a:cubicBezTo>
                    <a:cubicBezTo>
                      <a:pt x="1889921" y="2901013"/>
                      <a:pt x="1899130" y="2895926"/>
                      <a:pt x="1903779" y="2887067"/>
                    </a:cubicBezTo>
                    <a:close/>
                    <a:moveTo>
                      <a:pt x="2045777" y="2316530"/>
                    </a:moveTo>
                    <a:cubicBezTo>
                      <a:pt x="2064985" y="2285218"/>
                      <a:pt x="2052180" y="2247241"/>
                      <a:pt x="2043321" y="2214614"/>
                    </a:cubicBezTo>
                    <a:cubicBezTo>
                      <a:pt x="2013676" y="2091999"/>
                      <a:pt x="1968858" y="1973945"/>
                      <a:pt x="1936055" y="1852294"/>
                    </a:cubicBezTo>
                    <a:cubicBezTo>
                      <a:pt x="1900446" y="1696087"/>
                      <a:pt x="1864574" y="1538740"/>
                      <a:pt x="1798354" y="1392005"/>
                    </a:cubicBezTo>
                    <a:cubicBezTo>
                      <a:pt x="1774936" y="1342363"/>
                      <a:pt x="1768008" y="1280178"/>
                      <a:pt x="1696877" y="1308333"/>
                    </a:cubicBezTo>
                    <a:cubicBezTo>
                      <a:pt x="1526373" y="1359378"/>
                      <a:pt x="1357536" y="1418142"/>
                      <a:pt x="1195278" y="1491817"/>
                    </a:cubicBezTo>
                    <a:cubicBezTo>
                      <a:pt x="1131514" y="1521988"/>
                      <a:pt x="1067663" y="1551896"/>
                      <a:pt x="1001093" y="1575314"/>
                    </a:cubicBezTo>
                    <a:cubicBezTo>
                      <a:pt x="882688" y="1620045"/>
                      <a:pt x="762792" y="1660741"/>
                      <a:pt x="641580" y="1697227"/>
                    </a:cubicBezTo>
                    <a:cubicBezTo>
                      <a:pt x="607813" y="1710559"/>
                      <a:pt x="565889" y="1712050"/>
                      <a:pt x="538349" y="1736784"/>
                    </a:cubicBezTo>
                    <a:cubicBezTo>
                      <a:pt x="533437" y="1741783"/>
                      <a:pt x="531420" y="1748361"/>
                      <a:pt x="531683" y="1754851"/>
                    </a:cubicBezTo>
                    <a:cubicBezTo>
                      <a:pt x="526508" y="1752746"/>
                      <a:pt x="520983" y="1751518"/>
                      <a:pt x="515895" y="1754939"/>
                    </a:cubicBezTo>
                    <a:cubicBezTo>
                      <a:pt x="513264" y="1757044"/>
                      <a:pt x="511072" y="1759938"/>
                      <a:pt x="509493" y="1763359"/>
                    </a:cubicBezTo>
                    <a:cubicBezTo>
                      <a:pt x="493793" y="1767306"/>
                      <a:pt x="513177" y="1812826"/>
                      <a:pt x="514054" y="1825982"/>
                    </a:cubicBezTo>
                    <a:cubicBezTo>
                      <a:pt x="526947" y="1882115"/>
                      <a:pt x="541067" y="1937897"/>
                      <a:pt x="555364" y="1993679"/>
                    </a:cubicBezTo>
                    <a:cubicBezTo>
                      <a:pt x="571327" y="2054635"/>
                      <a:pt x="582465" y="2116645"/>
                      <a:pt x="595271" y="2178303"/>
                    </a:cubicBezTo>
                    <a:cubicBezTo>
                      <a:pt x="621846" y="2286885"/>
                      <a:pt x="657105" y="2393362"/>
                      <a:pt x="691047" y="2499839"/>
                    </a:cubicBezTo>
                    <a:cubicBezTo>
                      <a:pt x="712711" y="2563777"/>
                      <a:pt x="727709" y="2629646"/>
                      <a:pt x="744549" y="2694900"/>
                    </a:cubicBezTo>
                    <a:cubicBezTo>
                      <a:pt x="750250" y="2713582"/>
                      <a:pt x="753758" y="2733930"/>
                      <a:pt x="765511" y="2749981"/>
                    </a:cubicBezTo>
                    <a:cubicBezTo>
                      <a:pt x="791209" y="2779625"/>
                      <a:pt x="835326" y="2765592"/>
                      <a:pt x="868392" y="2758927"/>
                    </a:cubicBezTo>
                    <a:cubicBezTo>
                      <a:pt x="941189" y="2744630"/>
                      <a:pt x="1007408" y="2712003"/>
                      <a:pt x="1073715" y="2679902"/>
                    </a:cubicBezTo>
                    <a:cubicBezTo>
                      <a:pt x="1139583" y="2652713"/>
                      <a:pt x="1206767" y="2628330"/>
                      <a:pt x="1273074" y="2602193"/>
                    </a:cubicBezTo>
                    <a:cubicBezTo>
                      <a:pt x="1400776" y="2569303"/>
                      <a:pt x="1522865" y="2521766"/>
                      <a:pt x="1643814" y="2470018"/>
                    </a:cubicBezTo>
                    <a:cubicBezTo>
                      <a:pt x="1678634" y="2456950"/>
                      <a:pt x="1715208" y="2450109"/>
                      <a:pt x="1751255" y="2441250"/>
                    </a:cubicBezTo>
                    <a:cubicBezTo>
                      <a:pt x="1802564" y="2426778"/>
                      <a:pt x="1851856" y="2405992"/>
                      <a:pt x="1901323" y="2386345"/>
                    </a:cubicBezTo>
                    <a:cubicBezTo>
                      <a:pt x="1948159" y="2364068"/>
                      <a:pt x="2008852" y="2354069"/>
                      <a:pt x="2045777" y="2316530"/>
                    </a:cubicBezTo>
                    <a:close/>
                    <a:moveTo>
                      <a:pt x="2695953" y="3257719"/>
                    </a:moveTo>
                    <a:cubicBezTo>
                      <a:pt x="2695777" y="3258508"/>
                      <a:pt x="2695690" y="3259385"/>
                      <a:pt x="2695514" y="3260175"/>
                    </a:cubicBezTo>
                    <a:cubicBezTo>
                      <a:pt x="2696479" y="3281312"/>
                      <a:pt x="2683762" y="3296661"/>
                      <a:pt x="2664904" y="3304029"/>
                    </a:cubicBezTo>
                    <a:cubicBezTo>
                      <a:pt x="2478351" y="3385597"/>
                      <a:pt x="2294603" y="3474006"/>
                      <a:pt x="2106646" y="3552328"/>
                    </a:cubicBezTo>
                    <a:cubicBezTo>
                      <a:pt x="2024552" y="3588113"/>
                      <a:pt x="1939388" y="3616092"/>
                      <a:pt x="1856504" y="3649859"/>
                    </a:cubicBezTo>
                    <a:cubicBezTo>
                      <a:pt x="1740380" y="3694239"/>
                      <a:pt x="1626623" y="3744583"/>
                      <a:pt x="1507779" y="3781508"/>
                    </a:cubicBezTo>
                    <a:cubicBezTo>
                      <a:pt x="1260006" y="3865532"/>
                      <a:pt x="1014162" y="3956397"/>
                      <a:pt x="775334" y="4063751"/>
                    </a:cubicBezTo>
                    <a:cubicBezTo>
                      <a:pt x="776825" y="4062084"/>
                      <a:pt x="777965" y="4060155"/>
                      <a:pt x="778492" y="4057874"/>
                    </a:cubicBezTo>
                    <a:cubicBezTo>
                      <a:pt x="778492" y="4057874"/>
                      <a:pt x="778492" y="4057962"/>
                      <a:pt x="778579" y="4057962"/>
                    </a:cubicBezTo>
                    <a:cubicBezTo>
                      <a:pt x="780158" y="4050331"/>
                      <a:pt x="778667" y="4042964"/>
                      <a:pt x="776650" y="4035597"/>
                    </a:cubicBezTo>
                    <a:cubicBezTo>
                      <a:pt x="779106" y="4030597"/>
                      <a:pt x="780158" y="4024721"/>
                      <a:pt x="779281" y="4018845"/>
                    </a:cubicBezTo>
                    <a:cubicBezTo>
                      <a:pt x="766388" y="3908333"/>
                      <a:pt x="740777" y="3800541"/>
                      <a:pt x="716833" y="3692047"/>
                    </a:cubicBezTo>
                    <a:cubicBezTo>
                      <a:pt x="697713" y="3595393"/>
                      <a:pt x="672453" y="3500318"/>
                      <a:pt x="650439" y="3404278"/>
                    </a:cubicBezTo>
                    <a:cubicBezTo>
                      <a:pt x="622811" y="3278418"/>
                      <a:pt x="596849" y="3151944"/>
                      <a:pt x="559048" y="3028715"/>
                    </a:cubicBezTo>
                    <a:cubicBezTo>
                      <a:pt x="522561" y="2903030"/>
                      <a:pt x="477743" y="2779625"/>
                      <a:pt x="445729" y="2652801"/>
                    </a:cubicBezTo>
                    <a:cubicBezTo>
                      <a:pt x="401174" y="2458616"/>
                      <a:pt x="355829" y="2264607"/>
                      <a:pt x="301977" y="2072791"/>
                    </a:cubicBezTo>
                    <a:cubicBezTo>
                      <a:pt x="241546" y="1850540"/>
                      <a:pt x="175678" y="1629693"/>
                      <a:pt x="130421" y="1403671"/>
                    </a:cubicBezTo>
                    <a:cubicBezTo>
                      <a:pt x="95163" y="1275968"/>
                      <a:pt x="55080" y="1149933"/>
                      <a:pt x="29031" y="1019863"/>
                    </a:cubicBezTo>
                    <a:cubicBezTo>
                      <a:pt x="21576" y="993112"/>
                      <a:pt x="14384" y="965133"/>
                      <a:pt x="0" y="941189"/>
                    </a:cubicBezTo>
                    <a:cubicBezTo>
                      <a:pt x="6227" y="937418"/>
                      <a:pt x="11928" y="934436"/>
                      <a:pt x="16928" y="932331"/>
                    </a:cubicBezTo>
                    <a:cubicBezTo>
                      <a:pt x="101565" y="888828"/>
                      <a:pt x="178923" y="833133"/>
                      <a:pt x="261631" y="786385"/>
                    </a:cubicBezTo>
                    <a:cubicBezTo>
                      <a:pt x="341533" y="743584"/>
                      <a:pt x="418979" y="696134"/>
                      <a:pt x="499933" y="655350"/>
                    </a:cubicBezTo>
                    <a:cubicBezTo>
                      <a:pt x="731305" y="534402"/>
                      <a:pt x="968817" y="425908"/>
                      <a:pt x="1204662" y="314168"/>
                    </a:cubicBezTo>
                    <a:cubicBezTo>
                      <a:pt x="1310350" y="257158"/>
                      <a:pt x="1422089" y="212603"/>
                      <a:pt x="1530408" y="160943"/>
                    </a:cubicBezTo>
                    <a:cubicBezTo>
                      <a:pt x="1634868" y="108319"/>
                      <a:pt x="1741257" y="59817"/>
                      <a:pt x="1849049" y="13507"/>
                    </a:cubicBezTo>
                    <a:cubicBezTo>
                      <a:pt x="1857732" y="9034"/>
                      <a:pt x="1868257" y="5438"/>
                      <a:pt x="1877028" y="0"/>
                    </a:cubicBezTo>
                    <a:cubicBezTo>
                      <a:pt x="1874134" y="47713"/>
                      <a:pt x="1892815" y="97618"/>
                      <a:pt x="1896587" y="144980"/>
                    </a:cubicBezTo>
                    <a:cubicBezTo>
                      <a:pt x="1911497" y="322413"/>
                      <a:pt x="1962367" y="492828"/>
                      <a:pt x="2000959" y="665963"/>
                    </a:cubicBezTo>
                    <a:cubicBezTo>
                      <a:pt x="2034463" y="801296"/>
                      <a:pt x="2062441" y="937856"/>
                      <a:pt x="2096472" y="1073013"/>
                    </a:cubicBezTo>
                    <a:cubicBezTo>
                      <a:pt x="2143133" y="1243254"/>
                      <a:pt x="2195494" y="1411827"/>
                      <a:pt x="2241716" y="1582243"/>
                    </a:cubicBezTo>
                    <a:cubicBezTo>
                      <a:pt x="2312671" y="1852733"/>
                      <a:pt x="2404325" y="2117259"/>
                      <a:pt x="2477649" y="2386959"/>
                    </a:cubicBezTo>
                    <a:cubicBezTo>
                      <a:pt x="2535974" y="2621664"/>
                      <a:pt x="2594212" y="2856369"/>
                      <a:pt x="2654292" y="3090549"/>
                    </a:cubicBezTo>
                    <a:cubicBezTo>
                      <a:pt x="2666308" y="3142384"/>
                      <a:pt x="2675342" y="3189658"/>
                      <a:pt x="2686305" y="3242984"/>
                    </a:cubicBezTo>
                    <a:cubicBezTo>
                      <a:pt x="2687708" y="3248510"/>
                      <a:pt x="2691392" y="3253860"/>
                      <a:pt x="2695953" y="32577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4"/>
              <p:cNvSpPr/>
              <p:nvPr/>
            </p:nvSpPr>
            <p:spPr>
              <a:xfrm rot="-1013502">
                <a:off x="7230988" y="3291243"/>
                <a:ext cx="455982" cy="1576811"/>
              </a:xfrm>
              <a:custGeom>
                <a:avLst/>
                <a:gdLst/>
                <a:ahLst/>
                <a:cxnLst/>
                <a:rect l="l" t="t" r="r" b="b"/>
                <a:pathLst>
                  <a:path w="913736" h="3159749" extrusionOk="0">
                    <a:moveTo>
                      <a:pt x="896371" y="3103968"/>
                    </a:moveTo>
                    <a:cubicBezTo>
                      <a:pt x="897686" y="3113089"/>
                      <a:pt x="905668" y="3117036"/>
                      <a:pt x="913737" y="3116598"/>
                    </a:cubicBezTo>
                    <a:cubicBezTo>
                      <a:pt x="881197" y="3132210"/>
                      <a:pt x="848570" y="3147383"/>
                      <a:pt x="814715" y="3159750"/>
                    </a:cubicBezTo>
                    <a:cubicBezTo>
                      <a:pt x="816206" y="3151330"/>
                      <a:pt x="814978" y="3142033"/>
                      <a:pt x="812171" y="3134052"/>
                    </a:cubicBezTo>
                    <a:cubicBezTo>
                      <a:pt x="804541" y="3103178"/>
                      <a:pt x="796209" y="3072569"/>
                      <a:pt x="789543" y="3041520"/>
                    </a:cubicBezTo>
                    <a:cubicBezTo>
                      <a:pt x="754635" y="2868473"/>
                      <a:pt x="711483" y="2696742"/>
                      <a:pt x="663946" y="2526765"/>
                    </a:cubicBezTo>
                    <a:cubicBezTo>
                      <a:pt x="622899" y="2398712"/>
                      <a:pt x="588342" y="2268905"/>
                      <a:pt x="557557" y="2138133"/>
                    </a:cubicBezTo>
                    <a:cubicBezTo>
                      <a:pt x="513527" y="1940791"/>
                      <a:pt x="446870" y="1750115"/>
                      <a:pt x="389772" y="1556545"/>
                    </a:cubicBezTo>
                    <a:cubicBezTo>
                      <a:pt x="347936" y="1393146"/>
                      <a:pt x="313554" y="1227729"/>
                      <a:pt x="266718" y="1065558"/>
                    </a:cubicBezTo>
                    <a:cubicBezTo>
                      <a:pt x="233302" y="936804"/>
                      <a:pt x="190764" y="810505"/>
                      <a:pt x="156119" y="682013"/>
                    </a:cubicBezTo>
                    <a:cubicBezTo>
                      <a:pt x="113844" y="495460"/>
                      <a:pt x="79638" y="306976"/>
                      <a:pt x="16840" y="125597"/>
                    </a:cubicBezTo>
                    <a:cubicBezTo>
                      <a:pt x="11314" y="110862"/>
                      <a:pt x="6578" y="95338"/>
                      <a:pt x="0" y="80779"/>
                    </a:cubicBezTo>
                    <a:cubicBezTo>
                      <a:pt x="37627" y="72797"/>
                      <a:pt x="92268" y="28505"/>
                      <a:pt x="133754" y="0"/>
                    </a:cubicBezTo>
                    <a:cubicBezTo>
                      <a:pt x="135508" y="11051"/>
                      <a:pt x="138402" y="21927"/>
                      <a:pt x="140771" y="32978"/>
                    </a:cubicBezTo>
                    <a:cubicBezTo>
                      <a:pt x="158312" y="125860"/>
                      <a:pt x="169363" y="220760"/>
                      <a:pt x="195237" y="312063"/>
                    </a:cubicBezTo>
                    <a:cubicBezTo>
                      <a:pt x="226812" y="423715"/>
                      <a:pt x="247949" y="537647"/>
                      <a:pt x="271367" y="651228"/>
                    </a:cubicBezTo>
                    <a:cubicBezTo>
                      <a:pt x="305397" y="810856"/>
                      <a:pt x="356180" y="966186"/>
                      <a:pt x="395912" y="1124410"/>
                    </a:cubicBezTo>
                    <a:cubicBezTo>
                      <a:pt x="448624" y="1315612"/>
                      <a:pt x="494670" y="1508569"/>
                      <a:pt x="538612" y="1701964"/>
                    </a:cubicBezTo>
                    <a:cubicBezTo>
                      <a:pt x="595622" y="1924215"/>
                      <a:pt x="680435" y="2138835"/>
                      <a:pt x="723938" y="2364769"/>
                    </a:cubicBezTo>
                    <a:cubicBezTo>
                      <a:pt x="773405" y="2600878"/>
                      <a:pt x="841290" y="2833829"/>
                      <a:pt x="873479" y="3073270"/>
                    </a:cubicBezTo>
                    <a:cubicBezTo>
                      <a:pt x="875408" y="3085286"/>
                      <a:pt x="884267" y="3094759"/>
                      <a:pt x="895318" y="3097828"/>
                    </a:cubicBezTo>
                    <a:cubicBezTo>
                      <a:pt x="895493" y="3099933"/>
                      <a:pt x="895844" y="3102038"/>
                      <a:pt x="896371" y="31039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4"/>
              <p:cNvSpPr/>
              <p:nvPr/>
            </p:nvSpPr>
            <p:spPr>
              <a:xfrm rot="-1013502">
                <a:off x="7890712" y="4781530"/>
                <a:ext cx="79603" cy="65860"/>
              </a:xfrm>
              <a:custGeom>
                <a:avLst/>
                <a:gdLst/>
                <a:ahLst/>
                <a:cxnLst/>
                <a:rect l="l" t="t" r="r" b="b"/>
                <a:pathLst>
                  <a:path w="159516" h="131975" extrusionOk="0">
                    <a:moveTo>
                      <a:pt x="108319" y="27428"/>
                    </a:moveTo>
                    <a:cubicBezTo>
                      <a:pt x="134280" y="53302"/>
                      <a:pt x="164101" y="88560"/>
                      <a:pt x="158926" y="127502"/>
                    </a:cubicBezTo>
                    <a:cubicBezTo>
                      <a:pt x="158400" y="128993"/>
                      <a:pt x="157961" y="130484"/>
                      <a:pt x="157523" y="131976"/>
                    </a:cubicBezTo>
                    <a:cubicBezTo>
                      <a:pt x="155769" y="127765"/>
                      <a:pt x="152699" y="123643"/>
                      <a:pt x="148226" y="120135"/>
                    </a:cubicBezTo>
                    <a:cubicBezTo>
                      <a:pt x="100250" y="79526"/>
                      <a:pt x="47625" y="43478"/>
                      <a:pt x="0" y="2256"/>
                    </a:cubicBezTo>
                    <a:cubicBezTo>
                      <a:pt x="37013" y="-4673"/>
                      <a:pt x="78937" y="4537"/>
                      <a:pt x="108319" y="27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4"/>
              <p:cNvSpPr/>
              <p:nvPr/>
            </p:nvSpPr>
            <p:spPr>
              <a:xfrm rot="-1013502">
                <a:off x="7725430" y="3344079"/>
                <a:ext cx="312071" cy="193020"/>
              </a:xfrm>
              <a:custGeom>
                <a:avLst/>
                <a:gdLst/>
                <a:ahLst/>
                <a:cxnLst/>
                <a:rect l="l" t="t" r="r" b="b"/>
                <a:pathLst>
                  <a:path w="625354" h="386790" extrusionOk="0">
                    <a:moveTo>
                      <a:pt x="551768" y="0"/>
                    </a:moveTo>
                    <a:cubicBezTo>
                      <a:pt x="580711" y="61746"/>
                      <a:pt x="604568" y="125159"/>
                      <a:pt x="625354" y="189624"/>
                    </a:cubicBezTo>
                    <a:cubicBezTo>
                      <a:pt x="537296" y="212954"/>
                      <a:pt x="455903" y="257422"/>
                      <a:pt x="366880" y="278559"/>
                    </a:cubicBezTo>
                    <a:cubicBezTo>
                      <a:pt x="313116" y="291978"/>
                      <a:pt x="262508" y="315396"/>
                      <a:pt x="209182" y="330131"/>
                    </a:cubicBezTo>
                    <a:cubicBezTo>
                      <a:pt x="196815" y="334166"/>
                      <a:pt x="96654" y="360653"/>
                      <a:pt x="40082" y="386790"/>
                    </a:cubicBezTo>
                    <a:cubicBezTo>
                      <a:pt x="22716" y="327588"/>
                      <a:pt x="5087" y="268297"/>
                      <a:pt x="0" y="206727"/>
                    </a:cubicBezTo>
                    <a:cubicBezTo>
                      <a:pt x="59027" y="179450"/>
                      <a:pt x="117616" y="151120"/>
                      <a:pt x="178572" y="128316"/>
                    </a:cubicBezTo>
                    <a:cubicBezTo>
                      <a:pt x="301801" y="81042"/>
                      <a:pt x="424329" y="37451"/>
                      <a:pt x="55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 rot="-1013502">
                <a:off x="7807005" y="3519991"/>
                <a:ext cx="311895" cy="130255"/>
              </a:xfrm>
              <a:custGeom>
                <a:avLst/>
                <a:gdLst/>
                <a:ahLst/>
                <a:cxnLst/>
                <a:rect l="l" t="t" r="r" b="b"/>
                <a:pathLst>
                  <a:path w="625003" h="261017" extrusionOk="0">
                    <a:moveTo>
                      <a:pt x="609392" y="0"/>
                    </a:moveTo>
                    <a:cubicBezTo>
                      <a:pt x="614742" y="21138"/>
                      <a:pt x="619916" y="42363"/>
                      <a:pt x="625004" y="63588"/>
                    </a:cubicBezTo>
                    <a:cubicBezTo>
                      <a:pt x="559749" y="80165"/>
                      <a:pt x="496951" y="104986"/>
                      <a:pt x="433889" y="128491"/>
                    </a:cubicBezTo>
                    <a:cubicBezTo>
                      <a:pt x="335569" y="168048"/>
                      <a:pt x="231285" y="190413"/>
                      <a:pt x="133491" y="231811"/>
                    </a:cubicBezTo>
                    <a:cubicBezTo>
                      <a:pt x="101039" y="241546"/>
                      <a:pt x="68500" y="251107"/>
                      <a:pt x="36135" y="261017"/>
                    </a:cubicBezTo>
                    <a:cubicBezTo>
                      <a:pt x="24120" y="213392"/>
                      <a:pt x="12104" y="165767"/>
                      <a:pt x="0" y="118054"/>
                    </a:cubicBezTo>
                    <a:cubicBezTo>
                      <a:pt x="38767" y="118317"/>
                      <a:pt x="77972" y="102618"/>
                      <a:pt x="115949" y="96127"/>
                    </a:cubicBezTo>
                    <a:cubicBezTo>
                      <a:pt x="157084" y="86392"/>
                      <a:pt x="199973" y="91917"/>
                      <a:pt x="240932" y="82182"/>
                    </a:cubicBezTo>
                    <a:cubicBezTo>
                      <a:pt x="363811" y="55080"/>
                      <a:pt x="486952" y="29908"/>
                      <a:pt x="6093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 rot="-1013502">
                <a:off x="7658361" y="3785173"/>
                <a:ext cx="135858" cy="78477"/>
              </a:xfrm>
              <a:custGeom>
                <a:avLst/>
                <a:gdLst/>
                <a:ahLst/>
                <a:cxnLst/>
                <a:rect l="l" t="t" r="r" b="b"/>
                <a:pathLst>
                  <a:path w="272244" h="157259" extrusionOk="0">
                    <a:moveTo>
                      <a:pt x="272244" y="0"/>
                    </a:moveTo>
                    <a:cubicBezTo>
                      <a:pt x="242599" y="53063"/>
                      <a:pt x="213743" y="106740"/>
                      <a:pt x="179888" y="157260"/>
                    </a:cubicBezTo>
                    <a:cubicBezTo>
                      <a:pt x="115686" y="138841"/>
                      <a:pt x="57624" y="105512"/>
                      <a:pt x="0" y="71218"/>
                    </a:cubicBezTo>
                    <a:cubicBezTo>
                      <a:pt x="46836" y="55256"/>
                      <a:pt x="93759" y="39381"/>
                      <a:pt x="142261" y="30961"/>
                    </a:cubicBezTo>
                    <a:cubicBezTo>
                      <a:pt x="185940" y="21927"/>
                      <a:pt x="229267" y="11402"/>
                      <a:pt x="272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 rot="-1013502">
                <a:off x="7633844" y="3899253"/>
                <a:ext cx="108196" cy="166233"/>
              </a:xfrm>
              <a:custGeom>
                <a:avLst/>
                <a:gdLst/>
                <a:ahLst/>
                <a:cxnLst/>
                <a:rect l="l" t="t" r="r" b="b"/>
                <a:pathLst>
                  <a:path w="216812" h="333112" extrusionOk="0">
                    <a:moveTo>
                      <a:pt x="216813" y="105161"/>
                    </a:moveTo>
                    <a:cubicBezTo>
                      <a:pt x="201903" y="190062"/>
                      <a:pt x="140858" y="256544"/>
                      <a:pt x="103758" y="333113"/>
                    </a:cubicBezTo>
                    <a:cubicBezTo>
                      <a:pt x="89549" y="280576"/>
                      <a:pt x="77358" y="227338"/>
                      <a:pt x="58589" y="176029"/>
                    </a:cubicBezTo>
                    <a:cubicBezTo>
                      <a:pt x="38328" y="118756"/>
                      <a:pt x="19383" y="59203"/>
                      <a:pt x="0" y="0"/>
                    </a:cubicBezTo>
                    <a:cubicBezTo>
                      <a:pt x="75165" y="28856"/>
                      <a:pt x="141034" y="76656"/>
                      <a:pt x="216813" y="1051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4"/>
              <p:cNvSpPr/>
              <p:nvPr/>
            </p:nvSpPr>
            <p:spPr>
              <a:xfrm rot="-1013502">
                <a:off x="7780766" y="3957119"/>
                <a:ext cx="115637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31723" h="152961" extrusionOk="0">
                    <a:moveTo>
                      <a:pt x="226899" y="52975"/>
                    </a:moveTo>
                    <a:cubicBezTo>
                      <a:pt x="228566" y="53764"/>
                      <a:pt x="230057" y="54642"/>
                      <a:pt x="231723" y="55431"/>
                    </a:cubicBezTo>
                    <a:cubicBezTo>
                      <a:pt x="176643" y="76919"/>
                      <a:pt x="120685" y="96040"/>
                      <a:pt x="67272" y="121387"/>
                    </a:cubicBezTo>
                    <a:cubicBezTo>
                      <a:pt x="45345" y="132614"/>
                      <a:pt x="22892" y="143314"/>
                      <a:pt x="0" y="152962"/>
                    </a:cubicBezTo>
                    <a:cubicBezTo>
                      <a:pt x="15086" y="110424"/>
                      <a:pt x="35872" y="67886"/>
                      <a:pt x="48151" y="23944"/>
                    </a:cubicBezTo>
                    <a:cubicBezTo>
                      <a:pt x="52888" y="15787"/>
                      <a:pt x="57799" y="7806"/>
                      <a:pt x="63149" y="0"/>
                    </a:cubicBezTo>
                    <a:cubicBezTo>
                      <a:pt x="118581" y="13858"/>
                      <a:pt x="174713" y="29470"/>
                      <a:pt x="226899" y="52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4"/>
              <p:cNvSpPr/>
              <p:nvPr/>
            </p:nvSpPr>
            <p:spPr>
              <a:xfrm rot="-1013502">
                <a:off x="7841786" y="3768622"/>
                <a:ext cx="64559" cy="102506"/>
              </a:xfrm>
              <a:custGeom>
                <a:avLst/>
                <a:gdLst/>
                <a:ahLst/>
                <a:cxnLst/>
                <a:rect l="l" t="t" r="r" b="b"/>
                <a:pathLst>
                  <a:path w="129368" h="205411" extrusionOk="0">
                    <a:moveTo>
                      <a:pt x="113932" y="136473"/>
                    </a:moveTo>
                    <a:cubicBezTo>
                      <a:pt x="119545" y="159277"/>
                      <a:pt x="124457" y="182344"/>
                      <a:pt x="129369" y="205411"/>
                    </a:cubicBezTo>
                    <a:cubicBezTo>
                      <a:pt x="87795" y="187782"/>
                      <a:pt x="43591" y="176467"/>
                      <a:pt x="0" y="164802"/>
                    </a:cubicBezTo>
                    <a:cubicBezTo>
                      <a:pt x="30785" y="112090"/>
                      <a:pt x="63149" y="58238"/>
                      <a:pt x="82094" y="0"/>
                    </a:cubicBezTo>
                    <a:cubicBezTo>
                      <a:pt x="92444" y="45345"/>
                      <a:pt x="103056" y="90777"/>
                      <a:pt x="113932" y="136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 rot="-1013502">
                <a:off x="7515003" y="3284071"/>
                <a:ext cx="15231" cy="37334"/>
              </a:xfrm>
              <a:custGeom>
                <a:avLst/>
                <a:gdLst/>
                <a:ahLst/>
                <a:cxnLst/>
                <a:rect l="l" t="t" r="r" b="b"/>
                <a:pathLst>
                  <a:path w="30522" h="74814" extrusionOk="0">
                    <a:moveTo>
                      <a:pt x="0" y="0"/>
                    </a:moveTo>
                    <a:cubicBezTo>
                      <a:pt x="32013" y="4824"/>
                      <a:pt x="29996" y="49818"/>
                      <a:pt x="30522" y="74815"/>
                    </a:cubicBezTo>
                    <a:cubicBezTo>
                      <a:pt x="-175" y="65518"/>
                      <a:pt x="8420" y="2464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 rot="-1013502">
                <a:off x="7500283" y="3580843"/>
                <a:ext cx="299553" cy="219981"/>
              </a:xfrm>
              <a:custGeom>
                <a:avLst/>
                <a:gdLst/>
                <a:ahLst/>
                <a:cxnLst/>
                <a:rect l="l" t="t" r="r" b="b"/>
                <a:pathLst>
                  <a:path w="600270" h="440817" extrusionOk="0">
                    <a:moveTo>
                      <a:pt x="600270" y="175152"/>
                    </a:moveTo>
                    <a:cubicBezTo>
                      <a:pt x="599568" y="175240"/>
                      <a:pt x="598867" y="175415"/>
                      <a:pt x="598165" y="175590"/>
                    </a:cubicBezTo>
                    <a:cubicBezTo>
                      <a:pt x="536068" y="199622"/>
                      <a:pt x="453799" y="198658"/>
                      <a:pt x="408717" y="252685"/>
                    </a:cubicBezTo>
                    <a:cubicBezTo>
                      <a:pt x="384685" y="244002"/>
                      <a:pt x="399858" y="332850"/>
                      <a:pt x="397140" y="347848"/>
                    </a:cubicBezTo>
                    <a:cubicBezTo>
                      <a:pt x="400648" y="368371"/>
                      <a:pt x="393368" y="394947"/>
                      <a:pt x="403718" y="413190"/>
                    </a:cubicBezTo>
                    <a:cubicBezTo>
                      <a:pt x="369424" y="421785"/>
                      <a:pt x="335306" y="430731"/>
                      <a:pt x="301451" y="440818"/>
                    </a:cubicBezTo>
                    <a:cubicBezTo>
                      <a:pt x="247160" y="200762"/>
                      <a:pt x="231285" y="331534"/>
                      <a:pt x="33504" y="340831"/>
                    </a:cubicBezTo>
                    <a:cubicBezTo>
                      <a:pt x="23856" y="340919"/>
                      <a:pt x="16401" y="343112"/>
                      <a:pt x="11577" y="346269"/>
                    </a:cubicBezTo>
                    <a:cubicBezTo>
                      <a:pt x="7806" y="332324"/>
                      <a:pt x="4035" y="318466"/>
                      <a:pt x="0" y="304608"/>
                    </a:cubicBezTo>
                    <a:cubicBezTo>
                      <a:pt x="15787" y="304520"/>
                      <a:pt x="34294" y="295662"/>
                      <a:pt x="50695" y="292154"/>
                    </a:cubicBezTo>
                    <a:cubicBezTo>
                      <a:pt x="103583" y="279875"/>
                      <a:pt x="159452" y="268824"/>
                      <a:pt x="210498" y="246634"/>
                    </a:cubicBezTo>
                    <a:cubicBezTo>
                      <a:pt x="255492" y="226724"/>
                      <a:pt x="263561" y="202604"/>
                      <a:pt x="248826" y="157172"/>
                    </a:cubicBezTo>
                    <a:cubicBezTo>
                      <a:pt x="239705" y="112616"/>
                      <a:pt x="231635" y="69552"/>
                      <a:pt x="222514" y="25172"/>
                    </a:cubicBezTo>
                    <a:cubicBezTo>
                      <a:pt x="247160" y="16928"/>
                      <a:pt x="271718" y="8508"/>
                      <a:pt x="296276" y="0"/>
                    </a:cubicBezTo>
                    <a:cubicBezTo>
                      <a:pt x="298819" y="25874"/>
                      <a:pt x="315133" y="71832"/>
                      <a:pt x="314782" y="81129"/>
                    </a:cubicBezTo>
                    <a:cubicBezTo>
                      <a:pt x="321974" y="115949"/>
                      <a:pt x="320308" y="166293"/>
                      <a:pt x="365214" y="173749"/>
                    </a:cubicBezTo>
                    <a:cubicBezTo>
                      <a:pt x="428802" y="181905"/>
                      <a:pt x="492039" y="157084"/>
                      <a:pt x="555627" y="153839"/>
                    </a:cubicBezTo>
                    <a:cubicBezTo>
                      <a:pt x="566503" y="153664"/>
                      <a:pt x="578606" y="151734"/>
                      <a:pt x="585623" y="142086"/>
                    </a:cubicBezTo>
                    <a:cubicBezTo>
                      <a:pt x="588079" y="139104"/>
                      <a:pt x="589657" y="135683"/>
                      <a:pt x="590622" y="132000"/>
                    </a:cubicBezTo>
                    <a:cubicBezTo>
                      <a:pt x="594131" y="146384"/>
                      <a:pt x="597376" y="160768"/>
                      <a:pt x="600270" y="175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 rot="-1013502">
                <a:off x="7773854" y="3456366"/>
                <a:ext cx="307606" cy="115286"/>
              </a:xfrm>
              <a:custGeom>
                <a:avLst/>
                <a:gdLst/>
                <a:ahLst/>
                <a:cxnLst/>
                <a:rect l="l" t="t" r="r" b="b"/>
                <a:pathLst>
                  <a:path w="616408" h="231021" extrusionOk="0">
                    <a:moveTo>
                      <a:pt x="592727" y="0"/>
                    </a:moveTo>
                    <a:cubicBezTo>
                      <a:pt x="601059" y="28154"/>
                      <a:pt x="608865" y="56308"/>
                      <a:pt x="616408" y="84725"/>
                    </a:cubicBezTo>
                    <a:cubicBezTo>
                      <a:pt x="537998" y="102968"/>
                      <a:pt x="459412" y="121212"/>
                      <a:pt x="381966" y="143051"/>
                    </a:cubicBezTo>
                    <a:cubicBezTo>
                      <a:pt x="322413" y="148927"/>
                      <a:pt x="267332" y="174450"/>
                      <a:pt x="208217" y="181379"/>
                    </a:cubicBezTo>
                    <a:cubicBezTo>
                      <a:pt x="153137" y="184273"/>
                      <a:pt x="102004" y="205674"/>
                      <a:pt x="49642" y="220847"/>
                    </a:cubicBezTo>
                    <a:cubicBezTo>
                      <a:pt x="42363" y="223303"/>
                      <a:pt x="26838" y="226198"/>
                      <a:pt x="14647" y="231021"/>
                    </a:cubicBezTo>
                    <a:cubicBezTo>
                      <a:pt x="10262" y="212515"/>
                      <a:pt x="5262" y="194009"/>
                      <a:pt x="0" y="175590"/>
                    </a:cubicBezTo>
                    <a:cubicBezTo>
                      <a:pt x="42801" y="165153"/>
                      <a:pt x="84901" y="150243"/>
                      <a:pt x="127965" y="141297"/>
                    </a:cubicBezTo>
                    <a:cubicBezTo>
                      <a:pt x="199973" y="127176"/>
                      <a:pt x="268210" y="99986"/>
                      <a:pt x="339603" y="84111"/>
                    </a:cubicBezTo>
                    <a:cubicBezTo>
                      <a:pt x="425820" y="64728"/>
                      <a:pt x="504055" y="25786"/>
                      <a:pt x="588693" y="1316"/>
                    </a:cubicBezTo>
                    <a:cubicBezTo>
                      <a:pt x="590184" y="965"/>
                      <a:pt x="591587" y="526"/>
                      <a:pt x="592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 rot="-1013502">
                <a:off x="7895119" y="3660581"/>
                <a:ext cx="309401" cy="111041"/>
              </a:xfrm>
              <a:custGeom>
                <a:avLst/>
                <a:gdLst/>
                <a:ahLst/>
                <a:cxnLst/>
                <a:rect l="l" t="t" r="r" b="b"/>
                <a:pathLst>
                  <a:path w="620004" h="222513" extrusionOk="0">
                    <a:moveTo>
                      <a:pt x="606760" y="0"/>
                    </a:moveTo>
                    <a:cubicBezTo>
                      <a:pt x="611321" y="14033"/>
                      <a:pt x="615707" y="28154"/>
                      <a:pt x="620004" y="42187"/>
                    </a:cubicBezTo>
                    <a:cubicBezTo>
                      <a:pt x="425381" y="88322"/>
                      <a:pt x="242687" y="175064"/>
                      <a:pt x="46836" y="217427"/>
                    </a:cubicBezTo>
                    <a:cubicBezTo>
                      <a:pt x="38240" y="219357"/>
                      <a:pt x="25698" y="219883"/>
                      <a:pt x="15349" y="222514"/>
                    </a:cubicBezTo>
                    <a:cubicBezTo>
                      <a:pt x="14384" y="218304"/>
                      <a:pt x="13419" y="214094"/>
                      <a:pt x="12367" y="209972"/>
                    </a:cubicBezTo>
                    <a:cubicBezTo>
                      <a:pt x="8157" y="193658"/>
                      <a:pt x="4035" y="177432"/>
                      <a:pt x="0" y="161119"/>
                    </a:cubicBezTo>
                    <a:cubicBezTo>
                      <a:pt x="76481" y="156733"/>
                      <a:pt x="150506" y="122440"/>
                      <a:pt x="225321" y="107705"/>
                    </a:cubicBezTo>
                    <a:cubicBezTo>
                      <a:pt x="273472" y="100425"/>
                      <a:pt x="318554" y="82796"/>
                      <a:pt x="364337" y="67272"/>
                    </a:cubicBezTo>
                    <a:cubicBezTo>
                      <a:pt x="446343" y="48765"/>
                      <a:pt x="526245" y="23155"/>
                      <a:pt x="606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 rot="-1013502">
                <a:off x="7972492" y="3621729"/>
                <a:ext cx="47284" cy="33093"/>
              </a:xfrm>
              <a:custGeom>
                <a:avLst/>
                <a:gdLst/>
                <a:ahLst/>
                <a:cxnLst/>
                <a:rect l="l" t="t" r="r" b="b"/>
                <a:pathLst>
                  <a:path w="94751" h="66315" extrusionOk="0">
                    <a:moveTo>
                      <a:pt x="94469" y="23067"/>
                    </a:moveTo>
                    <a:cubicBezTo>
                      <a:pt x="100258" y="66395"/>
                      <a:pt x="15269" y="84638"/>
                      <a:pt x="2025" y="42363"/>
                    </a:cubicBezTo>
                    <a:cubicBezTo>
                      <a:pt x="-1220" y="33241"/>
                      <a:pt x="-430" y="23593"/>
                      <a:pt x="3429" y="15173"/>
                    </a:cubicBezTo>
                    <a:cubicBezTo>
                      <a:pt x="20882" y="9823"/>
                      <a:pt x="38424" y="4649"/>
                      <a:pt x="56229" y="0"/>
                    </a:cubicBezTo>
                    <a:cubicBezTo>
                      <a:pt x="59211" y="18243"/>
                      <a:pt x="78506" y="21927"/>
                      <a:pt x="94469" y="230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 rot="-1013502">
                <a:off x="8075749" y="3774216"/>
                <a:ext cx="36606" cy="28451"/>
              </a:xfrm>
              <a:custGeom>
                <a:avLst/>
                <a:gdLst/>
                <a:ahLst/>
                <a:cxnLst/>
                <a:rect l="l" t="t" r="r" b="b"/>
                <a:pathLst>
                  <a:path w="73355" h="57013" extrusionOk="0">
                    <a:moveTo>
                      <a:pt x="73356" y="18774"/>
                    </a:moveTo>
                    <a:cubicBezTo>
                      <a:pt x="66251" y="25439"/>
                      <a:pt x="65550" y="34999"/>
                      <a:pt x="64760" y="44121"/>
                    </a:cubicBezTo>
                    <a:cubicBezTo>
                      <a:pt x="61077" y="53594"/>
                      <a:pt x="47131" y="55523"/>
                      <a:pt x="38010" y="57014"/>
                    </a:cubicBezTo>
                    <a:cubicBezTo>
                      <a:pt x="-51277" y="54032"/>
                      <a:pt x="40378" y="-38762"/>
                      <a:pt x="73356" y="187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 rot="-1013502">
                <a:off x="7603976" y="3754312"/>
                <a:ext cx="342096" cy="313121"/>
              </a:xfrm>
              <a:custGeom>
                <a:avLst/>
                <a:gdLst/>
                <a:ahLst/>
                <a:cxnLst/>
                <a:rect l="l" t="t" r="r" b="b"/>
                <a:pathLst>
                  <a:path w="685521" h="627459" extrusionOk="0">
                    <a:moveTo>
                      <a:pt x="664735" y="369950"/>
                    </a:moveTo>
                    <a:cubicBezTo>
                      <a:pt x="670524" y="393544"/>
                      <a:pt x="677190" y="416874"/>
                      <a:pt x="685522" y="439590"/>
                    </a:cubicBezTo>
                    <a:cubicBezTo>
                      <a:pt x="656403" y="448010"/>
                      <a:pt x="627109" y="456079"/>
                      <a:pt x="598165" y="465464"/>
                    </a:cubicBezTo>
                    <a:cubicBezTo>
                      <a:pt x="590622" y="453185"/>
                      <a:pt x="574835" y="448273"/>
                      <a:pt x="562030" y="442660"/>
                    </a:cubicBezTo>
                    <a:cubicBezTo>
                      <a:pt x="524052" y="422487"/>
                      <a:pt x="482479" y="412488"/>
                      <a:pt x="441256" y="401349"/>
                    </a:cubicBezTo>
                    <a:cubicBezTo>
                      <a:pt x="410910" y="394508"/>
                      <a:pt x="378370" y="379598"/>
                      <a:pt x="347322" y="389684"/>
                    </a:cubicBezTo>
                    <a:cubicBezTo>
                      <a:pt x="333201" y="394859"/>
                      <a:pt x="326886" y="409594"/>
                      <a:pt x="324079" y="423276"/>
                    </a:cubicBezTo>
                    <a:cubicBezTo>
                      <a:pt x="318466" y="441519"/>
                      <a:pt x="310835" y="459587"/>
                      <a:pt x="304345" y="478006"/>
                    </a:cubicBezTo>
                    <a:cubicBezTo>
                      <a:pt x="304257" y="478093"/>
                      <a:pt x="304257" y="478269"/>
                      <a:pt x="304170" y="478357"/>
                    </a:cubicBezTo>
                    <a:cubicBezTo>
                      <a:pt x="293294" y="502038"/>
                      <a:pt x="284260" y="523526"/>
                      <a:pt x="280576" y="528350"/>
                    </a:cubicBezTo>
                    <a:cubicBezTo>
                      <a:pt x="274349" y="547382"/>
                      <a:pt x="245055" y="583430"/>
                      <a:pt x="243564" y="609041"/>
                    </a:cubicBezTo>
                    <a:cubicBezTo>
                      <a:pt x="218304" y="617198"/>
                      <a:pt x="192430" y="623512"/>
                      <a:pt x="166118" y="627459"/>
                    </a:cubicBezTo>
                    <a:cubicBezTo>
                      <a:pt x="182432" y="601410"/>
                      <a:pt x="194447" y="562644"/>
                      <a:pt x="207077" y="546681"/>
                    </a:cubicBezTo>
                    <a:cubicBezTo>
                      <a:pt x="238301" y="487040"/>
                      <a:pt x="339253" y="358285"/>
                      <a:pt x="283997" y="295574"/>
                    </a:cubicBezTo>
                    <a:cubicBezTo>
                      <a:pt x="269174" y="285839"/>
                      <a:pt x="250931" y="283295"/>
                      <a:pt x="234618" y="276805"/>
                    </a:cubicBezTo>
                    <a:cubicBezTo>
                      <a:pt x="198394" y="263736"/>
                      <a:pt x="163224" y="247861"/>
                      <a:pt x="127439" y="233477"/>
                    </a:cubicBezTo>
                    <a:cubicBezTo>
                      <a:pt x="93847" y="220409"/>
                      <a:pt x="55256" y="205060"/>
                      <a:pt x="19208" y="214445"/>
                    </a:cubicBezTo>
                    <a:cubicBezTo>
                      <a:pt x="12893" y="195237"/>
                      <a:pt x="6490" y="176029"/>
                      <a:pt x="0" y="156996"/>
                    </a:cubicBezTo>
                    <a:cubicBezTo>
                      <a:pt x="35346" y="152085"/>
                      <a:pt x="69903" y="142788"/>
                      <a:pt x="104109" y="132000"/>
                    </a:cubicBezTo>
                    <a:cubicBezTo>
                      <a:pt x="106302" y="152786"/>
                      <a:pt x="135859" y="164188"/>
                      <a:pt x="153050" y="175415"/>
                    </a:cubicBezTo>
                    <a:cubicBezTo>
                      <a:pt x="201639" y="203218"/>
                      <a:pt x="252422" y="228302"/>
                      <a:pt x="305047" y="247335"/>
                    </a:cubicBezTo>
                    <a:cubicBezTo>
                      <a:pt x="328201" y="255229"/>
                      <a:pt x="357934" y="260667"/>
                      <a:pt x="377230" y="241634"/>
                    </a:cubicBezTo>
                    <a:cubicBezTo>
                      <a:pt x="403454" y="205674"/>
                      <a:pt x="418979" y="162697"/>
                      <a:pt x="438888" y="123141"/>
                    </a:cubicBezTo>
                    <a:cubicBezTo>
                      <a:pt x="445466" y="103758"/>
                      <a:pt x="473796" y="58501"/>
                      <a:pt x="472568" y="31136"/>
                    </a:cubicBezTo>
                    <a:cubicBezTo>
                      <a:pt x="508703" y="21137"/>
                      <a:pt x="544576" y="10700"/>
                      <a:pt x="580536" y="0"/>
                    </a:cubicBezTo>
                    <a:cubicBezTo>
                      <a:pt x="582904" y="10963"/>
                      <a:pt x="585447" y="21927"/>
                      <a:pt x="587903" y="32890"/>
                    </a:cubicBezTo>
                    <a:cubicBezTo>
                      <a:pt x="586939" y="34381"/>
                      <a:pt x="586061" y="36048"/>
                      <a:pt x="585447" y="38065"/>
                    </a:cubicBezTo>
                    <a:cubicBezTo>
                      <a:pt x="565889" y="88848"/>
                      <a:pt x="537296" y="135771"/>
                      <a:pt x="507914" y="181379"/>
                    </a:cubicBezTo>
                    <a:cubicBezTo>
                      <a:pt x="492477" y="204271"/>
                      <a:pt x="476427" y="226812"/>
                      <a:pt x="461517" y="249966"/>
                    </a:cubicBezTo>
                    <a:cubicBezTo>
                      <a:pt x="455114" y="260316"/>
                      <a:pt x="453185" y="272332"/>
                      <a:pt x="458009" y="283821"/>
                    </a:cubicBezTo>
                    <a:cubicBezTo>
                      <a:pt x="468095" y="305397"/>
                      <a:pt x="493442" y="312589"/>
                      <a:pt x="514667" y="318554"/>
                    </a:cubicBezTo>
                    <a:cubicBezTo>
                      <a:pt x="562117" y="331710"/>
                      <a:pt x="604655" y="342761"/>
                      <a:pt x="650088" y="365915"/>
                    </a:cubicBezTo>
                    <a:cubicBezTo>
                      <a:pt x="654473" y="368634"/>
                      <a:pt x="659648" y="369950"/>
                      <a:pt x="664735" y="369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 rot="-1013502">
                <a:off x="7828938" y="4233559"/>
                <a:ext cx="1031059" cy="429152"/>
              </a:xfrm>
              <a:custGeom>
                <a:avLst/>
                <a:gdLst/>
                <a:ahLst/>
                <a:cxnLst/>
                <a:rect l="l" t="t" r="r" b="b"/>
                <a:pathLst>
                  <a:path w="2066125" h="859971" extrusionOk="0">
                    <a:moveTo>
                      <a:pt x="2012799" y="2456"/>
                    </a:moveTo>
                    <a:cubicBezTo>
                      <a:pt x="2028236" y="2193"/>
                      <a:pt x="2047531" y="2544"/>
                      <a:pt x="2066125" y="702"/>
                    </a:cubicBezTo>
                    <a:cubicBezTo>
                      <a:pt x="1993065" y="72885"/>
                      <a:pt x="1919917" y="145945"/>
                      <a:pt x="1838349" y="208744"/>
                    </a:cubicBezTo>
                    <a:cubicBezTo>
                      <a:pt x="1769586" y="263473"/>
                      <a:pt x="1691176" y="303029"/>
                      <a:pt x="1613379" y="343199"/>
                    </a:cubicBezTo>
                    <a:cubicBezTo>
                      <a:pt x="1466996" y="428276"/>
                      <a:pt x="1310087" y="491688"/>
                      <a:pt x="1149845" y="544927"/>
                    </a:cubicBezTo>
                    <a:cubicBezTo>
                      <a:pt x="1025037" y="592552"/>
                      <a:pt x="897774" y="638072"/>
                      <a:pt x="768405" y="673856"/>
                    </a:cubicBezTo>
                    <a:cubicBezTo>
                      <a:pt x="686925" y="700081"/>
                      <a:pt x="607374" y="731743"/>
                      <a:pt x="524052" y="751916"/>
                    </a:cubicBezTo>
                    <a:cubicBezTo>
                      <a:pt x="439151" y="782088"/>
                      <a:pt x="351970" y="804365"/>
                      <a:pt x="262772" y="818223"/>
                    </a:cubicBezTo>
                    <a:cubicBezTo>
                      <a:pt x="232162" y="823749"/>
                      <a:pt x="201026" y="826117"/>
                      <a:pt x="170416" y="831642"/>
                    </a:cubicBezTo>
                    <a:cubicBezTo>
                      <a:pt x="156470" y="835414"/>
                      <a:pt x="149892" y="846465"/>
                      <a:pt x="149454" y="857779"/>
                    </a:cubicBezTo>
                    <a:cubicBezTo>
                      <a:pt x="140683" y="858919"/>
                      <a:pt x="131737" y="859709"/>
                      <a:pt x="122703" y="859972"/>
                    </a:cubicBezTo>
                    <a:cubicBezTo>
                      <a:pt x="105074" y="839273"/>
                      <a:pt x="82270" y="822784"/>
                      <a:pt x="58325" y="812961"/>
                    </a:cubicBezTo>
                    <a:cubicBezTo>
                      <a:pt x="43415" y="807610"/>
                      <a:pt x="21927" y="802436"/>
                      <a:pt x="0" y="800857"/>
                    </a:cubicBezTo>
                    <a:cubicBezTo>
                      <a:pt x="34381" y="788052"/>
                      <a:pt x="67973" y="771387"/>
                      <a:pt x="101478" y="759108"/>
                    </a:cubicBezTo>
                    <a:cubicBezTo>
                      <a:pt x="218479" y="714378"/>
                      <a:pt x="334516" y="667015"/>
                      <a:pt x="453097" y="626231"/>
                    </a:cubicBezTo>
                    <a:cubicBezTo>
                      <a:pt x="610883" y="562731"/>
                      <a:pt x="777527" y="519667"/>
                      <a:pt x="936716" y="458184"/>
                    </a:cubicBezTo>
                    <a:cubicBezTo>
                      <a:pt x="1082398" y="397490"/>
                      <a:pt x="1231589" y="345655"/>
                      <a:pt x="1377622" y="285926"/>
                    </a:cubicBezTo>
                    <a:cubicBezTo>
                      <a:pt x="1519532" y="229092"/>
                      <a:pt x="1656531" y="160943"/>
                      <a:pt x="1796775" y="99986"/>
                    </a:cubicBezTo>
                    <a:cubicBezTo>
                      <a:pt x="1808002" y="94724"/>
                      <a:pt x="1819316" y="89637"/>
                      <a:pt x="1830719" y="84725"/>
                    </a:cubicBezTo>
                    <a:cubicBezTo>
                      <a:pt x="1816948" y="95601"/>
                      <a:pt x="1803266" y="106477"/>
                      <a:pt x="1790110" y="118142"/>
                    </a:cubicBezTo>
                    <a:cubicBezTo>
                      <a:pt x="1743713" y="160680"/>
                      <a:pt x="1692579" y="196903"/>
                      <a:pt x="1636008" y="224882"/>
                    </a:cubicBezTo>
                    <a:cubicBezTo>
                      <a:pt x="1545230" y="280050"/>
                      <a:pt x="1444981" y="314431"/>
                      <a:pt x="1347275" y="354689"/>
                    </a:cubicBezTo>
                    <a:cubicBezTo>
                      <a:pt x="1186331" y="419768"/>
                      <a:pt x="1022055" y="476252"/>
                      <a:pt x="861288" y="541769"/>
                    </a:cubicBezTo>
                    <a:cubicBezTo>
                      <a:pt x="797086" y="562380"/>
                      <a:pt x="734726" y="588429"/>
                      <a:pt x="670085" y="607725"/>
                    </a:cubicBezTo>
                    <a:cubicBezTo>
                      <a:pt x="589307" y="634388"/>
                      <a:pt x="506423" y="651667"/>
                      <a:pt x="426872" y="682364"/>
                    </a:cubicBezTo>
                    <a:cubicBezTo>
                      <a:pt x="413453" y="691661"/>
                      <a:pt x="278208" y="721745"/>
                      <a:pt x="301977" y="740953"/>
                    </a:cubicBezTo>
                    <a:cubicBezTo>
                      <a:pt x="369336" y="730428"/>
                      <a:pt x="433977" y="705168"/>
                      <a:pt x="499231" y="685697"/>
                    </a:cubicBezTo>
                    <a:cubicBezTo>
                      <a:pt x="601410" y="659560"/>
                      <a:pt x="703151" y="630441"/>
                      <a:pt x="801822" y="593254"/>
                    </a:cubicBezTo>
                    <a:cubicBezTo>
                      <a:pt x="802085" y="593166"/>
                      <a:pt x="802260" y="593166"/>
                      <a:pt x="802436" y="593078"/>
                    </a:cubicBezTo>
                    <a:cubicBezTo>
                      <a:pt x="875321" y="570186"/>
                      <a:pt x="945750" y="540366"/>
                      <a:pt x="1017319" y="514053"/>
                    </a:cubicBezTo>
                    <a:cubicBezTo>
                      <a:pt x="1165194" y="462219"/>
                      <a:pt x="1313858" y="411699"/>
                      <a:pt x="1459189" y="352935"/>
                    </a:cubicBezTo>
                    <a:cubicBezTo>
                      <a:pt x="1555668" y="317413"/>
                      <a:pt x="1646270" y="267683"/>
                      <a:pt x="1734591" y="215497"/>
                    </a:cubicBezTo>
                    <a:cubicBezTo>
                      <a:pt x="1800722" y="166556"/>
                      <a:pt x="1863521" y="112265"/>
                      <a:pt x="1926934" y="59203"/>
                    </a:cubicBezTo>
                    <a:cubicBezTo>
                      <a:pt x="1938160" y="47888"/>
                      <a:pt x="1950264" y="37276"/>
                      <a:pt x="1960350" y="24909"/>
                    </a:cubicBezTo>
                    <a:cubicBezTo>
                      <a:pt x="1970875" y="17805"/>
                      <a:pt x="1980260" y="9560"/>
                      <a:pt x="1987627" y="0"/>
                    </a:cubicBezTo>
                    <a:cubicBezTo>
                      <a:pt x="1995433" y="3859"/>
                      <a:pt x="2004291" y="3421"/>
                      <a:pt x="2012799" y="2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 rot="-1013502">
                <a:off x="8161574" y="4342476"/>
                <a:ext cx="639986" cy="240158"/>
              </a:xfrm>
              <a:custGeom>
                <a:avLst/>
                <a:gdLst/>
                <a:ahLst/>
                <a:cxnLst/>
                <a:rect l="l" t="t" r="r" b="b"/>
                <a:pathLst>
                  <a:path w="1282459" h="481250" extrusionOk="0">
                    <a:moveTo>
                      <a:pt x="1133707" y="263298"/>
                    </a:moveTo>
                    <a:cubicBezTo>
                      <a:pt x="1153091" y="226636"/>
                      <a:pt x="1118621" y="207253"/>
                      <a:pt x="1085468" y="209095"/>
                    </a:cubicBezTo>
                    <a:cubicBezTo>
                      <a:pt x="1075996" y="208831"/>
                      <a:pt x="1067576" y="214883"/>
                      <a:pt x="1063717" y="223216"/>
                    </a:cubicBezTo>
                    <a:cubicBezTo>
                      <a:pt x="1048631" y="211814"/>
                      <a:pt x="1035299" y="232250"/>
                      <a:pt x="1035387" y="246370"/>
                    </a:cubicBezTo>
                    <a:cubicBezTo>
                      <a:pt x="1035825" y="263386"/>
                      <a:pt x="1052227" y="274174"/>
                      <a:pt x="1067225" y="277770"/>
                    </a:cubicBezTo>
                    <a:cubicBezTo>
                      <a:pt x="1089853" y="283822"/>
                      <a:pt x="1120551" y="287593"/>
                      <a:pt x="1133707" y="263298"/>
                    </a:cubicBezTo>
                    <a:close/>
                    <a:moveTo>
                      <a:pt x="1223257" y="203306"/>
                    </a:moveTo>
                    <a:cubicBezTo>
                      <a:pt x="1245271" y="257246"/>
                      <a:pt x="1270618" y="309257"/>
                      <a:pt x="1282459" y="366968"/>
                    </a:cubicBezTo>
                    <a:cubicBezTo>
                      <a:pt x="1091783" y="367757"/>
                      <a:pt x="901984" y="387141"/>
                      <a:pt x="712360" y="405472"/>
                    </a:cubicBezTo>
                    <a:cubicBezTo>
                      <a:pt x="644738" y="409331"/>
                      <a:pt x="576764" y="406787"/>
                      <a:pt x="509493" y="414593"/>
                    </a:cubicBezTo>
                    <a:cubicBezTo>
                      <a:pt x="419154" y="426171"/>
                      <a:pt x="330482" y="448536"/>
                      <a:pt x="240055" y="458798"/>
                    </a:cubicBezTo>
                    <a:cubicBezTo>
                      <a:pt x="160505" y="464762"/>
                      <a:pt x="79638" y="469498"/>
                      <a:pt x="0" y="481251"/>
                    </a:cubicBezTo>
                    <a:cubicBezTo>
                      <a:pt x="150155" y="428451"/>
                      <a:pt x="303907" y="385650"/>
                      <a:pt x="453185" y="330043"/>
                    </a:cubicBezTo>
                    <a:cubicBezTo>
                      <a:pt x="527473" y="299872"/>
                      <a:pt x="603428" y="274437"/>
                      <a:pt x="678944" y="247423"/>
                    </a:cubicBezTo>
                    <a:cubicBezTo>
                      <a:pt x="795419" y="201026"/>
                      <a:pt x="907510" y="144454"/>
                      <a:pt x="1015653" y="81217"/>
                    </a:cubicBezTo>
                    <a:cubicBezTo>
                      <a:pt x="1064593" y="58150"/>
                      <a:pt x="1110815" y="30785"/>
                      <a:pt x="1154494" y="0"/>
                    </a:cubicBezTo>
                    <a:cubicBezTo>
                      <a:pt x="1174052" y="68763"/>
                      <a:pt x="1196944" y="136912"/>
                      <a:pt x="1223257" y="2033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 rot="-1013502">
                <a:off x="8087983" y="2531550"/>
                <a:ext cx="451824" cy="1630909"/>
              </a:xfrm>
              <a:custGeom>
                <a:avLst/>
                <a:gdLst/>
                <a:ahLst/>
                <a:cxnLst/>
                <a:rect l="l" t="t" r="r" b="b"/>
                <a:pathLst>
                  <a:path w="905404" h="3268156" extrusionOk="0">
                    <a:moveTo>
                      <a:pt x="905404" y="3264473"/>
                    </a:moveTo>
                    <a:cubicBezTo>
                      <a:pt x="883390" y="3268244"/>
                      <a:pt x="860849" y="3266139"/>
                      <a:pt x="838834" y="3268156"/>
                    </a:cubicBezTo>
                    <a:cubicBezTo>
                      <a:pt x="838834" y="3267455"/>
                      <a:pt x="838747" y="3266841"/>
                      <a:pt x="838747" y="3266139"/>
                    </a:cubicBezTo>
                    <a:cubicBezTo>
                      <a:pt x="838834" y="3256403"/>
                      <a:pt x="834888" y="3249036"/>
                      <a:pt x="829011" y="3244300"/>
                    </a:cubicBezTo>
                    <a:cubicBezTo>
                      <a:pt x="830941" y="3235529"/>
                      <a:pt x="828222" y="3226057"/>
                      <a:pt x="826380" y="3217198"/>
                    </a:cubicBezTo>
                    <a:cubicBezTo>
                      <a:pt x="808751" y="3127035"/>
                      <a:pt x="788754" y="3035381"/>
                      <a:pt x="763932" y="2946621"/>
                    </a:cubicBezTo>
                    <a:cubicBezTo>
                      <a:pt x="710343" y="2747086"/>
                      <a:pt x="665261" y="2545447"/>
                      <a:pt x="613251" y="2345561"/>
                    </a:cubicBezTo>
                    <a:cubicBezTo>
                      <a:pt x="536770" y="2078316"/>
                      <a:pt x="448887" y="1814317"/>
                      <a:pt x="377230" y="1545494"/>
                    </a:cubicBezTo>
                    <a:cubicBezTo>
                      <a:pt x="322413" y="1342188"/>
                      <a:pt x="254264" y="1142390"/>
                      <a:pt x="207516" y="936979"/>
                    </a:cubicBezTo>
                    <a:cubicBezTo>
                      <a:pt x="176117" y="797875"/>
                      <a:pt x="141034" y="659648"/>
                      <a:pt x="108319" y="520895"/>
                    </a:cubicBezTo>
                    <a:cubicBezTo>
                      <a:pt x="86567" y="429153"/>
                      <a:pt x="56835" y="339165"/>
                      <a:pt x="44468" y="245493"/>
                    </a:cubicBezTo>
                    <a:cubicBezTo>
                      <a:pt x="34908" y="161996"/>
                      <a:pt x="15700" y="82620"/>
                      <a:pt x="0" y="0"/>
                    </a:cubicBezTo>
                    <a:cubicBezTo>
                      <a:pt x="4385" y="1491"/>
                      <a:pt x="7894" y="2982"/>
                      <a:pt x="10086" y="4473"/>
                    </a:cubicBezTo>
                    <a:cubicBezTo>
                      <a:pt x="13419" y="21401"/>
                      <a:pt x="30522" y="26838"/>
                      <a:pt x="45783" y="27803"/>
                    </a:cubicBezTo>
                    <a:cubicBezTo>
                      <a:pt x="78674" y="205060"/>
                      <a:pt x="140157" y="375388"/>
                      <a:pt x="183397" y="550189"/>
                    </a:cubicBezTo>
                    <a:cubicBezTo>
                      <a:pt x="223566" y="722710"/>
                      <a:pt x="279261" y="890933"/>
                      <a:pt x="322237" y="1062664"/>
                    </a:cubicBezTo>
                    <a:cubicBezTo>
                      <a:pt x="357145" y="1201680"/>
                      <a:pt x="385913" y="1342188"/>
                      <a:pt x="425118" y="1480064"/>
                    </a:cubicBezTo>
                    <a:cubicBezTo>
                      <a:pt x="482830" y="1683107"/>
                      <a:pt x="549312" y="1883694"/>
                      <a:pt x="600270" y="2088578"/>
                    </a:cubicBezTo>
                    <a:cubicBezTo>
                      <a:pt x="639914" y="2257678"/>
                      <a:pt x="697625" y="2421428"/>
                      <a:pt x="744110" y="2588599"/>
                    </a:cubicBezTo>
                    <a:cubicBezTo>
                      <a:pt x="800331" y="2813130"/>
                      <a:pt x="844009" y="3040994"/>
                      <a:pt x="905404" y="3264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4"/>
            <p:cNvGrpSpPr/>
            <p:nvPr/>
          </p:nvGrpSpPr>
          <p:grpSpPr>
            <a:xfrm>
              <a:off x="7243349" y="2943165"/>
              <a:ext cx="1021633" cy="968605"/>
              <a:chOff x="7243349" y="2943165"/>
              <a:chExt cx="1021633" cy="968605"/>
            </a:xfrm>
          </p:grpSpPr>
          <p:sp>
            <p:nvSpPr>
              <p:cNvPr id="1026" name="Google Shape;1026;p24"/>
              <p:cNvSpPr/>
              <p:nvPr/>
            </p:nvSpPr>
            <p:spPr>
              <a:xfrm rot="-1013502">
                <a:off x="7463000" y="3635022"/>
                <a:ext cx="131919" cy="107146"/>
              </a:xfrm>
              <a:custGeom>
                <a:avLst/>
                <a:gdLst/>
                <a:ahLst/>
                <a:cxnLst/>
                <a:rect l="l" t="t" r="r" b="b"/>
                <a:pathLst>
                  <a:path w="264350" h="214708" extrusionOk="0">
                    <a:moveTo>
                      <a:pt x="246458" y="0"/>
                    </a:moveTo>
                    <a:cubicBezTo>
                      <a:pt x="247598" y="49467"/>
                      <a:pt x="259176" y="99197"/>
                      <a:pt x="264350" y="148226"/>
                    </a:cubicBezTo>
                    <a:cubicBezTo>
                      <a:pt x="214796" y="175152"/>
                      <a:pt x="156996" y="182870"/>
                      <a:pt x="102705" y="195851"/>
                    </a:cubicBezTo>
                    <a:cubicBezTo>
                      <a:pt x="87532" y="200587"/>
                      <a:pt x="63325" y="204622"/>
                      <a:pt x="47888" y="214708"/>
                    </a:cubicBezTo>
                    <a:cubicBezTo>
                      <a:pt x="40609" y="190852"/>
                      <a:pt x="32890" y="167083"/>
                      <a:pt x="24558" y="143489"/>
                    </a:cubicBezTo>
                    <a:cubicBezTo>
                      <a:pt x="17454" y="122966"/>
                      <a:pt x="11490" y="101828"/>
                      <a:pt x="3245" y="81656"/>
                    </a:cubicBezTo>
                    <a:cubicBezTo>
                      <a:pt x="11402" y="73674"/>
                      <a:pt x="13244" y="57448"/>
                      <a:pt x="88" y="51923"/>
                    </a:cubicBezTo>
                    <a:cubicBezTo>
                      <a:pt x="88" y="51835"/>
                      <a:pt x="88" y="51660"/>
                      <a:pt x="0" y="51572"/>
                    </a:cubicBezTo>
                    <a:cubicBezTo>
                      <a:pt x="1316" y="51133"/>
                      <a:pt x="2544" y="50695"/>
                      <a:pt x="3859" y="50432"/>
                    </a:cubicBezTo>
                    <a:cubicBezTo>
                      <a:pt x="7806" y="58150"/>
                      <a:pt x="15086" y="64202"/>
                      <a:pt x="24295" y="65079"/>
                    </a:cubicBezTo>
                    <a:cubicBezTo>
                      <a:pt x="35609" y="67009"/>
                      <a:pt x="46310" y="62886"/>
                      <a:pt x="56659" y="58939"/>
                    </a:cubicBezTo>
                    <a:cubicBezTo>
                      <a:pt x="95250" y="46573"/>
                      <a:pt x="134280" y="35434"/>
                      <a:pt x="172959" y="23155"/>
                    </a:cubicBezTo>
                    <a:cubicBezTo>
                      <a:pt x="197605" y="15612"/>
                      <a:pt x="221988" y="7894"/>
                      <a:pt x="2464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 rot="-1013502">
                <a:off x="7544587" y="3777208"/>
                <a:ext cx="114061" cy="84824"/>
              </a:xfrm>
              <a:custGeom>
                <a:avLst/>
                <a:gdLst/>
                <a:ahLst/>
                <a:cxnLst/>
                <a:rect l="l" t="t" r="r" b="b"/>
                <a:pathLst>
                  <a:path w="228565" h="169977" extrusionOk="0">
                    <a:moveTo>
                      <a:pt x="199798" y="0"/>
                    </a:moveTo>
                    <a:cubicBezTo>
                      <a:pt x="214269" y="33680"/>
                      <a:pt x="216813" y="71394"/>
                      <a:pt x="228566" y="105863"/>
                    </a:cubicBezTo>
                    <a:cubicBezTo>
                      <a:pt x="166293" y="128579"/>
                      <a:pt x="105600" y="156382"/>
                      <a:pt x="40433" y="169977"/>
                    </a:cubicBezTo>
                    <a:cubicBezTo>
                      <a:pt x="26663" y="118054"/>
                      <a:pt x="13770" y="65956"/>
                      <a:pt x="0" y="14033"/>
                    </a:cubicBezTo>
                    <a:cubicBezTo>
                      <a:pt x="3245" y="15173"/>
                      <a:pt x="7192" y="16138"/>
                      <a:pt x="11928" y="16664"/>
                    </a:cubicBezTo>
                    <a:cubicBezTo>
                      <a:pt x="75341" y="24734"/>
                      <a:pt x="137525" y="12630"/>
                      <a:pt x="199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 rot="-1013502">
                <a:off x="7622449" y="3514140"/>
                <a:ext cx="134720" cy="112406"/>
              </a:xfrm>
              <a:custGeom>
                <a:avLst/>
                <a:gdLst/>
                <a:ahLst/>
                <a:cxnLst/>
                <a:rect l="l" t="t" r="r" b="b"/>
                <a:pathLst>
                  <a:path w="269963" h="225248" extrusionOk="0">
                    <a:moveTo>
                      <a:pt x="269964" y="192167"/>
                    </a:moveTo>
                    <a:cubicBezTo>
                      <a:pt x="268034" y="194447"/>
                      <a:pt x="266894" y="196816"/>
                      <a:pt x="266631" y="198921"/>
                    </a:cubicBezTo>
                    <a:cubicBezTo>
                      <a:pt x="249791" y="189799"/>
                      <a:pt x="228478" y="197868"/>
                      <a:pt x="210323" y="199359"/>
                    </a:cubicBezTo>
                    <a:cubicBezTo>
                      <a:pt x="10613" y="232600"/>
                      <a:pt x="80340" y="262772"/>
                      <a:pt x="0" y="94110"/>
                    </a:cubicBezTo>
                    <a:cubicBezTo>
                      <a:pt x="57975" y="73674"/>
                      <a:pt x="115511" y="52274"/>
                      <a:pt x="172871" y="30084"/>
                    </a:cubicBezTo>
                    <a:cubicBezTo>
                      <a:pt x="196289" y="20611"/>
                      <a:pt x="219356" y="10525"/>
                      <a:pt x="242336" y="0"/>
                    </a:cubicBezTo>
                    <a:cubicBezTo>
                      <a:pt x="240932" y="23769"/>
                      <a:pt x="242160" y="47274"/>
                      <a:pt x="245055" y="70692"/>
                    </a:cubicBezTo>
                    <a:cubicBezTo>
                      <a:pt x="243476" y="80340"/>
                      <a:pt x="243213" y="90339"/>
                      <a:pt x="243301" y="100162"/>
                    </a:cubicBezTo>
                    <a:cubicBezTo>
                      <a:pt x="243301" y="102179"/>
                      <a:pt x="244967" y="103846"/>
                      <a:pt x="246984" y="103846"/>
                    </a:cubicBezTo>
                    <a:cubicBezTo>
                      <a:pt x="248212" y="103583"/>
                      <a:pt x="249089" y="102881"/>
                      <a:pt x="249703" y="102092"/>
                    </a:cubicBezTo>
                    <a:cubicBezTo>
                      <a:pt x="255141" y="132263"/>
                      <a:pt x="262508" y="162259"/>
                      <a:pt x="269964" y="1921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 rot="-1013502">
                <a:off x="7727298" y="3659607"/>
                <a:ext cx="100011" cy="85480"/>
              </a:xfrm>
              <a:custGeom>
                <a:avLst/>
                <a:gdLst/>
                <a:ahLst/>
                <a:cxnLst/>
                <a:rect l="l" t="t" r="r" b="b"/>
                <a:pathLst>
                  <a:path w="200411" h="171292" extrusionOk="0">
                    <a:moveTo>
                      <a:pt x="175503" y="0"/>
                    </a:moveTo>
                    <a:cubicBezTo>
                      <a:pt x="183660" y="38328"/>
                      <a:pt x="191992" y="76656"/>
                      <a:pt x="200412" y="114897"/>
                    </a:cubicBezTo>
                    <a:cubicBezTo>
                      <a:pt x="175941" y="122703"/>
                      <a:pt x="151559" y="130684"/>
                      <a:pt x="127264" y="139192"/>
                    </a:cubicBezTo>
                    <a:cubicBezTo>
                      <a:pt x="88760" y="151208"/>
                      <a:pt x="49730" y="161382"/>
                      <a:pt x="10700" y="171293"/>
                    </a:cubicBezTo>
                    <a:cubicBezTo>
                      <a:pt x="11227" y="129544"/>
                      <a:pt x="3421" y="87181"/>
                      <a:pt x="0" y="45433"/>
                    </a:cubicBezTo>
                    <a:cubicBezTo>
                      <a:pt x="54817" y="18243"/>
                      <a:pt x="117177" y="15261"/>
                      <a:pt x="175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 rot="-1013502">
                <a:off x="7853888" y="3569412"/>
                <a:ext cx="314390" cy="166977"/>
              </a:xfrm>
              <a:custGeom>
                <a:avLst/>
                <a:gdLst/>
                <a:ahLst/>
                <a:cxnLst/>
                <a:rect l="l" t="t" r="r" b="b"/>
                <a:pathLst>
                  <a:path w="630002" h="334603" extrusionOk="0">
                    <a:moveTo>
                      <a:pt x="597726" y="36223"/>
                    </a:moveTo>
                    <a:cubicBezTo>
                      <a:pt x="607637" y="71482"/>
                      <a:pt x="618689" y="106477"/>
                      <a:pt x="630003" y="141472"/>
                    </a:cubicBezTo>
                    <a:cubicBezTo>
                      <a:pt x="605620" y="148927"/>
                      <a:pt x="580624" y="160768"/>
                      <a:pt x="565801" y="164627"/>
                    </a:cubicBezTo>
                    <a:cubicBezTo>
                      <a:pt x="503178" y="183835"/>
                      <a:pt x="438976" y="198482"/>
                      <a:pt x="376704" y="218918"/>
                    </a:cubicBezTo>
                    <a:cubicBezTo>
                      <a:pt x="343989" y="231635"/>
                      <a:pt x="311625" y="245318"/>
                      <a:pt x="277331" y="253387"/>
                    </a:cubicBezTo>
                    <a:cubicBezTo>
                      <a:pt x="194535" y="273384"/>
                      <a:pt x="116739" y="309520"/>
                      <a:pt x="35434" y="334604"/>
                    </a:cubicBezTo>
                    <a:cubicBezTo>
                      <a:pt x="23593" y="287944"/>
                      <a:pt x="11753" y="241196"/>
                      <a:pt x="0" y="194535"/>
                    </a:cubicBezTo>
                    <a:cubicBezTo>
                      <a:pt x="33943" y="184361"/>
                      <a:pt x="67798" y="174275"/>
                      <a:pt x="101741" y="164364"/>
                    </a:cubicBezTo>
                    <a:cubicBezTo>
                      <a:pt x="143665" y="148927"/>
                      <a:pt x="185589" y="133491"/>
                      <a:pt x="228303" y="119721"/>
                    </a:cubicBezTo>
                    <a:cubicBezTo>
                      <a:pt x="215234" y="151734"/>
                      <a:pt x="230320" y="195149"/>
                      <a:pt x="274788" y="207077"/>
                    </a:cubicBezTo>
                    <a:cubicBezTo>
                      <a:pt x="325658" y="219181"/>
                      <a:pt x="391263" y="192606"/>
                      <a:pt x="397753" y="135683"/>
                    </a:cubicBezTo>
                    <a:cubicBezTo>
                      <a:pt x="401876" y="112879"/>
                      <a:pt x="394508" y="86567"/>
                      <a:pt x="375739" y="73411"/>
                    </a:cubicBezTo>
                    <a:cubicBezTo>
                      <a:pt x="446343" y="47450"/>
                      <a:pt x="515983" y="18243"/>
                      <a:pt x="589044" y="0"/>
                    </a:cubicBezTo>
                    <a:cubicBezTo>
                      <a:pt x="591850" y="12104"/>
                      <a:pt x="594744" y="24120"/>
                      <a:pt x="597726" y="362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 rot="-1013502">
                <a:off x="7927557" y="3701392"/>
                <a:ext cx="319993" cy="167503"/>
              </a:xfrm>
              <a:custGeom>
                <a:avLst/>
                <a:gdLst/>
                <a:ahLst/>
                <a:cxnLst/>
                <a:rect l="l" t="t" r="r" b="b"/>
                <a:pathLst>
                  <a:path w="641229" h="335656" extrusionOk="0">
                    <a:moveTo>
                      <a:pt x="615005" y="0"/>
                    </a:moveTo>
                    <a:cubicBezTo>
                      <a:pt x="625530" y="38065"/>
                      <a:pt x="634739" y="76306"/>
                      <a:pt x="641229" y="115160"/>
                    </a:cubicBezTo>
                    <a:cubicBezTo>
                      <a:pt x="567818" y="149629"/>
                      <a:pt x="491425" y="177783"/>
                      <a:pt x="415383" y="206025"/>
                    </a:cubicBezTo>
                    <a:cubicBezTo>
                      <a:pt x="415470" y="205411"/>
                      <a:pt x="415558" y="204797"/>
                      <a:pt x="415646" y="204183"/>
                    </a:cubicBezTo>
                    <a:cubicBezTo>
                      <a:pt x="416786" y="191115"/>
                      <a:pt x="417400" y="175766"/>
                      <a:pt x="405998" y="166644"/>
                    </a:cubicBezTo>
                    <a:cubicBezTo>
                      <a:pt x="406700" y="108670"/>
                      <a:pt x="336884" y="86041"/>
                      <a:pt x="290400" y="106652"/>
                    </a:cubicBezTo>
                    <a:cubicBezTo>
                      <a:pt x="230671" y="133140"/>
                      <a:pt x="218742" y="212077"/>
                      <a:pt x="268736" y="247423"/>
                    </a:cubicBezTo>
                    <a:cubicBezTo>
                      <a:pt x="205235" y="270051"/>
                      <a:pt x="145068" y="301538"/>
                      <a:pt x="81217" y="323377"/>
                    </a:cubicBezTo>
                    <a:cubicBezTo>
                      <a:pt x="69464" y="327763"/>
                      <a:pt x="57624" y="331797"/>
                      <a:pt x="45696" y="335656"/>
                    </a:cubicBezTo>
                    <a:cubicBezTo>
                      <a:pt x="45608" y="335130"/>
                      <a:pt x="45608" y="334692"/>
                      <a:pt x="45520" y="334166"/>
                    </a:cubicBezTo>
                    <a:cubicBezTo>
                      <a:pt x="30347" y="273033"/>
                      <a:pt x="14647" y="211814"/>
                      <a:pt x="0" y="150418"/>
                    </a:cubicBezTo>
                    <a:cubicBezTo>
                      <a:pt x="789" y="150506"/>
                      <a:pt x="1491" y="150594"/>
                      <a:pt x="2105" y="150594"/>
                    </a:cubicBezTo>
                    <a:cubicBezTo>
                      <a:pt x="80691" y="156295"/>
                      <a:pt x="158224" y="128228"/>
                      <a:pt x="233740" y="109897"/>
                    </a:cubicBezTo>
                    <a:cubicBezTo>
                      <a:pt x="361442" y="74464"/>
                      <a:pt x="485636" y="28330"/>
                      <a:pt x="615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 rot="-1013502">
                <a:off x="7271007" y="3363509"/>
                <a:ext cx="197612" cy="219722"/>
              </a:xfrm>
              <a:custGeom>
                <a:avLst/>
                <a:gdLst/>
                <a:ahLst/>
                <a:cxnLst/>
                <a:rect l="l" t="t" r="r" b="b"/>
                <a:pathLst>
                  <a:path w="395991" h="440298" extrusionOk="0">
                    <a:moveTo>
                      <a:pt x="395473" y="322771"/>
                    </a:moveTo>
                    <a:cubicBezTo>
                      <a:pt x="399244" y="347504"/>
                      <a:pt x="381878" y="352591"/>
                      <a:pt x="361355" y="346276"/>
                    </a:cubicBezTo>
                    <a:cubicBezTo>
                      <a:pt x="331710" y="274268"/>
                      <a:pt x="324342" y="193051"/>
                      <a:pt x="288119" y="123762"/>
                    </a:cubicBezTo>
                    <a:cubicBezTo>
                      <a:pt x="276629" y="106484"/>
                      <a:pt x="250229" y="113062"/>
                      <a:pt x="247423" y="133322"/>
                    </a:cubicBezTo>
                    <a:cubicBezTo>
                      <a:pt x="240845" y="168932"/>
                      <a:pt x="240406" y="205330"/>
                      <a:pt x="238477" y="241378"/>
                    </a:cubicBezTo>
                    <a:cubicBezTo>
                      <a:pt x="236284" y="263042"/>
                      <a:pt x="237161" y="288652"/>
                      <a:pt x="226110" y="309790"/>
                    </a:cubicBezTo>
                    <a:cubicBezTo>
                      <a:pt x="205937" y="314000"/>
                      <a:pt x="188922" y="305229"/>
                      <a:pt x="179537" y="287161"/>
                    </a:cubicBezTo>
                    <a:cubicBezTo>
                      <a:pt x="159715" y="257867"/>
                      <a:pt x="146910" y="226994"/>
                      <a:pt x="129544" y="195507"/>
                    </a:cubicBezTo>
                    <a:cubicBezTo>
                      <a:pt x="122966" y="178667"/>
                      <a:pt x="100776" y="161301"/>
                      <a:pt x="85866" y="179544"/>
                    </a:cubicBezTo>
                    <a:cubicBezTo>
                      <a:pt x="74990" y="195770"/>
                      <a:pt x="85339" y="216908"/>
                      <a:pt x="86304" y="234800"/>
                    </a:cubicBezTo>
                    <a:cubicBezTo>
                      <a:pt x="93058" y="278303"/>
                      <a:pt x="103495" y="321104"/>
                      <a:pt x="113757" y="363818"/>
                    </a:cubicBezTo>
                    <a:cubicBezTo>
                      <a:pt x="117791" y="388376"/>
                      <a:pt x="126386" y="417582"/>
                      <a:pt x="112616" y="440299"/>
                    </a:cubicBezTo>
                    <a:cubicBezTo>
                      <a:pt x="108231" y="439509"/>
                      <a:pt x="103846" y="438457"/>
                      <a:pt x="99723" y="436615"/>
                    </a:cubicBezTo>
                    <a:cubicBezTo>
                      <a:pt x="53940" y="340049"/>
                      <a:pt x="42538" y="230765"/>
                      <a:pt x="0" y="132972"/>
                    </a:cubicBezTo>
                    <a:cubicBezTo>
                      <a:pt x="5087" y="126394"/>
                      <a:pt x="439" y="117535"/>
                      <a:pt x="614" y="109992"/>
                    </a:cubicBezTo>
                    <a:cubicBezTo>
                      <a:pt x="175" y="101221"/>
                      <a:pt x="2105" y="92538"/>
                      <a:pt x="5789" y="84469"/>
                    </a:cubicBezTo>
                    <a:cubicBezTo>
                      <a:pt x="21664" y="77365"/>
                      <a:pt x="39030" y="73331"/>
                      <a:pt x="55080" y="66577"/>
                    </a:cubicBezTo>
                    <a:cubicBezTo>
                      <a:pt x="90602" y="112097"/>
                      <a:pt x="117440" y="194191"/>
                      <a:pt x="178397" y="209891"/>
                    </a:cubicBezTo>
                    <a:cubicBezTo>
                      <a:pt x="196728" y="210856"/>
                      <a:pt x="208042" y="194455"/>
                      <a:pt x="211024" y="178229"/>
                    </a:cubicBezTo>
                    <a:cubicBezTo>
                      <a:pt x="222075" y="144812"/>
                      <a:pt x="230934" y="110869"/>
                      <a:pt x="236547" y="76137"/>
                    </a:cubicBezTo>
                    <a:cubicBezTo>
                      <a:pt x="242073" y="51842"/>
                      <a:pt x="239880" y="26495"/>
                      <a:pt x="253299" y="4129"/>
                    </a:cubicBezTo>
                    <a:cubicBezTo>
                      <a:pt x="267157" y="-2098"/>
                      <a:pt x="284962" y="796"/>
                      <a:pt x="300310" y="7"/>
                    </a:cubicBezTo>
                    <a:cubicBezTo>
                      <a:pt x="322237" y="65525"/>
                      <a:pt x="337323" y="133498"/>
                      <a:pt x="362495" y="198138"/>
                    </a:cubicBezTo>
                    <a:cubicBezTo>
                      <a:pt x="376002" y="238659"/>
                      <a:pt x="390649" y="279969"/>
                      <a:pt x="395473" y="3227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 rot="-1013502">
                <a:off x="7487898" y="3232245"/>
                <a:ext cx="123760" cy="218019"/>
              </a:xfrm>
              <a:custGeom>
                <a:avLst/>
                <a:gdLst/>
                <a:ahLst/>
                <a:cxnLst/>
                <a:rect l="l" t="t" r="r" b="b"/>
                <a:pathLst>
                  <a:path w="248001" h="436886" extrusionOk="0">
                    <a:moveTo>
                      <a:pt x="85690" y="205339"/>
                    </a:moveTo>
                    <a:cubicBezTo>
                      <a:pt x="184887" y="250859"/>
                      <a:pt x="166118" y="64130"/>
                      <a:pt x="92619" y="55710"/>
                    </a:cubicBezTo>
                    <a:cubicBezTo>
                      <a:pt x="71657" y="50359"/>
                      <a:pt x="40784" y="61586"/>
                      <a:pt x="58413" y="86232"/>
                    </a:cubicBezTo>
                    <a:cubicBezTo>
                      <a:pt x="49906" y="126753"/>
                      <a:pt x="39293" y="184201"/>
                      <a:pt x="85690" y="205339"/>
                    </a:cubicBezTo>
                    <a:close/>
                    <a:moveTo>
                      <a:pt x="178748" y="138418"/>
                    </a:moveTo>
                    <a:cubicBezTo>
                      <a:pt x="188396" y="169817"/>
                      <a:pt x="281366" y="377947"/>
                      <a:pt x="235232" y="382771"/>
                    </a:cubicBezTo>
                    <a:cubicBezTo>
                      <a:pt x="235144" y="382771"/>
                      <a:pt x="235144" y="382771"/>
                      <a:pt x="235144" y="382771"/>
                    </a:cubicBezTo>
                    <a:cubicBezTo>
                      <a:pt x="229969" y="382683"/>
                      <a:pt x="224794" y="379262"/>
                      <a:pt x="222602" y="374351"/>
                    </a:cubicBezTo>
                    <a:cubicBezTo>
                      <a:pt x="199622" y="326287"/>
                      <a:pt x="191641" y="253841"/>
                      <a:pt x="120335" y="279276"/>
                    </a:cubicBezTo>
                    <a:cubicBezTo>
                      <a:pt x="99022" y="283135"/>
                      <a:pt x="74113" y="295677"/>
                      <a:pt x="76130" y="320586"/>
                    </a:cubicBezTo>
                    <a:cubicBezTo>
                      <a:pt x="71394" y="357599"/>
                      <a:pt x="77358" y="401277"/>
                      <a:pt x="62360" y="436886"/>
                    </a:cubicBezTo>
                    <a:cubicBezTo>
                      <a:pt x="13595" y="432326"/>
                      <a:pt x="8332" y="157187"/>
                      <a:pt x="0" y="55447"/>
                    </a:cubicBezTo>
                    <a:cubicBezTo>
                      <a:pt x="965" y="54920"/>
                      <a:pt x="1842" y="54131"/>
                      <a:pt x="2456" y="53078"/>
                    </a:cubicBezTo>
                    <a:cubicBezTo>
                      <a:pt x="4649" y="43343"/>
                      <a:pt x="3947" y="32993"/>
                      <a:pt x="4561" y="22907"/>
                    </a:cubicBezTo>
                    <a:cubicBezTo>
                      <a:pt x="11314" y="24573"/>
                      <a:pt x="18945" y="22732"/>
                      <a:pt x="24470" y="15627"/>
                    </a:cubicBezTo>
                    <a:cubicBezTo>
                      <a:pt x="44906" y="-8931"/>
                      <a:pt x="85778" y="1156"/>
                      <a:pt x="113055" y="7821"/>
                    </a:cubicBezTo>
                    <a:cubicBezTo>
                      <a:pt x="141209" y="46150"/>
                      <a:pt x="157786" y="95090"/>
                      <a:pt x="178748" y="138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 rot="-1013502">
                <a:off x="7580779" y="3126349"/>
                <a:ext cx="149285" cy="194953"/>
              </a:xfrm>
              <a:custGeom>
                <a:avLst/>
                <a:gdLst/>
                <a:ahLst/>
                <a:cxnLst/>
                <a:rect l="l" t="t" r="r" b="b"/>
                <a:pathLst>
                  <a:path w="299151" h="390664" extrusionOk="0">
                    <a:moveTo>
                      <a:pt x="295925" y="1976"/>
                    </a:moveTo>
                    <a:cubicBezTo>
                      <a:pt x="313554" y="56354"/>
                      <a:pt x="254615" y="63897"/>
                      <a:pt x="223742" y="91613"/>
                    </a:cubicBezTo>
                    <a:cubicBezTo>
                      <a:pt x="198307" y="111171"/>
                      <a:pt x="216901" y="144588"/>
                      <a:pt x="219006" y="170462"/>
                    </a:cubicBezTo>
                    <a:cubicBezTo>
                      <a:pt x="230408" y="242382"/>
                      <a:pt x="267157" y="317898"/>
                      <a:pt x="245230" y="390520"/>
                    </a:cubicBezTo>
                    <a:cubicBezTo>
                      <a:pt x="244879" y="390608"/>
                      <a:pt x="244616" y="390608"/>
                      <a:pt x="244265" y="390608"/>
                    </a:cubicBezTo>
                    <a:cubicBezTo>
                      <a:pt x="237512" y="390871"/>
                      <a:pt x="230671" y="390257"/>
                      <a:pt x="224180" y="388152"/>
                    </a:cubicBezTo>
                    <a:cubicBezTo>
                      <a:pt x="196640" y="336931"/>
                      <a:pt x="181116" y="280096"/>
                      <a:pt x="167434" y="223876"/>
                    </a:cubicBezTo>
                    <a:cubicBezTo>
                      <a:pt x="153751" y="173093"/>
                      <a:pt x="142086" y="76264"/>
                      <a:pt x="67272" y="108365"/>
                    </a:cubicBezTo>
                    <a:cubicBezTo>
                      <a:pt x="48151" y="113540"/>
                      <a:pt x="24295" y="121784"/>
                      <a:pt x="5964" y="111171"/>
                    </a:cubicBezTo>
                    <a:cubicBezTo>
                      <a:pt x="2105" y="105120"/>
                      <a:pt x="1140" y="97226"/>
                      <a:pt x="0" y="90122"/>
                    </a:cubicBezTo>
                    <a:cubicBezTo>
                      <a:pt x="14296" y="84947"/>
                      <a:pt x="12367" y="67756"/>
                      <a:pt x="15787" y="55565"/>
                    </a:cubicBezTo>
                    <a:cubicBezTo>
                      <a:pt x="86830" y="33287"/>
                      <a:pt x="159101" y="18815"/>
                      <a:pt x="233390" y="5747"/>
                    </a:cubicBezTo>
                    <a:cubicBezTo>
                      <a:pt x="254176" y="2677"/>
                      <a:pt x="274700" y="-3024"/>
                      <a:pt x="295925" y="19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 rot="-1013502">
                <a:off x="7756699" y="2958124"/>
                <a:ext cx="140530" cy="253013"/>
              </a:xfrm>
              <a:custGeom>
                <a:avLst/>
                <a:gdLst/>
                <a:ahLst/>
                <a:cxnLst/>
                <a:rect l="l" t="t" r="r" b="b"/>
                <a:pathLst>
                  <a:path w="281607" h="507009" extrusionOk="0">
                    <a:moveTo>
                      <a:pt x="250347" y="212663"/>
                    </a:moveTo>
                    <a:cubicBezTo>
                      <a:pt x="258503" y="262042"/>
                      <a:pt x="316040" y="366590"/>
                      <a:pt x="250961" y="393954"/>
                    </a:cubicBezTo>
                    <a:cubicBezTo>
                      <a:pt x="226929" y="357819"/>
                      <a:pt x="226666" y="239852"/>
                      <a:pt x="165533" y="257657"/>
                    </a:cubicBezTo>
                    <a:cubicBezTo>
                      <a:pt x="134134" y="265989"/>
                      <a:pt x="97648" y="274585"/>
                      <a:pt x="76861" y="301248"/>
                    </a:cubicBezTo>
                    <a:cubicBezTo>
                      <a:pt x="69581" y="315193"/>
                      <a:pt x="75546" y="331594"/>
                      <a:pt x="74493" y="346592"/>
                    </a:cubicBezTo>
                    <a:cubicBezTo>
                      <a:pt x="73791" y="399217"/>
                      <a:pt x="93350" y="458507"/>
                      <a:pt x="66687" y="507009"/>
                    </a:cubicBezTo>
                    <a:cubicBezTo>
                      <a:pt x="26429" y="488942"/>
                      <a:pt x="15992" y="285285"/>
                      <a:pt x="7660" y="235730"/>
                    </a:cubicBezTo>
                    <a:cubicBezTo>
                      <a:pt x="2397" y="176001"/>
                      <a:pt x="-10145" y="111098"/>
                      <a:pt x="15992" y="54614"/>
                    </a:cubicBezTo>
                    <a:cubicBezTo>
                      <a:pt x="41340" y="102766"/>
                      <a:pt x="21693" y="163722"/>
                      <a:pt x="47567" y="212225"/>
                    </a:cubicBezTo>
                    <a:cubicBezTo>
                      <a:pt x="58092" y="230292"/>
                      <a:pt x="80106" y="241080"/>
                      <a:pt x="100542" y="233713"/>
                    </a:cubicBezTo>
                    <a:cubicBezTo>
                      <a:pt x="121680" y="225995"/>
                      <a:pt x="145273" y="219855"/>
                      <a:pt x="161674" y="203892"/>
                    </a:cubicBezTo>
                    <a:cubicBezTo>
                      <a:pt x="193512" y="178720"/>
                      <a:pt x="127205" y="-26077"/>
                      <a:pt x="197634" y="2779"/>
                    </a:cubicBezTo>
                    <a:cubicBezTo>
                      <a:pt x="203335" y="10059"/>
                      <a:pt x="203949" y="16549"/>
                      <a:pt x="206405" y="26460"/>
                    </a:cubicBezTo>
                    <a:cubicBezTo>
                      <a:pt x="219123" y="88820"/>
                      <a:pt x="234998" y="150742"/>
                      <a:pt x="250347" y="2126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6" name="Google Shape;1036;p24"/>
            <p:cNvSpPr/>
            <p:nvPr/>
          </p:nvSpPr>
          <p:spPr>
            <a:xfrm rot="-1019340">
              <a:off x="7134489" y="2641355"/>
              <a:ext cx="1534944" cy="2192978"/>
            </a:xfrm>
            <a:custGeom>
              <a:avLst/>
              <a:gdLst/>
              <a:ahLst/>
              <a:cxnLst/>
              <a:rect l="l" t="t" r="r" b="b"/>
              <a:pathLst>
                <a:path w="3069762" h="4385521" extrusionOk="0">
                  <a:moveTo>
                    <a:pt x="3069762" y="3327435"/>
                  </a:moveTo>
                  <a:cubicBezTo>
                    <a:pt x="3052308" y="3240517"/>
                    <a:pt x="3024417" y="3155529"/>
                    <a:pt x="3005736" y="3068610"/>
                  </a:cubicBezTo>
                  <a:cubicBezTo>
                    <a:pt x="2959251" y="2869164"/>
                    <a:pt x="2920835" y="2667524"/>
                    <a:pt x="2858387" y="2472200"/>
                  </a:cubicBezTo>
                  <a:cubicBezTo>
                    <a:pt x="2792519" y="2274858"/>
                    <a:pt x="2748928" y="2071289"/>
                    <a:pt x="2689638" y="1872017"/>
                  </a:cubicBezTo>
                  <a:cubicBezTo>
                    <a:pt x="2649994" y="1734843"/>
                    <a:pt x="2605088" y="1599247"/>
                    <a:pt x="2568163" y="1461371"/>
                  </a:cubicBezTo>
                  <a:cubicBezTo>
                    <a:pt x="2532554" y="1322442"/>
                    <a:pt x="2502119" y="1182110"/>
                    <a:pt x="2465370" y="1043445"/>
                  </a:cubicBezTo>
                  <a:cubicBezTo>
                    <a:pt x="2447477" y="974419"/>
                    <a:pt x="2426779" y="906182"/>
                    <a:pt x="2405729" y="838121"/>
                  </a:cubicBezTo>
                  <a:cubicBezTo>
                    <a:pt x="2364594" y="704368"/>
                    <a:pt x="2336878" y="566667"/>
                    <a:pt x="2292235" y="433965"/>
                  </a:cubicBezTo>
                  <a:cubicBezTo>
                    <a:pt x="2249083" y="317841"/>
                    <a:pt x="2215930" y="193647"/>
                    <a:pt x="2177602" y="74014"/>
                  </a:cubicBezTo>
                  <a:cubicBezTo>
                    <a:pt x="2187951" y="63752"/>
                    <a:pt x="2190758" y="46737"/>
                    <a:pt x="2178303" y="34019"/>
                  </a:cubicBezTo>
                  <a:cubicBezTo>
                    <a:pt x="2166550" y="23582"/>
                    <a:pt x="2149097" y="22091"/>
                    <a:pt x="2134362" y="17881"/>
                  </a:cubicBezTo>
                  <a:cubicBezTo>
                    <a:pt x="2121030" y="16478"/>
                    <a:pt x="2106646" y="14110"/>
                    <a:pt x="2092701" y="14285"/>
                  </a:cubicBezTo>
                  <a:cubicBezTo>
                    <a:pt x="2089280" y="8233"/>
                    <a:pt x="2084281" y="6041"/>
                    <a:pt x="2076650" y="12531"/>
                  </a:cubicBezTo>
                  <a:cubicBezTo>
                    <a:pt x="2068932" y="2181"/>
                    <a:pt x="2054636" y="-3344"/>
                    <a:pt x="2041567" y="2181"/>
                  </a:cubicBezTo>
                  <a:cubicBezTo>
                    <a:pt x="1873695" y="74102"/>
                    <a:pt x="1712226" y="156897"/>
                    <a:pt x="1544617" y="231887"/>
                  </a:cubicBezTo>
                  <a:cubicBezTo>
                    <a:pt x="1310525" y="342925"/>
                    <a:pt x="1079504" y="454489"/>
                    <a:pt x="845851" y="568333"/>
                  </a:cubicBezTo>
                  <a:cubicBezTo>
                    <a:pt x="623074" y="675249"/>
                    <a:pt x="411524" y="802775"/>
                    <a:pt x="202867" y="934512"/>
                  </a:cubicBezTo>
                  <a:cubicBezTo>
                    <a:pt x="145331" y="966262"/>
                    <a:pt x="95777" y="1009502"/>
                    <a:pt x="42187" y="1046953"/>
                  </a:cubicBezTo>
                  <a:cubicBezTo>
                    <a:pt x="36486" y="1052303"/>
                    <a:pt x="24997" y="1056776"/>
                    <a:pt x="16138" y="1062302"/>
                  </a:cubicBezTo>
                  <a:cubicBezTo>
                    <a:pt x="9911" y="1058793"/>
                    <a:pt x="1140" y="1058881"/>
                    <a:pt x="0" y="1066863"/>
                  </a:cubicBezTo>
                  <a:cubicBezTo>
                    <a:pt x="1666" y="1083790"/>
                    <a:pt x="9472" y="1099841"/>
                    <a:pt x="13419" y="1116593"/>
                  </a:cubicBezTo>
                  <a:cubicBezTo>
                    <a:pt x="69114" y="1311040"/>
                    <a:pt x="101039" y="1510838"/>
                    <a:pt x="142963" y="1708355"/>
                  </a:cubicBezTo>
                  <a:cubicBezTo>
                    <a:pt x="190939" y="1887980"/>
                    <a:pt x="245406" y="2065851"/>
                    <a:pt x="289610" y="2246528"/>
                  </a:cubicBezTo>
                  <a:cubicBezTo>
                    <a:pt x="322500" y="2374143"/>
                    <a:pt x="346269" y="2504037"/>
                    <a:pt x="383106" y="2630599"/>
                  </a:cubicBezTo>
                  <a:cubicBezTo>
                    <a:pt x="422048" y="2761722"/>
                    <a:pt x="468972" y="2890477"/>
                    <a:pt x="500634" y="3023792"/>
                  </a:cubicBezTo>
                  <a:cubicBezTo>
                    <a:pt x="534665" y="3151582"/>
                    <a:pt x="561766" y="3281126"/>
                    <a:pt x="598341" y="3408214"/>
                  </a:cubicBezTo>
                  <a:cubicBezTo>
                    <a:pt x="658596" y="3598539"/>
                    <a:pt x="706133" y="3792460"/>
                    <a:pt x="751390" y="3986908"/>
                  </a:cubicBezTo>
                  <a:cubicBezTo>
                    <a:pt x="761652" y="4040497"/>
                    <a:pt x="773317" y="4101805"/>
                    <a:pt x="789543" y="4156972"/>
                  </a:cubicBezTo>
                  <a:cubicBezTo>
                    <a:pt x="789455" y="4157236"/>
                    <a:pt x="789280" y="4157411"/>
                    <a:pt x="789192" y="4157674"/>
                  </a:cubicBezTo>
                  <a:cubicBezTo>
                    <a:pt x="767791" y="4200914"/>
                    <a:pt x="932243" y="4316337"/>
                    <a:pt x="983903" y="4360629"/>
                  </a:cubicBezTo>
                  <a:cubicBezTo>
                    <a:pt x="984253" y="4364313"/>
                    <a:pt x="985394" y="4367997"/>
                    <a:pt x="987586" y="4371067"/>
                  </a:cubicBezTo>
                  <a:cubicBezTo>
                    <a:pt x="993024" y="4378785"/>
                    <a:pt x="1003461" y="4379486"/>
                    <a:pt x="1011881" y="4380714"/>
                  </a:cubicBezTo>
                  <a:cubicBezTo>
                    <a:pt x="1039158" y="4384311"/>
                    <a:pt x="1066698" y="4384574"/>
                    <a:pt x="1094151" y="4385451"/>
                  </a:cubicBezTo>
                  <a:cubicBezTo>
                    <a:pt x="1239570" y="4386591"/>
                    <a:pt x="1384550" y="4373698"/>
                    <a:pt x="1529969" y="4372207"/>
                  </a:cubicBezTo>
                  <a:cubicBezTo>
                    <a:pt x="1689334" y="4372382"/>
                    <a:pt x="1848523" y="4369926"/>
                    <a:pt x="2007800" y="4365278"/>
                  </a:cubicBezTo>
                  <a:cubicBezTo>
                    <a:pt x="2236980" y="4350455"/>
                    <a:pt x="2468527" y="4337036"/>
                    <a:pt x="2699286" y="4326950"/>
                  </a:cubicBezTo>
                  <a:cubicBezTo>
                    <a:pt x="2733579" y="4322389"/>
                    <a:pt x="2764540" y="4315635"/>
                    <a:pt x="2800062" y="4316951"/>
                  </a:cubicBezTo>
                  <a:cubicBezTo>
                    <a:pt x="2812779" y="4317039"/>
                    <a:pt x="2825585" y="4317039"/>
                    <a:pt x="2838302" y="4315986"/>
                  </a:cubicBezTo>
                  <a:cubicBezTo>
                    <a:pt x="2862685" y="4313881"/>
                    <a:pt x="2871719" y="4280552"/>
                    <a:pt x="2854090" y="4265291"/>
                  </a:cubicBezTo>
                  <a:cubicBezTo>
                    <a:pt x="2860141" y="4247750"/>
                    <a:pt x="2863737" y="4227490"/>
                    <a:pt x="2869000" y="4216088"/>
                  </a:cubicBezTo>
                  <a:cubicBezTo>
                    <a:pt x="2871543" y="4208106"/>
                    <a:pt x="2874437" y="4200213"/>
                    <a:pt x="2877419" y="4192406"/>
                  </a:cubicBezTo>
                  <a:cubicBezTo>
                    <a:pt x="2880489" y="4191705"/>
                    <a:pt x="2883559" y="4191091"/>
                    <a:pt x="2886541" y="4190214"/>
                  </a:cubicBezTo>
                  <a:cubicBezTo>
                    <a:pt x="2900223" y="4182671"/>
                    <a:pt x="2901890" y="4164779"/>
                    <a:pt x="2893558" y="4153464"/>
                  </a:cubicBezTo>
                  <a:cubicBezTo>
                    <a:pt x="2901627" y="4134870"/>
                    <a:pt x="2909696" y="4116276"/>
                    <a:pt x="2916274" y="4097244"/>
                  </a:cubicBezTo>
                  <a:lnTo>
                    <a:pt x="2916186" y="4097244"/>
                  </a:lnTo>
                  <a:cubicBezTo>
                    <a:pt x="2914608" y="4093472"/>
                    <a:pt x="2912590" y="4091280"/>
                    <a:pt x="2910310" y="4090315"/>
                  </a:cubicBezTo>
                  <a:cubicBezTo>
                    <a:pt x="2950655" y="4047338"/>
                    <a:pt x="2878648" y="3913058"/>
                    <a:pt x="2863387" y="3869555"/>
                  </a:cubicBezTo>
                  <a:cubicBezTo>
                    <a:pt x="2836986" y="3805441"/>
                    <a:pt x="2815323" y="3739748"/>
                    <a:pt x="2795501" y="3673354"/>
                  </a:cubicBezTo>
                  <a:cubicBezTo>
                    <a:pt x="2793045" y="3666074"/>
                    <a:pt x="2790940" y="3658531"/>
                    <a:pt x="2787256" y="3651690"/>
                  </a:cubicBezTo>
                  <a:cubicBezTo>
                    <a:pt x="2785239" y="3647918"/>
                    <a:pt x="2782608" y="3645024"/>
                    <a:pt x="2779626" y="3642743"/>
                  </a:cubicBezTo>
                  <a:cubicBezTo>
                    <a:pt x="2871368" y="3570648"/>
                    <a:pt x="2951883" y="3484081"/>
                    <a:pt x="3024505" y="3392339"/>
                  </a:cubicBezTo>
                  <a:cubicBezTo>
                    <a:pt x="3026961" y="3389445"/>
                    <a:pt x="3034591" y="3379797"/>
                    <a:pt x="3041082" y="3369535"/>
                  </a:cubicBezTo>
                  <a:cubicBezTo>
                    <a:pt x="3056606" y="3361816"/>
                    <a:pt x="3067833" y="3349011"/>
                    <a:pt x="3069762" y="3327435"/>
                  </a:cubicBezTo>
                  <a:close/>
                  <a:moveTo>
                    <a:pt x="2148132" y="82083"/>
                  </a:moveTo>
                  <a:cubicBezTo>
                    <a:pt x="2180934" y="259427"/>
                    <a:pt x="2242505" y="429755"/>
                    <a:pt x="2285745" y="604556"/>
                  </a:cubicBezTo>
                  <a:cubicBezTo>
                    <a:pt x="2325915" y="777077"/>
                    <a:pt x="2381609" y="945300"/>
                    <a:pt x="2424586" y="1117031"/>
                  </a:cubicBezTo>
                  <a:cubicBezTo>
                    <a:pt x="2459581" y="1256048"/>
                    <a:pt x="2488261" y="1396555"/>
                    <a:pt x="2527467" y="1534431"/>
                  </a:cubicBezTo>
                  <a:cubicBezTo>
                    <a:pt x="2585178" y="1737474"/>
                    <a:pt x="2651661" y="1937973"/>
                    <a:pt x="2702619" y="2142946"/>
                  </a:cubicBezTo>
                  <a:cubicBezTo>
                    <a:pt x="2742262" y="2311958"/>
                    <a:pt x="2800062" y="2475796"/>
                    <a:pt x="2846459" y="2642966"/>
                  </a:cubicBezTo>
                  <a:cubicBezTo>
                    <a:pt x="2902767" y="2867673"/>
                    <a:pt x="2946446" y="3095449"/>
                    <a:pt x="3007841" y="3319015"/>
                  </a:cubicBezTo>
                  <a:cubicBezTo>
                    <a:pt x="2985826" y="3322787"/>
                    <a:pt x="2963373" y="3320682"/>
                    <a:pt x="2941183" y="3322699"/>
                  </a:cubicBezTo>
                  <a:cubicBezTo>
                    <a:pt x="2941183" y="3321997"/>
                    <a:pt x="2941183" y="3321383"/>
                    <a:pt x="2941183" y="3320682"/>
                  </a:cubicBezTo>
                  <a:cubicBezTo>
                    <a:pt x="2941183" y="3310946"/>
                    <a:pt x="2937236" y="3303667"/>
                    <a:pt x="2931360" y="3298843"/>
                  </a:cubicBezTo>
                  <a:cubicBezTo>
                    <a:pt x="2933289" y="3289984"/>
                    <a:pt x="2930658" y="3280600"/>
                    <a:pt x="2928816" y="3271741"/>
                  </a:cubicBezTo>
                  <a:cubicBezTo>
                    <a:pt x="2911187" y="3181578"/>
                    <a:pt x="2891190" y="3089923"/>
                    <a:pt x="2866369" y="3001163"/>
                  </a:cubicBezTo>
                  <a:cubicBezTo>
                    <a:pt x="2812779" y="2801629"/>
                    <a:pt x="2767698" y="2599989"/>
                    <a:pt x="2715687" y="2400104"/>
                  </a:cubicBezTo>
                  <a:cubicBezTo>
                    <a:pt x="2639118" y="2132859"/>
                    <a:pt x="2551323" y="1868772"/>
                    <a:pt x="2479666" y="1600036"/>
                  </a:cubicBezTo>
                  <a:cubicBezTo>
                    <a:pt x="2424849" y="1396730"/>
                    <a:pt x="2356700" y="1196933"/>
                    <a:pt x="2309952" y="991522"/>
                  </a:cubicBezTo>
                  <a:cubicBezTo>
                    <a:pt x="2278553" y="852418"/>
                    <a:pt x="2243470" y="714191"/>
                    <a:pt x="2210755" y="575438"/>
                  </a:cubicBezTo>
                  <a:cubicBezTo>
                    <a:pt x="2188916" y="483696"/>
                    <a:pt x="2159271" y="393708"/>
                    <a:pt x="2146904" y="300036"/>
                  </a:cubicBezTo>
                  <a:cubicBezTo>
                    <a:pt x="2137344" y="216626"/>
                    <a:pt x="2118136" y="137251"/>
                    <a:pt x="2102436" y="54543"/>
                  </a:cubicBezTo>
                  <a:cubicBezTo>
                    <a:pt x="2106734" y="56034"/>
                    <a:pt x="2110330" y="57437"/>
                    <a:pt x="2112435" y="59016"/>
                  </a:cubicBezTo>
                  <a:cubicBezTo>
                    <a:pt x="2115768" y="75768"/>
                    <a:pt x="2132871" y="81118"/>
                    <a:pt x="2148132" y="82083"/>
                  </a:cubicBezTo>
                  <a:close/>
                  <a:moveTo>
                    <a:pt x="204534" y="988715"/>
                  </a:moveTo>
                  <a:cubicBezTo>
                    <a:pt x="289172" y="945212"/>
                    <a:pt x="366530" y="889518"/>
                    <a:pt x="449238" y="842770"/>
                  </a:cubicBezTo>
                  <a:cubicBezTo>
                    <a:pt x="529227" y="799969"/>
                    <a:pt x="606585" y="752519"/>
                    <a:pt x="687539" y="711735"/>
                  </a:cubicBezTo>
                  <a:cubicBezTo>
                    <a:pt x="918911" y="590786"/>
                    <a:pt x="1156423" y="482292"/>
                    <a:pt x="1392269" y="370553"/>
                  </a:cubicBezTo>
                  <a:cubicBezTo>
                    <a:pt x="1497956" y="313543"/>
                    <a:pt x="1609695" y="268988"/>
                    <a:pt x="1718014" y="217328"/>
                  </a:cubicBezTo>
                  <a:cubicBezTo>
                    <a:pt x="1822474" y="164703"/>
                    <a:pt x="1928863" y="116201"/>
                    <a:pt x="2036656" y="69892"/>
                  </a:cubicBezTo>
                  <a:cubicBezTo>
                    <a:pt x="2045426" y="65331"/>
                    <a:pt x="2055951" y="61647"/>
                    <a:pt x="2064722" y="56209"/>
                  </a:cubicBezTo>
                  <a:cubicBezTo>
                    <a:pt x="2061828" y="104010"/>
                    <a:pt x="2080422" y="154003"/>
                    <a:pt x="2084193" y="201365"/>
                  </a:cubicBezTo>
                  <a:cubicBezTo>
                    <a:pt x="2099103" y="378797"/>
                    <a:pt x="2149974" y="549213"/>
                    <a:pt x="2188565" y="722348"/>
                  </a:cubicBezTo>
                  <a:cubicBezTo>
                    <a:pt x="2221982" y="857680"/>
                    <a:pt x="2250048" y="994241"/>
                    <a:pt x="2284078" y="1129398"/>
                  </a:cubicBezTo>
                  <a:cubicBezTo>
                    <a:pt x="2330739" y="1299638"/>
                    <a:pt x="2383100" y="1468300"/>
                    <a:pt x="2429322" y="1638628"/>
                  </a:cubicBezTo>
                  <a:cubicBezTo>
                    <a:pt x="2500277" y="1909117"/>
                    <a:pt x="2591932" y="2173731"/>
                    <a:pt x="2665255" y="2443344"/>
                  </a:cubicBezTo>
                  <a:cubicBezTo>
                    <a:pt x="2723581" y="2678049"/>
                    <a:pt x="2781818" y="2912754"/>
                    <a:pt x="2841898" y="3146933"/>
                  </a:cubicBezTo>
                  <a:cubicBezTo>
                    <a:pt x="2853914" y="3198768"/>
                    <a:pt x="2862948" y="3246043"/>
                    <a:pt x="2873911" y="3299369"/>
                  </a:cubicBezTo>
                  <a:cubicBezTo>
                    <a:pt x="2875051" y="3305070"/>
                    <a:pt x="2878911" y="3310332"/>
                    <a:pt x="2883471" y="3314191"/>
                  </a:cubicBezTo>
                  <a:cubicBezTo>
                    <a:pt x="2883296" y="3314981"/>
                    <a:pt x="2883033" y="3315770"/>
                    <a:pt x="2882945" y="3316647"/>
                  </a:cubicBezTo>
                  <a:cubicBezTo>
                    <a:pt x="2883910" y="3337697"/>
                    <a:pt x="2871192" y="3353133"/>
                    <a:pt x="2852335" y="3360413"/>
                  </a:cubicBezTo>
                  <a:cubicBezTo>
                    <a:pt x="2665782" y="3441981"/>
                    <a:pt x="2482122" y="3530390"/>
                    <a:pt x="2294165" y="3608713"/>
                  </a:cubicBezTo>
                  <a:cubicBezTo>
                    <a:pt x="2212071" y="3644498"/>
                    <a:pt x="2126907" y="3672476"/>
                    <a:pt x="2044023" y="3706244"/>
                  </a:cubicBezTo>
                  <a:cubicBezTo>
                    <a:pt x="1927898" y="3750536"/>
                    <a:pt x="1814142" y="3800880"/>
                    <a:pt x="1695298" y="3837893"/>
                  </a:cubicBezTo>
                  <a:cubicBezTo>
                    <a:pt x="1447437" y="3921917"/>
                    <a:pt x="1201505" y="4012869"/>
                    <a:pt x="962677" y="4120311"/>
                  </a:cubicBezTo>
                  <a:cubicBezTo>
                    <a:pt x="964168" y="4118557"/>
                    <a:pt x="965396" y="4116627"/>
                    <a:pt x="966010" y="4114259"/>
                  </a:cubicBezTo>
                  <a:cubicBezTo>
                    <a:pt x="966010" y="4114259"/>
                    <a:pt x="966010" y="4114259"/>
                    <a:pt x="966098" y="4114347"/>
                  </a:cubicBezTo>
                  <a:cubicBezTo>
                    <a:pt x="967677" y="4106716"/>
                    <a:pt x="966186" y="4099349"/>
                    <a:pt x="964168" y="4091981"/>
                  </a:cubicBezTo>
                  <a:cubicBezTo>
                    <a:pt x="966624" y="4086894"/>
                    <a:pt x="967764" y="4081106"/>
                    <a:pt x="966800" y="4075229"/>
                  </a:cubicBezTo>
                  <a:cubicBezTo>
                    <a:pt x="953907" y="3964718"/>
                    <a:pt x="928296" y="3856925"/>
                    <a:pt x="904352" y="3748431"/>
                  </a:cubicBezTo>
                  <a:cubicBezTo>
                    <a:pt x="885232" y="3651777"/>
                    <a:pt x="859972" y="3556702"/>
                    <a:pt x="837957" y="3460663"/>
                  </a:cubicBezTo>
                  <a:cubicBezTo>
                    <a:pt x="810417" y="3334803"/>
                    <a:pt x="784368" y="3208328"/>
                    <a:pt x="746566" y="3085099"/>
                  </a:cubicBezTo>
                  <a:cubicBezTo>
                    <a:pt x="710080" y="2959415"/>
                    <a:pt x="665261" y="2836098"/>
                    <a:pt x="633248" y="2709185"/>
                  </a:cubicBezTo>
                  <a:cubicBezTo>
                    <a:pt x="588605" y="2515001"/>
                    <a:pt x="543348" y="2320992"/>
                    <a:pt x="489495" y="2129176"/>
                  </a:cubicBezTo>
                  <a:cubicBezTo>
                    <a:pt x="429065" y="1906925"/>
                    <a:pt x="363197" y="1686165"/>
                    <a:pt x="317940" y="1460055"/>
                  </a:cubicBezTo>
                  <a:cubicBezTo>
                    <a:pt x="282681" y="1332441"/>
                    <a:pt x="242511" y="1206405"/>
                    <a:pt x="216550" y="1076247"/>
                  </a:cubicBezTo>
                  <a:cubicBezTo>
                    <a:pt x="209095" y="1049497"/>
                    <a:pt x="201815" y="1021693"/>
                    <a:pt x="187519" y="997574"/>
                  </a:cubicBezTo>
                  <a:cubicBezTo>
                    <a:pt x="193834" y="993890"/>
                    <a:pt x="199535" y="990820"/>
                    <a:pt x="204534" y="988715"/>
                  </a:cubicBezTo>
                  <a:close/>
                  <a:moveTo>
                    <a:pt x="698678" y="3536881"/>
                  </a:moveTo>
                  <a:cubicBezTo>
                    <a:pt x="657631" y="3408828"/>
                    <a:pt x="623074" y="3279108"/>
                    <a:pt x="592289" y="3148249"/>
                  </a:cubicBezTo>
                  <a:cubicBezTo>
                    <a:pt x="548260" y="2950907"/>
                    <a:pt x="481602" y="2760231"/>
                    <a:pt x="424504" y="2566661"/>
                  </a:cubicBezTo>
                  <a:cubicBezTo>
                    <a:pt x="382668" y="2403262"/>
                    <a:pt x="348286" y="2237845"/>
                    <a:pt x="301451" y="2075674"/>
                  </a:cubicBezTo>
                  <a:cubicBezTo>
                    <a:pt x="268034" y="1946919"/>
                    <a:pt x="225496" y="1820533"/>
                    <a:pt x="190852" y="1692129"/>
                  </a:cubicBezTo>
                  <a:cubicBezTo>
                    <a:pt x="148576" y="1505575"/>
                    <a:pt x="114283" y="1317004"/>
                    <a:pt x="51572" y="1135713"/>
                  </a:cubicBezTo>
                  <a:cubicBezTo>
                    <a:pt x="46046" y="1120978"/>
                    <a:pt x="41310" y="1105454"/>
                    <a:pt x="34732" y="1090894"/>
                  </a:cubicBezTo>
                  <a:cubicBezTo>
                    <a:pt x="72359" y="1082913"/>
                    <a:pt x="127000" y="1038621"/>
                    <a:pt x="168398" y="1010204"/>
                  </a:cubicBezTo>
                  <a:cubicBezTo>
                    <a:pt x="170240" y="1021255"/>
                    <a:pt x="173047" y="1032130"/>
                    <a:pt x="175415" y="1043094"/>
                  </a:cubicBezTo>
                  <a:cubicBezTo>
                    <a:pt x="192869" y="1136064"/>
                    <a:pt x="204008" y="1230876"/>
                    <a:pt x="229881" y="1322179"/>
                  </a:cubicBezTo>
                  <a:cubicBezTo>
                    <a:pt x="261456" y="1433831"/>
                    <a:pt x="282594" y="1547850"/>
                    <a:pt x="306011" y="1661344"/>
                  </a:cubicBezTo>
                  <a:cubicBezTo>
                    <a:pt x="340042" y="1820971"/>
                    <a:pt x="390825" y="1976301"/>
                    <a:pt x="430556" y="2134526"/>
                  </a:cubicBezTo>
                  <a:cubicBezTo>
                    <a:pt x="483268" y="2325728"/>
                    <a:pt x="529315" y="2518772"/>
                    <a:pt x="573256" y="2712080"/>
                  </a:cubicBezTo>
                  <a:cubicBezTo>
                    <a:pt x="630266" y="2934330"/>
                    <a:pt x="715079" y="3148950"/>
                    <a:pt x="758582" y="3374885"/>
                  </a:cubicBezTo>
                  <a:cubicBezTo>
                    <a:pt x="808049" y="3611081"/>
                    <a:pt x="875847" y="3843944"/>
                    <a:pt x="908123" y="4083386"/>
                  </a:cubicBezTo>
                  <a:cubicBezTo>
                    <a:pt x="909965" y="4095490"/>
                    <a:pt x="918911" y="4104962"/>
                    <a:pt x="929963" y="4108032"/>
                  </a:cubicBezTo>
                  <a:cubicBezTo>
                    <a:pt x="930226" y="4110225"/>
                    <a:pt x="930664" y="4112329"/>
                    <a:pt x="931103" y="4114259"/>
                  </a:cubicBezTo>
                  <a:cubicBezTo>
                    <a:pt x="932418" y="4123468"/>
                    <a:pt x="940487" y="4127327"/>
                    <a:pt x="948557" y="4126889"/>
                  </a:cubicBezTo>
                  <a:cubicBezTo>
                    <a:pt x="916017" y="4142501"/>
                    <a:pt x="883214" y="4157587"/>
                    <a:pt x="849272" y="4170041"/>
                  </a:cubicBezTo>
                  <a:cubicBezTo>
                    <a:pt x="850763" y="4161621"/>
                    <a:pt x="849710" y="4152324"/>
                    <a:pt x="846904" y="4144255"/>
                  </a:cubicBezTo>
                  <a:cubicBezTo>
                    <a:pt x="839273" y="4113470"/>
                    <a:pt x="830853" y="4082772"/>
                    <a:pt x="824275" y="4051724"/>
                  </a:cubicBezTo>
                  <a:cubicBezTo>
                    <a:pt x="789455" y="3878677"/>
                    <a:pt x="746215" y="3706858"/>
                    <a:pt x="698678" y="3536881"/>
                  </a:cubicBezTo>
                  <a:close/>
                  <a:moveTo>
                    <a:pt x="1039334" y="4330020"/>
                  </a:moveTo>
                  <a:cubicBezTo>
                    <a:pt x="1038807" y="4331510"/>
                    <a:pt x="1038369" y="4333089"/>
                    <a:pt x="1037930" y="4334668"/>
                  </a:cubicBezTo>
                  <a:cubicBezTo>
                    <a:pt x="1036176" y="4330370"/>
                    <a:pt x="1033282" y="4326248"/>
                    <a:pt x="1028721" y="4322652"/>
                  </a:cubicBezTo>
                  <a:cubicBezTo>
                    <a:pt x="980745" y="4282044"/>
                    <a:pt x="928208" y="4245908"/>
                    <a:pt x="880583" y="4204773"/>
                  </a:cubicBezTo>
                  <a:cubicBezTo>
                    <a:pt x="917596" y="4197932"/>
                    <a:pt x="959520" y="4207141"/>
                    <a:pt x="988814" y="4229945"/>
                  </a:cubicBezTo>
                  <a:cubicBezTo>
                    <a:pt x="1014776" y="4255819"/>
                    <a:pt x="1044596" y="4290990"/>
                    <a:pt x="1039334" y="4330020"/>
                  </a:cubicBezTo>
                  <a:close/>
                  <a:moveTo>
                    <a:pt x="2356174" y="4285376"/>
                  </a:moveTo>
                  <a:cubicBezTo>
                    <a:pt x="2356174" y="4285376"/>
                    <a:pt x="2356700" y="4285289"/>
                    <a:pt x="2357314" y="4285289"/>
                  </a:cubicBezTo>
                  <a:cubicBezTo>
                    <a:pt x="2356963" y="4285376"/>
                    <a:pt x="2356613" y="4285376"/>
                    <a:pt x="2356174" y="4285376"/>
                  </a:cubicBezTo>
                  <a:close/>
                  <a:moveTo>
                    <a:pt x="2891628" y="4100752"/>
                  </a:moveTo>
                  <a:cubicBezTo>
                    <a:pt x="2882682" y="4110839"/>
                    <a:pt x="2872771" y="4126626"/>
                    <a:pt x="2863299" y="4143466"/>
                  </a:cubicBezTo>
                  <a:cubicBezTo>
                    <a:pt x="2797343" y="4137852"/>
                    <a:pt x="2729720" y="4145308"/>
                    <a:pt x="2663413" y="4145658"/>
                  </a:cubicBezTo>
                  <a:cubicBezTo>
                    <a:pt x="2501505" y="4154692"/>
                    <a:pt x="2338545" y="4173462"/>
                    <a:pt x="2175058" y="4177233"/>
                  </a:cubicBezTo>
                  <a:cubicBezTo>
                    <a:pt x="2075247" y="4185302"/>
                    <a:pt x="1981137" y="4195038"/>
                    <a:pt x="1879571" y="4198107"/>
                  </a:cubicBezTo>
                  <a:cubicBezTo>
                    <a:pt x="1774936" y="4209597"/>
                    <a:pt x="1670652" y="4223279"/>
                    <a:pt x="1567070" y="4241786"/>
                  </a:cubicBezTo>
                  <a:cubicBezTo>
                    <a:pt x="1470942" y="4253802"/>
                    <a:pt x="1374201" y="4260292"/>
                    <a:pt x="1279301" y="4280816"/>
                  </a:cubicBezTo>
                  <a:cubicBezTo>
                    <a:pt x="1267900" y="4284412"/>
                    <a:pt x="1251410" y="4284061"/>
                    <a:pt x="1245008" y="4295287"/>
                  </a:cubicBezTo>
                  <a:cubicBezTo>
                    <a:pt x="1243605" y="4298094"/>
                    <a:pt x="1246060" y="4300287"/>
                    <a:pt x="1248516" y="4300287"/>
                  </a:cubicBezTo>
                  <a:cubicBezTo>
                    <a:pt x="1250446" y="4300550"/>
                    <a:pt x="1252024" y="4298357"/>
                    <a:pt x="1252551" y="4296691"/>
                  </a:cubicBezTo>
                  <a:cubicBezTo>
                    <a:pt x="1281757" y="4291867"/>
                    <a:pt x="1311841" y="4290200"/>
                    <a:pt x="1341398" y="4287394"/>
                  </a:cubicBezTo>
                  <a:cubicBezTo>
                    <a:pt x="1524882" y="4274237"/>
                    <a:pt x="1696000" y="4261520"/>
                    <a:pt x="1880887" y="4244154"/>
                  </a:cubicBezTo>
                  <a:cubicBezTo>
                    <a:pt x="1959122" y="4241698"/>
                    <a:pt x="2039287" y="4243189"/>
                    <a:pt x="2117347" y="4233541"/>
                  </a:cubicBezTo>
                  <a:cubicBezTo>
                    <a:pt x="2182689" y="4229682"/>
                    <a:pt x="2248118" y="4230472"/>
                    <a:pt x="2313460" y="4226349"/>
                  </a:cubicBezTo>
                  <a:cubicBezTo>
                    <a:pt x="2466071" y="4220736"/>
                    <a:pt x="2617981" y="4203545"/>
                    <a:pt x="2770855" y="4200125"/>
                  </a:cubicBezTo>
                  <a:cubicBezTo>
                    <a:pt x="2792080" y="4197669"/>
                    <a:pt x="2814095" y="4198107"/>
                    <a:pt x="2835758" y="4197230"/>
                  </a:cubicBezTo>
                  <a:cubicBezTo>
                    <a:pt x="2831198" y="4206791"/>
                    <a:pt x="2827865" y="4213982"/>
                    <a:pt x="2826461" y="4216789"/>
                  </a:cubicBezTo>
                  <a:cubicBezTo>
                    <a:pt x="2820059" y="4230033"/>
                    <a:pt x="2814446" y="4243715"/>
                    <a:pt x="2807692" y="4256696"/>
                  </a:cubicBezTo>
                  <a:cubicBezTo>
                    <a:pt x="2760681" y="4256959"/>
                    <a:pt x="2714108" y="4265291"/>
                    <a:pt x="2667448" y="4270642"/>
                  </a:cubicBezTo>
                  <a:cubicBezTo>
                    <a:pt x="2563953" y="4274764"/>
                    <a:pt x="2462563" y="4276343"/>
                    <a:pt x="2359068" y="4285201"/>
                  </a:cubicBezTo>
                  <a:cubicBezTo>
                    <a:pt x="2237769" y="4291955"/>
                    <a:pt x="2122258" y="4301252"/>
                    <a:pt x="1998678" y="4308093"/>
                  </a:cubicBezTo>
                  <a:cubicBezTo>
                    <a:pt x="1783444" y="4317039"/>
                    <a:pt x="1567684" y="4311864"/>
                    <a:pt x="1352625" y="4325196"/>
                  </a:cubicBezTo>
                  <a:cubicBezTo>
                    <a:pt x="1266233" y="4330458"/>
                    <a:pt x="1178789" y="4335457"/>
                    <a:pt x="1091958" y="4337825"/>
                  </a:cubicBezTo>
                  <a:cubicBezTo>
                    <a:pt x="1095554" y="4309584"/>
                    <a:pt x="1087485" y="4282044"/>
                    <a:pt x="1072575" y="4258012"/>
                  </a:cubicBezTo>
                  <a:cubicBezTo>
                    <a:pt x="1078714" y="4257661"/>
                    <a:pt x="1084854" y="4256959"/>
                    <a:pt x="1090993" y="4256170"/>
                  </a:cubicBezTo>
                  <a:cubicBezTo>
                    <a:pt x="1095905" y="4263011"/>
                    <a:pt x="1103623" y="4267747"/>
                    <a:pt x="1113885" y="4267747"/>
                  </a:cubicBezTo>
                  <a:cubicBezTo>
                    <a:pt x="1207644" y="4258626"/>
                    <a:pt x="1301053" y="4240470"/>
                    <a:pt x="1391830" y="4215386"/>
                  </a:cubicBezTo>
                  <a:cubicBezTo>
                    <a:pt x="1423580" y="4204071"/>
                    <a:pt x="1455681" y="4194073"/>
                    <a:pt x="1487958" y="4184513"/>
                  </a:cubicBezTo>
                  <a:cubicBezTo>
                    <a:pt x="1582506" y="4182495"/>
                    <a:pt x="1676616" y="4168024"/>
                    <a:pt x="1771428" y="4170567"/>
                  </a:cubicBezTo>
                  <a:cubicBezTo>
                    <a:pt x="1880536" y="4170480"/>
                    <a:pt x="1987364" y="4144781"/>
                    <a:pt x="2095595" y="4134695"/>
                  </a:cubicBezTo>
                  <a:cubicBezTo>
                    <a:pt x="2228998" y="4132415"/>
                    <a:pt x="2351438" y="4130573"/>
                    <a:pt x="2485016" y="4116452"/>
                  </a:cubicBezTo>
                  <a:cubicBezTo>
                    <a:pt x="2619910" y="4105927"/>
                    <a:pt x="2756471" y="4103296"/>
                    <a:pt x="2891628" y="4100752"/>
                  </a:cubicBezTo>
                  <a:close/>
                  <a:moveTo>
                    <a:pt x="2803395" y="3879554"/>
                  </a:moveTo>
                  <a:cubicBezTo>
                    <a:pt x="2825409" y="3933494"/>
                    <a:pt x="2850757" y="3985504"/>
                    <a:pt x="2862597" y="4043216"/>
                  </a:cubicBezTo>
                  <a:cubicBezTo>
                    <a:pt x="2671921" y="4044005"/>
                    <a:pt x="2482122" y="4063389"/>
                    <a:pt x="2292499" y="4081720"/>
                  </a:cubicBezTo>
                  <a:cubicBezTo>
                    <a:pt x="2224964" y="4085579"/>
                    <a:pt x="2156990" y="4082947"/>
                    <a:pt x="2089631" y="4090841"/>
                  </a:cubicBezTo>
                  <a:cubicBezTo>
                    <a:pt x="1999292" y="4102418"/>
                    <a:pt x="1910620" y="4124784"/>
                    <a:pt x="1820193" y="4135046"/>
                  </a:cubicBezTo>
                  <a:cubicBezTo>
                    <a:pt x="1740467" y="4141010"/>
                    <a:pt x="1659601" y="4145922"/>
                    <a:pt x="1579787" y="4157674"/>
                  </a:cubicBezTo>
                  <a:cubicBezTo>
                    <a:pt x="1730030" y="4104874"/>
                    <a:pt x="1883781" y="4061985"/>
                    <a:pt x="2033323" y="4006379"/>
                  </a:cubicBezTo>
                  <a:cubicBezTo>
                    <a:pt x="2107611" y="3976208"/>
                    <a:pt x="2183566" y="3950772"/>
                    <a:pt x="2259082" y="3923758"/>
                  </a:cubicBezTo>
                  <a:cubicBezTo>
                    <a:pt x="2375557" y="3877361"/>
                    <a:pt x="2487560" y="3820790"/>
                    <a:pt x="2595791" y="3757553"/>
                  </a:cubicBezTo>
                  <a:cubicBezTo>
                    <a:pt x="2644819" y="3734486"/>
                    <a:pt x="2690954" y="3706945"/>
                    <a:pt x="2734632" y="3676160"/>
                  </a:cubicBezTo>
                  <a:cubicBezTo>
                    <a:pt x="2754278" y="3744923"/>
                    <a:pt x="2777082" y="3813072"/>
                    <a:pt x="2803395" y="3879554"/>
                  </a:cubicBezTo>
                  <a:close/>
                  <a:moveTo>
                    <a:pt x="2774013" y="3587576"/>
                  </a:moveTo>
                  <a:cubicBezTo>
                    <a:pt x="2705250" y="3642305"/>
                    <a:pt x="2626839" y="3681861"/>
                    <a:pt x="2549043" y="3721943"/>
                  </a:cubicBezTo>
                  <a:cubicBezTo>
                    <a:pt x="2402659" y="3807020"/>
                    <a:pt x="2245750" y="3870432"/>
                    <a:pt x="2085509" y="3923671"/>
                  </a:cubicBezTo>
                  <a:cubicBezTo>
                    <a:pt x="1960701" y="3971296"/>
                    <a:pt x="1833437" y="4016816"/>
                    <a:pt x="1704069" y="4052601"/>
                  </a:cubicBezTo>
                  <a:cubicBezTo>
                    <a:pt x="1622589" y="4078825"/>
                    <a:pt x="1543038" y="4110488"/>
                    <a:pt x="1459716" y="4130573"/>
                  </a:cubicBezTo>
                  <a:cubicBezTo>
                    <a:pt x="1374727" y="4160832"/>
                    <a:pt x="1287634" y="4183022"/>
                    <a:pt x="1198435" y="4196880"/>
                  </a:cubicBezTo>
                  <a:cubicBezTo>
                    <a:pt x="1167825" y="4202405"/>
                    <a:pt x="1136689" y="4204773"/>
                    <a:pt x="1106079" y="4210299"/>
                  </a:cubicBezTo>
                  <a:cubicBezTo>
                    <a:pt x="1092134" y="4214070"/>
                    <a:pt x="1085643" y="4225034"/>
                    <a:pt x="1085205" y="4236436"/>
                  </a:cubicBezTo>
                  <a:cubicBezTo>
                    <a:pt x="1076346" y="4237576"/>
                    <a:pt x="1067400" y="4238365"/>
                    <a:pt x="1058366" y="4238628"/>
                  </a:cubicBezTo>
                  <a:cubicBezTo>
                    <a:pt x="1040737" y="4218017"/>
                    <a:pt x="1018021" y="4201440"/>
                    <a:pt x="994164" y="4191705"/>
                  </a:cubicBezTo>
                  <a:cubicBezTo>
                    <a:pt x="979254" y="4186267"/>
                    <a:pt x="957678" y="4181180"/>
                    <a:pt x="935664" y="4179601"/>
                  </a:cubicBezTo>
                  <a:cubicBezTo>
                    <a:pt x="970045" y="4166796"/>
                    <a:pt x="1003724" y="4150131"/>
                    <a:pt x="1037229" y="4137852"/>
                  </a:cubicBezTo>
                  <a:cubicBezTo>
                    <a:pt x="1154231" y="4093034"/>
                    <a:pt x="1270268" y="4045759"/>
                    <a:pt x="1388848" y="4004976"/>
                  </a:cubicBezTo>
                  <a:cubicBezTo>
                    <a:pt x="1546634" y="3941475"/>
                    <a:pt x="1713278" y="3898411"/>
                    <a:pt x="1872467" y="3836928"/>
                  </a:cubicBezTo>
                  <a:cubicBezTo>
                    <a:pt x="2018149" y="3776234"/>
                    <a:pt x="2167340" y="3724312"/>
                    <a:pt x="2313373" y="3664670"/>
                  </a:cubicBezTo>
                  <a:cubicBezTo>
                    <a:pt x="2455284" y="3607748"/>
                    <a:pt x="2592283" y="3539687"/>
                    <a:pt x="2732527" y="3478731"/>
                  </a:cubicBezTo>
                  <a:cubicBezTo>
                    <a:pt x="2743666" y="3473468"/>
                    <a:pt x="2754980" y="3468469"/>
                    <a:pt x="2766294" y="3463557"/>
                  </a:cubicBezTo>
                  <a:cubicBezTo>
                    <a:pt x="2752612" y="3474345"/>
                    <a:pt x="2738930" y="3485221"/>
                    <a:pt x="2725861" y="3496798"/>
                  </a:cubicBezTo>
                  <a:cubicBezTo>
                    <a:pt x="2679464" y="3539337"/>
                    <a:pt x="2628330" y="3575560"/>
                    <a:pt x="2571759" y="3603538"/>
                  </a:cubicBezTo>
                  <a:cubicBezTo>
                    <a:pt x="2480982" y="3658706"/>
                    <a:pt x="2380732" y="3693088"/>
                    <a:pt x="2283026" y="3733345"/>
                  </a:cubicBezTo>
                  <a:cubicBezTo>
                    <a:pt x="2122170" y="3798424"/>
                    <a:pt x="1957807" y="3854908"/>
                    <a:pt x="1796951" y="3920425"/>
                  </a:cubicBezTo>
                  <a:cubicBezTo>
                    <a:pt x="1732749" y="3941037"/>
                    <a:pt x="1670389" y="3967086"/>
                    <a:pt x="1605836" y="3986382"/>
                  </a:cubicBezTo>
                  <a:cubicBezTo>
                    <a:pt x="1525058" y="4013044"/>
                    <a:pt x="1442174" y="4030323"/>
                    <a:pt x="1362624" y="4061020"/>
                  </a:cubicBezTo>
                  <a:cubicBezTo>
                    <a:pt x="1349204" y="4070317"/>
                    <a:pt x="1213959" y="4100489"/>
                    <a:pt x="1237728" y="4119609"/>
                  </a:cubicBezTo>
                  <a:cubicBezTo>
                    <a:pt x="1305087" y="4109084"/>
                    <a:pt x="1369728" y="4083912"/>
                    <a:pt x="1434982" y="4064353"/>
                  </a:cubicBezTo>
                  <a:cubicBezTo>
                    <a:pt x="1537161" y="4038217"/>
                    <a:pt x="1638814" y="4009010"/>
                    <a:pt x="1737485" y="3971997"/>
                  </a:cubicBezTo>
                  <a:cubicBezTo>
                    <a:pt x="1810633" y="3949106"/>
                    <a:pt x="1881150" y="3919110"/>
                    <a:pt x="1953070" y="3892710"/>
                  </a:cubicBezTo>
                  <a:cubicBezTo>
                    <a:pt x="2100945" y="3840875"/>
                    <a:pt x="2249609" y="3790355"/>
                    <a:pt x="2394941" y="3731591"/>
                  </a:cubicBezTo>
                  <a:cubicBezTo>
                    <a:pt x="2491419" y="3696070"/>
                    <a:pt x="2582021" y="3646340"/>
                    <a:pt x="2670342" y="3594154"/>
                  </a:cubicBezTo>
                  <a:cubicBezTo>
                    <a:pt x="2736474" y="3545213"/>
                    <a:pt x="2799272" y="3490922"/>
                    <a:pt x="2862685" y="3437859"/>
                  </a:cubicBezTo>
                  <a:cubicBezTo>
                    <a:pt x="2873824" y="3426632"/>
                    <a:pt x="2885840" y="3415844"/>
                    <a:pt x="2895926" y="3403653"/>
                  </a:cubicBezTo>
                  <a:cubicBezTo>
                    <a:pt x="2906538" y="3396461"/>
                    <a:pt x="2915835" y="3388216"/>
                    <a:pt x="2923378" y="3378656"/>
                  </a:cubicBezTo>
                  <a:cubicBezTo>
                    <a:pt x="2931009" y="3382603"/>
                    <a:pt x="2939867" y="3382165"/>
                    <a:pt x="2948463" y="3381200"/>
                  </a:cubicBezTo>
                  <a:cubicBezTo>
                    <a:pt x="2963987" y="3380937"/>
                    <a:pt x="2983195" y="3381288"/>
                    <a:pt x="3001789" y="3379358"/>
                  </a:cubicBezTo>
                  <a:cubicBezTo>
                    <a:pt x="2928728" y="3451717"/>
                    <a:pt x="2855580" y="3524777"/>
                    <a:pt x="2774013" y="3587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 rot="-1019340">
              <a:off x="8670335" y="4380868"/>
              <a:ext cx="52011" cy="36679"/>
            </a:xfrm>
            <a:custGeom>
              <a:avLst/>
              <a:gdLst/>
              <a:ahLst/>
              <a:cxnLst/>
              <a:rect l="l" t="t" r="r" b="b"/>
              <a:pathLst>
                <a:path w="104018" h="73350" extrusionOk="0">
                  <a:moveTo>
                    <a:pt x="31927" y="68795"/>
                  </a:moveTo>
                  <a:cubicBezTo>
                    <a:pt x="54556" y="74935"/>
                    <a:pt x="85166" y="78618"/>
                    <a:pt x="98410" y="54323"/>
                  </a:cubicBezTo>
                  <a:cubicBezTo>
                    <a:pt x="117793" y="17662"/>
                    <a:pt x="83324" y="-1722"/>
                    <a:pt x="50170" y="120"/>
                  </a:cubicBezTo>
                  <a:cubicBezTo>
                    <a:pt x="40610" y="-143"/>
                    <a:pt x="32278" y="5909"/>
                    <a:pt x="28331" y="14153"/>
                  </a:cubicBezTo>
                  <a:cubicBezTo>
                    <a:pt x="13246" y="2751"/>
                    <a:pt x="-174" y="23275"/>
                    <a:pt x="2" y="37396"/>
                  </a:cubicBezTo>
                  <a:cubicBezTo>
                    <a:pt x="440" y="54499"/>
                    <a:pt x="16842" y="65287"/>
                    <a:pt x="31927" y="68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 rot="-1019340">
              <a:off x="7256870" y="3340417"/>
              <a:ext cx="233163" cy="263292"/>
            </a:xfrm>
            <a:custGeom>
              <a:avLst/>
              <a:gdLst/>
              <a:ahLst/>
              <a:cxnLst/>
              <a:rect l="l" t="t" r="r" b="b"/>
              <a:pathLst>
                <a:path w="466306" h="526531" extrusionOk="0">
                  <a:moveTo>
                    <a:pt x="71658" y="441803"/>
                  </a:moveTo>
                  <a:cubicBezTo>
                    <a:pt x="80692" y="476272"/>
                    <a:pt x="86832" y="525564"/>
                    <a:pt x="132001" y="526529"/>
                  </a:cubicBezTo>
                  <a:cubicBezTo>
                    <a:pt x="214095" y="527230"/>
                    <a:pt x="189537" y="415491"/>
                    <a:pt x="175855" y="364094"/>
                  </a:cubicBezTo>
                  <a:cubicBezTo>
                    <a:pt x="192169" y="393038"/>
                    <a:pt x="225848" y="404001"/>
                    <a:pt x="257598" y="398826"/>
                  </a:cubicBezTo>
                  <a:cubicBezTo>
                    <a:pt x="314521" y="388828"/>
                    <a:pt x="306802" y="313575"/>
                    <a:pt x="310047" y="269546"/>
                  </a:cubicBezTo>
                  <a:cubicBezTo>
                    <a:pt x="318643" y="303488"/>
                    <a:pt x="326361" y="337694"/>
                    <a:pt x="335570" y="371549"/>
                  </a:cubicBezTo>
                  <a:cubicBezTo>
                    <a:pt x="341271" y="389793"/>
                    <a:pt x="345218" y="410755"/>
                    <a:pt x="360304" y="423823"/>
                  </a:cubicBezTo>
                  <a:cubicBezTo>
                    <a:pt x="395211" y="450048"/>
                    <a:pt x="459501" y="436102"/>
                    <a:pt x="465640" y="388214"/>
                  </a:cubicBezTo>
                  <a:cubicBezTo>
                    <a:pt x="471166" y="321995"/>
                    <a:pt x="441082" y="258056"/>
                    <a:pt x="420910" y="196222"/>
                  </a:cubicBezTo>
                  <a:cubicBezTo>
                    <a:pt x="398193" y="138598"/>
                    <a:pt x="383459" y="77729"/>
                    <a:pt x="357322" y="21509"/>
                  </a:cubicBezTo>
                  <a:cubicBezTo>
                    <a:pt x="344166" y="108"/>
                    <a:pt x="314696" y="1687"/>
                    <a:pt x="292506" y="284"/>
                  </a:cubicBezTo>
                  <a:cubicBezTo>
                    <a:pt x="237250" y="-4716"/>
                    <a:pt x="225322" y="57469"/>
                    <a:pt x="221200" y="100007"/>
                  </a:cubicBezTo>
                  <a:cubicBezTo>
                    <a:pt x="216727" y="133511"/>
                    <a:pt x="208833" y="166402"/>
                    <a:pt x="200501" y="199116"/>
                  </a:cubicBezTo>
                  <a:cubicBezTo>
                    <a:pt x="173224" y="171138"/>
                    <a:pt x="152788" y="137195"/>
                    <a:pt x="130773" y="105006"/>
                  </a:cubicBezTo>
                  <a:cubicBezTo>
                    <a:pt x="119547" y="87816"/>
                    <a:pt x="105952" y="63345"/>
                    <a:pt x="81833" y="67643"/>
                  </a:cubicBezTo>
                  <a:cubicBezTo>
                    <a:pt x="67712" y="70362"/>
                    <a:pt x="55520" y="78519"/>
                    <a:pt x="42101" y="83430"/>
                  </a:cubicBezTo>
                  <a:cubicBezTo>
                    <a:pt x="28945" y="88693"/>
                    <a:pt x="13859" y="92990"/>
                    <a:pt x="6141" y="105883"/>
                  </a:cubicBezTo>
                  <a:cubicBezTo>
                    <a:pt x="-3770" y="125881"/>
                    <a:pt x="-2104" y="163683"/>
                    <a:pt x="14210" y="179733"/>
                  </a:cubicBezTo>
                  <a:cubicBezTo>
                    <a:pt x="37891" y="265862"/>
                    <a:pt x="51047" y="354534"/>
                    <a:pt x="71658" y="441803"/>
                  </a:cubicBezTo>
                  <a:close/>
                  <a:moveTo>
                    <a:pt x="28857" y="153509"/>
                  </a:moveTo>
                  <a:cubicBezTo>
                    <a:pt x="28419" y="144650"/>
                    <a:pt x="30348" y="136055"/>
                    <a:pt x="34120" y="127898"/>
                  </a:cubicBezTo>
                  <a:cubicBezTo>
                    <a:pt x="49995" y="120881"/>
                    <a:pt x="67361" y="116759"/>
                    <a:pt x="83411" y="110006"/>
                  </a:cubicBezTo>
                  <a:cubicBezTo>
                    <a:pt x="118933" y="155526"/>
                    <a:pt x="145771" y="237532"/>
                    <a:pt x="206728" y="253320"/>
                  </a:cubicBezTo>
                  <a:cubicBezTo>
                    <a:pt x="225059" y="254197"/>
                    <a:pt x="236373" y="237883"/>
                    <a:pt x="239355" y="221657"/>
                  </a:cubicBezTo>
                  <a:cubicBezTo>
                    <a:pt x="250319" y="188329"/>
                    <a:pt x="259177" y="154298"/>
                    <a:pt x="264878" y="119566"/>
                  </a:cubicBezTo>
                  <a:cubicBezTo>
                    <a:pt x="270404" y="95271"/>
                    <a:pt x="268123" y="69923"/>
                    <a:pt x="281543" y="47558"/>
                  </a:cubicBezTo>
                  <a:cubicBezTo>
                    <a:pt x="295400" y="41331"/>
                    <a:pt x="313293" y="44313"/>
                    <a:pt x="328554" y="43436"/>
                  </a:cubicBezTo>
                  <a:cubicBezTo>
                    <a:pt x="350481" y="108953"/>
                    <a:pt x="365566" y="176927"/>
                    <a:pt x="390738" y="241567"/>
                  </a:cubicBezTo>
                  <a:cubicBezTo>
                    <a:pt x="404245" y="282088"/>
                    <a:pt x="418892" y="323398"/>
                    <a:pt x="423629" y="366199"/>
                  </a:cubicBezTo>
                  <a:cubicBezTo>
                    <a:pt x="427400" y="390933"/>
                    <a:pt x="410034" y="396020"/>
                    <a:pt x="389510" y="389617"/>
                  </a:cubicBezTo>
                  <a:cubicBezTo>
                    <a:pt x="359865" y="317522"/>
                    <a:pt x="352498" y="236392"/>
                    <a:pt x="316275" y="167103"/>
                  </a:cubicBezTo>
                  <a:cubicBezTo>
                    <a:pt x="304873" y="149825"/>
                    <a:pt x="278385" y="156403"/>
                    <a:pt x="275578" y="176663"/>
                  </a:cubicBezTo>
                  <a:cubicBezTo>
                    <a:pt x="268913" y="212711"/>
                    <a:pt x="268649" y="249461"/>
                    <a:pt x="266545" y="285947"/>
                  </a:cubicBezTo>
                  <a:cubicBezTo>
                    <a:pt x="264440" y="307348"/>
                    <a:pt x="265054" y="332432"/>
                    <a:pt x="254178" y="353131"/>
                  </a:cubicBezTo>
                  <a:cubicBezTo>
                    <a:pt x="234005" y="357341"/>
                    <a:pt x="217078" y="348570"/>
                    <a:pt x="207693" y="330502"/>
                  </a:cubicBezTo>
                  <a:cubicBezTo>
                    <a:pt x="187871" y="301208"/>
                    <a:pt x="175066" y="270335"/>
                    <a:pt x="157787" y="238848"/>
                  </a:cubicBezTo>
                  <a:cubicBezTo>
                    <a:pt x="151121" y="222008"/>
                    <a:pt x="128931" y="204642"/>
                    <a:pt x="114109" y="222885"/>
                  </a:cubicBezTo>
                  <a:cubicBezTo>
                    <a:pt x="103233" y="239111"/>
                    <a:pt x="113583" y="260249"/>
                    <a:pt x="114547" y="278141"/>
                  </a:cubicBezTo>
                  <a:cubicBezTo>
                    <a:pt x="121301" y="321644"/>
                    <a:pt x="131738" y="364445"/>
                    <a:pt x="141912" y="407159"/>
                  </a:cubicBezTo>
                  <a:cubicBezTo>
                    <a:pt x="145859" y="431717"/>
                    <a:pt x="154542" y="460836"/>
                    <a:pt x="140772" y="483552"/>
                  </a:cubicBezTo>
                  <a:cubicBezTo>
                    <a:pt x="136387" y="482762"/>
                    <a:pt x="131914" y="481710"/>
                    <a:pt x="127879" y="479868"/>
                  </a:cubicBezTo>
                  <a:cubicBezTo>
                    <a:pt x="82096" y="383302"/>
                    <a:pt x="70781" y="274019"/>
                    <a:pt x="28156" y="176225"/>
                  </a:cubicBezTo>
                  <a:cubicBezTo>
                    <a:pt x="33330" y="169910"/>
                    <a:pt x="28770" y="161139"/>
                    <a:pt x="28857" y="153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 rot="-1019340">
              <a:off x="7473450" y="3209290"/>
              <a:ext cx="158182" cy="265308"/>
            </a:xfrm>
            <a:custGeom>
              <a:avLst/>
              <a:gdLst/>
              <a:ahLst/>
              <a:cxnLst/>
              <a:rect l="l" t="t" r="r" b="b"/>
              <a:pathLst>
                <a:path w="316351" h="530564" extrusionOk="0">
                  <a:moveTo>
                    <a:pt x="75297" y="529792"/>
                  </a:moveTo>
                  <a:cubicBezTo>
                    <a:pt x="164758" y="541457"/>
                    <a:pt x="143358" y="417965"/>
                    <a:pt x="139236" y="362095"/>
                  </a:cubicBezTo>
                  <a:cubicBezTo>
                    <a:pt x="153269" y="355780"/>
                    <a:pt x="167477" y="353763"/>
                    <a:pt x="183089" y="351746"/>
                  </a:cubicBezTo>
                  <a:cubicBezTo>
                    <a:pt x="208612" y="380163"/>
                    <a:pt x="204314" y="426122"/>
                    <a:pt x="232469" y="453311"/>
                  </a:cubicBezTo>
                  <a:cubicBezTo>
                    <a:pt x="248256" y="467432"/>
                    <a:pt x="273428" y="468572"/>
                    <a:pt x="291408" y="457872"/>
                  </a:cubicBezTo>
                  <a:cubicBezTo>
                    <a:pt x="329824" y="431384"/>
                    <a:pt x="314826" y="377356"/>
                    <a:pt x="305441" y="339467"/>
                  </a:cubicBezTo>
                  <a:cubicBezTo>
                    <a:pt x="280620" y="251321"/>
                    <a:pt x="252378" y="163262"/>
                    <a:pt x="209840" y="81958"/>
                  </a:cubicBezTo>
                  <a:cubicBezTo>
                    <a:pt x="195631" y="58101"/>
                    <a:pt x="186598" y="26877"/>
                    <a:pt x="160987" y="12844"/>
                  </a:cubicBezTo>
                  <a:cubicBezTo>
                    <a:pt x="135289" y="2582"/>
                    <a:pt x="106521" y="-1628"/>
                    <a:pt x="78893" y="565"/>
                  </a:cubicBezTo>
                  <a:cubicBezTo>
                    <a:pt x="55650" y="3898"/>
                    <a:pt x="31092" y="14774"/>
                    <a:pt x="20830" y="37051"/>
                  </a:cubicBezTo>
                  <a:cubicBezTo>
                    <a:pt x="15568" y="46261"/>
                    <a:pt x="18199" y="55207"/>
                    <a:pt x="23988" y="61083"/>
                  </a:cubicBezTo>
                  <a:cubicBezTo>
                    <a:pt x="22848" y="61960"/>
                    <a:pt x="21883" y="63100"/>
                    <a:pt x="21094" y="64591"/>
                  </a:cubicBezTo>
                  <a:cubicBezTo>
                    <a:pt x="14691" y="62048"/>
                    <a:pt x="7937" y="70643"/>
                    <a:pt x="8376" y="79063"/>
                  </a:cubicBezTo>
                  <a:cubicBezTo>
                    <a:pt x="-1360" y="172121"/>
                    <a:pt x="-2675" y="266143"/>
                    <a:pt x="4780" y="359464"/>
                  </a:cubicBezTo>
                  <a:cubicBezTo>
                    <a:pt x="11884" y="417526"/>
                    <a:pt x="2587" y="512952"/>
                    <a:pt x="75297" y="529792"/>
                  </a:cubicBezTo>
                  <a:close/>
                  <a:moveTo>
                    <a:pt x="54335" y="59680"/>
                  </a:moveTo>
                  <a:cubicBezTo>
                    <a:pt x="74770" y="35209"/>
                    <a:pt x="115642" y="45208"/>
                    <a:pt x="142919" y="51874"/>
                  </a:cubicBezTo>
                  <a:cubicBezTo>
                    <a:pt x="171161" y="90377"/>
                    <a:pt x="187738" y="139143"/>
                    <a:pt x="208612" y="182558"/>
                  </a:cubicBezTo>
                  <a:cubicBezTo>
                    <a:pt x="218260" y="213957"/>
                    <a:pt x="310791" y="421210"/>
                    <a:pt x="265359" y="426736"/>
                  </a:cubicBezTo>
                  <a:cubicBezTo>
                    <a:pt x="260096" y="426823"/>
                    <a:pt x="254659" y="423403"/>
                    <a:pt x="252466" y="418403"/>
                  </a:cubicBezTo>
                  <a:cubicBezTo>
                    <a:pt x="229399" y="370340"/>
                    <a:pt x="221505" y="297893"/>
                    <a:pt x="150199" y="323329"/>
                  </a:cubicBezTo>
                  <a:cubicBezTo>
                    <a:pt x="128974" y="327188"/>
                    <a:pt x="104065" y="339730"/>
                    <a:pt x="105994" y="364639"/>
                  </a:cubicBezTo>
                  <a:cubicBezTo>
                    <a:pt x="101258" y="401651"/>
                    <a:pt x="107222" y="445330"/>
                    <a:pt x="92312" y="480939"/>
                  </a:cubicBezTo>
                  <a:cubicBezTo>
                    <a:pt x="43459" y="476378"/>
                    <a:pt x="38196" y="201240"/>
                    <a:pt x="29952" y="99411"/>
                  </a:cubicBezTo>
                  <a:cubicBezTo>
                    <a:pt x="30917" y="98885"/>
                    <a:pt x="31794" y="98096"/>
                    <a:pt x="32408" y="97043"/>
                  </a:cubicBezTo>
                  <a:cubicBezTo>
                    <a:pt x="34601" y="87308"/>
                    <a:pt x="33899" y="76958"/>
                    <a:pt x="34601" y="66872"/>
                  </a:cubicBezTo>
                  <a:cubicBezTo>
                    <a:pt x="41354" y="68626"/>
                    <a:pt x="48897" y="66784"/>
                    <a:pt x="54335" y="59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 rot="-1019340">
              <a:off x="7501648" y="3264247"/>
              <a:ext cx="51518" cy="79054"/>
            </a:xfrm>
            <a:custGeom>
              <a:avLst/>
              <a:gdLst/>
              <a:ahLst/>
              <a:cxnLst/>
              <a:rect l="l" t="t" r="r" b="b"/>
              <a:pathLst>
                <a:path w="103032" h="158093" extrusionOk="0">
                  <a:moveTo>
                    <a:pt x="34732" y="150932"/>
                  </a:moveTo>
                  <a:cubicBezTo>
                    <a:pt x="133929" y="196540"/>
                    <a:pt x="115159" y="9723"/>
                    <a:pt x="41661" y="1303"/>
                  </a:cubicBezTo>
                  <a:cubicBezTo>
                    <a:pt x="20786" y="-4047"/>
                    <a:pt x="-10175" y="7267"/>
                    <a:pt x="7455" y="31825"/>
                  </a:cubicBezTo>
                  <a:cubicBezTo>
                    <a:pt x="-1053" y="72346"/>
                    <a:pt x="-11666" y="129794"/>
                    <a:pt x="34732" y="150932"/>
                  </a:cubicBezTo>
                  <a:close/>
                  <a:moveTo>
                    <a:pt x="58413" y="111727"/>
                  </a:moveTo>
                  <a:cubicBezTo>
                    <a:pt x="27715" y="102430"/>
                    <a:pt x="36310" y="61558"/>
                    <a:pt x="27890" y="36824"/>
                  </a:cubicBezTo>
                  <a:cubicBezTo>
                    <a:pt x="59816" y="41648"/>
                    <a:pt x="57799" y="86730"/>
                    <a:pt x="58413" y="111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4"/>
            <p:cNvSpPr/>
            <p:nvPr/>
          </p:nvSpPr>
          <p:spPr>
            <a:xfrm rot="-1019340">
              <a:off x="7567437" y="3103004"/>
              <a:ext cx="183372" cy="244802"/>
            </a:xfrm>
            <a:custGeom>
              <a:avLst/>
              <a:gdLst/>
              <a:ahLst/>
              <a:cxnLst/>
              <a:rect l="l" t="t" r="r" b="b"/>
              <a:pathLst>
                <a:path w="366729" h="489555" extrusionOk="0">
                  <a:moveTo>
                    <a:pt x="12335" y="133914"/>
                  </a:moveTo>
                  <a:cubicBezTo>
                    <a:pt x="-6434" y="200309"/>
                    <a:pt x="73380" y="202326"/>
                    <a:pt x="118461" y="196011"/>
                  </a:cubicBezTo>
                  <a:cubicBezTo>
                    <a:pt x="150475" y="263546"/>
                    <a:pt x="160210" y="478166"/>
                    <a:pt x="247918" y="487814"/>
                  </a:cubicBezTo>
                  <a:cubicBezTo>
                    <a:pt x="338344" y="504654"/>
                    <a:pt x="334573" y="395283"/>
                    <a:pt x="319925" y="335642"/>
                  </a:cubicBezTo>
                  <a:cubicBezTo>
                    <a:pt x="308173" y="277228"/>
                    <a:pt x="280457" y="223113"/>
                    <a:pt x="266599" y="165840"/>
                  </a:cubicBezTo>
                  <a:cubicBezTo>
                    <a:pt x="267389" y="164086"/>
                    <a:pt x="268880" y="162946"/>
                    <a:pt x="270371" y="161805"/>
                  </a:cubicBezTo>
                  <a:lnTo>
                    <a:pt x="270371" y="161893"/>
                  </a:lnTo>
                  <a:cubicBezTo>
                    <a:pt x="297911" y="142510"/>
                    <a:pt x="337905" y="138037"/>
                    <a:pt x="355973" y="107339"/>
                  </a:cubicBezTo>
                  <a:cubicBezTo>
                    <a:pt x="376058" y="70414"/>
                    <a:pt x="370269" y="6300"/>
                    <a:pt x="319311" y="1652"/>
                  </a:cubicBezTo>
                  <a:cubicBezTo>
                    <a:pt x="221605" y="-6768"/>
                    <a:pt x="121970" y="18141"/>
                    <a:pt x="29526" y="50592"/>
                  </a:cubicBezTo>
                  <a:cubicBezTo>
                    <a:pt x="2863" y="62608"/>
                    <a:pt x="-3277" y="92341"/>
                    <a:pt x="1459" y="118829"/>
                  </a:cubicBezTo>
                  <a:cubicBezTo>
                    <a:pt x="2073" y="125494"/>
                    <a:pt x="6546" y="131108"/>
                    <a:pt x="12335" y="133914"/>
                  </a:cubicBezTo>
                  <a:close/>
                  <a:moveTo>
                    <a:pt x="43998" y="100059"/>
                  </a:moveTo>
                  <a:cubicBezTo>
                    <a:pt x="115041" y="77782"/>
                    <a:pt x="187399" y="63310"/>
                    <a:pt x="261600" y="50154"/>
                  </a:cubicBezTo>
                  <a:cubicBezTo>
                    <a:pt x="282474" y="46996"/>
                    <a:pt x="302910" y="41295"/>
                    <a:pt x="324223" y="46295"/>
                  </a:cubicBezTo>
                  <a:cubicBezTo>
                    <a:pt x="341852" y="100673"/>
                    <a:pt x="282913" y="108304"/>
                    <a:pt x="252040" y="136019"/>
                  </a:cubicBezTo>
                  <a:cubicBezTo>
                    <a:pt x="226605" y="155578"/>
                    <a:pt x="245199" y="188995"/>
                    <a:pt x="247304" y="214868"/>
                  </a:cubicBezTo>
                  <a:cubicBezTo>
                    <a:pt x="258618" y="286789"/>
                    <a:pt x="295455" y="362305"/>
                    <a:pt x="273440" y="434927"/>
                  </a:cubicBezTo>
                  <a:cubicBezTo>
                    <a:pt x="273177" y="434927"/>
                    <a:pt x="272826" y="435014"/>
                    <a:pt x="272563" y="435014"/>
                  </a:cubicBezTo>
                  <a:cubicBezTo>
                    <a:pt x="265810" y="435277"/>
                    <a:pt x="258969" y="434663"/>
                    <a:pt x="252478" y="432558"/>
                  </a:cubicBezTo>
                  <a:cubicBezTo>
                    <a:pt x="224938" y="381337"/>
                    <a:pt x="209414" y="324503"/>
                    <a:pt x="195732" y="268282"/>
                  </a:cubicBezTo>
                  <a:cubicBezTo>
                    <a:pt x="182049" y="217500"/>
                    <a:pt x="170384" y="120671"/>
                    <a:pt x="95570" y="152772"/>
                  </a:cubicBezTo>
                  <a:cubicBezTo>
                    <a:pt x="76449" y="158034"/>
                    <a:pt x="52593" y="166191"/>
                    <a:pt x="34262" y="155578"/>
                  </a:cubicBezTo>
                  <a:cubicBezTo>
                    <a:pt x="30403" y="149526"/>
                    <a:pt x="29438" y="141633"/>
                    <a:pt x="28298" y="134528"/>
                  </a:cubicBezTo>
                  <a:cubicBezTo>
                    <a:pt x="42594" y="129441"/>
                    <a:pt x="40577" y="112251"/>
                    <a:pt x="43998" y="100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4"/>
            <p:cNvSpPr/>
            <p:nvPr/>
          </p:nvSpPr>
          <p:spPr>
            <a:xfrm rot="-1019340">
              <a:off x="7744424" y="2938363"/>
              <a:ext cx="174005" cy="296581"/>
            </a:xfrm>
            <a:custGeom>
              <a:avLst/>
              <a:gdLst/>
              <a:ahLst/>
              <a:cxnLst/>
              <a:rect l="l" t="t" r="r" b="b"/>
              <a:pathLst>
                <a:path w="347995" h="593104" extrusionOk="0">
                  <a:moveTo>
                    <a:pt x="319" y="303802"/>
                  </a:moveTo>
                  <a:cubicBezTo>
                    <a:pt x="319" y="355813"/>
                    <a:pt x="4178" y="407648"/>
                    <a:pt x="9967" y="459307"/>
                  </a:cubicBezTo>
                  <a:cubicBezTo>
                    <a:pt x="13913" y="503337"/>
                    <a:pt x="16457" y="555961"/>
                    <a:pt x="56364" y="583501"/>
                  </a:cubicBezTo>
                  <a:cubicBezTo>
                    <a:pt x="72064" y="593675"/>
                    <a:pt x="95218" y="597008"/>
                    <a:pt x="112146" y="587360"/>
                  </a:cubicBezTo>
                  <a:cubicBezTo>
                    <a:pt x="175471" y="538770"/>
                    <a:pt x="138020" y="426066"/>
                    <a:pt x="132494" y="358268"/>
                  </a:cubicBezTo>
                  <a:cubicBezTo>
                    <a:pt x="154158" y="347393"/>
                    <a:pt x="177488" y="339236"/>
                    <a:pt x="200906" y="332833"/>
                  </a:cubicBezTo>
                  <a:cubicBezTo>
                    <a:pt x="219675" y="374933"/>
                    <a:pt x="214939" y="426768"/>
                    <a:pt x="242128" y="465008"/>
                  </a:cubicBezTo>
                  <a:cubicBezTo>
                    <a:pt x="264143" y="489830"/>
                    <a:pt x="302033" y="475446"/>
                    <a:pt x="321328" y="454483"/>
                  </a:cubicBezTo>
                  <a:cubicBezTo>
                    <a:pt x="355096" y="417383"/>
                    <a:pt x="351675" y="363794"/>
                    <a:pt x="338958" y="318537"/>
                  </a:cubicBezTo>
                  <a:cubicBezTo>
                    <a:pt x="315452" y="239863"/>
                    <a:pt x="296858" y="159786"/>
                    <a:pt x="275457" y="80499"/>
                  </a:cubicBezTo>
                  <a:cubicBezTo>
                    <a:pt x="269318" y="59098"/>
                    <a:pt x="265897" y="35768"/>
                    <a:pt x="251776" y="17788"/>
                  </a:cubicBezTo>
                  <a:cubicBezTo>
                    <a:pt x="233270" y="-4139"/>
                    <a:pt x="194328" y="-6156"/>
                    <a:pt x="173717" y="13753"/>
                  </a:cubicBezTo>
                  <a:cubicBezTo>
                    <a:pt x="131880" y="71465"/>
                    <a:pt x="161087" y="149437"/>
                    <a:pt x="160034" y="214954"/>
                  </a:cubicBezTo>
                  <a:lnTo>
                    <a:pt x="160034" y="214954"/>
                  </a:lnTo>
                  <a:lnTo>
                    <a:pt x="160034" y="214954"/>
                  </a:lnTo>
                  <a:cubicBezTo>
                    <a:pt x="145387" y="223199"/>
                    <a:pt x="130915" y="227760"/>
                    <a:pt x="113988" y="231706"/>
                  </a:cubicBezTo>
                  <a:cubicBezTo>
                    <a:pt x="100481" y="218989"/>
                    <a:pt x="103814" y="195922"/>
                    <a:pt x="100919" y="178731"/>
                  </a:cubicBezTo>
                  <a:cubicBezTo>
                    <a:pt x="98463" y="148472"/>
                    <a:pt x="98990" y="113652"/>
                    <a:pt x="85921" y="85235"/>
                  </a:cubicBezTo>
                  <a:cubicBezTo>
                    <a:pt x="67152" y="39276"/>
                    <a:pt x="19264" y="40767"/>
                    <a:pt x="7599" y="90322"/>
                  </a:cubicBezTo>
                  <a:cubicBezTo>
                    <a:pt x="-3102" y="130492"/>
                    <a:pt x="1898" y="172767"/>
                    <a:pt x="2249" y="213814"/>
                  </a:cubicBezTo>
                  <a:cubicBezTo>
                    <a:pt x="-821" y="243810"/>
                    <a:pt x="56" y="273806"/>
                    <a:pt x="319" y="303802"/>
                  </a:cubicBezTo>
                  <a:close/>
                  <a:moveTo>
                    <a:pt x="42506" y="91462"/>
                  </a:moveTo>
                  <a:cubicBezTo>
                    <a:pt x="67854" y="139614"/>
                    <a:pt x="48119" y="200570"/>
                    <a:pt x="74081" y="248985"/>
                  </a:cubicBezTo>
                  <a:cubicBezTo>
                    <a:pt x="84693" y="267053"/>
                    <a:pt x="106620" y="277928"/>
                    <a:pt x="127056" y="270473"/>
                  </a:cubicBezTo>
                  <a:cubicBezTo>
                    <a:pt x="148194" y="262755"/>
                    <a:pt x="171787" y="256615"/>
                    <a:pt x="188188" y="240653"/>
                  </a:cubicBezTo>
                  <a:cubicBezTo>
                    <a:pt x="220114" y="215481"/>
                    <a:pt x="153807" y="10684"/>
                    <a:pt x="224148" y="39539"/>
                  </a:cubicBezTo>
                  <a:cubicBezTo>
                    <a:pt x="229762" y="46819"/>
                    <a:pt x="230463" y="53222"/>
                    <a:pt x="233007" y="63133"/>
                  </a:cubicBezTo>
                  <a:cubicBezTo>
                    <a:pt x="245724" y="125668"/>
                    <a:pt x="261512" y="187590"/>
                    <a:pt x="276948" y="249511"/>
                  </a:cubicBezTo>
                  <a:cubicBezTo>
                    <a:pt x="285193" y="298890"/>
                    <a:pt x="342641" y="403438"/>
                    <a:pt x="277562" y="430715"/>
                  </a:cubicBezTo>
                  <a:cubicBezTo>
                    <a:pt x="253530" y="394579"/>
                    <a:pt x="253267" y="276613"/>
                    <a:pt x="192048" y="294417"/>
                  </a:cubicBezTo>
                  <a:cubicBezTo>
                    <a:pt x="160736" y="302837"/>
                    <a:pt x="124162" y="311345"/>
                    <a:pt x="103375" y="338008"/>
                  </a:cubicBezTo>
                  <a:cubicBezTo>
                    <a:pt x="96095" y="351953"/>
                    <a:pt x="102147" y="368355"/>
                    <a:pt x="101007" y="383353"/>
                  </a:cubicBezTo>
                  <a:cubicBezTo>
                    <a:pt x="100393" y="435977"/>
                    <a:pt x="119864" y="495267"/>
                    <a:pt x="93201" y="543770"/>
                  </a:cubicBezTo>
                  <a:cubicBezTo>
                    <a:pt x="52943" y="525790"/>
                    <a:pt x="42506" y="322045"/>
                    <a:pt x="34262" y="272490"/>
                  </a:cubicBezTo>
                  <a:cubicBezTo>
                    <a:pt x="28912" y="212762"/>
                    <a:pt x="16369" y="147858"/>
                    <a:pt x="42506" y="91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 rot="-1019340">
              <a:off x="7466627" y="3332467"/>
              <a:ext cx="776198" cy="733491"/>
            </a:xfrm>
            <a:custGeom>
              <a:avLst/>
              <a:gdLst/>
              <a:ahLst/>
              <a:cxnLst/>
              <a:rect l="l" t="t" r="r" b="b"/>
              <a:pathLst>
                <a:path w="1552333" h="1466836" extrusionOk="0">
                  <a:moveTo>
                    <a:pt x="1193431" y="7034"/>
                  </a:moveTo>
                  <a:cubicBezTo>
                    <a:pt x="1022928" y="58080"/>
                    <a:pt x="854091" y="116844"/>
                    <a:pt x="691832" y="190518"/>
                  </a:cubicBezTo>
                  <a:cubicBezTo>
                    <a:pt x="628068" y="220690"/>
                    <a:pt x="564217" y="250598"/>
                    <a:pt x="497647" y="274016"/>
                  </a:cubicBezTo>
                  <a:cubicBezTo>
                    <a:pt x="379242" y="318747"/>
                    <a:pt x="259346" y="359443"/>
                    <a:pt x="138134" y="395929"/>
                  </a:cubicBezTo>
                  <a:cubicBezTo>
                    <a:pt x="104367" y="409261"/>
                    <a:pt x="62443" y="410752"/>
                    <a:pt x="34903" y="435485"/>
                  </a:cubicBezTo>
                  <a:cubicBezTo>
                    <a:pt x="29991" y="440572"/>
                    <a:pt x="27974" y="447063"/>
                    <a:pt x="28237" y="453553"/>
                  </a:cubicBezTo>
                  <a:cubicBezTo>
                    <a:pt x="22974" y="451448"/>
                    <a:pt x="17624" y="450220"/>
                    <a:pt x="12450" y="453641"/>
                  </a:cubicBezTo>
                  <a:cubicBezTo>
                    <a:pt x="9818" y="455746"/>
                    <a:pt x="7713" y="458728"/>
                    <a:pt x="6135" y="462148"/>
                  </a:cubicBezTo>
                  <a:cubicBezTo>
                    <a:pt x="-9565" y="466095"/>
                    <a:pt x="9731" y="511528"/>
                    <a:pt x="10520" y="524684"/>
                  </a:cubicBezTo>
                  <a:cubicBezTo>
                    <a:pt x="23413" y="580817"/>
                    <a:pt x="37534" y="636599"/>
                    <a:pt x="51830" y="692381"/>
                  </a:cubicBezTo>
                  <a:cubicBezTo>
                    <a:pt x="67793" y="753337"/>
                    <a:pt x="78932" y="815347"/>
                    <a:pt x="91737" y="877005"/>
                  </a:cubicBezTo>
                  <a:cubicBezTo>
                    <a:pt x="118312" y="985587"/>
                    <a:pt x="153571" y="1092064"/>
                    <a:pt x="187514" y="1198541"/>
                  </a:cubicBezTo>
                  <a:cubicBezTo>
                    <a:pt x="209177" y="1262479"/>
                    <a:pt x="224175" y="1328348"/>
                    <a:pt x="241015" y="1393602"/>
                  </a:cubicBezTo>
                  <a:cubicBezTo>
                    <a:pt x="246716" y="1412284"/>
                    <a:pt x="250225" y="1432632"/>
                    <a:pt x="261977" y="1448682"/>
                  </a:cubicBezTo>
                  <a:cubicBezTo>
                    <a:pt x="287676" y="1478327"/>
                    <a:pt x="331793" y="1464294"/>
                    <a:pt x="364858" y="1457629"/>
                  </a:cubicBezTo>
                  <a:cubicBezTo>
                    <a:pt x="437655" y="1443332"/>
                    <a:pt x="503875" y="1410705"/>
                    <a:pt x="570182" y="1378604"/>
                  </a:cubicBezTo>
                  <a:cubicBezTo>
                    <a:pt x="636050" y="1351415"/>
                    <a:pt x="703234" y="1327032"/>
                    <a:pt x="769541" y="1300895"/>
                  </a:cubicBezTo>
                  <a:cubicBezTo>
                    <a:pt x="897243" y="1268005"/>
                    <a:pt x="1019331" y="1220467"/>
                    <a:pt x="1140280" y="1168720"/>
                  </a:cubicBezTo>
                  <a:cubicBezTo>
                    <a:pt x="1175100" y="1155651"/>
                    <a:pt x="1211674" y="1148810"/>
                    <a:pt x="1247722" y="1139952"/>
                  </a:cubicBezTo>
                  <a:cubicBezTo>
                    <a:pt x="1299031" y="1125480"/>
                    <a:pt x="1348322" y="1104693"/>
                    <a:pt x="1397789" y="1084959"/>
                  </a:cubicBezTo>
                  <a:cubicBezTo>
                    <a:pt x="1444713" y="1062594"/>
                    <a:pt x="1505406" y="1052595"/>
                    <a:pt x="1542331" y="1015056"/>
                  </a:cubicBezTo>
                  <a:cubicBezTo>
                    <a:pt x="1561539" y="983745"/>
                    <a:pt x="1548734" y="945767"/>
                    <a:pt x="1539875" y="913140"/>
                  </a:cubicBezTo>
                  <a:cubicBezTo>
                    <a:pt x="1510230" y="790525"/>
                    <a:pt x="1465412" y="672471"/>
                    <a:pt x="1432609" y="550821"/>
                  </a:cubicBezTo>
                  <a:cubicBezTo>
                    <a:pt x="1397000" y="394614"/>
                    <a:pt x="1361128" y="237266"/>
                    <a:pt x="1294908" y="90532"/>
                  </a:cubicBezTo>
                  <a:cubicBezTo>
                    <a:pt x="1271491" y="41065"/>
                    <a:pt x="1264562" y="-21120"/>
                    <a:pt x="1193431" y="7034"/>
                  </a:cubicBezTo>
                  <a:close/>
                  <a:moveTo>
                    <a:pt x="845408" y="189203"/>
                  </a:moveTo>
                  <a:cubicBezTo>
                    <a:pt x="968637" y="141928"/>
                    <a:pt x="1091164" y="98338"/>
                    <a:pt x="1218603" y="60887"/>
                  </a:cubicBezTo>
                  <a:cubicBezTo>
                    <a:pt x="1247546" y="122633"/>
                    <a:pt x="1271403" y="186045"/>
                    <a:pt x="1292102" y="250423"/>
                  </a:cubicBezTo>
                  <a:cubicBezTo>
                    <a:pt x="1204131" y="273840"/>
                    <a:pt x="1122739" y="318308"/>
                    <a:pt x="1033628" y="339358"/>
                  </a:cubicBezTo>
                  <a:cubicBezTo>
                    <a:pt x="979863" y="352777"/>
                    <a:pt x="929344" y="376283"/>
                    <a:pt x="875930" y="390930"/>
                  </a:cubicBezTo>
                  <a:cubicBezTo>
                    <a:pt x="863563" y="394965"/>
                    <a:pt x="763401" y="421452"/>
                    <a:pt x="706742" y="447677"/>
                  </a:cubicBezTo>
                  <a:cubicBezTo>
                    <a:pt x="689376" y="388387"/>
                    <a:pt x="671922" y="329184"/>
                    <a:pt x="666747" y="267526"/>
                  </a:cubicBezTo>
                  <a:cubicBezTo>
                    <a:pt x="725862" y="240336"/>
                    <a:pt x="784451" y="212007"/>
                    <a:pt x="845408" y="189203"/>
                  </a:cubicBezTo>
                  <a:close/>
                  <a:moveTo>
                    <a:pt x="1332974" y="390755"/>
                  </a:moveTo>
                  <a:cubicBezTo>
                    <a:pt x="1254563" y="408998"/>
                    <a:pt x="1176065" y="427329"/>
                    <a:pt x="1098531" y="449080"/>
                  </a:cubicBezTo>
                  <a:cubicBezTo>
                    <a:pt x="1038978" y="454956"/>
                    <a:pt x="983985" y="480479"/>
                    <a:pt x="924783" y="487408"/>
                  </a:cubicBezTo>
                  <a:cubicBezTo>
                    <a:pt x="869703" y="490303"/>
                    <a:pt x="818569" y="511703"/>
                    <a:pt x="766208" y="526877"/>
                  </a:cubicBezTo>
                  <a:cubicBezTo>
                    <a:pt x="758928" y="529420"/>
                    <a:pt x="743404" y="532227"/>
                    <a:pt x="731212" y="537138"/>
                  </a:cubicBezTo>
                  <a:cubicBezTo>
                    <a:pt x="726827" y="518544"/>
                    <a:pt x="721915" y="500038"/>
                    <a:pt x="716653" y="481620"/>
                  </a:cubicBezTo>
                  <a:cubicBezTo>
                    <a:pt x="759366" y="471182"/>
                    <a:pt x="801466" y="456360"/>
                    <a:pt x="844618" y="447414"/>
                  </a:cubicBezTo>
                  <a:cubicBezTo>
                    <a:pt x="916538" y="433380"/>
                    <a:pt x="984775" y="406103"/>
                    <a:pt x="1056256" y="390228"/>
                  </a:cubicBezTo>
                  <a:cubicBezTo>
                    <a:pt x="1142473" y="370845"/>
                    <a:pt x="1220708" y="331903"/>
                    <a:pt x="1305346" y="307432"/>
                  </a:cubicBezTo>
                  <a:cubicBezTo>
                    <a:pt x="1306749" y="307082"/>
                    <a:pt x="1307977" y="306468"/>
                    <a:pt x="1309205" y="305941"/>
                  </a:cubicBezTo>
                  <a:cubicBezTo>
                    <a:pt x="1317537" y="334096"/>
                    <a:pt x="1325431" y="362337"/>
                    <a:pt x="1332974" y="390755"/>
                  </a:cubicBezTo>
                  <a:close/>
                  <a:moveTo>
                    <a:pt x="1450326" y="810435"/>
                  </a:moveTo>
                  <a:cubicBezTo>
                    <a:pt x="1255703" y="856657"/>
                    <a:pt x="1073009" y="943224"/>
                    <a:pt x="877158" y="985587"/>
                  </a:cubicBezTo>
                  <a:cubicBezTo>
                    <a:pt x="868562" y="987604"/>
                    <a:pt x="856108" y="988043"/>
                    <a:pt x="845671" y="990674"/>
                  </a:cubicBezTo>
                  <a:cubicBezTo>
                    <a:pt x="844706" y="986464"/>
                    <a:pt x="843653" y="982342"/>
                    <a:pt x="842689" y="978132"/>
                  </a:cubicBezTo>
                  <a:cubicBezTo>
                    <a:pt x="838479" y="961818"/>
                    <a:pt x="834444" y="945504"/>
                    <a:pt x="830234" y="929191"/>
                  </a:cubicBezTo>
                  <a:cubicBezTo>
                    <a:pt x="906715" y="924806"/>
                    <a:pt x="980740" y="890599"/>
                    <a:pt x="1055555" y="875777"/>
                  </a:cubicBezTo>
                  <a:cubicBezTo>
                    <a:pt x="1103706" y="868585"/>
                    <a:pt x="1148788" y="850956"/>
                    <a:pt x="1194659" y="835432"/>
                  </a:cubicBezTo>
                  <a:cubicBezTo>
                    <a:pt x="1276578" y="816750"/>
                    <a:pt x="1356479" y="791227"/>
                    <a:pt x="1436995" y="768072"/>
                  </a:cubicBezTo>
                  <a:cubicBezTo>
                    <a:pt x="1441555" y="782281"/>
                    <a:pt x="1445941" y="796314"/>
                    <a:pt x="1450326" y="810435"/>
                  </a:cubicBezTo>
                  <a:close/>
                  <a:moveTo>
                    <a:pt x="792169" y="1009355"/>
                  </a:moveTo>
                  <a:cubicBezTo>
                    <a:pt x="797782" y="1032159"/>
                    <a:pt x="802694" y="1055314"/>
                    <a:pt x="807518" y="1078469"/>
                  </a:cubicBezTo>
                  <a:cubicBezTo>
                    <a:pt x="765857" y="1060840"/>
                    <a:pt x="721828" y="1049350"/>
                    <a:pt x="678149" y="1037685"/>
                  </a:cubicBezTo>
                  <a:cubicBezTo>
                    <a:pt x="708935" y="984973"/>
                    <a:pt x="741211" y="931033"/>
                    <a:pt x="760244" y="872707"/>
                  </a:cubicBezTo>
                  <a:cubicBezTo>
                    <a:pt x="770768" y="918227"/>
                    <a:pt x="781293" y="963660"/>
                    <a:pt x="792169" y="1009355"/>
                  </a:cubicBezTo>
                  <a:close/>
                  <a:moveTo>
                    <a:pt x="1354111" y="733340"/>
                  </a:moveTo>
                  <a:cubicBezTo>
                    <a:pt x="1291400" y="752548"/>
                    <a:pt x="1227286" y="767195"/>
                    <a:pt x="1164926" y="787631"/>
                  </a:cubicBezTo>
                  <a:cubicBezTo>
                    <a:pt x="1132123" y="800349"/>
                    <a:pt x="1099847" y="814031"/>
                    <a:pt x="1065553" y="822100"/>
                  </a:cubicBezTo>
                  <a:cubicBezTo>
                    <a:pt x="982670" y="842097"/>
                    <a:pt x="904961" y="878145"/>
                    <a:pt x="823744" y="903229"/>
                  </a:cubicBezTo>
                  <a:cubicBezTo>
                    <a:pt x="811903" y="856569"/>
                    <a:pt x="799975" y="809909"/>
                    <a:pt x="788222" y="763161"/>
                  </a:cubicBezTo>
                  <a:cubicBezTo>
                    <a:pt x="822077" y="752986"/>
                    <a:pt x="856020" y="742812"/>
                    <a:pt x="889963" y="732989"/>
                  </a:cubicBezTo>
                  <a:cubicBezTo>
                    <a:pt x="931887" y="717465"/>
                    <a:pt x="973899" y="702204"/>
                    <a:pt x="1016525" y="688346"/>
                  </a:cubicBezTo>
                  <a:cubicBezTo>
                    <a:pt x="1003456" y="720359"/>
                    <a:pt x="1018454" y="763774"/>
                    <a:pt x="1062922" y="775703"/>
                  </a:cubicBezTo>
                  <a:cubicBezTo>
                    <a:pt x="1113793" y="787806"/>
                    <a:pt x="1179398" y="761143"/>
                    <a:pt x="1185888" y="704309"/>
                  </a:cubicBezTo>
                  <a:cubicBezTo>
                    <a:pt x="1190010" y="681505"/>
                    <a:pt x="1182643" y="655105"/>
                    <a:pt x="1163786" y="641949"/>
                  </a:cubicBezTo>
                  <a:cubicBezTo>
                    <a:pt x="1234390" y="615900"/>
                    <a:pt x="1304118" y="586956"/>
                    <a:pt x="1377178" y="568713"/>
                  </a:cubicBezTo>
                  <a:cubicBezTo>
                    <a:pt x="1380072" y="580729"/>
                    <a:pt x="1382967" y="592745"/>
                    <a:pt x="1385861" y="604761"/>
                  </a:cubicBezTo>
                  <a:cubicBezTo>
                    <a:pt x="1395772" y="640019"/>
                    <a:pt x="1406911" y="675015"/>
                    <a:pt x="1418137" y="710010"/>
                  </a:cubicBezTo>
                  <a:cubicBezTo>
                    <a:pt x="1393843" y="717640"/>
                    <a:pt x="1368846" y="729481"/>
                    <a:pt x="1354111" y="733340"/>
                  </a:cubicBezTo>
                  <a:close/>
                  <a:moveTo>
                    <a:pt x="1091339" y="666331"/>
                  </a:moveTo>
                  <a:cubicBezTo>
                    <a:pt x="1094497" y="684575"/>
                    <a:pt x="1113529" y="688258"/>
                    <a:pt x="1129492" y="689399"/>
                  </a:cubicBezTo>
                  <a:cubicBezTo>
                    <a:pt x="1135281" y="732726"/>
                    <a:pt x="1050380" y="750969"/>
                    <a:pt x="1037048" y="708694"/>
                  </a:cubicBezTo>
                  <a:cubicBezTo>
                    <a:pt x="1033803" y="699573"/>
                    <a:pt x="1034768" y="689925"/>
                    <a:pt x="1038539" y="681505"/>
                  </a:cubicBezTo>
                  <a:cubicBezTo>
                    <a:pt x="1055993" y="676067"/>
                    <a:pt x="1073535" y="670980"/>
                    <a:pt x="1091339" y="666331"/>
                  </a:cubicBezTo>
                  <a:close/>
                  <a:moveTo>
                    <a:pt x="1363320" y="511352"/>
                  </a:moveTo>
                  <a:cubicBezTo>
                    <a:pt x="1298066" y="527929"/>
                    <a:pt x="1235267" y="552663"/>
                    <a:pt x="1172206" y="576168"/>
                  </a:cubicBezTo>
                  <a:cubicBezTo>
                    <a:pt x="1073798" y="615724"/>
                    <a:pt x="969689" y="638090"/>
                    <a:pt x="871808" y="679488"/>
                  </a:cubicBezTo>
                  <a:cubicBezTo>
                    <a:pt x="839268" y="689223"/>
                    <a:pt x="806816" y="698871"/>
                    <a:pt x="774365" y="708694"/>
                  </a:cubicBezTo>
                  <a:cubicBezTo>
                    <a:pt x="762349" y="660981"/>
                    <a:pt x="750333" y="613356"/>
                    <a:pt x="738229" y="565643"/>
                  </a:cubicBezTo>
                  <a:cubicBezTo>
                    <a:pt x="776996" y="565906"/>
                    <a:pt x="816201" y="550207"/>
                    <a:pt x="854178" y="543716"/>
                  </a:cubicBezTo>
                  <a:cubicBezTo>
                    <a:pt x="895313" y="533981"/>
                    <a:pt x="938114" y="539594"/>
                    <a:pt x="979249" y="529859"/>
                  </a:cubicBezTo>
                  <a:cubicBezTo>
                    <a:pt x="1102040" y="502757"/>
                    <a:pt x="1225181" y="477497"/>
                    <a:pt x="1347621" y="447589"/>
                  </a:cubicBezTo>
                  <a:cubicBezTo>
                    <a:pt x="1352883" y="468814"/>
                    <a:pt x="1358146" y="490039"/>
                    <a:pt x="1363320" y="511352"/>
                  </a:cubicBezTo>
                  <a:close/>
                  <a:moveTo>
                    <a:pt x="148221" y="900686"/>
                  </a:moveTo>
                  <a:cubicBezTo>
                    <a:pt x="134451" y="848763"/>
                    <a:pt x="121470" y="796665"/>
                    <a:pt x="107788" y="744830"/>
                  </a:cubicBezTo>
                  <a:cubicBezTo>
                    <a:pt x="111033" y="745970"/>
                    <a:pt x="114980" y="746935"/>
                    <a:pt x="119716" y="747461"/>
                  </a:cubicBezTo>
                  <a:cubicBezTo>
                    <a:pt x="183128" y="755618"/>
                    <a:pt x="245313" y="743426"/>
                    <a:pt x="307585" y="730884"/>
                  </a:cubicBezTo>
                  <a:cubicBezTo>
                    <a:pt x="322057" y="764564"/>
                    <a:pt x="324601" y="802278"/>
                    <a:pt x="336353" y="836659"/>
                  </a:cubicBezTo>
                  <a:cubicBezTo>
                    <a:pt x="274081" y="859376"/>
                    <a:pt x="213387" y="887004"/>
                    <a:pt x="148221" y="900686"/>
                  </a:cubicBezTo>
                  <a:close/>
                  <a:moveTo>
                    <a:pt x="463880" y="849991"/>
                  </a:moveTo>
                  <a:cubicBezTo>
                    <a:pt x="507646" y="840957"/>
                    <a:pt x="550886" y="830345"/>
                    <a:pt x="594038" y="818943"/>
                  </a:cubicBezTo>
                  <a:cubicBezTo>
                    <a:pt x="564305" y="872006"/>
                    <a:pt x="535362" y="925858"/>
                    <a:pt x="501507" y="976378"/>
                  </a:cubicBezTo>
                  <a:cubicBezTo>
                    <a:pt x="437217" y="957871"/>
                    <a:pt x="379242" y="924630"/>
                    <a:pt x="321618" y="890249"/>
                  </a:cubicBezTo>
                  <a:cubicBezTo>
                    <a:pt x="368454" y="874286"/>
                    <a:pt x="415378" y="858499"/>
                    <a:pt x="463880" y="849991"/>
                  </a:cubicBezTo>
                  <a:close/>
                  <a:moveTo>
                    <a:pt x="537203" y="779825"/>
                  </a:moveTo>
                  <a:cubicBezTo>
                    <a:pt x="537642" y="737989"/>
                    <a:pt x="529924" y="695714"/>
                    <a:pt x="526503" y="653965"/>
                  </a:cubicBezTo>
                  <a:cubicBezTo>
                    <a:pt x="581233" y="626863"/>
                    <a:pt x="643593" y="623793"/>
                    <a:pt x="702006" y="608532"/>
                  </a:cubicBezTo>
                  <a:cubicBezTo>
                    <a:pt x="710250" y="646948"/>
                    <a:pt x="718583" y="685276"/>
                    <a:pt x="726915" y="723517"/>
                  </a:cubicBezTo>
                  <a:cubicBezTo>
                    <a:pt x="702444" y="731323"/>
                    <a:pt x="677974" y="739216"/>
                    <a:pt x="653767" y="747724"/>
                  </a:cubicBezTo>
                  <a:cubicBezTo>
                    <a:pt x="615263" y="759740"/>
                    <a:pt x="576233" y="769914"/>
                    <a:pt x="537203" y="779825"/>
                  </a:cubicBezTo>
                  <a:close/>
                  <a:moveTo>
                    <a:pt x="574567" y="308134"/>
                  </a:moveTo>
                  <a:cubicBezTo>
                    <a:pt x="597985" y="298662"/>
                    <a:pt x="621052" y="288488"/>
                    <a:pt x="644119" y="278051"/>
                  </a:cubicBezTo>
                  <a:cubicBezTo>
                    <a:pt x="642803" y="301819"/>
                    <a:pt x="644031" y="325325"/>
                    <a:pt x="646838" y="348655"/>
                  </a:cubicBezTo>
                  <a:cubicBezTo>
                    <a:pt x="645259" y="358390"/>
                    <a:pt x="644996" y="368301"/>
                    <a:pt x="645084" y="378125"/>
                  </a:cubicBezTo>
                  <a:cubicBezTo>
                    <a:pt x="645084" y="380142"/>
                    <a:pt x="646750" y="381808"/>
                    <a:pt x="648767" y="381808"/>
                  </a:cubicBezTo>
                  <a:cubicBezTo>
                    <a:pt x="650083" y="381458"/>
                    <a:pt x="650872" y="380756"/>
                    <a:pt x="651486" y="379791"/>
                  </a:cubicBezTo>
                  <a:cubicBezTo>
                    <a:pt x="656836" y="410050"/>
                    <a:pt x="664116" y="440046"/>
                    <a:pt x="671571" y="470042"/>
                  </a:cubicBezTo>
                  <a:cubicBezTo>
                    <a:pt x="669554" y="472498"/>
                    <a:pt x="668414" y="474866"/>
                    <a:pt x="668151" y="477146"/>
                  </a:cubicBezTo>
                  <a:cubicBezTo>
                    <a:pt x="651311" y="467937"/>
                    <a:pt x="630086" y="475831"/>
                    <a:pt x="611843" y="477410"/>
                  </a:cubicBezTo>
                  <a:cubicBezTo>
                    <a:pt x="412133" y="510651"/>
                    <a:pt x="481772" y="540647"/>
                    <a:pt x="401520" y="372161"/>
                  </a:cubicBezTo>
                  <a:cubicBezTo>
                    <a:pt x="459582" y="351637"/>
                    <a:pt x="517206" y="330324"/>
                    <a:pt x="574567" y="308134"/>
                  </a:cubicBezTo>
                  <a:close/>
                  <a:moveTo>
                    <a:pt x="30868" y="497144"/>
                  </a:moveTo>
                  <a:cubicBezTo>
                    <a:pt x="39113" y="489162"/>
                    <a:pt x="40954" y="472937"/>
                    <a:pt x="27798" y="467411"/>
                  </a:cubicBezTo>
                  <a:cubicBezTo>
                    <a:pt x="27798" y="467323"/>
                    <a:pt x="27798" y="467148"/>
                    <a:pt x="27711" y="467060"/>
                  </a:cubicBezTo>
                  <a:cubicBezTo>
                    <a:pt x="28939" y="466622"/>
                    <a:pt x="30254" y="466271"/>
                    <a:pt x="31570" y="466008"/>
                  </a:cubicBezTo>
                  <a:cubicBezTo>
                    <a:pt x="35604" y="473726"/>
                    <a:pt x="42796" y="479690"/>
                    <a:pt x="51918" y="480479"/>
                  </a:cubicBezTo>
                  <a:cubicBezTo>
                    <a:pt x="63232" y="482409"/>
                    <a:pt x="73933" y="478287"/>
                    <a:pt x="84282" y="474340"/>
                  </a:cubicBezTo>
                  <a:cubicBezTo>
                    <a:pt x="122873" y="461973"/>
                    <a:pt x="161903" y="450834"/>
                    <a:pt x="200582" y="438555"/>
                  </a:cubicBezTo>
                  <a:cubicBezTo>
                    <a:pt x="225228" y="431012"/>
                    <a:pt x="249698" y="423206"/>
                    <a:pt x="274169" y="415313"/>
                  </a:cubicBezTo>
                  <a:cubicBezTo>
                    <a:pt x="275309" y="464780"/>
                    <a:pt x="286799" y="514598"/>
                    <a:pt x="291886" y="563714"/>
                  </a:cubicBezTo>
                  <a:cubicBezTo>
                    <a:pt x="242331" y="590552"/>
                    <a:pt x="184532" y="598358"/>
                    <a:pt x="130241" y="611339"/>
                  </a:cubicBezTo>
                  <a:cubicBezTo>
                    <a:pt x="114980" y="616075"/>
                    <a:pt x="90597" y="620110"/>
                    <a:pt x="75336" y="630284"/>
                  </a:cubicBezTo>
                  <a:cubicBezTo>
                    <a:pt x="68056" y="606427"/>
                    <a:pt x="60426" y="582659"/>
                    <a:pt x="52181" y="558978"/>
                  </a:cubicBezTo>
                  <a:cubicBezTo>
                    <a:pt x="45164" y="538454"/>
                    <a:pt x="39113" y="517317"/>
                    <a:pt x="30868" y="497144"/>
                  </a:cubicBezTo>
                  <a:close/>
                  <a:moveTo>
                    <a:pt x="90597" y="682031"/>
                  </a:moveTo>
                  <a:cubicBezTo>
                    <a:pt x="106384" y="681944"/>
                    <a:pt x="124978" y="673085"/>
                    <a:pt x="141292" y="669664"/>
                  </a:cubicBezTo>
                  <a:cubicBezTo>
                    <a:pt x="194179" y="657385"/>
                    <a:pt x="249961" y="646334"/>
                    <a:pt x="301095" y="624144"/>
                  </a:cubicBezTo>
                  <a:cubicBezTo>
                    <a:pt x="346089" y="604235"/>
                    <a:pt x="354158" y="580115"/>
                    <a:pt x="339423" y="534683"/>
                  </a:cubicBezTo>
                  <a:cubicBezTo>
                    <a:pt x="330301" y="490127"/>
                    <a:pt x="322145" y="446975"/>
                    <a:pt x="313111" y="402595"/>
                  </a:cubicBezTo>
                  <a:cubicBezTo>
                    <a:pt x="337757" y="394351"/>
                    <a:pt x="362315" y="386018"/>
                    <a:pt x="386873" y="377423"/>
                  </a:cubicBezTo>
                  <a:cubicBezTo>
                    <a:pt x="389416" y="403384"/>
                    <a:pt x="405730" y="449255"/>
                    <a:pt x="405379" y="458465"/>
                  </a:cubicBezTo>
                  <a:cubicBezTo>
                    <a:pt x="412571" y="493372"/>
                    <a:pt x="410905" y="543629"/>
                    <a:pt x="455811" y="551172"/>
                  </a:cubicBezTo>
                  <a:cubicBezTo>
                    <a:pt x="519399" y="559241"/>
                    <a:pt x="582636" y="534419"/>
                    <a:pt x="646224" y="531262"/>
                  </a:cubicBezTo>
                  <a:cubicBezTo>
                    <a:pt x="657100" y="531087"/>
                    <a:pt x="669203" y="529157"/>
                    <a:pt x="676220" y="519509"/>
                  </a:cubicBezTo>
                  <a:cubicBezTo>
                    <a:pt x="678676" y="516527"/>
                    <a:pt x="680254" y="513019"/>
                    <a:pt x="681219" y="509423"/>
                  </a:cubicBezTo>
                  <a:cubicBezTo>
                    <a:pt x="684640" y="523807"/>
                    <a:pt x="687885" y="538279"/>
                    <a:pt x="690779" y="552750"/>
                  </a:cubicBezTo>
                  <a:cubicBezTo>
                    <a:pt x="690078" y="552926"/>
                    <a:pt x="689464" y="552926"/>
                    <a:pt x="688762" y="553101"/>
                  </a:cubicBezTo>
                  <a:cubicBezTo>
                    <a:pt x="626577" y="577045"/>
                    <a:pt x="544395" y="576168"/>
                    <a:pt x="499314" y="630108"/>
                  </a:cubicBezTo>
                  <a:cubicBezTo>
                    <a:pt x="475282" y="621425"/>
                    <a:pt x="490455" y="710273"/>
                    <a:pt x="487736" y="725359"/>
                  </a:cubicBezTo>
                  <a:cubicBezTo>
                    <a:pt x="491245" y="745882"/>
                    <a:pt x="483965" y="772458"/>
                    <a:pt x="494402" y="790701"/>
                  </a:cubicBezTo>
                  <a:cubicBezTo>
                    <a:pt x="460109" y="799384"/>
                    <a:pt x="425990" y="808242"/>
                    <a:pt x="392048" y="818416"/>
                  </a:cubicBezTo>
                  <a:cubicBezTo>
                    <a:pt x="337757" y="578273"/>
                    <a:pt x="321794" y="708957"/>
                    <a:pt x="124101" y="718342"/>
                  </a:cubicBezTo>
                  <a:cubicBezTo>
                    <a:pt x="114366" y="718430"/>
                    <a:pt x="106998" y="720710"/>
                    <a:pt x="102174" y="723868"/>
                  </a:cubicBezTo>
                  <a:cubicBezTo>
                    <a:pt x="98403" y="709834"/>
                    <a:pt x="94544" y="695889"/>
                    <a:pt x="90597" y="682031"/>
                  </a:cubicBezTo>
                  <a:close/>
                  <a:moveTo>
                    <a:pt x="242331" y="1187051"/>
                  </a:moveTo>
                  <a:cubicBezTo>
                    <a:pt x="222158" y="1129778"/>
                    <a:pt x="203126" y="1070312"/>
                    <a:pt x="183742" y="1011022"/>
                  </a:cubicBezTo>
                  <a:cubicBezTo>
                    <a:pt x="258908" y="1039966"/>
                    <a:pt x="324776" y="1087766"/>
                    <a:pt x="400555" y="1116183"/>
                  </a:cubicBezTo>
                  <a:cubicBezTo>
                    <a:pt x="385645" y="1201084"/>
                    <a:pt x="324688" y="1267654"/>
                    <a:pt x="287588" y="1344135"/>
                  </a:cubicBezTo>
                  <a:cubicBezTo>
                    <a:pt x="273379" y="1291598"/>
                    <a:pt x="261100" y="1238360"/>
                    <a:pt x="242331" y="1187051"/>
                  </a:cubicBezTo>
                  <a:close/>
                  <a:moveTo>
                    <a:pt x="523960" y="1335101"/>
                  </a:moveTo>
                  <a:cubicBezTo>
                    <a:pt x="502033" y="1346328"/>
                    <a:pt x="479580" y="1356940"/>
                    <a:pt x="456776" y="1366588"/>
                  </a:cubicBezTo>
                  <a:cubicBezTo>
                    <a:pt x="471861" y="1324138"/>
                    <a:pt x="492560" y="1281687"/>
                    <a:pt x="504839" y="1237921"/>
                  </a:cubicBezTo>
                  <a:cubicBezTo>
                    <a:pt x="509576" y="1229677"/>
                    <a:pt x="514575" y="1221520"/>
                    <a:pt x="519925" y="1213714"/>
                  </a:cubicBezTo>
                  <a:cubicBezTo>
                    <a:pt x="575269" y="1227659"/>
                    <a:pt x="631489" y="1243271"/>
                    <a:pt x="683675" y="1266777"/>
                  </a:cubicBezTo>
                  <a:cubicBezTo>
                    <a:pt x="685254" y="1267566"/>
                    <a:pt x="686920" y="1268356"/>
                    <a:pt x="688499" y="1269145"/>
                  </a:cubicBezTo>
                  <a:cubicBezTo>
                    <a:pt x="633331" y="1290458"/>
                    <a:pt x="577286" y="1309666"/>
                    <a:pt x="523960" y="1335101"/>
                  </a:cubicBezTo>
                  <a:close/>
                  <a:moveTo>
                    <a:pt x="756560" y="1243447"/>
                  </a:moveTo>
                  <a:cubicBezTo>
                    <a:pt x="749017" y="1231168"/>
                    <a:pt x="733230" y="1226256"/>
                    <a:pt x="720512" y="1220555"/>
                  </a:cubicBezTo>
                  <a:cubicBezTo>
                    <a:pt x="682535" y="1200382"/>
                    <a:pt x="640961" y="1190384"/>
                    <a:pt x="599739" y="1179245"/>
                  </a:cubicBezTo>
                  <a:cubicBezTo>
                    <a:pt x="569392" y="1172491"/>
                    <a:pt x="536853" y="1157494"/>
                    <a:pt x="505804" y="1167492"/>
                  </a:cubicBezTo>
                  <a:cubicBezTo>
                    <a:pt x="491683" y="1172667"/>
                    <a:pt x="485456" y="1187489"/>
                    <a:pt x="482562" y="1201084"/>
                  </a:cubicBezTo>
                  <a:cubicBezTo>
                    <a:pt x="476948" y="1219415"/>
                    <a:pt x="469318" y="1237570"/>
                    <a:pt x="462827" y="1255989"/>
                  </a:cubicBezTo>
                  <a:cubicBezTo>
                    <a:pt x="451952" y="1279758"/>
                    <a:pt x="442743" y="1301334"/>
                    <a:pt x="439146" y="1306158"/>
                  </a:cubicBezTo>
                  <a:cubicBezTo>
                    <a:pt x="433007" y="1325278"/>
                    <a:pt x="403713" y="1361238"/>
                    <a:pt x="402134" y="1386761"/>
                  </a:cubicBezTo>
                  <a:cubicBezTo>
                    <a:pt x="376874" y="1394917"/>
                    <a:pt x="351000" y="1401232"/>
                    <a:pt x="324688" y="1405179"/>
                  </a:cubicBezTo>
                  <a:cubicBezTo>
                    <a:pt x="341002" y="1379042"/>
                    <a:pt x="353018" y="1340451"/>
                    <a:pt x="365648" y="1324401"/>
                  </a:cubicBezTo>
                  <a:cubicBezTo>
                    <a:pt x="396871" y="1264760"/>
                    <a:pt x="497823" y="1136005"/>
                    <a:pt x="442567" y="1073294"/>
                  </a:cubicBezTo>
                  <a:cubicBezTo>
                    <a:pt x="427832" y="1063559"/>
                    <a:pt x="409414" y="1061015"/>
                    <a:pt x="393188" y="1054525"/>
                  </a:cubicBezTo>
                  <a:cubicBezTo>
                    <a:pt x="356965" y="1041456"/>
                    <a:pt x="321794" y="1025494"/>
                    <a:pt x="286009" y="1011197"/>
                  </a:cubicBezTo>
                  <a:cubicBezTo>
                    <a:pt x="252417" y="998129"/>
                    <a:pt x="213826" y="982780"/>
                    <a:pt x="177690" y="992165"/>
                  </a:cubicBezTo>
                  <a:cubicBezTo>
                    <a:pt x="171376" y="972869"/>
                    <a:pt x="164885" y="953749"/>
                    <a:pt x="158395" y="934629"/>
                  </a:cubicBezTo>
                  <a:cubicBezTo>
                    <a:pt x="193741" y="929717"/>
                    <a:pt x="228298" y="920420"/>
                    <a:pt x="262591" y="909632"/>
                  </a:cubicBezTo>
                  <a:cubicBezTo>
                    <a:pt x="264784" y="930419"/>
                    <a:pt x="294341" y="941821"/>
                    <a:pt x="311532" y="953135"/>
                  </a:cubicBezTo>
                  <a:cubicBezTo>
                    <a:pt x="360122" y="980938"/>
                    <a:pt x="410905" y="1006022"/>
                    <a:pt x="463529" y="1025055"/>
                  </a:cubicBezTo>
                  <a:cubicBezTo>
                    <a:pt x="486684" y="1032949"/>
                    <a:pt x="516417" y="1038387"/>
                    <a:pt x="535712" y="1019354"/>
                  </a:cubicBezTo>
                  <a:cubicBezTo>
                    <a:pt x="561937" y="983482"/>
                    <a:pt x="577461" y="940417"/>
                    <a:pt x="597371" y="900861"/>
                  </a:cubicBezTo>
                  <a:cubicBezTo>
                    <a:pt x="603949" y="881390"/>
                    <a:pt x="632191" y="836221"/>
                    <a:pt x="630963" y="808856"/>
                  </a:cubicBezTo>
                  <a:cubicBezTo>
                    <a:pt x="667098" y="798857"/>
                    <a:pt x="703058" y="788420"/>
                    <a:pt x="738931" y="777720"/>
                  </a:cubicBezTo>
                  <a:cubicBezTo>
                    <a:pt x="741387" y="788683"/>
                    <a:pt x="743842" y="799735"/>
                    <a:pt x="746298" y="810698"/>
                  </a:cubicBezTo>
                  <a:cubicBezTo>
                    <a:pt x="745333" y="812189"/>
                    <a:pt x="744369" y="813768"/>
                    <a:pt x="743755" y="815873"/>
                  </a:cubicBezTo>
                  <a:cubicBezTo>
                    <a:pt x="724196" y="866655"/>
                    <a:pt x="695691" y="913579"/>
                    <a:pt x="666221" y="959275"/>
                  </a:cubicBezTo>
                  <a:cubicBezTo>
                    <a:pt x="650697" y="982166"/>
                    <a:pt x="634734" y="1004707"/>
                    <a:pt x="619824" y="1027862"/>
                  </a:cubicBezTo>
                  <a:cubicBezTo>
                    <a:pt x="613421" y="1038211"/>
                    <a:pt x="611492" y="1050227"/>
                    <a:pt x="616316" y="1061717"/>
                  </a:cubicBezTo>
                  <a:cubicBezTo>
                    <a:pt x="626402" y="1083293"/>
                    <a:pt x="651837" y="1090573"/>
                    <a:pt x="672975" y="1096449"/>
                  </a:cubicBezTo>
                  <a:cubicBezTo>
                    <a:pt x="720424" y="1109605"/>
                    <a:pt x="762963" y="1120656"/>
                    <a:pt x="808395" y="1143811"/>
                  </a:cubicBezTo>
                  <a:cubicBezTo>
                    <a:pt x="813044" y="1146442"/>
                    <a:pt x="818131" y="1147583"/>
                    <a:pt x="823305" y="1147583"/>
                  </a:cubicBezTo>
                  <a:cubicBezTo>
                    <a:pt x="829182" y="1171176"/>
                    <a:pt x="835760" y="1194594"/>
                    <a:pt x="844092" y="1217398"/>
                  </a:cubicBezTo>
                  <a:cubicBezTo>
                    <a:pt x="814710" y="1225905"/>
                    <a:pt x="785416" y="1234062"/>
                    <a:pt x="756560" y="1243447"/>
                  </a:cubicBezTo>
                  <a:close/>
                  <a:moveTo>
                    <a:pt x="1218515" y="1034177"/>
                  </a:moveTo>
                  <a:cubicBezTo>
                    <a:pt x="1211411" y="1040842"/>
                    <a:pt x="1210622" y="1050402"/>
                    <a:pt x="1209832" y="1059524"/>
                  </a:cubicBezTo>
                  <a:cubicBezTo>
                    <a:pt x="1206236" y="1068997"/>
                    <a:pt x="1192203" y="1070838"/>
                    <a:pt x="1183169" y="1072417"/>
                  </a:cubicBezTo>
                  <a:cubicBezTo>
                    <a:pt x="1093883" y="1069435"/>
                    <a:pt x="1185537" y="976641"/>
                    <a:pt x="1218515" y="1034177"/>
                  </a:cubicBezTo>
                  <a:close/>
                  <a:moveTo>
                    <a:pt x="1266930" y="1071803"/>
                  </a:moveTo>
                  <a:cubicBezTo>
                    <a:pt x="1267017" y="1071189"/>
                    <a:pt x="1267281" y="1070575"/>
                    <a:pt x="1267368" y="1069874"/>
                  </a:cubicBezTo>
                  <a:cubicBezTo>
                    <a:pt x="1268509" y="1056805"/>
                    <a:pt x="1269123" y="1041369"/>
                    <a:pt x="1257721" y="1032423"/>
                  </a:cubicBezTo>
                  <a:cubicBezTo>
                    <a:pt x="1258422" y="974448"/>
                    <a:pt x="1188519" y="951819"/>
                    <a:pt x="1142034" y="972431"/>
                  </a:cubicBezTo>
                  <a:cubicBezTo>
                    <a:pt x="1082306" y="998918"/>
                    <a:pt x="1070553" y="1077767"/>
                    <a:pt x="1120546" y="1113114"/>
                  </a:cubicBezTo>
                  <a:cubicBezTo>
                    <a:pt x="1056958" y="1135830"/>
                    <a:pt x="996703" y="1167141"/>
                    <a:pt x="932764" y="1189068"/>
                  </a:cubicBezTo>
                  <a:cubicBezTo>
                    <a:pt x="921011" y="1193454"/>
                    <a:pt x="909083" y="1197488"/>
                    <a:pt x="897155" y="1201347"/>
                  </a:cubicBezTo>
                  <a:cubicBezTo>
                    <a:pt x="897067" y="1200821"/>
                    <a:pt x="897155" y="1200382"/>
                    <a:pt x="897067" y="1199856"/>
                  </a:cubicBezTo>
                  <a:cubicBezTo>
                    <a:pt x="881894" y="1138636"/>
                    <a:pt x="866282" y="1077417"/>
                    <a:pt x="851635" y="1016021"/>
                  </a:cubicBezTo>
                  <a:cubicBezTo>
                    <a:pt x="852336" y="1016109"/>
                    <a:pt x="853038" y="1016197"/>
                    <a:pt x="853740" y="1016197"/>
                  </a:cubicBezTo>
                  <a:cubicBezTo>
                    <a:pt x="932326" y="1021898"/>
                    <a:pt x="1009859" y="993831"/>
                    <a:pt x="1085375" y="975500"/>
                  </a:cubicBezTo>
                  <a:cubicBezTo>
                    <a:pt x="1212902" y="940154"/>
                    <a:pt x="1337096" y="894020"/>
                    <a:pt x="1466464" y="865603"/>
                  </a:cubicBezTo>
                  <a:cubicBezTo>
                    <a:pt x="1476989" y="903668"/>
                    <a:pt x="1486199" y="941996"/>
                    <a:pt x="1492777" y="980763"/>
                  </a:cubicBezTo>
                  <a:cubicBezTo>
                    <a:pt x="1419365" y="1015407"/>
                    <a:pt x="1342972" y="1043561"/>
                    <a:pt x="1266930" y="1071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 rot="-1019340">
              <a:off x="7930309" y="3984817"/>
              <a:ext cx="358653" cy="168452"/>
            </a:xfrm>
            <a:custGeom>
              <a:avLst/>
              <a:gdLst/>
              <a:ahLst/>
              <a:cxnLst/>
              <a:rect l="l" t="t" r="r" b="b"/>
              <a:pathLst>
                <a:path w="717277" h="336870" extrusionOk="0">
                  <a:moveTo>
                    <a:pt x="561024" y="7880"/>
                  </a:moveTo>
                  <a:cubicBezTo>
                    <a:pt x="423060" y="39279"/>
                    <a:pt x="287464" y="80414"/>
                    <a:pt x="151254" y="119005"/>
                  </a:cubicBezTo>
                  <a:cubicBezTo>
                    <a:pt x="118013" y="129530"/>
                    <a:pt x="84421" y="139617"/>
                    <a:pt x="52145" y="152948"/>
                  </a:cubicBezTo>
                  <a:cubicBezTo>
                    <a:pt x="20921" y="161631"/>
                    <a:pt x="-1971" y="187417"/>
                    <a:pt x="134" y="220834"/>
                  </a:cubicBezTo>
                  <a:cubicBezTo>
                    <a:pt x="2239" y="246532"/>
                    <a:pt x="4520" y="281615"/>
                    <a:pt x="30306" y="294771"/>
                  </a:cubicBezTo>
                  <a:cubicBezTo>
                    <a:pt x="29604" y="316610"/>
                    <a:pt x="47145" y="334678"/>
                    <a:pt x="68634" y="336871"/>
                  </a:cubicBezTo>
                  <a:cubicBezTo>
                    <a:pt x="165989" y="336608"/>
                    <a:pt x="253433" y="289070"/>
                    <a:pt x="346754" y="265477"/>
                  </a:cubicBezTo>
                  <a:cubicBezTo>
                    <a:pt x="437795" y="254250"/>
                    <a:pt x="526467" y="230569"/>
                    <a:pt x="614438" y="205134"/>
                  </a:cubicBezTo>
                  <a:cubicBezTo>
                    <a:pt x="639171" y="196977"/>
                    <a:pt x="663729" y="189084"/>
                    <a:pt x="688550" y="181541"/>
                  </a:cubicBezTo>
                  <a:cubicBezTo>
                    <a:pt x="697672" y="178384"/>
                    <a:pt x="706881" y="173296"/>
                    <a:pt x="711530" y="164350"/>
                  </a:cubicBezTo>
                  <a:cubicBezTo>
                    <a:pt x="726615" y="134179"/>
                    <a:pt x="707846" y="100499"/>
                    <a:pt x="702496" y="69889"/>
                  </a:cubicBezTo>
                  <a:cubicBezTo>
                    <a:pt x="697058" y="-6241"/>
                    <a:pt x="618998" y="-7732"/>
                    <a:pt x="561024" y="7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>
            <a:off x="6753060" y="467410"/>
            <a:ext cx="2098007" cy="1905050"/>
            <a:chOff x="6676860" y="467410"/>
            <a:chExt cx="2098007" cy="1905050"/>
          </a:xfrm>
        </p:grpSpPr>
        <p:sp>
          <p:nvSpPr>
            <p:cNvPr id="1046" name="Google Shape;1046;p24"/>
            <p:cNvSpPr/>
            <p:nvPr/>
          </p:nvSpPr>
          <p:spPr>
            <a:xfrm rot="-6375612">
              <a:off x="6988932" y="542606"/>
              <a:ext cx="1472620" cy="1754615"/>
            </a:xfrm>
            <a:custGeom>
              <a:avLst/>
              <a:gdLst/>
              <a:ahLst/>
              <a:cxnLst/>
              <a:rect l="l" t="t" r="r" b="b"/>
              <a:pathLst>
                <a:path w="2945239" h="3509230" extrusionOk="0">
                  <a:moveTo>
                    <a:pt x="2895946" y="3113064"/>
                  </a:moveTo>
                  <a:cubicBezTo>
                    <a:pt x="2869416" y="3065058"/>
                    <a:pt x="2838956" y="3024000"/>
                    <a:pt x="2797968" y="2986942"/>
                  </a:cubicBezTo>
                  <a:cubicBezTo>
                    <a:pt x="2790738" y="2979713"/>
                    <a:pt x="2783158" y="2972694"/>
                    <a:pt x="2775649" y="2965746"/>
                  </a:cubicBezTo>
                  <a:cubicBezTo>
                    <a:pt x="2774245" y="2964413"/>
                    <a:pt x="2772771" y="2963500"/>
                    <a:pt x="2771157" y="2962869"/>
                  </a:cubicBezTo>
                  <a:cubicBezTo>
                    <a:pt x="2770736" y="2961395"/>
                    <a:pt x="2770244" y="2960061"/>
                    <a:pt x="2769753" y="2958868"/>
                  </a:cubicBezTo>
                  <a:cubicBezTo>
                    <a:pt x="2753751" y="2918091"/>
                    <a:pt x="2722659" y="2885244"/>
                    <a:pt x="2697252" y="2850222"/>
                  </a:cubicBezTo>
                  <a:cubicBezTo>
                    <a:pt x="2655422" y="2798215"/>
                    <a:pt x="2613311" y="2746488"/>
                    <a:pt x="2569866" y="2695885"/>
                  </a:cubicBezTo>
                  <a:cubicBezTo>
                    <a:pt x="2547758" y="2669706"/>
                    <a:pt x="2501015" y="2586537"/>
                    <a:pt x="2460167" y="2589204"/>
                  </a:cubicBezTo>
                  <a:cubicBezTo>
                    <a:pt x="2452587" y="2577483"/>
                    <a:pt x="2444937" y="2565902"/>
                    <a:pt x="2436866" y="2554603"/>
                  </a:cubicBezTo>
                  <a:cubicBezTo>
                    <a:pt x="2404721" y="2503578"/>
                    <a:pt x="2375454" y="2450448"/>
                    <a:pt x="2336852" y="2403775"/>
                  </a:cubicBezTo>
                  <a:cubicBezTo>
                    <a:pt x="2192973" y="2212030"/>
                    <a:pt x="2046356" y="2022320"/>
                    <a:pt x="1901775" y="1831065"/>
                  </a:cubicBezTo>
                  <a:cubicBezTo>
                    <a:pt x="1855172" y="1774847"/>
                    <a:pt x="1812710" y="1715400"/>
                    <a:pt x="1771021" y="1655533"/>
                  </a:cubicBezTo>
                  <a:cubicBezTo>
                    <a:pt x="1714100" y="1580786"/>
                    <a:pt x="1658303" y="1505337"/>
                    <a:pt x="1603699" y="1428905"/>
                  </a:cubicBezTo>
                  <a:cubicBezTo>
                    <a:pt x="1557377" y="1371775"/>
                    <a:pt x="1514845" y="1311907"/>
                    <a:pt x="1470980" y="1252951"/>
                  </a:cubicBezTo>
                  <a:cubicBezTo>
                    <a:pt x="1426693" y="1197084"/>
                    <a:pt x="1380090" y="1143112"/>
                    <a:pt x="1340436" y="1083665"/>
                  </a:cubicBezTo>
                  <a:cubicBezTo>
                    <a:pt x="1283866" y="1005339"/>
                    <a:pt x="1224350" y="929258"/>
                    <a:pt x="1168552" y="850300"/>
                  </a:cubicBezTo>
                  <a:cubicBezTo>
                    <a:pt x="1131144" y="801311"/>
                    <a:pt x="1090998" y="754568"/>
                    <a:pt x="1053800" y="705298"/>
                  </a:cubicBezTo>
                  <a:cubicBezTo>
                    <a:pt x="1004811" y="640868"/>
                    <a:pt x="943048" y="587808"/>
                    <a:pt x="893217" y="524150"/>
                  </a:cubicBezTo>
                  <a:cubicBezTo>
                    <a:pt x="864722" y="489268"/>
                    <a:pt x="833630" y="456773"/>
                    <a:pt x="802397" y="424417"/>
                  </a:cubicBezTo>
                  <a:cubicBezTo>
                    <a:pt x="788711" y="412135"/>
                    <a:pt x="778113" y="394659"/>
                    <a:pt x="762743" y="384552"/>
                  </a:cubicBezTo>
                  <a:cubicBezTo>
                    <a:pt x="762322" y="379218"/>
                    <a:pt x="759514" y="374025"/>
                    <a:pt x="753689" y="370586"/>
                  </a:cubicBezTo>
                  <a:cubicBezTo>
                    <a:pt x="743723" y="365041"/>
                    <a:pt x="733055" y="360479"/>
                    <a:pt x="722597" y="355777"/>
                  </a:cubicBezTo>
                  <a:cubicBezTo>
                    <a:pt x="694102" y="343143"/>
                    <a:pt x="664905" y="331984"/>
                    <a:pt x="636761" y="318578"/>
                  </a:cubicBezTo>
                  <a:cubicBezTo>
                    <a:pt x="609318" y="305033"/>
                    <a:pt x="584473" y="286785"/>
                    <a:pt x="556680" y="273871"/>
                  </a:cubicBezTo>
                  <a:cubicBezTo>
                    <a:pt x="382200" y="187333"/>
                    <a:pt x="211369" y="94408"/>
                    <a:pt x="35135" y="11379"/>
                  </a:cubicBezTo>
                  <a:cubicBezTo>
                    <a:pt x="26783" y="7378"/>
                    <a:pt x="18782" y="921"/>
                    <a:pt x="9377" y="9"/>
                  </a:cubicBezTo>
                  <a:cubicBezTo>
                    <a:pt x="2990" y="-272"/>
                    <a:pt x="-1081" y="6255"/>
                    <a:pt x="253" y="12010"/>
                  </a:cubicBezTo>
                  <a:cubicBezTo>
                    <a:pt x="393" y="12853"/>
                    <a:pt x="674" y="13695"/>
                    <a:pt x="1025" y="14397"/>
                  </a:cubicBezTo>
                  <a:cubicBezTo>
                    <a:pt x="885" y="16292"/>
                    <a:pt x="1025" y="18257"/>
                    <a:pt x="1306" y="20082"/>
                  </a:cubicBezTo>
                  <a:cubicBezTo>
                    <a:pt x="4745" y="44015"/>
                    <a:pt x="10991" y="67457"/>
                    <a:pt x="16817" y="90969"/>
                  </a:cubicBezTo>
                  <a:cubicBezTo>
                    <a:pt x="43347" y="190772"/>
                    <a:pt x="91564" y="283065"/>
                    <a:pt x="123779" y="380973"/>
                  </a:cubicBezTo>
                  <a:cubicBezTo>
                    <a:pt x="153467" y="467792"/>
                    <a:pt x="181962" y="555242"/>
                    <a:pt x="222248" y="637850"/>
                  </a:cubicBezTo>
                  <a:cubicBezTo>
                    <a:pt x="232776" y="660590"/>
                    <a:pt x="241619" y="684032"/>
                    <a:pt x="252428" y="706702"/>
                  </a:cubicBezTo>
                  <a:cubicBezTo>
                    <a:pt x="254603" y="711123"/>
                    <a:pt x="257762" y="714632"/>
                    <a:pt x="262324" y="716598"/>
                  </a:cubicBezTo>
                  <a:cubicBezTo>
                    <a:pt x="263447" y="717089"/>
                    <a:pt x="264640" y="717440"/>
                    <a:pt x="265763" y="717721"/>
                  </a:cubicBezTo>
                  <a:cubicBezTo>
                    <a:pt x="266535" y="719967"/>
                    <a:pt x="268219" y="722353"/>
                    <a:pt x="269904" y="723827"/>
                  </a:cubicBezTo>
                  <a:cubicBezTo>
                    <a:pt x="296574" y="756042"/>
                    <a:pt x="318051" y="792117"/>
                    <a:pt x="343879" y="825104"/>
                  </a:cubicBezTo>
                  <a:cubicBezTo>
                    <a:pt x="392377" y="883076"/>
                    <a:pt x="428522" y="950103"/>
                    <a:pt x="476879" y="1008146"/>
                  </a:cubicBezTo>
                  <a:cubicBezTo>
                    <a:pt x="533097" y="1072436"/>
                    <a:pt x="583911" y="1141006"/>
                    <a:pt x="637743" y="1207191"/>
                  </a:cubicBezTo>
                  <a:cubicBezTo>
                    <a:pt x="691154" y="1266006"/>
                    <a:pt x="739722" y="1328611"/>
                    <a:pt x="790255" y="1389882"/>
                  </a:cubicBezTo>
                  <a:cubicBezTo>
                    <a:pt x="837560" y="1441960"/>
                    <a:pt x="876372" y="1500705"/>
                    <a:pt x="919957" y="1555800"/>
                  </a:cubicBezTo>
                  <a:cubicBezTo>
                    <a:pt x="998073" y="1643391"/>
                    <a:pt x="1065170" y="1740035"/>
                    <a:pt x="1145251" y="1825872"/>
                  </a:cubicBezTo>
                  <a:cubicBezTo>
                    <a:pt x="1224560" y="1919498"/>
                    <a:pt x="1301342" y="2016634"/>
                    <a:pt x="1377072" y="2113279"/>
                  </a:cubicBezTo>
                  <a:cubicBezTo>
                    <a:pt x="1422833" y="2165286"/>
                    <a:pt x="1465154" y="2220171"/>
                    <a:pt x="1507336" y="2275126"/>
                  </a:cubicBezTo>
                  <a:cubicBezTo>
                    <a:pt x="1552464" y="2328396"/>
                    <a:pt x="1596751" y="2382228"/>
                    <a:pt x="1636757" y="2439569"/>
                  </a:cubicBezTo>
                  <a:cubicBezTo>
                    <a:pt x="1708345" y="2528143"/>
                    <a:pt x="1779373" y="2617137"/>
                    <a:pt x="1850681" y="2705921"/>
                  </a:cubicBezTo>
                  <a:cubicBezTo>
                    <a:pt x="1908794" y="2772667"/>
                    <a:pt x="1958485" y="2846151"/>
                    <a:pt x="2014492" y="2914581"/>
                  </a:cubicBezTo>
                  <a:cubicBezTo>
                    <a:pt x="2016036" y="2916125"/>
                    <a:pt x="2017791" y="2917319"/>
                    <a:pt x="2019686" y="2918231"/>
                  </a:cubicBezTo>
                  <a:cubicBezTo>
                    <a:pt x="2019826" y="2919143"/>
                    <a:pt x="2020107" y="2920126"/>
                    <a:pt x="2020809" y="2921109"/>
                  </a:cubicBezTo>
                  <a:cubicBezTo>
                    <a:pt x="2023055" y="2923565"/>
                    <a:pt x="2025932" y="2925109"/>
                    <a:pt x="2028950" y="2926232"/>
                  </a:cubicBezTo>
                  <a:cubicBezTo>
                    <a:pt x="2028178" y="2961605"/>
                    <a:pt x="2081940" y="2995996"/>
                    <a:pt x="2100329" y="3023438"/>
                  </a:cubicBezTo>
                  <a:cubicBezTo>
                    <a:pt x="2152055" y="3103519"/>
                    <a:pt x="2211151" y="3178126"/>
                    <a:pt x="2276704" y="3247469"/>
                  </a:cubicBezTo>
                  <a:cubicBezTo>
                    <a:pt x="2290390" y="3262488"/>
                    <a:pt x="2303725" y="3277859"/>
                    <a:pt x="2317692" y="3292598"/>
                  </a:cubicBezTo>
                  <a:cubicBezTo>
                    <a:pt x="2320569" y="3295475"/>
                    <a:pt x="2323938" y="3297370"/>
                    <a:pt x="2328079" y="3297651"/>
                  </a:cubicBezTo>
                  <a:cubicBezTo>
                    <a:pt x="2329202" y="3297791"/>
                    <a:pt x="2330325" y="3297721"/>
                    <a:pt x="2331448" y="3297581"/>
                  </a:cubicBezTo>
                  <a:cubicBezTo>
                    <a:pt x="2337484" y="3301090"/>
                    <a:pt x="2344362" y="3303126"/>
                    <a:pt x="2351521" y="3304319"/>
                  </a:cubicBezTo>
                  <a:cubicBezTo>
                    <a:pt x="2357627" y="3317654"/>
                    <a:pt x="2381279" y="3341025"/>
                    <a:pt x="2385350" y="3346079"/>
                  </a:cubicBezTo>
                  <a:cubicBezTo>
                    <a:pt x="2445288" y="3411912"/>
                    <a:pt x="2508033" y="3495292"/>
                    <a:pt x="2602081" y="3507855"/>
                  </a:cubicBezTo>
                  <a:lnTo>
                    <a:pt x="2602151" y="3507855"/>
                  </a:lnTo>
                  <a:cubicBezTo>
                    <a:pt x="2746101" y="3522243"/>
                    <a:pt x="2906403" y="3422230"/>
                    <a:pt x="2940864" y="3278701"/>
                  </a:cubicBezTo>
                  <a:cubicBezTo>
                    <a:pt x="2956445" y="3219325"/>
                    <a:pt x="2927810" y="3161633"/>
                    <a:pt x="2895946" y="3113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24"/>
            <p:cNvGrpSpPr/>
            <p:nvPr/>
          </p:nvGrpSpPr>
          <p:grpSpPr>
            <a:xfrm rot="-6372779">
              <a:off x="6990612" y="543231"/>
              <a:ext cx="1472573" cy="1754559"/>
              <a:chOff x="14130034" y="1084891"/>
              <a:chExt cx="2945239" cy="3509230"/>
            </a:xfrm>
          </p:grpSpPr>
          <p:sp>
            <p:nvSpPr>
              <p:cNvPr id="1048" name="Google Shape;1048;p24"/>
              <p:cNvSpPr/>
              <p:nvPr/>
            </p:nvSpPr>
            <p:spPr>
              <a:xfrm>
                <a:off x="14409625" y="1537663"/>
                <a:ext cx="2154609" cy="2453386"/>
              </a:xfrm>
              <a:custGeom>
                <a:avLst/>
                <a:gdLst/>
                <a:ahLst/>
                <a:cxnLst/>
                <a:rect l="l" t="t" r="r" b="b"/>
                <a:pathLst>
                  <a:path w="2154609" h="2453386" extrusionOk="0">
                    <a:moveTo>
                      <a:pt x="2152013" y="2162049"/>
                    </a:moveTo>
                    <a:cubicBezTo>
                      <a:pt x="2142467" y="2147100"/>
                      <a:pt x="2133554" y="2133975"/>
                      <a:pt x="2123728" y="2119798"/>
                    </a:cubicBezTo>
                    <a:cubicBezTo>
                      <a:pt x="2092425" y="2069896"/>
                      <a:pt x="2064422" y="2019293"/>
                      <a:pt x="2027294" y="1974164"/>
                    </a:cubicBezTo>
                    <a:cubicBezTo>
                      <a:pt x="1982305" y="1918226"/>
                      <a:pt x="1941528" y="1859130"/>
                      <a:pt x="1898294" y="1801789"/>
                    </a:cubicBezTo>
                    <a:cubicBezTo>
                      <a:pt x="1810352" y="1687528"/>
                      <a:pt x="1721217" y="1574039"/>
                      <a:pt x="1635451" y="1458093"/>
                    </a:cubicBezTo>
                    <a:cubicBezTo>
                      <a:pt x="1577127" y="1380890"/>
                      <a:pt x="1515364" y="1306353"/>
                      <a:pt x="1461673" y="1225711"/>
                    </a:cubicBezTo>
                    <a:cubicBezTo>
                      <a:pt x="1404683" y="1150964"/>
                      <a:pt x="1349026" y="1075445"/>
                      <a:pt x="1294562" y="998873"/>
                    </a:cubicBezTo>
                    <a:cubicBezTo>
                      <a:pt x="1248310" y="941742"/>
                      <a:pt x="1205849" y="881804"/>
                      <a:pt x="1162123" y="822709"/>
                    </a:cubicBezTo>
                    <a:cubicBezTo>
                      <a:pt x="1085341" y="731819"/>
                      <a:pt x="1019297" y="632928"/>
                      <a:pt x="947217" y="538389"/>
                    </a:cubicBezTo>
                    <a:cubicBezTo>
                      <a:pt x="873663" y="434094"/>
                      <a:pt x="795828" y="332958"/>
                      <a:pt x="716027" y="233295"/>
                    </a:cubicBezTo>
                    <a:cubicBezTo>
                      <a:pt x="661213" y="173357"/>
                      <a:pt x="607381" y="112787"/>
                      <a:pt x="557620" y="48428"/>
                    </a:cubicBezTo>
                    <a:cubicBezTo>
                      <a:pt x="551935" y="40216"/>
                      <a:pt x="533687" y="20775"/>
                      <a:pt x="515439" y="0"/>
                    </a:cubicBezTo>
                    <a:cubicBezTo>
                      <a:pt x="515228" y="8492"/>
                      <a:pt x="511508" y="16564"/>
                      <a:pt x="502735" y="20283"/>
                    </a:cubicBezTo>
                    <a:cubicBezTo>
                      <a:pt x="486382" y="26460"/>
                      <a:pt x="471643" y="12282"/>
                      <a:pt x="456624" y="7791"/>
                    </a:cubicBezTo>
                    <a:cubicBezTo>
                      <a:pt x="460694" y="38181"/>
                      <a:pt x="473398" y="97347"/>
                      <a:pt x="427146" y="98329"/>
                    </a:cubicBezTo>
                    <a:cubicBezTo>
                      <a:pt x="391001" y="89486"/>
                      <a:pt x="354785" y="80502"/>
                      <a:pt x="317868" y="75308"/>
                    </a:cubicBezTo>
                    <a:cubicBezTo>
                      <a:pt x="317657" y="104927"/>
                      <a:pt x="339064" y="186762"/>
                      <a:pt x="291338" y="185639"/>
                    </a:cubicBezTo>
                    <a:cubicBezTo>
                      <a:pt x="251754" y="179182"/>
                      <a:pt x="212520" y="170128"/>
                      <a:pt x="172725" y="164794"/>
                    </a:cubicBezTo>
                    <a:cubicBezTo>
                      <a:pt x="176164" y="196097"/>
                      <a:pt x="206976" y="312393"/>
                      <a:pt x="146827" y="299339"/>
                    </a:cubicBezTo>
                    <a:cubicBezTo>
                      <a:pt x="100856" y="282705"/>
                      <a:pt x="52428" y="271686"/>
                      <a:pt x="7089" y="253227"/>
                    </a:cubicBezTo>
                    <a:cubicBezTo>
                      <a:pt x="5615" y="256807"/>
                      <a:pt x="3158" y="260035"/>
                      <a:pt x="0" y="262141"/>
                    </a:cubicBezTo>
                    <a:cubicBezTo>
                      <a:pt x="14318" y="272037"/>
                      <a:pt x="25758" y="285583"/>
                      <a:pt x="37058" y="298497"/>
                    </a:cubicBezTo>
                    <a:cubicBezTo>
                      <a:pt x="63307" y="330080"/>
                      <a:pt x="90258" y="361032"/>
                      <a:pt x="116507" y="392545"/>
                    </a:cubicBezTo>
                    <a:cubicBezTo>
                      <a:pt x="145002" y="427988"/>
                      <a:pt x="169146" y="466520"/>
                      <a:pt x="196658" y="502665"/>
                    </a:cubicBezTo>
                    <a:cubicBezTo>
                      <a:pt x="233786" y="549829"/>
                      <a:pt x="275266" y="593344"/>
                      <a:pt x="312534" y="640438"/>
                    </a:cubicBezTo>
                    <a:cubicBezTo>
                      <a:pt x="383561" y="732451"/>
                      <a:pt x="462940" y="817375"/>
                      <a:pt x="534880" y="908685"/>
                    </a:cubicBezTo>
                    <a:cubicBezTo>
                      <a:pt x="582957" y="961043"/>
                      <a:pt x="622962" y="1019928"/>
                      <a:pt x="666547" y="1075866"/>
                    </a:cubicBezTo>
                    <a:cubicBezTo>
                      <a:pt x="729222" y="1146823"/>
                      <a:pt x="787406" y="1224377"/>
                      <a:pt x="847905" y="1296528"/>
                    </a:cubicBezTo>
                    <a:cubicBezTo>
                      <a:pt x="942304" y="1401594"/>
                      <a:pt x="1030175" y="1512557"/>
                      <a:pt x="1116714" y="1624221"/>
                    </a:cubicBezTo>
                    <a:cubicBezTo>
                      <a:pt x="1177634" y="1693564"/>
                      <a:pt x="1231957" y="1768171"/>
                      <a:pt x="1290983" y="1839128"/>
                    </a:cubicBezTo>
                    <a:cubicBezTo>
                      <a:pt x="1338077" y="1891696"/>
                      <a:pt x="1375766" y="1951564"/>
                      <a:pt x="1420544" y="2006028"/>
                    </a:cubicBezTo>
                    <a:cubicBezTo>
                      <a:pt x="1479851" y="2075160"/>
                      <a:pt x="1534314" y="2148293"/>
                      <a:pt x="1591936" y="2218829"/>
                    </a:cubicBezTo>
                    <a:cubicBezTo>
                      <a:pt x="1645838" y="2279960"/>
                      <a:pt x="1691880" y="2347267"/>
                      <a:pt x="1743115" y="2410504"/>
                    </a:cubicBezTo>
                    <a:cubicBezTo>
                      <a:pt x="1750063" y="2420119"/>
                      <a:pt x="1758064" y="2429033"/>
                      <a:pt x="1764311" y="2438999"/>
                    </a:cubicBezTo>
                    <a:cubicBezTo>
                      <a:pt x="1766837" y="2443491"/>
                      <a:pt x="1767399" y="2448685"/>
                      <a:pt x="1766135" y="2453387"/>
                    </a:cubicBezTo>
                    <a:cubicBezTo>
                      <a:pt x="1790841" y="2450018"/>
                      <a:pt x="1815897" y="2448895"/>
                      <a:pt x="1839479" y="2439841"/>
                    </a:cubicBezTo>
                    <a:cubicBezTo>
                      <a:pt x="1905733" y="2415487"/>
                      <a:pt x="1968058" y="2382430"/>
                      <a:pt x="2023785" y="2339547"/>
                    </a:cubicBezTo>
                    <a:cubicBezTo>
                      <a:pt x="2083161" y="2299963"/>
                      <a:pt x="2129413" y="2240376"/>
                      <a:pt x="2152574" y="2172787"/>
                    </a:cubicBezTo>
                    <a:cubicBezTo>
                      <a:pt x="2153206" y="2170471"/>
                      <a:pt x="2153837" y="2167945"/>
                      <a:pt x="2154609" y="2165277"/>
                    </a:cubicBezTo>
                    <a:cubicBezTo>
                      <a:pt x="2153697" y="2164365"/>
                      <a:pt x="2152785" y="2163242"/>
                      <a:pt x="2152013" y="21620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14253533" y="1255379"/>
                <a:ext cx="625348" cy="549267"/>
              </a:xfrm>
              <a:custGeom>
                <a:avLst/>
                <a:gdLst/>
                <a:ahLst/>
                <a:cxnLst/>
                <a:rect l="l" t="t" r="r" b="b"/>
                <a:pathLst>
                  <a:path w="625348" h="549267" extrusionOk="0">
                    <a:moveTo>
                      <a:pt x="624857" y="234839"/>
                    </a:moveTo>
                    <a:cubicBezTo>
                      <a:pt x="622120" y="240524"/>
                      <a:pt x="621839" y="247613"/>
                      <a:pt x="625348" y="254280"/>
                    </a:cubicBezTo>
                    <a:cubicBezTo>
                      <a:pt x="608644" y="247121"/>
                      <a:pt x="582816" y="244384"/>
                      <a:pt x="574815" y="264878"/>
                    </a:cubicBezTo>
                    <a:cubicBezTo>
                      <a:pt x="569200" y="289724"/>
                      <a:pt x="580781" y="315692"/>
                      <a:pt x="579447" y="340889"/>
                    </a:cubicBezTo>
                    <a:cubicBezTo>
                      <a:pt x="550391" y="332186"/>
                      <a:pt x="520562" y="326781"/>
                      <a:pt x="490734" y="321798"/>
                    </a:cubicBezTo>
                    <a:cubicBezTo>
                      <a:pt x="474942" y="319833"/>
                      <a:pt x="455220" y="312744"/>
                      <a:pt x="442166" y="325237"/>
                    </a:cubicBezTo>
                    <a:cubicBezTo>
                      <a:pt x="433463" y="334010"/>
                      <a:pt x="435077" y="347697"/>
                      <a:pt x="435919" y="358996"/>
                    </a:cubicBezTo>
                    <a:cubicBezTo>
                      <a:pt x="436972" y="382859"/>
                      <a:pt x="441183" y="403845"/>
                      <a:pt x="439849" y="428269"/>
                    </a:cubicBezTo>
                    <a:cubicBezTo>
                      <a:pt x="407213" y="422654"/>
                      <a:pt x="374718" y="415636"/>
                      <a:pt x="341941" y="410863"/>
                    </a:cubicBezTo>
                    <a:cubicBezTo>
                      <a:pt x="316745" y="405178"/>
                      <a:pt x="285232" y="409108"/>
                      <a:pt x="290847" y="442516"/>
                    </a:cubicBezTo>
                    <a:cubicBezTo>
                      <a:pt x="296532" y="477890"/>
                      <a:pt x="306428" y="513193"/>
                      <a:pt x="304322" y="549268"/>
                    </a:cubicBezTo>
                    <a:cubicBezTo>
                      <a:pt x="273511" y="541056"/>
                      <a:pt x="242279" y="534529"/>
                      <a:pt x="211397" y="526247"/>
                    </a:cubicBezTo>
                    <a:cubicBezTo>
                      <a:pt x="205782" y="524773"/>
                      <a:pt x="178902" y="516281"/>
                      <a:pt x="159531" y="514035"/>
                    </a:cubicBezTo>
                    <a:cubicBezTo>
                      <a:pt x="139107" y="468695"/>
                      <a:pt x="116577" y="424339"/>
                      <a:pt x="96996" y="378648"/>
                    </a:cubicBezTo>
                    <a:cubicBezTo>
                      <a:pt x="62886" y="294847"/>
                      <a:pt x="33478" y="209151"/>
                      <a:pt x="0" y="124999"/>
                    </a:cubicBezTo>
                    <a:cubicBezTo>
                      <a:pt x="5404" y="107804"/>
                      <a:pt x="6106" y="69624"/>
                      <a:pt x="8633" y="62816"/>
                    </a:cubicBezTo>
                    <a:cubicBezTo>
                      <a:pt x="32285" y="59236"/>
                      <a:pt x="55867" y="72010"/>
                      <a:pt x="79800" y="69694"/>
                    </a:cubicBezTo>
                    <a:cubicBezTo>
                      <a:pt x="112998" y="62745"/>
                      <a:pt x="94329" y="23582"/>
                      <a:pt x="88503" y="2176"/>
                    </a:cubicBezTo>
                    <a:cubicBezTo>
                      <a:pt x="106962" y="1334"/>
                      <a:pt x="125491" y="11019"/>
                      <a:pt x="143669" y="6176"/>
                    </a:cubicBezTo>
                    <a:cubicBezTo>
                      <a:pt x="147669" y="4702"/>
                      <a:pt x="150547" y="2597"/>
                      <a:pt x="152582" y="0"/>
                    </a:cubicBezTo>
                    <a:cubicBezTo>
                      <a:pt x="198273" y="23863"/>
                      <a:pt x="244103" y="47445"/>
                      <a:pt x="289513" y="71869"/>
                    </a:cubicBezTo>
                    <a:cubicBezTo>
                      <a:pt x="351557" y="107664"/>
                      <a:pt x="418373" y="134264"/>
                      <a:pt x="478942" y="172725"/>
                    </a:cubicBezTo>
                    <a:cubicBezTo>
                      <a:pt x="522106" y="196588"/>
                      <a:pt x="569271" y="211889"/>
                      <a:pt x="613417" y="233716"/>
                    </a:cubicBezTo>
                    <a:cubicBezTo>
                      <a:pt x="617488" y="235471"/>
                      <a:pt x="621348" y="235751"/>
                      <a:pt x="624857" y="2348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16503313" y="4099977"/>
                <a:ext cx="533686" cy="458610"/>
              </a:xfrm>
              <a:custGeom>
                <a:avLst/>
                <a:gdLst/>
                <a:ahLst/>
                <a:cxnLst/>
                <a:rect l="l" t="t" r="r" b="b"/>
                <a:pathLst>
                  <a:path w="533686" h="458610" extrusionOk="0">
                    <a:moveTo>
                      <a:pt x="461747" y="71659"/>
                    </a:moveTo>
                    <a:cubicBezTo>
                      <a:pt x="489961" y="120859"/>
                      <a:pt x="531581" y="168093"/>
                      <a:pt x="533687" y="227189"/>
                    </a:cubicBezTo>
                    <a:cubicBezTo>
                      <a:pt x="529476" y="301655"/>
                      <a:pt x="478451" y="369173"/>
                      <a:pt x="415074" y="406441"/>
                    </a:cubicBezTo>
                    <a:cubicBezTo>
                      <a:pt x="357944" y="446447"/>
                      <a:pt x="285934" y="466520"/>
                      <a:pt x="216591" y="455711"/>
                    </a:cubicBezTo>
                    <a:cubicBezTo>
                      <a:pt x="156021" y="440832"/>
                      <a:pt x="109839" y="393738"/>
                      <a:pt x="65623" y="352329"/>
                    </a:cubicBezTo>
                    <a:cubicBezTo>
                      <a:pt x="44848" y="332115"/>
                      <a:pt x="23723" y="309305"/>
                      <a:pt x="0" y="291198"/>
                    </a:cubicBezTo>
                    <a:cubicBezTo>
                      <a:pt x="3369" y="291338"/>
                      <a:pt x="6668" y="291408"/>
                      <a:pt x="9826" y="291619"/>
                    </a:cubicBezTo>
                    <a:cubicBezTo>
                      <a:pt x="40707" y="293514"/>
                      <a:pt x="70466" y="284811"/>
                      <a:pt x="99593" y="275616"/>
                    </a:cubicBezTo>
                    <a:cubicBezTo>
                      <a:pt x="138545" y="265440"/>
                      <a:pt x="175743" y="249367"/>
                      <a:pt x="209432" y="227399"/>
                    </a:cubicBezTo>
                    <a:cubicBezTo>
                      <a:pt x="209502" y="227399"/>
                      <a:pt x="209502" y="227329"/>
                      <a:pt x="209573" y="227329"/>
                    </a:cubicBezTo>
                    <a:cubicBezTo>
                      <a:pt x="233084" y="215679"/>
                      <a:pt x="255684" y="202133"/>
                      <a:pt x="277090" y="186622"/>
                    </a:cubicBezTo>
                    <a:cubicBezTo>
                      <a:pt x="305936" y="167883"/>
                      <a:pt x="327132" y="139949"/>
                      <a:pt x="347275" y="112507"/>
                    </a:cubicBezTo>
                    <a:cubicBezTo>
                      <a:pt x="368822" y="84152"/>
                      <a:pt x="388474" y="50814"/>
                      <a:pt x="397247" y="15511"/>
                    </a:cubicBezTo>
                    <a:cubicBezTo>
                      <a:pt x="399774" y="11300"/>
                      <a:pt x="401388" y="5966"/>
                      <a:pt x="402371" y="0"/>
                    </a:cubicBezTo>
                    <a:cubicBezTo>
                      <a:pt x="422514" y="23723"/>
                      <a:pt x="445394" y="44989"/>
                      <a:pt x="461747" y="716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16301672" y="3850539"/>
                <a:ext cx="451850" cy="391070"/>
              </a:xfrm>
              <a:custGeom>
                <a:avLst/>
                <a:gdLst/>
                <a:ahLst/>
                <a:cxnLst/>
                <a:rect l="l" t="t" r="r" b="b"/>
                <a:pathLst>
                  <a:path w="451850" h="391070" extrusionOk="0">
                    <a:moveTo>
                      <a:pt x="451851" y="52709"/>
                    </a:moveTo>
                    <a:cubicBezTo>
                      <a:pt x="447429" y="56359"/>
                      <a:pt x="444131" y="62184"/>
                      <a:pt x="443569" y="69974"/>
                    </a:cubicBezTo>
                    <a:cubicBezTo>
                      <a:pt x="404336" y="194693"/>
                      <a:pt x="310218" y="301866"/>
                      <a:pt x="189710" y="353522"/>
                    </a:cubicBezTo>
                    <a:cubicBezTo>
                      <a:pt x="157425" y="364751"/>
                      <a:pt x="124157" y="372542"/>
                      <a:pt x="91521" y="382298"/>
                    </a:cubicBezTo>
                    <a:cubicBezTo>
                      <a:pt x="87661" y="383280"/>
                      <a:pt x="78186" y="386649"/>
                      <a:pt x="70255" y="391071"/>
                    </a:cubicBezTo>
                    <a:cubicBezTo>
                      <a:pt x="50533" y="366857"/>
                      <a:pt x="31443" y="342152"/>
                      <a:pt x="12703" y="316956"/>
                    </a:cubicBezTo>
                    <a:cubicBezTo>
                      <a:pt x="8352" y="310990"/>
                      <a:pt x="4211" y="304884"/>
                      <a:pt x="0" y="298707"/>
                    </a:cubicBezTo>
                    <a:cubicBezTo>
                      <a:pt x="93978" y="294566"/>
                      <a:pt x="181919" y="248876"/>
                      <a:pt x="255193" y="191956"/>
                    </a:cubicBezTo>
                    <a:cubicBezTo>
                      <a:pt x="319833" y="142055"/>
                      <a:pt x="387983" y="81625"/>
                      <a:pt x="408617" y="0"/>
                    </a:cubicBezTo>
                    <a:cubicBezTo>
                      <a:pt x="423005" y="17546"/>
                      <a:pt x="437533" y="35093"/>
                      <a:pt x="451851" y="527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16180041" y="3702098"/>
                <a:ext cx="503366" cy="427847"/>
              </a:xfrm>
              <a:custGeom>
                <a:avLst/>
                <a:gdLst/>
                <a:ahLst/>
                <a:cxnLst/>
                <a:rect l="l" t="t" r="r" b="b"/>
                <a:pathLst>
                  <a:path w="503366" h="427847" extrusionOk="0">
                    <a:moveTo>
                      <a:pt x="491365" y="99803"/>
                    </a:moveTo>
                    <a:cubicBezTo>
                      <a:pt x="495366" y="104856"/>
                      <a:pt x="499366" y="109910"/>
                      <a:pt x="503367" y="114963"/>
                    </a:cubicBezTo>
                    <a:cubicBezTo>
                      <a:pt x="498945" y="117981"/>
                      <a:pt x="495857" y="123034"/>
                      <a:pt x="495646" y="130193"/>
                    </a:cubicBezTo>
                    <a:cubicBezTo>
                      <a:pt x="472696" y="241507"/>
                      <a:pt x="316324" y="350644"/>
                      <a:pt x="216872" y="394650"/>
                    </a:cubicBezTo>
                    <a:cubicBezTo>
                      <a:pt x="181849" y="408968"/>
                      <a:pt x="144651" y="416759"/>
                      <a:pt x="108576" y="427848"/>
                    </a:cubicBezTo>
                    <a:cubicBezTo>
                      <a:pt x="93837" y="406512"/>
                      <a:pt x="78326" y="385737"/>
                      <a:pt x="58605" y="368822"/>
                    </a:cubicBezTo>
                    <a:cubicBezTo>
                      <a:pt x="38531" y="350574"/>
                      <a:pt x="14528" y="336116"/>
                      <a:pt x="0" y="312042"/>
                    </a:cubicBezTo>
                    <a:cubicBezTo>
                      <a:pt x="351" y="312113"/>
                      <a:pt x="772" y="312183"/>
                      <a:pt x="1053" y="312183"/>
                    </a:cubicBezTo>
                    <a:cubicBezTo>
                      <a:pt x="49200" y="316956"/>
                      <a:pt x="95311" y="299058"/>
                      <a:pt x="138826" y="280670"/>
                    </a:cubicBezTo>
                    <a:cubicBezTo>
                      <a:pt x="170830" y="267896"/>
                      <a:pt x="202273" y="253508"/>
                      <a:pt x="231049" y="234348"/>
                    </a:cubicBezTo>
                    <a:cubicBezTo>
                      <a:pt x="319833" y="180867"/>
                      <a:pt x="399493" y="103874"/>
                      <a:pt x="423988" y="0"/>
                    </a:cubicBezTo>
                    <a:cubicBezTo>
                      <a:pt x="449956" y="30601"/>
                      <a:pt x="467643" y="67448"/>
                      <a:pt x="491365" y="998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16385613" y="3936305"/>
                <a:ext cx="481557" cy="431778"/>
              </a:xfrm>
              <a:custGeom>
                <a:avLst/>
                <a:gdLst/>
                <a:ahLst/>
                <a:cxnLst/>
                <a:rect l="l" t="t" r="r" b="b"/>
                <a:pathLst>
                  <a:path w="481557" h="431778" extrusionOk="0">
                    <a:moveTo>
                      <a:pt x="480838" y="128368"/>
                    </a:moveTo>
                    <a:cubicBezTo>
                      <a:pt x="481960" y="138405"/>
                      <a:pt x="481750" y="148231"/>
                      <a:pt x="480346" y="157846"/>
                    </a:cubicBezTo>
                    <a:cubicBezTo>
                      <a:pt x="462519" y="156934"/>
                      <a:pt x="459852" y="180165"/>
                      <a:pt x="454237" y="194202"/>
                    </a:cubicBezTo>
                    <a:cubicBezTo>
                      <a:pt x="421531" y="265721"/>
                      <a:pt x="366225" y="323483"/>
                      <a:pt x="300041" y="364401"/>
                    </a:cubicBezTo>
                    <a:cubicBezTo>
                      <a:pt x="277722" y="375700"/>
                      <a:pt x="254491" y="385246"/>
                      <a:pt x="230207" y="391983"/>
                    </a:cubicBezTo>
                    <a:cubicBezTo>
                      <a:pt x="219609" y="397809"/>
                      <a:pt x="145493" y="413670"/>
                      <a:pt x="112647" y="430304"/>
                    </a:cubicBezTo>
                    <a:cubicBezTo>
                      <a:pt x="104365" y="430866"/>
                      <a:pt x="96224" y="431217"/>
                      <a:pt x="88503" y="431778"/>
                    </a:cubicBezTo>
                    <a:cubicBezTo>
                      <a:pt x="88784" y="427988"/>
                      <a:pt x="87661" y="424058"/>
                      <a:pt x="84713" y="420970"/>
                    </a:cubicBezTo>
                    <a:cubicBezTo>
                      <a:pt x="65272" y="398370"/>
                      <a:pt x="45901" y="375700"/>
                      <a:pt x="26319" y="353241"/>
                    </a:cubicBezTo>
                    <a:cubicBezTo>
                      <a:pt x="17406" y="342924"/>
                      <a:pt x="8633" y="332467"/>
                      <a:pt x="0" y="321939"/>
                    </a:cubicBezTo>
                    <a:cubicBezTo>
                      <a:pt x="58955" y="315271"/>
                      <a:pt x="119665" y="305024"/>
                      <a:pt x="170901" y="274073"/>
                    </a:cubicBezTo>
                    <a:cubicBezTo>
                      <a:pt x="242419" y="234208"/>
                      <a:pt x="304673" y="176235"/>
                      <a:pt x="345591" y="104786"/>
                    </a:cubicBezTo>
                    <a:cubicBezTo>
                      <a:pt x="364330" y="71378"/>
                      <a:pt x="384333" y="37198"/>
                      <a:pt x="394650" y="0"/>
                    </a:cubicBezTo>
                    <a:cubicBezTo>
                      <a:pt x="421180" y="33338"/>
                      <a:pt x="446938" y="67378"/>
                      <a:pt x="470520" y="103312"/>
                    </a:cubicBezTo>
                    <a:cubicBezTo>
                      <a:pt x="474942" y="110892"/>
                      <a:pt x="478592" y="119244"/>
                      <a:pt x="480767" y="127947"/>
                    </a:cubicBezTo>
                    <a:cubicBezTo>
                      <a:pt x="480838" y="128088"/>
                      <a:pt x="480838" y="128228"/>
                      <a:pt x="480838" y="1283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14130034" y="1084891"/>
                <a:ext cx="2945239" cy="3509230"/>
              </a:xfrm>
              <a:custGeom>
                <a:avLst/>
                <a:gdLst/>
                <a:ahLst/>
                <a:cxnLst/>
                <a:rect l="l" t="t" r="r" b="b"/>
                <a:pathLst>
                  <a:path w="2945239" h="3509230" extrusionOk="0">
                    <a:moveTo>
                      <a:pt x="2895946" y="3113064"/>
                    </a:moveTo>
                    <a:cubicBezTo>
                      <a:pt x="2869416" y="3065058"/>
                      <a:pt x="2838956" y="3024000"/>
                      <a:pt x="2797968" y="2986942"/>
                    </a:cubicBezTo>
                    <a:cubicBezTo>
                      <a:pt x="2790738" y="2979713"/>
                      <a:pt x="2783158" y="2972694"/>
                      <a:pt x="2775649" y="2965746"/>
                    </a:cubicBezTo>
                    <a:cubicBezTo>
                      <a:pt x="2774245" y="2964413"/>
                      <a:pt x="2772771" y="2963500"/>
                      <a:pt x="2771157" y="2962869"/>
                    </a:cubicBezTo>
                    <a:cubicBezTo>
                      <a:pt x="2770736" y="2961395"/>
                      <a:pt x="2770244" y="2960061"/>
                      <a:pt x="2769753" y="2958868"/>
                    </a:cubicBezTo>
                    <a:cubicBezTo>
                      <a:pt x="2753751" y="2918091"/>
                      <a:pt x="2722659" y="2885244"/>
                      <a:pt x="2697252" y="2850222"/>
                    </a:cubicBezTo>
                    <a:cubicBezTo>
                      <a:pt x="2655422" y="2798215"/>
                      <a:pt x="2613311" y="2746488"/>
                      <a:pt x="2569866" y="2695885"/>
                    </a:cubicBezTo>
                    <a:cubicBezTo>
                      <a:pt x="2547758" y="2669706"/>
                      <a:pt x="2501015" y="2586537"/>
                      <a:pt x="2460167" y="2589204"/>
                    </a:cubicBezTo>
                    <a:cubicBezTo>
                      <a:pt x="2452587" y="2577483"/>
                      <a:pt x="2444937" y="2565902"/>
                      <a:pt x="2436866" y="2554603"/>
                    </a:cubicBezTo>
                    <a:cubicBezTo>
                      <a:pt x="2404721" y="2503578"/>
                      <a:pt x="2375454" y="2450448"/>
                      <a:pt x="2336852" y="2403775"/>
                    </a:cubicBezTo>
                    <a:cubicBezTo>
                      <a:pt x="2192973" y="2212030"/>
                      <a:pt x="2046356" y="2022320"/>
                      <a:pt x="1901775" y="1831065"/>
                    </a:cubicBezTo>
                    <a:cubicBezTo>
                      <a:pt x="1855172" y="1774847"/>
                      <a:pt x="1812710" y="1715400"/>
                      <a:pt x="1771021" y="1655533"/>
                    </a:cubicBezTo>
                    <a:cubicBezTo>
                      <a:pt x="1714100" y="1580786"/>
                      <a:pt x="1658303" y="1505337"/>
                      <a:pt x="1603699" y="1428905"/>
                    </a:cubicBezTo>
                    <a:cubicBezTo>
                      <a:pt x="1557377" y="1371775"/>
                      <a:pt x="1514845" y="1311907"/>
                      <a:pt x="1470980" y="1252951"/>
                    </a:cubicBezTo>
                    <a:cubicBezTo>
                      <a:pt x="1426693" y="1197084"/>
                      <a:pt x="1380090" y="1143112"/>
                      <a:pt x="1340436" y="1083665"/>
                    </a:cubicBezTo>
                    <a:cubicBezTo>
                      <a:pt x="1283866" y="1005339"/>
                      <a:pt x="1224350" y="929258"/>
                      <a:pt x="1168552" y="850300"/>
                    </a:cubicBezTo>
                    <a:cubicBezTo>
                      <a:pt x="1131144" y="801311"/>
                      <a:pt x="1090998" y="754568"/>
                      <a:pt x="1053800" y="705298"/>
                    </a:cubicBezTo>
                    <a:cubicBezTo>
                      <a:pt x="1004811" y="640868"/>
                      <a:pt x="943048" y="587808"/>
                      <a:pt x="893217" y="524150"/>
                    </a:cubicBezTo>
                    <a:cubicBezTo>
                      <a:pt x="864722" y="489268"/>
                      <a:pt x="833630" y="456773"/>
                      <a:pt x="802397" y="424417"/>
                    </a:cubicBezTo>
                    <a:cubicBezTo>
                      <a:pt x="788711" y="412135"/>
                      <a:pt x="778113" y="394659"/>
                      <a:pt x="762743" y="384552"/>
                    </a:cubicBezTo>
                    <a:cubicBezTo>
                      <a:pt x="762322" y="379218"/>
                      <a:pt x="759514" y="374025"/>
                      <a:pt x="753689" y="370586"/>
                    </a:cubicBezTo>
                    <a:cubicBezTo>
                      <a:pt x="743723" y="365041"/>
                      <a:pt x="733055" y="360479"/>
                      <a:pt x="722597" y="355777"/>
                    </a:cubicBezTo>
                    <a:cubicBezTo>
                      <a:pt x="694102" y="343143"/>
                      <a:pt x="664905" y="331984"/>
                      <a:pt x="636761" y="318578"/>
                    </a:cubicBezTo>
                    <a:cubicBezTo>
                      <a:pt x="609318" y="305033"/>
                      <a:pt x="584473" y="286785"/>
                      <a:pt x="556680" y="273871"/>
                    </a:cubicBezTo>
                    <a:cubicBezTo>
                      <a:pt x="382200" y="187333"/>
                      <a:pt x="211369" y="94408"/>
                      <a:pt x="35135" y="11379"/>
                    </a:cubicBezTo>
                    <a:cubicBezTo>
                      <a:pt x="26783" y="7378"/>
                      <a:pt x="18782" y="921"/>
                      <a:pt x="9377" y="9"/>
                    </a:cubicBezTo>
                    <a:cubicBezTo>
                      <a:pt x="2990" y="-272"/>
                      <a:pt x="-1081" y="6255"/>
                      <a:pt x="253" y="12010"/>
                    </a:cubicBezTo>
                    <a:cubicBezTo>
                      <a:pt x="393" y="12853"/>
                      <a:pt x="674" y="13695"/>
                      <a:pt x="1025" y="14397"/>
                    </a:cubicBezTo>
                    <a:cubicBezTo>
                      <a:pt x="885" y="16292"/>
                      <a:pt x="1025" y="18257"/>
                      <a:pt x="1306" y="20082"/>
                    </a:cubicBezTo>
                    <a:cubicBezTo>
                      <a:pt x="4745" y="44015"/>
                      <a:pt x="10991" y="67457"/>
                      <a:pt x="16817" y="90969"/>
                    </a:cubicBezTo>
                    <a:cubicBezTo>
                      <a:pt x="43347" y="190772"/>
                      <a:pt x="91564" y="283065"/>
                      <a:pt x="123779" y="380973"/>
                    </a:cubicBezTo>
                    <a:cubicBezTo>
                      <a:pt x="153467" y="467792"/>
                      <a:pt x="181962" y="555242"/>
                      <a:pt x="222248" y="637850"/>
                    </a:cubicBezTo>
                    <a:cubicBezTo>
                      <a:pt x="232776" y="660590"/>
                      <a:pt x="241619" y="684032"/>
                      <a:pt x="252428" y="706702"/>
                    </a:cubicBezTo>
                    <a:cubicBezTo>
                      <a:pt x="254603" y="711123"/>
                      <a:pt x="257762" y="714632"/>
                      <a:pt x="262324" y="716598"/>
                    </a:cubicBezTo>
                    <a:cubicBezTo>
                      <a:pt x="263447" y="717089"/>
                      <a:pt x="264640" y="717440"/>
                      <a:pt x="265763" y="717721"/>
                    </a:cubicBezTo>
                    <a:cubicBezTo>
                      <a:pt x="266535" y="719967"/>
                      <a:pt x="268219" y="722353"/>
                      <a:pt x="269904" y="723827"/>
                    </a:cubicBezTo>
                    <a:cubicBezTo>
                      <a:pt x="296574" y="756042"/>
                      <a:pt x="318051" y="792117"/>
                      <a:pt x="343879" y="825104"/>
                    </a:cubicBezTo>
                    <a:cubicBezTo>
                      <a:pt x="392377" y="883076"/>
                      <a:pt x="428522" y="950103"/>
                      <a:pt x="476879" y="1008146"/>
                    </a:cubicBezTo>
                    <a:cubicBezTo>
                      <a:pt x="533097" y="1072436"/>
                      <a:pt x="583911" y="1141006"/>
                      <a:pt x="637743" y="1207191"/>
                    </a:cubicBezTo>
                    <a:cubicBezTo>
                      <a:pt x="691154" y="1266006"/>
                      <a:pt x="739722" y="1328611"/>
                      <a:pt x="790255" y="1389882"/>
                    </a:cubicBezTo>
                    <a:cubicBezTo>
                      <a:pt x="837560" y="1441960"/>
                      <a:pt x="876372" y="1500705"/>
                      <a:pt x="919957" y="1555800"/>
                    </a:cubicBezTo>
                    <a:cubicBezTo>
                      <a:pt x="998073" y="1643391"/>
                      <a:pt x="1065170" y="1740035"/>
                      <a:pt x="1145251" y="1825872"/>
                    </a:cubicBezTo>
                    <a:cubicBezTo>
                      <a:pt x="1224560" y="1919498"/>
                      <a:pt x="1301342" y="2016634"/>
                      <a:pt x="1377072" y="2113279"/>
                    </a:cubicBezTo>
                    <a:cubicBezTo>
                      <a:pt x="1422833" y="2165286"/>
                      <a:pt x="1465154" y="2220171"/>
                      <a:pt x="1507336" y="2275126"/>
                    </a:cubicBezTo>
                    <a:cubicBezTo>
                      <a:pt x="1552464" y="2328396"/>
                      <a:pt x="1596751" y="2382228"/>
                      <a:pt x="1636757" y="2439569"/>
                    </a:cubicBezTo>
                    <a:cubicBezTo>
                      <a:pt x="1708345" y="2528143"/>
                      <a:pt x="1779373" y="2617137"/>
                      <a:pt x="1850681" y="2705921"/>
                    </a:cubicBezTo>
                    <a:cubicBezTo>
                      <a:pt x="1908794" y="2772667"/>
                      <a:pt x="1958485" y="2846151"/>
                      <a:pt x="2014492" y="2914581"/>
                    </a:cubicBezTo>
                    <a:cubicBezTo>
                      <a:pt x="2016036" y="2916125"/>
                      <a:pt x="2017791" y="2917319"/>
                      <a:pt x="2019686" y="2918231"/>
                    </a:cubicBezTo>
                    <a:cubicBezTo>
                      <a:pt x="2019826" y="2919143"/>
                      <a:pt x="2020107" y="2920126"/>
                      <a:pt x="2020809" y="2921109"/>
                    </a:cubicBezTo>
                    <a:cubicBezTo>
                      <a:pt x="2023055" y="2923565"/>
                      <a:pt x="2025932" y="2925109"/>
                      <a:pt x="2028950" y="2926232"/>
                    </a:cubicBezTo>
                    <a:cubicBezTo>
                      <a:pt x="2028178" y="2961605"/>
                      <a:pt x="2081940" y="2995996"/>
                      <a:pt x="2100329" y="3023438"/>
                    </a:cubicBezTo>
                    <a:cubicBezTo>
                      <a:pt x="2152055" y="3103519"/>
                      <a:pt x="2211151" y="3178126"/>
                      <a:pt x="2276704" y="3247469"/>
                    </a:cubicBezTo>
                    <a:cubicBezTo>
                      <a:pt x="2290390" y="3262488"/>
                      <a:pt x="2303725" y="3277859"/>
                      <a:pt x="2317692" y="3292598"/>
                    </a:cubicBezTo>
                    <a:cubicBezTo>
                      <a:pt x="2320569" y="3295475"/>
                      <a:pt x="2323938" y="3297370"/>
                      <a:pt x="2328079" y="3297651"/>
                    </a:cubicBezTo>
                    <a:cubicBezTo>
                      <a:pt x="2329202" y="3297791"/>
                      <a:pt x="2330325" y="3297721"/>
                      <a:pt x="2331448" y="3297581"/>
                    </a:cubicBezTo>
                    <a:cubicBezTo>
                      <a:pt x="2337484" y="3301090"/>
                      <a:pt x="2344362" y="3303126"/>
                      <a:pt x="2351521" y="3304319"/>
                    </a:cubicBezTo>
                    <a:cubicBezTo>
                      <a:pt x="2357627" y="3317654"/>
                      <a:pt x="2381279" y="3341025"/>
                      <a:pt x="2385350" y="3346079"/>
                    </a:cubicBezTo>
                    <a:cubicBezTo>
                      <a:pt x="2445288" y="3411912"/>
                      <a:pt x="2508033" y="3495292"/>
                      <a:pt x="2602081" y="3507855"/>
                    </a:cubicBezTo>
                    <a:lnTo>
                      <a:pt x="2602151" y="3507855"/>
                    </a:lnTo>
                    <a:cubicBezTo>
                      <a:pt x="2746101" y="3522243"/>
                      <a:pt x="2906403" y="3422230"/>
                      <a:pt x="2940864" y="3278701"/>
                    </a:cubicBezTo>
                    <a:cubicBezTo>
                      <a:pt x="2956445" y="3219325"/>
                      <a:pt x="2927810" y="3161633"/>
                      <a:pt x="2895946" y="3113064"/>
                    </a:cubicBezTo>
                    <a:close/>
                    <a:moveTo>
                      <a:pt x="782324" y="473196"/>
                    </a:moveTo>
                    <a:cubicBezTo>
                      <a:pt x="791098" y="469476"/>
                      <a:pt x="794817" y="461475"/>
                      <a:pt x="795028" y="452913"/>
                    </a:cubicBezTo>
                    <a:cubicBezTo>
                      <a:pt x="813276" y="473758"/>
                      <a:pt x="831524" y="493129"/>
                      <a:pt x="837209" y="501340"/>
                    </a:cubicBezTo>
                    <a:cubicBezTo>
                      <a:pt x="886900" y="565700"/>
                      <a:pt x="940732" y="626270"/>
                      <a:pt x="995617" y="686208"/>
                    </a:cubicBezTo>
                    <a:cubicBezTo>
                      <a:pt x="1075347" y="785870"/>
                      <a:pt x="1153182" y="887007"/>
                      <a:pt x="1226806" y="991302"/>
                    </a:cubicBezTo>
                    <a:cubicBezTo>
                      <a:pt x="1298956" y="1085841"/>
                      <a:pt x="1365000" y="1184661"/>
                      <a:pt x="1441712" y="1275621"/>
                    </a:cubicBezTo>
                    <a:cubicBezTo>
                      <a:pt x="1485438" y="1334717"/>
                      <a:pt x="1527900" y="1394585"/>
                      <a:pt x="1574152" y="1451786"/>
                    </a:cubicBezTo>
                    <a:cubicBezTo>
                      <a:pt x="1628685" y="1528357"/>
                      <a:pt x="1684342" y="1603876"/>
                      <a:pt x="1741262" y="1678623"/>
                    </a:cubicBezTo>
                    <a:cubicBezTo>
                      <a:pt x="1794954" y="1759196"/>
                      <a:pt x="1856787" y="1833732"/>
                      <a:pt x="1915040" y="1911006"/>
                    </a:cubicBezTo>
                    <a:cubicBezTo>
                      <a:pt x="2000806" y="2026952"/>
                      <a:pt x="2089941" y="2140441"/>
                      <a:pt x="2177883" y="2254702"/>
                    </a:cubicBezTo>
                    <a:cubicBezTo>
                      <a:pt x="2221117" y="2311973"/>
                      <a:pt x="2261824" y="2371139"/>
                      <a:pt x="2306883" y="2427076"/>
                    </a:cubicBezTo>
                    <a:cubicBezTo>
                      <a:pt x="2344081" y="2472205"/>
                      <a:pt x="2372085" y="2522809"/>
                      <a:pt x="2403317" y="2572710"/>
                    </a:cubicBezTo>
                    <a:cubicBezTo>
                      <a:pt x="2413213" y="2586888"/>
                      <a:pt x="2422057" y="2600012"/>
                      <a:pt x="2431602" y="2614962"/>
                    </a:cubicBezTo>
                    <a:cubicBezTo>
                      <a:pt x="2432444" y="2616155"/>
                      <a:pt x="2433286" y="2617278"/>
                      <a:pt x="2434269" y="2618260"/>
                    </a:cubicBezTo>
                    <a:cubicBezTo>
                      <a:pt x="2433497" y="2620857"/>
                      <a:pt x="2432865" y="2623384"/>
                      <a:pt x="2432233" y="2625770"/>
                    </a:cubicBezTo>
                    <a:cubicBezTo>
                      <a:pt x="2426899" y="2641421"/>
                      <a:pt x="2420232" y="2656651"/>
                      <a:pt x="2412511" y="2671320"/>
                    </a:cubicBezTo>
                    <a:cubicBezTo>
                      <a:pt x="2411318" y="2665074"/>
                      <a:pt x="2406405" y="2659740"/>
                      <a:pt x="2400440" y="2657704"/>
                    </a:cubicBezTo>
                    <a:cubicBezTo>
                      <a:pt x="2400370" y="2657073"/>
                      <a:pt x="2400229" y="2656441"/>
                      <a:pt x="2400089" y="2655809"/>
                    </a:cubicBezTo>
                    <a:cubicBezTo>
                      <a:pt x="2397422" y="2641281"/>
                      <a:pt x="2386543" y="2630823"/>
                      <a:pt x="2377770" y="2619594"/>
                    </a:cubicBezTo>
                    <a:cubicBezTo>
                      <a:pt x="2358048" y="2596573"/>
                      <a:pt x="2336220" y="2575377"/>
                      <a:pt x="2319446" y="2549128"/>
                    </a:cubicBezTo>
                    <a:cubicBezTo>
                      <a:pt x="2267439" y="2469679"/>
                      <a:pt x="2204834" y="2396546"/>
                      <a:pt x="2151914" y="2317518"/>
                    </a:cubicBezTo>
                    <a:cubicBezTo>
                      <a:pt x="2132333" y="2287268"/>
                      <a:pt x="2113874" y="2256386"/>
                      <a:pt x="2093591" y="2226558"/>
                    </a:cubicBezTo>
                    <a:cubicBezTo>
                      <a:pt x="2068254" y="2188798"/>
                      <a:pt x="2039969" y="2153144"/>
                      <a:pt x="2012597" y="2116859"/>
                    </a:cubicBezTo>
                    <a:cubicBezTo>
                      <a:pt x="1977856" y="2071940"/>
                      <a:pt x="1950624" y="2024565"/>
                      <a:pt x="1915251" y="1978734"/>
                    </a:cubicBezTo>
                    <a:cubicBezTo>
                      <a:pt x="1872648" y="1924973"/>
                      <a:pt x="1829695" y="1871492"/>
                      <a:pt x="1790251" y="1815344"/>
                    </a:cubicBezTo>
                    <a:cubicBezTo>
                      <a:pt x="1721259" y="1725718"/>
                      <a:pt x="1647916" y="1639460"/>
                      <a:pt x="1577521" y="1550957"/>
                    </a:cubicBezTo>
                    <a:cubicBezTo>
                      <a:pt x="1515828" y="1481895"/>
                      <a:pt x="1460171" y="1407709"/>
                      <a:pt x="1398689" y="1338507"/>
                    </a:cubicBezTo>
                    <a:cubicBezTo>
                      <a:pt x="1360158" y="1296536"/>
                      <a:pt x="1324012" y="1246916"/>
                      <a:pt x="1290043" y="1200453"/>
                    </a:cubicBezTo>
                    <a:cubicBezTo>
                      <a:pt x="1250178" y="1148095"/>
                      <a:pt x="1205119" y="1099878"/>
                      <a:pt x="1164973" y="1047660"/>
                    </a:cubicBezTo>
                    <a:cubicBezTo>
                      <a:pt x="1068960" y="920906"/>
                      <a:pt x="961577" y="803416"/>
                      <a:pt x="860160" y="681154"/>
                    </a:cubicBezTo>
                    <a:cubicBezTo>
                      <a:pt x="820435" y="632656"/>
                      <a:pt x="776078" y="588229"/>
                      <a:pt x="729194" y="546680"/>
                    </a:cubicBezTo>
                    <a:cubicBezTo>
                      <a:pt x="728703" y="546259"/>
                      <a:pt x="728071" y="545627"/>
                      <a:pt x="727370" y="544995"/>
                    </a:cubicBezTo>
                    <a:cubicBezTo>
                      <a:pt x="748495" y="528783"/>
                      <a:pt x="739582" y="485408"/>
                      <a:pt x="736353" y="460844"/>
                    </a:cubicBezTo>
                    <a:cubicBezTo>
                      <a:pt x="751232" y="465195"/>
                      <a:pt x="765901" y="479302"/>
                      <a:pt x="782324" y="473196"/>
                    </a:cubicBezTo>
                    <a:close/>
                    <a:moveTo>
                      <a:pt x="2198026" y="2858363"/>
                    </a:moveTo>
                    <a:cubicBezTo>
                      <a:pt x="2198026" y="2856047"/>
                      <a:pt x="2197745" y="2853661"/>
                      <a:pt x="2196763" y="2851415"/>
                    </a:cubicBezTo>
                    <a:cubicBezTo>
                      <a:pt x="2194306" y="2844537"/>
                      <a:pt x="2187498" y="2841028"/>
                      <a:pt x="2182375" y="2836395"/>
                    </a:cubicBezTo>
                    <a:cubicBezTo>
                      <a:pt x="2178795" y="2832184"/>
                      <a:pt x="2173672" y="2829587"/>
                      <a:pt x="2168478" y="2828956"/>
                    </a:cubicBezTo>
                    <a:cubicBezTo>
                      <a:pt x="2127280" y="2782423"/>
                      <a:pt x="2096539" y="2727679"/>
                      <a:pt x="2054638" y="2681567"/>
                    </a:cubicBezTo>
                    <a:cubicBezTo>
                      <a:pt x="2011334" y="2633350"/>
                      <a:pt x="1973083" y="2581062"/>
                      <a:pt x="1935043" y="2528634"/>
                    </a:cubicBezTo>
                    <a:cubicBezTo>
                      <a:pt x="1908162" y="2492419"/>
                      <a:pt x="1878474" y="2458449"/>
                      <a:pt x="1850119" y="2423427"/>
                    </a:cubicBezTo>
                    <a:cubicBezTo>
                      <a:pt x="1822817" y="2388124"/>
                      <a:pt x="1799095" y="2350083"/>
                      <a:pt x="1769968" y="2316184"/>
                    </a:cubicBezTo>
                    <a:cubicBezTo>
                      <a:pt x="1712767" y="2250351"/>
                      <a:pt x="1659918" y="2181218"/>
                      <a:pt x="1607840" y="2111384"/>
                    </a:cubicBezTo>
                    <a:cubicBezTo>
                      <a:pt x="1553026" y="2044849"/>
                      <a:pt x="1495053" y="1981051"/>
                      <a:pt x="1441362" y="1913603"/>
                    </a:cubicBezTo>
                    <a:cubicBezTo>
                      <a:pt x="1402830" y="1869176"/>
                      <a:pt x="1357701" y="1830785"/>
                      <a:pt x="1323872" y="1782427"/>
                    </a:cubicBezTo>
                    <a:cubicBezTo>
                      <a:pt x="1283656" y="1724033"/>
                      <a:pt x="1234105" y="1673079"/>
                      <a:pt x="1189046" y="1618615"/>
                    </a:cubicBezTo>
                    <a:cubicBezTo>
                      <a:pt x="1134653" y="1547307"/>
                      <a:pt x="1074715" y="1480421"/>
                      <a:pt x="1017023" y="1411780"/>
                    </a:cubicBezTo>
                    <a:cubicBezTo>
                      <a:pt x="975895" y="1359071"/>
                      <a:pt x="930906" y="1309801"/>
                      <a:pt x="885707" y="1260602"/>
                    </a:cubicBezTo>
                    <a:cubicBezTo>
                      <a:pt x="828576" y="1190768"/>
                      <a:pt x="772358" y="1120232"/>
                      <a:pt x="712701" y="1052433"/>
                    </a:cubicBezTo>
                    <a:cubicBezTo>
                      <a:pt x="654588" y="984564"/>
                      <a:pt x="603774" y="910729"/>
                      <a:pt x="544818" y="843562"/>
                    </a:cubicBezTo>
                    <a:cubicBezTo>
                      <a:pt x="516253" y="808189"/>
                      <a:pt x="487337" y="773026"/>
                      <a:pt x="457368" y="738987"/>
                    </a:cubicBezTo>
                    <a:cubicBezTo>
                      <a:pt x="472037" y="709158"/>
                      <a:pt x="454841" y="640587"/>
                      <a:pt x="452314" y="617637"/>
                    </a:cubicBezTo>
                    <a:cubicBezTo>
                      <a:pt x="492109" y="622971"/>
                      <a:pt x="531343" y="632025"/>
                      <a:pt x="570927" y="638482"/>
                    </a:cubicBezTo>
                    <a:cubicBezTo>
                      <a:pt x="580823" y="638692"/>
                      <a:pt x="587701" y="635323"/>
                      <a:pt x="592474" y="629709"/>
                    </a:cubicBezTo>
                    <a:cubicBezTo>
                      <a:pt x="622092" y="670346"/>
                      <a:pt x="641463" y="717791"/>
                      <a:pt x="668555" y="760182"/>
                    </a:cubicBezTo>
                    <a:cubicBezTo>
                      <a:pt x="734599" y="855704"/>
                      <a:pt x="805135" y="948278"/>
                      <a:pt x="879110" y="1037764"/>
                    </a:cubicBezTo>
                    <a:cubicBezTo>
                      <a:pt x="939469" y="1104019"/>
                      <a:pt x="996389" y="1175046"/>
                      <a:pt x="1053309" y="1245021"/>
                    </a:cubicBezTo>
                    <a:cubicBezTo>
                      <a:pt x="1097245" y="1296045"/>
                      <a:pt x="1134232" y="1352614"/>
                      <a:pt x="1178098" y="1403709"/>
                    </a:cubicBezTo>
                    <a:cubicBezTo>
                      <a:pt x="1252985" y="1491089"/>
                      <a:pt x="1320784" y="1584154"/>
                      <a:pt x="1397145" y="1670342"/>
                    </a:cubicBezTo>
                    <a:cubicBezTo>
                      <a:pt x="1429290" y="1709786"/>
                      <a:pt x="1454065" y="1753441"/>
                      <a:pt x="1484245" y="1794569"/>
                    </a:cubicBezTo>
                    <a:cubicBezTo>
                      <a:pt x="1513512" y="1835487"/>
                      <a:pt x="1549376" y="1871000"/>
                      <a:pt x="1579275" y="1911427"/>
                    </a:cubicBezTo>
                    <a:cubicBezTo>
                      <a:pt x="1619210" y="1967786"/>
                      <a:pt x="1663708" y="2020565"/>
                      <a:pt x="1711784" y="2070115"/>
                    </a:cubicBezTo>
                    <a:cubicBezTo>
                      <a:pt x="1769968" y="2138546"/>
                      <a:pt x="1825414" y="2209713"/>
                      <a:pt x="1885422" y="2276740"/>
                    </a:cubicBezTo>
                    <a:cubicBezTo>
                      <a:pt x="1914829" y="2311692"/>
                      <a:pt x="1942132" y="2348329"/>
                      <a:pt x="1969644" y="2384755"/>
                    </a:cubicBezTo>
                    <a:cubicBezTo>
                      <a:pt x="2011123" y="2436902"/>
                      <a:pt x="2057516" y="2485190"/>
                      <a:pt x="2095135" y="2540355"/>
                    </a:cubicBezTo>
                    <a:cubicBezTo>
                      <a:pt x="2132263" y="2596643"/>
                      <a:pt x="2174865" y="2648861"/>
                      <a:pt x="2212554" y="2704728"/>
                    </a:cubicBezTo>
                    <a:cubicBezTo>
                      <a:pt x="2230171" y="2731328"/>
                      <a:pt x="2248208" y="2762491"/>
                      <a:pt x="2264000" y="2791547"/>
                    </a:cubicBezTo>
                    <a:cubicBezTo>
                      <a:pt x="2268071" y="2798355"/>
                      <a:pt x="2271440" y="2805935"/>
                      <a:pt x="2276423" y="2812181"/>
                    </a:cubicBezTo>
                    <a:cubicBezTo>
                      <a:pt x="2251226" y="2829307"/>
                      <a:pt x="2225118" y="2844677"/>
                      <a:pt x="2198026" y="2858363"/>
                    </a:cubicBezTo>
                    <a:close/>
                    <a:moveTo>
                      <a:pt x="2307023" y="2789863"/>
                    </a:moveTo>
                    <a:cubicBezTo>
                      <a:pt x="2271650" y="2725573"/>
                      <a:pt x="2233259" y="2662898"/>
                      <a:pt x="2187779" y="2605136"/>
                    </a:cubicBezTo>
                    <a:cubicBezTo>
                      <a:pt x="2159424" y="2568289"/>
                      <a:pt x="2134719" y="2528985"/>
                      <a:pt x="2106856" y="2491787"/>
                    </a:cubicBezTo>
                    <a:cubicBezTo>
                      <a:pt x="2067412" y="2438166"/>
                      <a:pt x="2020318" y="2390861"/>
                      <a:pt x="1981225" y="2336959"/>
                    </a:cubicBezTo>
                    <a:cubicBezTo>
                      <a:pt x="1915882" y="2247894"/>
                      <a:pt x="1838749" y="2168445"/>
                      <a:pt x="1771301" y="2080994"/>
                    </a:cubicBezTo>
                    <a:cubicBezTo>
                      <a:pt x="1738525" y="2039936"/>
                      <a:pt x="1699923" y="2004001"/>
                      <a:pt x="1666726" y="1963364"/>
                    </a:cubicBezTo>
                    <a:cubicBezTo>
                      <a:pt x="1637809" y="1928552"/>
                      <a:pt x="1612964" y="1890582"/>
                      <a:pt x="1584048" y="1855770"/>
                    </a:cubicBezTo>
                    <a:cubicBezTo>
                      <a:pt x="1526777" y="1795411"/>
                      <a:pt x="1483894" y="1724103"/>
                      <a:pt x="1435326" y="1657077"/>
                    </a:cubicBezTo>
                    <a:cubicBezTo>
                      <a:pt x="1374967" y="1587523"/>
                      <a:pt x="1318327" y="1514952"/>
                      <a:pt x="1260354" y="1443363"/>
                    </a:cubicBezTo>
                    <a:cubicBezTo>
                      <a:pt x="1199925" y="1373599"/>
                      <a:pt x="1145602" y="1299203"/>
                      <a:pt x="1087489" y="1227685"/>
                    </a:cubicBezTo>
                    <a:cubicBezTo>
                      <a:pt x="1028112" y="1155535"/>
                      <a:pt x="969438" y="1082683"/>
                      <a:pt x="905710" y="1014322"/>
                    </a:cubicBezTo>
                    <a:cubicBezTo>
                      <a:pt x="837209" y="932487"/>
                      <a:pt x="768217" y="846370"/>
                      <a:pt x="703226" y="761095"/>
                    </a:cubicBezTo>
                    <a:cubicBezTo>
                      <a:pt x="675994" y="726283"/>
                      <a:pt x="656132" y="686629"/>
                      <a:pt x="630795" y="650554"/>
                    </a:cubicBezTo>
                    <a:cubicBezTo>
                      <a:pt x="621390" y="638201"/>
                      <a:pt x="611915" y="625147"/>
                      <a:pt x="599282" y="616093"/>
                    </a:cubicBezTo>
                    <a:cubicBezTo>
                      <a:pt x="606651" y="589914"/>
                      <a:pt x="597387" y="547662"/>
                      <a:pt x="597527" y="528081"/>
                    </a:cubicBezTo>
                    <a:cubicBezTo>
                      <a:pt x="634515" y="533345"/>
                      <a:pt x="670730" y="542258"/>
                      <a:pt x="706805" y="551101"/>
                    </a:cubicBezTo>
                    <a:cubicBezTo>
                      <a:pt x="709613" y="551031"/>
                      <a:pt x="712210" y="550750"/>
                      <a:pt x="714596" y="550259"/>
                    </a:cubicBezTo>
                    <a:cubicBezTo>
                      <a:pt x="721404" y="561278"/>
                      <a:pt x="731932" y="570122"/>
                      <a:pt x="739862" y="580298"/>
                    </a:cubicBezTo>
                    <a:cubicBezTo>
                      <a:pt x="761690" y="604793"/>
                      <a:pt x="783588" y="628656"/>
                      <a:pt x="804362" y="654344"/>
                    </a:cubicBezTo>
                    <a:cubicBezTo>
                      <a:pt x="892164" y="767341"/>
                      <a:pt x="984387" y="876760"/>
                      <a:pt x="1074575" y="987722"/>
                    </a:cubicBezTo>
                    <a:cubicBezTo>
                      <a:pt x="1129389" y="1061066"/>
                      <a:pt x="1187292" y="1131882"/>
                      <a:pt x="1245686" y="1202418"/>
                    </a:cubicBezTo>
                    <a:cubicBezTo>
                      <a:pt x="1286814" y="1256461"/>
                      <a:pt x="1324925" y="1312749"/>
                      <a:pt x="1371036" y="1362861"/>
                    </a:cubicBezTo>
                    <a:cubicBezTo>
                      <a:pt x="1416516" y="1413184"/>
                      <a:pt x="1456943" y="1467858"/>
                      <a:pt x="1501019" y="1519374"/>
                    </a:cubicBezTo>
                    <a:cubicBezTo>
                      <a:pt x="1547692" y="1572083"/>
                      <a:pt x="1591417" y="1627248"/>
                      <a:pt x="1634932" y="1682554"/>
                    </a:cubicBezTo>
                    <a:cubicBezTo>
                      <a:pt x="1692905" y="1752739"/>
                      <a:pt x="1750948" y="1822573"/>
                      <a:pt x="1803165" y="1897250"/>
                    </a:cubicBezTo>
                    <a:cubicBezTo>
                      <a:pt x="1857488" y="1966663"/>
                      <a:pt x="1911040" y="2033128"/>
                      <a:pt x="1958976" y="2107945"/>
                    </a:cubicBezTo>
                    <a:cubicBezTo>
                      <a:pt x="2002561" y="2168304"/>
                      <a:pt x="2050497" y="2225575"/>
                      <a:pt x="2089239" y="2289373"/>
                    </a:cubicBezTo>
                    <a:cubicBezTo>
                      <a:pt x="2132965" y="2361874"/>
                      <a:pt x="2185182" y="2428691"/>
                      <a:pt x="2235926" y="2496279"/>
                    </a:cubicBezTo>
                    <a:cubicBezTo>
                      <a:pt x="2271720" y="2542952"/>
                      <a:pt x="2300426" y="2594678"/>
                      <a:pt x="2342748" y="2636859"/>
                    </a:cubicBezTo>
                    <a:cubicBezTo>
                      <a:pt x="2353346" y="2648510"/>
                      <a:pt x="2361698" y="2663670"/>
                      <a:pt x="2375805" y="2671882"/>
                    </a:cubicBezTo>
                    <a:cubicBezTo>
                      <a:pt x="2376436" y="2672443"/>
                      <a:pt x="2377138" y="2672864"/>
                      <a:pt x="2377840" y="2673215"/>
                    </a:cubicBezTo>
                    <a:cubicBezTo>
                      <a:pt x="2378893" y="2681778"/>
                      <a:pt x="2387385" y="2689358"/>
                      <a:pt x="2393070" y="2695323"/>
                    </a:cubicBezTo>
                    <a:cubicBezTo>
                      <a:pt x="2393070" y="2695323"/>
                      <a:pt x="2393070" y="2695323"/>
                      <a:pt x="2393070" y="2695253"/>
                    </a:cubicBezTo>
                    <a:cubicBezTo>
                      <a:pt x="2394544" y="2696236"/>
                      <a:pt x="2395948" y="2696868"/>
                      <a:pt x="2397281" y="2697218"/>
                    </a:cubicBezTo>
                    <a:cubicBezTo>
                      <a:pt x="2373559" y="2733644"/>
                      <a:pt x="2342677" y="2765368"/>
                      <a:pt x="2307023" y="2789863"/>
                    </a:cubicBezTo>
                    <a:close/>
                    <a:moveTo>
                      <a:pt x="220493" y="549206"/>
                    </a:moveTo>
                    <a:cubicBezTo>
                      <a:pt x="186384" y="465335"/>
                      <a:pt x="156976" y="379639"/>
                      <a:pt x="123498" y="295488"/>
                    </a:cubicBezTo>
                    <a:cubicBezTo>
                      <a:pt x="128902" y="278292"/>
                      <a:pt x="129604" y="240112"/>
                      <a:pt x="132131" y="233304"/>
                    </a:cubicBezTo>
                    <a:cubicBezTo>
                      <a:pt x="155783" y="229724"/>
                      <a:pt x="179365" y="242498"/>
                      <a:pt x="203298" y="240182"/>
                    </a:cubicBezTo>
                    <a:cubicBezTo>
                      <a:pt x="236496" y="233234"/>
                      <a:pt x="217826" y="194070"/>
                      <a:pt x="212001" y="172664"/>
                    </a:cubicBezTo>
                    <a:cubicBezTo>
                      <a:pt x="230460" y="171822"/>
                      <a:pt x="248989" y="181507"/>
                      <a:pt x="267166" y="176664"/>
                    </a:cubicBezTo>
                    <a:cubicBezTo>
                      <a:pt x="271167" y="175191"/>
                      <a:pt x="274045" y="173085"/>
                      <a:pt x="276080" y="170488"/>
                    </a:cubicBezTo>
                    <a:cubicBezTo>
                      <a:pt x="321770" y="194281"/>
                      <a:pt x="367601" y="217933"/>
                      <a:pt x="413011" y="242358"/>
                    </a:cubicBezTo>
                    <a:cubicBezTo>
                      <a:pt x="475054" y="278152"/>
                      <a:pt x="541871" y="304752"/>
                      <a:pt x="602440" y="343213"/>
                    </a:cubicBezTo>
                    <a:cubicBezTo>
                      <a:pt x="645604" y="367076"/>
                      <a:pt x="692768" y="382377"/>
                      <a:pt x="736915" y="404204"/>
                    </a:cubicBezTo>
                    <a:cubicBezTo>
                      <a:pt x="741056" y="405959"/>
                      <a:pt x="744986" y="406240"/>
                      <a:pt x="748425" y="405327"/>
                    </a:cubicBezTo>
                    <a:cubicBezTo>
                      <a:pt x="745688" y="411012"/>
                      <a:pt x="745407" y="418101"/>
                      <a:pt x="748916" y="424768"/>
                    </a:cubicBezTo>
                    <a:cubicBezTo>
                      <a:pt x="732212" y="417610"/>
                      <a:pt x="706384" y="414872"/>
                      <a:pt x="698383" y="435366"/>
                    </a:cubicBezTo>
                    <a:cubicBezTo>
                      <a:pt x="692768" y="460212"/>
                      <a:pt x="704349" y="486180"/>
                      <a:pt x="703015" y="511377"/>
                    </a:cubicBezTo>
                    <a:cubicBezTo>
                      <a:pt x="673959" y="502674"/>
                      <a:pt x="644130" y="497269"/>
                      <a:pt x="614302" y="492286"/>
                    </a:cubicBezTo>
                    <a:cubicBezTo>
                      <a:pt x="598510" y="490321"/>
                      <a:pt x="578788" y="483232"/>
                      <a:pt x="565733" y="495725"/>
                    </a:cubicBezTo>
                    <a:cubicBezTo>
                      <a:pt x="557031" y="504499"/>
                      <a:pt x="558645" y="518185"/>
                      <a:pt x="559487" y="529484"/>
                    </a:cubicBezTo>
                    <a:cubicBezTo>
                      <a:pt x="560540" y="553277"/>
                      <a:pt x="564751" y="574333"/>
                      <a:pt x="563417" y="598757"/>
                    </a:cubicBezTo>
                    <a:cubicBezTo>
                      <a:pt x="530781" y="593142"/>
                      <a:pt x="498286" y="586124"/>
                      <a:pt x="465509" y="581351"/>
                    </a:cubicBezTo>
                    <a:cubicBezTo>
                      <a:pt x="440313" y="575666"/>
                      <a:pt x="408800" y="579597"/>
                      <a:pt x="414415" y="613005"/>
                    </a:cubicBezTo>
                    <a:cubicBezTo>
                      <a:pt x="420100" y="648378"/>
                      <a:pt x="429996" y="683681"/>
                      <a:pt x="427890" y="719756"/>
                    </a:cubicBezTo>
                    <a:cubicBezTo>
                      <a:pt x="397079" y="711544"/>
                      <a:pt x="365847" y="705017"/>
                      <a:pt x="334965" y="696735"/>
                    </a:cubicBezTo>
                    <a:cubicBezTo>
                      <a:pt x="329350" y="695261"/>
                      <a:pt x="302470" y="686769"/>
                      <a:pt x="283098" y="684523"/>
                    </a:cubicBezTo>
                    <a:cubicBezTo>
                      <a:pt x="262604" y="639254"/>
                      <a:pt x="240145" y="594897"/>
                      <a:pt x="220493" y="549206"/>
                    </a:cubicBezTo>
                    <a:close/>
                    <a:moveTo>
                      <a:pt x="2043970" y="2891771"/>
                    </a:moveTo>
                    <a:cubicBezTo>
                      <a:pt x="2037724" y="2881735"/>
                      <a:pt x="2029723" y="2872891"/>
                      <a:pt x="2022774" y="2863276"/>
                    </a:cubicBezTo>
                    <a:cubicBezTo>
                      <a:pt x="1971539" y="2800040"/>
                      <a:pt x="1925428" y="2732732"/>
                      <a:pt x="1871596" y="2671601"/>
                    </a:cubicBezTo>
                    <a:cubicBezTo>
                      <a:pt x="1813974" y="2601065"/>
                      <a:pt x="1759510" y="2527932"/>
                      <a:pt x="1700204" y="2458800"/>
                    </a:cubicBezTo>
                    <a:cubicBezTo>
                      <a:pt x="1655426" y="2404336"/>
                      <a:pt x="1617736" y="2344469"/>
                      <a:pt x="1570642" y="2291900"/>
                    </a:cubicBezTo>
                    <a:cubicBezTo>
                      <a:pt x="1511617" y="2220943"/>
                      <a:pt x="1457294" y="2146336"/>
                      <a:pt x="1396373" y="2076993"/>
                    </a:cubicBezTo>
                    <a:cubicBezTo>
                      <a:pt x="1309835" y="1965399"/>
                      <a:pt x="1221963" y="1854367"/>
                      <a:pt x="1127564" y="1749300"/>
                    </a:cubicBezTo>
                    <a:cubicBezTo>
                      <a:pt x="1067065" y="1677150"/>
                      <a:pt x="1008811" y="1599595"/>
                      <a:pt x="946206" y="1528638"/>
                    </a:cubicBezTo>
                    <a:cubicBezTo>
                      <a:pt x="902621" y="1472701"/>
                      <a:pt x="862616" y="1413886"/>
                      <a:pt x="814539" y="1361457"/>
                    </a:cubicBezTo>
                    <a:cubicBezTo>
                      <a:pt x="742530" y="1270217"/>
                      <a:pt x="663150" y="1185223"/>
                      <a:pt x="592193" y="1093210"/>
                    </a:cubicBezTo>
                    <a:cubicBezTo>
                      <a:pt x="554995" y="1046046"/>
                      <a:pt x="513516" y="1002531"/>
                      <a:pt x="476318" y="955437"/>
                    </a:cubicBezTo>
                    <a:cubicBezTo>
                      <a:pt x="448735" y="919292"/>
                      <a:pt x="424662" y="880760"/>
                      <a:pt x="396167" y="845317"/>
                    </a:cubicBezTo>
                    <a:cubicBezTo>
                      <a:pt x="381989" y="828262"/>
                      <a:pt x="367601" y="811347"/>
                      <a:pt x="353213" y="794503"/>
                    </a:cubicBezTo>
                    <a:cubicBezTo>
                      <a:pt x="347949" y="786291"/>
                      <a:pt x="341843" y="778641"/>
                      <a:pt x="336439" y="770500"/>
                    </a:cubicBezTo>
                    <a:cubicBezTo>
                      <a:pt x="321139" y="749585"/>
                      <a:pt x="306681" y="726845"/>
                      <a:pt x="289696" y="707123"/>
                    </a:cubicBezTo>
                    <a:cubicBezTo>
                      <a:pt x="334193" y="724879"/>
                      <a:pt x="381498" y="735758"/>
                      <a:pt x="426486" y="752041"/>
                    </a:cubicBezTo>
                    <a:cubicBezTo>
                      <a:pt x="434417" y="753796"/>
                      <a:pt x="440664" y="753234"/>
                      <a:pt x="445717" y="750918"/>
                    </a:cubicBezTo>
                    <a:cubicBezTo>
                      <a:pt x="448665" y="756182"/>
                      <a:pt x="451823" y="761235"/>
                      <a:pt x="455473" y="766078"/>
                    </a:cubicBezTo>
                    <a:cubicBezTo>
                      <a:pt x="480318" y="799205"/>
                      <a:pt x="501725" y="834719"/>
                      <a:pt x="527904" y="866934"/>
                    </a:cubicBezTo>
                    <a:cubicBezTo>
                      <a:pt x="573454" y="923503"/>
                      <a:pt x="614933" y="983301"/>
                      <a:pt x="659360" y="1040852"/>
                    </a:cubicBezTo>
                    <a:cubicBezTo>
                      <a:pt x="715438" y="1110195"/>
                      <a:pt x="774253" y="1177362"/>
                      <a:pt x="828296" y="1248389"/>
                    </a:cubicBezTo>
                    <a:cubicBezTo>
                      <a:pt x="855878" y="1283833"/>
                      <a:pt x="886549" y="1316609"/>
                      <a:pt x="916869" y="1349666"/>
                    </a:cubicBezTo>
                    <a:cubicBezTo>
                      <a:pt x="965999" y="1406727"/>
                      <a:pt x="1011970" y="1466384"/>
                      <a:pt x="1061941" y="1522672"/>
                    </a:cubicBezTo>
                    <a:cubicBezTo>
                      <a:pt x="1091770" y="1556853"/>
                      <a:pt x="1120476" y="1592156"/>
                      <a:pt x="1148058" y="1628090"/>
                    </a:cubicBezTo>
                    <a:cubicBezTo>
                      <a:pt x="1205470" y="1697573"/>
                      <a:pt x="1263443" y="1760880"/>
                      <a:pt x="1316011" y="1834785"/>
                    </a:cubicBezTo>
                    <a:cubicBezTo>
                      <a:pt x="1365983" y="1891284"/>
                      <a:pt x="1421289" y="1942940"/>
                      <a:pt x="1465926" y="2004141"/>
                    </a:cubicBezTo>
                    <a:cubicBezTo>
                      <a:pt x="1496948" y="2041761"/>
                      <a:pt x="1530497" y="2076783"/>
                      <a:pt x="1561378" y="2114613"/>
                    </a:cubicBezTo>
                    <a:cubicBezTo>
                      <a:pt x="1599067" y="2158478"/>
                      <a:pt x="1629878" y="2207678"/>
                      <a:pt x="1666866" y="2252035"/>
                    </a:cubicBezTo>
                    <a:cubicBezTo>
                      <a:pt x="1708977" y="2303761"/>
                      <a:pt x="1754387" y="2352961"/>
                      <a:pt x="1791795" y="2408337"/>
                    </a:cubicBezTo>
                    <a:cubicBezTo>
                      <a:pt x="1816992" y="2445535"/>
                      <a:pt x="1847101" y="2478873"/>
                      <a:pt x="1875245" y="2513755"/>
                    </a:cubicBezTo>
                    <a:cubicBezTo>
                      <a:pt x="1916654" y="2564077"/>
                      <a:pt x="1951115" y="2619664"/>
                      <a:pt x="1993858" y="2668934"/>
                    </a:cubicBezTo>
                    <a:cubicBezTo>
                      <a:pt x="2022353" y="2702272"/>
                      <a:pt x="2051480" y="2735259"/>
                      <a:pt x="2076817" y="2771053"/>
                    </a:cubicBezTo>
                    <a:cubicBezTo>
                      <a:pt x="2099276" y="2802987"/>
                      <a:pt x="2121103" y="2835623"/>
                      <a:pt x="2148546" y="2863557"/>
                    </a:cubicBezTo>
                    <a:cubicBezTo>
                      <a:pt x="2150721" y="2865522"/>
                      <a:pt x="2152967" y="2866856"/>
                      <a:pt x="2155143" y="2867768"/>
                    </a:cubicBezTo>
                    <a:cubicBezTo>
                      <a:pt x="2158021" y="2870365"/>
                      <a:pt x="2161249" y="2872541"/>
                      <a:pt x="2164408" y="2874155"/>
                    </a:cubicBezTo>
                    <a:cubicBezTo>
                      <a:pt x="2149528" y="2880752"/>
                      <a:pt x="2134509" y="2886858"/>
                      <a:pt x="2119208" y="2892473"/>
                    </a:cubicBezTo>
                    <a:cubicBezTo>
                      <a:pt x="2095626" y="2901527"/>
                      <a:pt x="2070570" y="2902580"/>
                      <a:pt x="2045865" y="2906019"/>
                    </a:cubicBezTo>
                    <a:cubicBezTo>
                      <a:pt x="2047058" y="2901457"/>
                      <a:pt x="2046497" y="2896263"/>
                      <a:pt x="2043970" y="2891771"/>
                    </a:cubicBezTo>
                    <a:close/>
                    <a:moveTo>
                      <a:pt x="2108540" y="2986030"/>
                    </a:moveTo>
                    <a:cubicBezTo>
                      <a:pt x="2088467" y="2967782"/>
                      <a:pt x="2064464" y="2953324"/>
                      <a:pt x="2049936" y="2929250"/>
                    </a:cubicBezTo>
                    <a:cubicBezTo>
                      <a:pt x="2050287" y="2929320"/>
                      <a:pt x="2050708" y="2929390"/>
                      <a:pt x="2050989" y="2929390"/>
                    </a:cubicBezTo>
                    <a:cubicBezTo>
                      <a:pt x="2099135" y="2934163"/>
                      <a:pt x="2145247" y="2916266"/>
                      <a:pt x="2188762" y="2897877"/>
                    </a:cubicBezTo>
                    <a:cubicBezTo>
                      <a:pt x="2220766" y="2885104"/>
                      <a:pt x="2252209" y="2870716"/>
                      <a:pt x="2280985" y="2851555"/>
                    </a:cubicBezTo>
                    <a:cubicBezTo>
                      <a:pt x="2369769" y="2798074"/>
                      <a:pt x="2449429" y="2721081"/>
                      <a:pt x="2473923" y="2617207"/>
                    </a:cubicBezTo>
                    <a:cubicBezTo>
                      <a:pt x="2499892" y="2647808"/>
                      <a:pt x="2517578" y="2684655"/>
                      <a:pt x="2541301" y="2717011"/>
                    </a:cubicBezTo>
                    <a:cubicBezTo>
                      <a:pt x="2545302" y="2722064"/>
                      <a:pt x="2549302" y="2727117"/>
                      <a:pt x="2553303" y="2732171"/>
                    </a:cubicBezTo>
                    <a:cubicBezTo>
                      <a:pt x="2548881" y="2735188"/>
                      <a:pt x="2545793" y="2740242"/>
                      <a:pt x="2545582" y="2747401"/>
                    </a:cubicBezTo>
                    <a:cubicBezTo>
                      <a:pt x="2522632" y="2858714"/>
                      <a:pt x="2366260" y="2967852"/>
                      <a:pt x="2266808" y="3011858"/>
                    </a:cubicBezTo>
                    <a:cubicBezTo>
                      <a:pt x="2231785" y="3026176"/>
                      <a:pt x="2194587" y="3033966"/>
                      <a:pt x="2158512" y="3045055"/>
                    </a:cubicBezTo>
                    <a:cubicBezTo>
                      <a:pt x="2143843" y="3023789"/>
                      <a:pt x="2128332" y="3003014"/>
                      <a:pt x="2108540" y="2986030"/>
                    </a:cubicBezTo>
                    <a:close/>
                    <a:moveTo>
                      <a:pt x="2184340" y="3082534"/>
                    </a:moveTo>
                    <a:cubicBezTo>
                      <a:pt x="2179988" y="3076568"/>
                      <a:pt x="2175848" y="3070462"/>
                      <a:pt x="2171637" y="3064286"/>
                    </a:cubicBezTo>
                    <a:cubicBezTo>
                      <a:pt x="2265614" y="3060145"/>
                      <a:pt x="2353556" y="3014455"/>
                      <a:pt x="2426829" y="2957535"/>
                    </a:cubicBezTo>
                    <a:cubicBezTo>
                      <a:pt x="2491470" y="2907633"/>
                      <a:pt x="2559619" y="2847204"/>
                      <a:pt x="2580254" y="2765579"/>
                    </a:cubicBezTo>
                    <a:cubicBezTo>
                      <a:pt x="2594642" y="2783195"/>
                      <a:pt x="2609100" y="2800741"/>
                      <a:pt x="2623488" y="2818358"/>
                    </a:cubicBezTo>
                    <a:cubicBezTo>
                      <a:pt x="2619066" y="2822007"/>
                      <a:pt x="2615767" y="2827833"/>
                      <a:pt x="2615206" y="2835623"/>
                    </a:cubicBezTo>
                    <a:cubicBezTo>
                      <a:pt x="2575972" y="2960342"/>
                      <a:pt x="2481854" y="3067514"/>
                      <a:pt x="2361347" y="3119171"/>
                    </a:cubicBezTo>
                    <a:cubicBezTo>
                      <a:pt x="2329062" y="3130400"/>
                      <a:pt x="2295794" y="3138191"/>
                      <a:pt x="2263158" y="3147946"/>
                    </a:cubicBezTo>
                    <a:cubicBezTo>
                      <a:pt x="2259298" y="3148929"/>
                      <a:pt x="2249823" y="3152298"/>
                      <a:pt x="2241892" y="3156720"/>
                    </a:cubicBezTo>
                    <a:cubicBezTo>
                      <a:pt x="2222240" y="3132436"/>
                      <a:pt x="2203150" y="3107731"/>
                      <a:pt x="2184340" y="3082534"/>
                    </a:cubicBezTo>
                    <a:close/>
                    <a:moveTo>
                      <a:pt x="2344081" y="3283193"/>
                    </a:moveTo>
                    <a:cubicBezTo>
                      <a:pt x="2344362" y="3279403"/>
                      <a:pt x="2343239" y="3275473"/>
                      <a:pt x="2340291" y="3272385"/>
                    </a:cubicBezTo>
                    <a:cubicBezTo>
                      <a:pt x="2320850" y="3249785"/>
                      <a:pt x="2301479" y="3227115"/>
                      <a:pt x="2281897" y="3204656"/>
                    </a:cubicBezTo>
                    <a:cubicBezTo>
                      <a:pt x="2272984" y="3194339"/>
                      <a:pt x="2264210" y="3183881"/>
                      <a:pt x="2255578" y="3173354"/>
                    </a:cubicBezTo>
                    <a:cubicBezTo>
                      <a:pt x="2314533" y="3166686"/>
                      <a:pt x="2375243" y="3156439"/>
                      <a:pt x="2426478" y="3125487"/>
                    </a:cubicBezTo>
                    <a:cubicBezTo>
                      <a:pt x="2497997" y="3085622"/>
                      <a:pt x="2560251" y="3027649"/>
                      <a:pt x="2601169" y="2956201"/>
                    </a:cubicBezTo>
                    <a:cubicBezTo>
                      <a:pt x="2619908" y="2922793"/>
                      <a:pt x="2639911" y="2888613"/>
                      <a:pt x="2650228" y="2851415"/>
                    </a:cubicBezTo>
                    <a:cubicBezTo>
                      <a:pt x="2676758" y="2884753"/>
                      <a:pt x="2702516" y="2918792"/>
                      <a:pt x="2726098" y="2954727"/>
                    </a:cubicBezTo>
                    <a:cubicBezTo>
                      <a:pt x="2730520" y="2962307"/>
                      <a:pt x="2734169" y="2970659"/>
                      <a:pt x="2736345" y="2979362"/>
                    </a:cubicBezTo>
                    <a:cubicBezTo>
                      <a:pt x="2736345" y="2979502"/>
                      <a:pt x="2736345" y="2979643"/>
                      <a:pt x="2736415" y="2979713"/>
                    </a:cubicBezTo>
                    <a:cubicBezTo>
                      <a:pt x="2737538" y="2989750"/>
                      <a:pt x="2737328" y="2999575"/>
                      <a:pt x="2735924" y="3009191"/>
                    </a:cubicBezTo>
                    <a:cubicBezTo>
                      <a:pt x="2718097" y="3008278"/>
                      <a:pt x="2715430" y="3031510"/>
                      <a:pt x="2709815" y="3045547"/>
                    </a:cubicBezTo>
                    <a:cubicBezTo>
                      <a:pt x="2677109" y="3116995"/>
                      <a:pt x="2621803" y="3174827"/>
                      <a:pt x="2555619" y="3215745"/>
                    </a:cubicBezTo>
                    <a:cubicBezTo>
                      <a:pt x="2533300" y="3227045"/>
                      <a:pt x="2510069" y="3236590"/>
                      <a:pt x="2485785" y="3243328"/>
                    </a:cubicBezTo>
                    <a:cubicBezTo>
                      <a:pt x="2475187" y="3249153"/>
                      <a:pt x="2401071" y="3265015"/>
                      <a:pt x="2368225" y="3281649"/>
                    </a:cubicBezTo>
                    <a:cubicBezTo>
                      <a:pt x="2359943" y="3282351"/>
                      <a:pt x="2351731" y="3282631"/>
                      <a:pt x="2344081" y="3283193"/>
                    </a:cubicBezTo>
                    <a:close/>
                    <a:moveTo>
                      <a:pt x="2788422" y="3421528"/>
                    </a:moveTo>
                    <a:cubicBezTo>
                      <a:pt x="2731292" y="3461533"/>
                      <a:pt x="2659282" y="3481606"/>
                      <a:pt x="2589939" y="3470797"/>
                    </a:cubicBezTo>
                    <a:cubicBezTo>
                      <a:pt x="2529370" y="3455918"/>
                      <a:pt x="2483188" y="3408824"/>
                      <a:pt x="2438971" y="3367415"/>
                    </a:cubicBezTo>
                    <a:cubicBezTo>
                      <a:pt x="2418196" y="3347202"/>
                      <a:pt x="2397071" y="3324392"/>
                      <a:pt x="2373348" y="3306284"/>
                    </a:cubicBezTo>
                    <a:cubicBezTo>
                      <a:pt x="2376717" y="3306424"/>
                      <a:pt x="2380016" y="3306494"/>
                      <a:pt x="2383174" y="3306705"/>
                    </a:cubicBezTo>
                    <a:cubicBezTo>
                      <a:pt x="2414056" y="3308600"/>
                      <a:pt x="2443814" y="3299897"/>
                      <a:pt x="2472941" y="3290703"/>
                    </a:cubicBezTo>
                    <a:cubicBezTo>
                      <a:pt x="2511893" y="3280526"/>
                      <a:pt x="2549092" y="3264454"/>
                      <a:pt x="2582780" y="3242486"/>
                    </a:cubicBezTo>
                    <a:cubicBezTo>
                      <a:pt x="2582851" y="3242486"/>
                      <a:pt x="2582851" y="3242416"/>
                      <a:pt x="2582921" y="3242416"/>
                    </a:cubicBezTo>
                    <a:cubicBezTo>
                      <a:pt x="2606433" y="3230765"/>
                      <a:pt x="2629032" y="3217219"/>
                      <a:pt x="2650439" y="3201708"/>
                    </a:cubicBezTo>
                    <a:cubicBezTo>
                      <a:pt x="2679285" y="3182969"/>
                      <a:pt x="2700480" y="3155035"/>
                      <a:pt x="2720624" y="3127593"/>
                    </a:cubicBezTo>
                    <a:cubicBezTo>
                      <a:pt x="2742170" y="3099238"/>
                      <a:pt x="2761822" y="3065900"/>
                      <a:pt x="2770595" y="3030597"/>
                    </a:cubicBezTo>
                    <a:cubicBezTo>
                      <a:pt x="2773122" y="3026386"/>
                      <a:pt x="2774736" y="3021052"/>
                      <a:pt x="2775719" y="3015086"/>
                    </a:cubicBezTo>
                    <a:cubicBezTo>
                      <a:pt x="2795932" y="3038739"/>
                      <a:pt x="2818742" y="3060075"/>
                      <a:pt x="2835166" y="3086745"/>
                    </a:cubicBezTo>
                    <a:cubicBezTo>
                      <a:pt x="2863380" y="3135945"/>
                      <a:pt x="2905000" y="3183179"/>
                      <a:pt x="2907105" y="3242275"/>
                    </a:cubicBezTo>
                    <a:cubicBezTo>
                      <a:pt x="2902754" y="3316741"/>
                      <a:pt x="2851729" y="3384259"/>
                      <a:pt x="2788422" y="3421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5" name="Google Shape;1055;p24"/>
          <p:cNvGrpSpPr/>
          <p:nvPr/>
        </p:nvGrpSpPr>
        <p:grpSpPr>
          <a:xfrm>
            <a:off x="8001450" y="1832645"/>
            <a:ext cx="628624" cy="631642"/>
            <a:chOff x="8001450" y="1832645"/>
            <a:chExt cx="628624" cy="631642"/>
          </a:xfrm>
        </p:grpSpPr>
        <p:grpSp>
          <p:nvGrpSpPr>
            <p:cNvPr id="1056" name="Google Shape;1056;p24"/>
            <p:cNvGrpSpPr/>
            <p:nvPr/>
          </p:nvGrpSpPr>
          <p:grpSpPr>
            <a:xfrm rot="523881">
              <a:off x="8040278" y="1871245"/>
              <a:ext cx="550818" cy="553611"/>
              <a:chOff x="16080420" y="3743239"/>
              <a:chExt cx="1101649" cy="1107234"/>
            </a:xfrm>
          </p:grpSpPr>
          <p:sp>
            <p:nvSpPr>
              <p:cNvPr id="1057" name="Google Shape;1057;p24"/>
              <p:cNvSpPr/>
              <p:nvPr/>
            </p:nvSpPr>
            <p:spPr>
              <a:xfrm>
                <a:off x="16080420" y="3758967"/>
                <a:ext cx="946316" cy="1067616"/>
              </a:xfrm>
              <a:custGeom>
                <a:avLst/>
                <a:gdLst/>
                <a:ahLst/>
                <a:cxnLst/>
                <a:rect l="l" t="t" r="r" b="b"/>
                <a:pathLst>
                  <a:path w="946316" h="1067616" extrusionOk="0">
                    <a:moveTo>
                      <a:pt x="923632" y="530181"/>
                    </a:moveTo>
                    <a:cubicBezTo>
                      <a:pt x="930190" y="527125"/>
                      <a:pt x="937591" y="525199"/>
                      <a:pt x="943330" y="520703"/>
                    </a:cubicBezTo>
                    <a:cubicBezTo>
                      <a:pt x="949135" y="515034"/>
                      <a:pt x="945767" y="505910"/>
                      <a:pt x="939319" y="502411"/>
                    </a:cubicBezTo>
                    <a:cubicBezTo>
                      <a:pt x="919156" y="490453"/>
                      <a:pt x="893875" y="492070"/>
                      <a:pt x="873335" y="480599"/>
                    </a:cubicBezTo>
                    <a:cubicBezTo>
                      <a:pt x="805114" y="445167"/>
                      <a:pt x="750829" y="389539"/>
                      <a:pt x="697142" y="335505"/>
                    </a:cubicBezTo>
                    <a:cubicBezTo>
                      <a:pt x="675029" y="315995"/>
                      <a:pt x="658301" y="291924"/>
                      <a:pt x="641306" y="268074"/>
                    </a:cubicBezTo>
                    <a:cubicBezTo>
                      <a:pt x="613123" y="232797"/>
                      <a:pt x="586999" y="195726"/>
                      <a:pt x="566925" y="155179"/>
                    </a:cubicBezTo>
                    <a:cubicBezTo>
                      <a:pt x="543416" y="105951"/>
                      <a:pt x="523187" y="54286"/>
                      <a:pt x="500409" y="4593"/>
                    </a:cubicBezTo>
                    <a:cubicBezTo>
                      <a:pt x="498061" y="208"/>
                      <a:pt x="491857" y="-1320"/>
                      <a:pt x="487669" y="1249"/>
                    </a:cubicBezTo>
                    <a:cubicBezTo>
                      <a:pt x="481399" y="4792"/>
                      <a:pt x="482795" y="12277"/>
                      <a:pt x="485719" y="17592"/>
                    </a:cubicBezTo>
                    <a:cubicBezTo>
                      <a:pt x="476901" y="57475"/>
                      <a:pt x="463895" y="97713"/>
                      <a:pt x="444751" y="133986"/>
                    </a:cubicBezTo>
                    <a:cubicBezTo>
                      <a:pt x="432609" y="155245"/>
                      <a:pt x="418096" y="175021"/>
                      <a:pt x="402364" y="193755"/>
                    </a:cubicBezTo>
                    <a:cubicBezTo>
                      <a:pt x="375732" y="225843"/>
                      <a:pt x="348722" y="257732"/>
                      <a:pt x="317835" y="285834"/>
                    </a:cubicBezTo>
                    <a:cubicBezTo>
                      <a:pt x="286018" y="314866"/>
                      <a:pt x="255507" y="344828"/>
                      <a:pt x="221164" y="371291"/>
                    </a:cubicBezTo>
                    <a:cubicBezTo>
                      <a:pt x="176983" y="406657"/>
                      <a:pt x="128990" y="436730"/>
                      <a:pt x="79957" y="464876"/>
                    </a:cubicBezTo>
                    <a:cubicBezTo>
                      <a:pt x="63583" y="474132"/>
                      <a:pt x="46787" y="482680"/>
                      <a:pt x="29571" y="490298"/>
                    </a:cubicBezTo>
                    <a:cubicBezTo>
                      <a:pt x="22459" y="493398"/>
                      <a:pt x="15324" y="496432"/>
                      <a:pt x="8079" y="499200"/>
                    </a:cubicBezTo>
                    <a:cubicBezTo>
                      <a:pt x="4778" y="500130"/>
                      <a:pt x="1986" y="502345"/>
                      <a:pt x="745" y="505578"/>
                    </a:cubicBezTo>
                    <a:cubicBezTo>
                      <a:pt x="-1493" y="510516"/>
                      <a:pt x="1543" y="516695"/>
                      <a:pt x="6750" y="518024"/>
                    </a:cubicBezTo>
                    <a:cubicBezTo>
                      <a:pt x="29970" y="521700"/>
                      <a:pt x="53944" y="517559"/>
                      <a:pt x="77098" y="522608"/>
                    </a:cubicBezTo>
                    <a:cubicBezTo>
                      <a:pt x="103886" y="528365"/>
                      <a:pt x="129345" y="539017"/>
                      <a:pt x="153828" y="551152"/>
                    </a:cubicBezTo>
                    <a:cubicBezTo>
                      <a:pt x="199162" y="574095"/>
                      <a:pt x="242523" y="601178"/>
                      <a:pt x="278794" y="637053"/>
                    </a:cubicBezTo>
                    <a:cubicBezTo>
                      <a:pt x="308418" y="663959"/>
                      <a:pt x="337644" y="691729"/>
                      <a:pt x="358981" y="725898"/>
                    </a:cubicBezTo>
                    <a:cubicBezTo>
                      <a:pt x="392106" y="775304"/>
                      <a:pt x="430282" y="821343"/>
                      <a:pt x="456561" y="875067"/>
                    </a:cubicBezTo>
                    <a:cubicBezTo>
                      <a:pt x="475239" y="910587"/>
                      <a:pt x="494405" y="945266"/>
                      <a:pt x="509671" y="982691"/>
                    </a:cubicBezTo>
                    <a:cubicBezTo>
                      <a:pt x="518224" y="1003640"/>
                      <a:pt x="525336" y="1025143"/>
                      <a:pt x="533379" y="1046247"/>
                    </a:cubicBezTo>
                    <a:cubicBezTo>
                      <a:pt x="536060" y="1052292"/>
                      <a:pt x="537168" y="1059401"/>
                      <a:pt x="541644" y="1064450"/>
                    </a:cubicBezTo>
                    <a:cubicBezTo>
                      <a:pt x="545300" y="1068325"/>
                      <a:pt x="551637" y="1068635"/>
                      <a:pt x="555802" y="1065424"/>
                    </a:cubicBezTo>
                    <a:cubicBezTo>
                      <a:pt x="563136" y="1058161"/>
                      <a:pt x="562161" y="1046513"/>
                      <a:pt x="565086" y="1037101"/>
                    </a:cubicBezTo>
                    <a:cubicBezTo>
                      <a:pt x="572464" y="1004681"/>
                      <a:pt x="579444" y="972083"/>
                      <a:pt x="589525" y="940372"/>
                    </a:cubicBezTo>
                    <a:cubicBezTo>
                      <a:pt x="597967" y="912292"/>
                      <a:pt x="606808" y="884345"/>
                      <a:pt x="617022" y="856885"/>
                    </a:cubicBezTo>
                    <a:cubicBezTo>
                      <a:pt x="633020" y="814766"/>
                      <a:pt x="645339" y="771096"/>
                      <a:pt x="665125" y="730504"/>
                    </a:cubicBezTo>
                    <a:cubicBezTo>
                      <a:pt x="702837" y="653551"/>
                      <a:pt x="792263" y="596616"/>
                      <a:pt x="865625" y="555759"/>
                    </a:cubicBezTo>
                    <a:cubicBezTo>
                      <a:pt x="884414" y="546502"/>
                      <a:pt x="904289" y="538375"/>
                      <a:pt x="923632" y="530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16928898" y="3743239"/>
                <a:ext cx="253171" cy="311414"/>
              </a:xfrm>
              <a:custGeom>
                <a:avLst/>
                <a:gdLst/>
                <a:ahLst/>
                <a:cxnLst/>
                <a:rect l="l" t="t" r="r" b="b"/>
                <a:pathLst>
                  <a:path w="253171" h="311414" extrusionOk="0">
                    <a:moveTo>
                      <a:pt x="209182" y="85982"/>
                    </a:moveTo>
                    <a:cubicBezTo>
                      <a:pt x="184876" y="68908"/>
                      <a:pt x="162962" y="47051"/>
                      <a:pt x="149535" y="20344"/>
                    </a:cubicBezTo>
                    <a:cubicBezTo>
                      <a:pt x="148183" y="17532"/>
                      <a:pt x="146034" y="11375"/>
                      <a:pt x="142135" y="10180"/>
                    </a:cubicBezTo>
                    <a:cubicBezTo>
                      <a:pt x="142644" y="7456"/>
                      <a:pt x="143398" y="4488"/>
                      <a:pt x="142312" y="1787"/>
                    </a:cubicBezTo>
                    <a:cubicBezTo>
                      <a:pt x="141736" y="37"/>
                      <a:pt x="139210" y="-760"/>
                      <a:pt x="138035" y="945"/>
                    </a:cubicBezTo>
                    <a:cubicBezTo>
                      <a:pt x="133028" y="9072"/>
                      <a:pt x="128840" y="18063"/>
                      <a:pt x="123988" y="26434"/>
                    </a:cubicBezTo>
                    <a:cubicBezTo>
                      <a:pt x="113751" y="45368"/>
                      <a:pt x="100435" y="62309"/>
                      <a:pt x="86210" y="78608"/>
                    </a:cubicBezTo>
                    <a:cubicBezTo>
                      <a:pt x="64607" y="104650"/>
                      <a:pt x="36933" y="124514"/>
                      <a:pt x="6157" y="138332"/>
                    </a:cubicBezTo>
                    <a:cubicBezTo>
                      <a:pt x="2168" y="140281"/>
                      <a:pt x="-446" y="144489"/>
                      <a:pt x="63" y="148984"/>
                    </a:cubicBezTo>
                    <a:cubicBezTo>
                      <a:pt x="551" y="155738"/>
                      <a:pt x="7486" y="158684"/>
                      <a:pt x="12781" y="161275"/>
                    </a:cubicBezTo>
                    <a:cubicBezTo>
                      <a:pt x="20448" y="164995"/>
                      <a:pt x="26940" y="168029"/>
                      <a:pt x="34784" y="171993"/>
                    </a:cubicBezTo>
                    <a:cubicBezTo>
                      <a:pt x="34739" y="171971"/>
                      <a:pt x="34651" y="171926"/>
                      <a:pt x="34562" y="171882"/>
                    </a:cubicBezTo>
                    <a:cubicBezTo>
                      <a:pt x="34274" y="171749"/>
                      <a:pt x="34008" y="171616"/>
                      <a:pt x="33720" y="171461"/>
                    </a:cubicBezTo>
                    <a:cubicBezTo>
                      <a:pt x="34119" y="171638"/>
                      <a:pt x="34495" y="171838"/>
                      <a:pt x="34872" y="172037"/>
                    </a:cubicBezTo>
                    <a:cubicBezTo>
                      <a:pt x="35204" y="172214"/>
                      <a:pt x="35559" y="172369"/>
                      <a:pt x="35891" y="172546"/>
                    </a:cubicBezTo>
                    <a:cubicBezTo>
                      <a:pt x="35271" y="172258"/>
                      <a:pt x="35160" y="172214"/>
                      <a:pt x="35049" y="172148"/>
                    </a:cubicBezTo>
                    <a:cubicBezTo>
                      <a:pt x="34983" y="172103"/>
                      <a:pt x="34894" y="172081"/>
                      <a:pt x="34828" y="172037"/>
                    </a:cubicBezTo>
                    <a:cubicBezTo>
                      <a:pt x="82466" y="196706"/>
                      <a:pt x="124032" y="241041"/>
                      <a:pt x="140805" y="292505"/>
                    </a:cubicBezTo>
                    <a:cubicBezTo>
                      <a:pt x="143530" y="298950"/>
                      <a:pt x="144173" y="310000"/>
                      <a:pt x="153058" y="311262"/>
                    </a:cubicBezTo>
                    <a:cubicBezTo>
                      <a:pt x="162032" y="312768"/>
                      <a:pt x="165488" y="302759"/>
                      <a:pt x="166818" y="295628"/>
                    </a:cubicBezTo>
                    <a:cubicBezTo>
                      <a:pt x="169277" y="285707"/>
                      <a:pt x="171471" y="275764"/>
                      <a:pt x="174019" y="265887"/>
                    </a:cubicBezTo>
                    <a:cubicBezTo>
                      <a:pt x="180466" y="240797"/>
                      <a:pt x="187534" y="215685"/>
                      <a:pt x="201117" y="193274"/>
                    </a:cubicBezTo>
                    <a:cubicBezTo>
                      <a:pt x="214987" y="167918"/>
                      <a:pt x="238341" y="149117"/>
                      <a:pt x="252610" y="124270"/>
                    </a:cubicBezTo>
                    <a:cubicBezTo>
                      <a:pt x="258127" y="104296"/>
                      <a:pt x="221479" y="96124"/>
                      <a:pt x="209182" y="8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17086366" y="4557324"/>
                <a:ext cx="44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4" h="88" extrusionOk="0">
                    <a:moveTo>
                      <a:pt x="0" y="0"/>
                    </a:moveTo>
                    <a:cubicBezTo>
                      <a:pt x="22" y="22"/>
                      <a:pt x="22" y="66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22" y="66"/>
                      <a:pt x="0" y="2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16910567" y="4534902"/>
                <a:ext cx="268185" cy="315571"/>
              </a:xfrm>
              <a:custGeom>
                <a:avLst/>
                <a:gdLst/>
                <a:ahLst/>
                <a:cxnLst/>
                <a:rect l="l" t="t" r="r" b="b"/>
                <a:pathLst>
                  <a:path w="268185" h="315571" extrusionOk="0">
                    <a:moveTo>
                      <a:pt x="259264" y="128385"/>
                    </a:moveTo>
                    <a:cubicBezTo>
                      <a:pt x="246257" y="116139"/>
                      <a:pt x="231412" y="106018"/>
                      <a:pt x="219425" y="92687"/>
                    </a:cubicBezTo>
                    <a:cubicBezTo>
                      <a:pt x="200570" y="72159"/>
                      <a:pt x="188162" y="47290"/>
                      <a:pt x="175842" y="22510"/>
                    </a:cubicBezTo>
                    <a:cubicBezTo>
                      <a:pt x="175864" y="22576"/>
                      <a:pt x="175887" y="22621"/>
                      <a:pt x="175909" y="22665"/>
                    </a:cubicBezTo>
                    <a:cubicBezTo>
                      <a:pt x="173228" y="17727"/>
                      <a:pt x="171455" y="12434"/>
                      <a:pt x="170414" y="6920"/>
                    </a:cubicBezTo>
                    <a:cubicBezTo>
                      <a:pt x="169904" y="4617"/>
                      <a:pt x="168109" y="2513"/>
                      <a:pt x="166093" y="1317"/>
                    </a:cubicBezTo>
                    <a:cubicBezTo>
                      <a:pt x="157851" y="-3400"/>
                      <a:pt x="149298" y="5436"/>
                      <a:pt x="152732" y="13829"/>
                    </a:cubicBezTo>
                    <a:cubicBezTo>
                      <a:pt x="114888" y="66423"/>
                      <a:pt x="75958" y="95965"/>
                      <a:pt x="13652" y="114965"/>
                    </a:cubicBezTo>
                    <a:cubicBezTo>
                      <a:pt x="-27205" y="127743"/>
                      <a:pt x="35477" y="161425"/>
                      <a:pt x="47863" y="173383"/>
                    </a:cubicBezTo>
                    <a:cubicBezTo>
                      <a:pt x="62974" y="185696"/>
                      <a:pt x="74828" y="201596"/>
                      <a:pt x="82229" y="219622"/>
                    </a:cubicBezTo>
                    <a:cubicBezTo>
                      <a:pt x="89696" y="237117"/>
                      <a:pt x="94504" y="254877"/>
                      <a:pt x="96586" y="274497"/>
                    </a:cubicBezTo>
                    <a:cubicBezTo>
                      <a:pt x="97539" y="283377"/>
                      <a:pt x="98204" y="292280"/>
                      <a:pt x="99112" y="301182"/>
                    </a:cubicBezTo>
                    <a:cubicBezTo>
                      <a:pt x="99400" y="306320"/>
                      <a:pt x="100619" y="311856"/>
                      <a:pt x="105538" y="314491"/>
                    </a:cubicBezTo>
                    <a:cubicBezTo>
                      <a:pt x="120826" y="320714"/>
                      <a:pt x="128160" y="298436"/>
                      <a:pt x="135539" y="288891"/>
                    </a:cubicBezTo>
                    <a:cubicBezTo>
                      <a:pt x="151026" y="263558"/>
                      <a:pt x="168109" y="239242"/>
                      <a:pt x="187652" y="216566"/>
                    </a:cubicBezTo>
                    <a:cubicBezTo>
                      <a:pt x="206751" y="191941"/>
                      <a:pt x="235112" y="177480"/>
                      <a:pt x="258909" y="158059"/>
                    </a:cubicBezTo>
                    <a:cubicBezTo>
                      <a:pt x="272137" y="149511"/>
                      <a:pt x="270276" y="137885"/>
                      <a:pt x="25926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24"/>
            <p:cNvSpPr/>
            <p:nvPr/>
          </p:nvSpPr>
          <p:spPr>
            <a:xfrm rot="533899">
              <a:off x="8040017" y="1874250"/>
              <a:ext cx="474133" cy="534908"/>
            </a:xfrm>
            <a:custGeom>
              <a:avLst/>
              <a:gdLst/>
              <a:ahLst/>
              <a:cxnLst/>
              <a:rect l="l" t="t" r="r" b="b"/>
              <a:pathLst>
                <a:path w="946316" h="1067616" extrusionOk="0">
                  <a:moveTo>
                    <a:pt x="541644" y="1064450"/>
                  </a:moveTo>
                  <a:cubicBezTo>
                    <a:pt x="537168" y="1059401"/>
                    <a:pt x="536060" y="1052292"/>
                    <a:pt x="533379" y="1046247"/>
                  </a:cubicBezTo>
                  <a:cubicBezTo>
                    <a:pt x="525336" y="1025143"/>
                    <a:pt x="518224" y="1003640"/>
                    <a:pt x="509671" y="982691"/>
                  </a:cubicBezTo>
                  <a:cubicBezTo>
                    <a:pt x="494405" y="945266"/>
                    <a:pt x="475239" y="910587"/>
                    <a:pt x="456561" y="875067"/>
                  </a:cubicBezTo>
                  <a:cubicBezTo>
                    <a:pt x="430282" y="821343"/>
                    <a:pt x="392106" y="775304"/>
                    <a:pt x="358981" y="725898"/>
                  </a:cubicBezTo>
                  <a:cubicBezTo>
                    <a:pt x="337644" y="691729"/>
                    <a:pt x="308418" y="663959"/>
                    <a:pt x="278794" y="637053"/>
                  </a:cubicBezTo>
                  <a:cubicBezTo>
                    <a:pt x="242523" y="601178"/>
                    <a:pt x="199162" y="574095"/>
                    <a:pt x="153828" y="551152"/>
                  </a:cubicBezTo>
                  <a:cubicBezTo>
                    <a:pt x="129345" y="539017"/>
                    <a:pt x="103886" y="528365"/>
                    <a:pt x="77098" y="522608"/>
                  </a:cubicBezTo>
                  <a:cubicBezTo>
                    <a:pt x="53944" y="517559"/>
                    <a:pt x="29970" y="521700"/>
                    <a:pt x="6750" y="518024"/>
                  </a:cubicBezTo>
                  <a:cubicBezTo>
                    <a:pt x="1543" y="516695"/>
                    <a:pt x="-1493" y="510516"/>
                    <a:pt x="745" y="505578"/>
                  </a:cubicBezTo>
                  <a:cubicBezTo>
                    <a:pt x="1986" y="502345"/>
                    <a:pt x="4778" y="500130"/>
                    <a:pt x="8079" y="499200"/>
                  </a:cubicBezTo>
                  <a:cubicBezTo>
                    <a:pt x="15324" y="496432"/>
                    <a:pt x="22459" y="493398"/>
                    <a:pt x="29571" y="490298"/>
                  </a:cubicBezTo>
                  <a:cubicBezTo>
                    <a:pt x="46787" y="482680"/>
                    <a:pt x="63583" y="474132"/>
                    <a:pt x="79957" y="464876"/>
                  </a:cubicBezTo>
                  <a:cubicBezTo>
                    <a:pt x="128990" y="436730"/>
                    <a:pt x="176983" y="406657"/>
                    <a:pt x="221164" y="371291"/>
                  </a:cubicBezTo>
                  <a:cubicBezTo>
                    <a:pt x="255507" y="344828"/>
                    <a:pt x="286018" y="314866"/>
                    <a:pt x="317835" y="285834"/>
                  </a:cubicBezTo>
                  <a:cubicBezTo>
                    <a:pt x="348722" y="257732"/>
                    <a:pt x="375732" y="225843"/>
                    <a:pt x="402364" y="193755"/>
                  </a:cubicBezTo>
                  <a:cubicBezTo>
                    <a:pt x="418096" y="175021"/>
                    <a:pt x="432609" y="155245"/>
                    <a:pt x="444751" y="133986"/>
                  </a:cubicBezTo>
                  <a:cubicBezTo>
                    <a:pt x="463895" y="97713"/>
                    <a:pt x="476901" y="57475"/>
                    <a:pt x="485719" y="17592"/>
                  </a:cubicBezTo>
                  <a:cubicBezTo>
                    <a:pt x="482795" y="12277"/>
                    <a:pt x="481399" y="4792"/>
                    <a:pt x="487669" y="1249"/>
                  </a:cubicBezTo>
                  <a:cubicBezTo>
                    <a:pt x="491857" y="-1320"/>
                    <a:pt x="498061" y="208"/>
                    <a:pt x="500409" y="4593"/>
                  </a:cubicBezTo>
                  <a:cubicBezTo>
                    <a:pt x="523187" y="54286"/>
                    <a:pt x="543416" y="105951"/>
                    <a:pt x="566925" y="155179"/>
                  </a:cubicBezTo>
                  <a:cubicBezTo>
                    <a:pt x="586999" y="195726"/>
                    <a:pt x="613123" y="232797"/>
                    <a:pt x="641306" y="268074"/>
                  </a:cubicBezTo>
                  <a:cubicBezTo>
                    <a:pt x="658301" y="291924"/>
                    <a:pt x="675029" y="315995"/>
                    <a:pt x="697142" y="335505"/>
                  </a:cubicBezTo>
                  <a:cubicBezTo>
                    <a:pt x="750829" y="389539"/>
                    <a:pt x="805114" y="445167"/>
                    <a:pt x="873335" y="480599"/>
                  </a:cubicBezTo>
                  <a:cubicBezTo>
                    <a:pt x="893875" y="492070"/>
                    <a:pt x="919156" y="490453"/>
                    <a:pt x="939319" y="502411"/>
                  </a:cubicBezTo>
                  <a:cubicBezTo>
                    <a:pt x="945767" y="505910"/>
                    <a:pt x="949135" y="515034"/>
                    <a:pt x="943330" y="520703"/>
                  </a:cubicBezTo>
                  <a:cubicBezTo>
                    <a:pt x="937591" y="525199"/>
                    <a:pt x="930190" y="527125"/>
                    <a:pt x="923632" y="530181"/>
                  </a:cubicBezTo>
                  <a:cubicBezTo>
                    <a:pt x="904289" y="538375"/>
                    <a:pt x="884414" y="546502"/>
                    <a:pt x="865625" y="555759"/>
                  </a:cubicBezTo>
                  <a:cubicBezTo>
                    <a:pt x="792263" y="596616"/>
                    <a:pt x="702837" y="653551"/>
                    <a:pt x="665125" y="730504"/>
                  </a:cubicBezTo>
                  <a:cubicBezTo>
                    <a:pt x="645339" y="771096"/>
                    <a:pt x="633020" y="814766"/>
                    <a:pt x="617022" y="856885"/>
                  </a:cubicBezTo>
                  <a:cubicBezTo>
                    <a:pt x="606808" y="884345"/>
                    <a:pt x="597967" y="912292"/>
                    <a:pt x="589525" y="940372"/>
                  </a:cubicBezTo>
                  <a:cubicBezTo>
                    <a:pt x="579444" y="972083"/>
                    <a:pt x="572464" y="1004681"/>
                    <a:pt x="565086" y="1037101"/>
                  </a:cubicBezTo>
                  <a:cubicBezTo>
                    <a:pt x="562161" y="1046513"/>
                    <a:pt x="563136" y="1058161"/>
                    <a:pt x="555802" y="1065424"/>
                  </a:cubicBezTo>
                  <a:cubicBezTo>
                    <a:pt x="551637" y="1068635"/>
                    <a:pt x="545300" y="1068325"/>
                    <a:pt x="541644" y="1064450"/>
                  </a:cubicBezTo>
                  <a:close/>
                  <a:moveTo>
                    <a:pt x="401124" y="753956"/>
                  </a:moveTo>
                  <a:cubicBezTo>
                    <a:pt x="436996" y="799574"/>
                    <a:pt x="465579" y="850021"/>
                    <a:pt x="491813" y="901663"/>
                  </a:cubicBezTo>
                  <a:cubicBezTo>
                    <a:pt x="514125" y="942764"/>
                    <a:pt x="532161" y="985902"/>
                    <a:pt x="547360" y="1030103"/>
                  </a:cubicBezTo>
                  <a:cubicBezTo>
                    <a:pt x="562006" y="959882"/>
                    <a:pt x="583676" y="891476"/>
                    <a:pt x="608824" y="824355"/>
                  </a:cubicBezTo>
                  <a:cubicBezTo>
                    <a:pt x="620168" y="792864"/>
                    <a:pt x="630206" y="760821"/>
                    <a:pt x="644298" y="730416"/>
                  </a:cubicBezTo>
                  <a:cubicBezTo>
                    <a:pt x="657503" y="699546"/>
                    <a:pt x="677710" y="672640"/>
                    <a:pt x="702216" y="649808"/>
                  </a:cubicBezTo>
                  <a:cubicBezTo>
                    <a:pt x="718302" y="633709"/>
                    <a:pt x="734809" y="617897"/>
                    <a:pt x="753443" y="604721"/>
                  </a:cubicBezTo>
                  <a:cubicBezTo>
                    <a:pt x="803651" y="567628"/>
                    <a:pt x="857560" y="535452"/>
                    <a:pt x="915966" y="513019"/>
                  </a:cubicBezTo>
                  <a:cubicBezTo>
                    <a:pt x="901209" y="509166"/>
                    <a:pt x="885921" y="506973"/>
                    <a:pt x="871917" y="500640"/>
                  </a:cubicBezTo>
                  <a:cubicBezTo>
                    <a:pt x="847101" y="488903"/>
                    <a:pt x="823460" y="474066"/>
                    <a:pt x="801768" y="457258"/>
                  </a:cubicBezTo>
                  <a:cubicBezTo>
                    <a:pt x="765940" y="428204"/>
                    <a:pt x="730887" y="398242"/>
                    <a:pt x="699579" y="364271"/>
                  </a:cubicBezTo>
                  <a:cubicBezTo>
                    <a:pt x="674786" y="340931"/>
                    <a:pt x="651100" y="316615"/>
                    <a:pt x="632510" y="287893"/>
                  </a:cubicBezTo>
                  <a:cubicBezTo>
                    <a:pt x="612591" y="260788"/>
                    <a:pt x="590766" y="235100"/>
                    <a:pt x="573904" y="205869"/>
                  </a:cubicBezTo>
                  <a:cubicBezTo>
                    <a:pt x="539938" y="152411"/>
                    <a:pt x="519930" y="91800"/>
                    <a:pt x="493053" y="34777"/>
                  </a:cubicBezTo>
                  <a:cubicBezTo>
                    <a:pt x="472425" y="139412"/>
                    <a:pt x="434381" y="182616"/>
                    <a:pt x="366381" y="260301"/>
                  </a:cubicBezTo>
                  <a:cubicBezTo>
                    <a:pt x="326587" y="302177"/>
                    <a:pt x="283780" y="341396"/>
                    <a:pt x="239621" y="378643"/>
                  </a:cubicBezTo>
                  <a:cubicBezTo>
                    <a:pt x="180616" y="426122"/>
                    <a:pt x="116449" y="467467"/>
                    <a:pt x="48715" y="501348"/>
                  </a:cubicBezTo>
                  <a:cubicBezTo>
                    <a:pt x="103820" y="501902"/>
                    <a:pt x="153939" y="529473"/>
                    <a:pt x="200934" y="555559"/>
                  </a:cubicBezTo>
                  <a:cubicBezTo>
                    <a:pt x="251718" y="583395"/>
                    <a:pt x="293573" y="624009"/>
                    <a:pt x="334409" y="664468"/>
                  </a:cubicBezTo>
                  <a:cubicBezTo>
                    <a:pt x="360842" y="691042"/>
                    <a:pt x="378989" y="724060"/>
                    <a:pt x="401124" y="753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 rot="533899">
              <a:off x="8491923" y="1906317"/>
              <a:ext cx="126846" cy="156028"/>
            </a:xfrm>
            <a:custGeom>
              <a:avLst/>
              <a:gdLst/>
              <a:ahLst/>
              <a:cxnLst/>
              <a:rect l="l" t="t" r="r" b="b"/>
              <a:pathLst>
                <a:path w="253171" h="311414" extrusionOk="0">
                  <a:moveTo>
                    <a:pt x="153058" y="311262"/>
                  </a:moveTo>
                  <a:cubicBezTo>
                    <a:pt x="144173" y="310000"/>
                    <a:pt x="143530" y="298950"/>
                    <a:pt x="140805" y="292505"/>
                  </a:cubicBezTo>
                  <a:cubicBezTo>
                    <a:pt x="124032" y="241041"/>
                    <a:pt x="82466" y="196706"/>
                    <a:pt x="34828" y="172037"/>
                  </a:cubicBezTo>
                  <a:cubicBezTo>
                    <a:pt x="34894" y="172081"/>
                    <a:pt x="34983" y="172103"/>
                    <a:pt x="35049" y="172148"/>
                  </a:cubicBezTo>
                  <a:cubicBezTo>
                    <a:pt x="35160" y="172214"/>
                    <a:pt x="35271" y="172258"/>
                    <a:pt x="35891" y="172546"/>
                  </a:cubicBezTo>
                  <a:cubicBezTo>
                    <a:pt x="35559" y="172369"/>
                    <a:pt x="35204" y="172214"/>
                    <a:pt x="34872" y="172037"/>
                  </a:cubicBezTo>
                  <a:cubicBezTo>
                    <a:pt x="34495" y="171838"/>
                    <a:pt x="34119" y="171638"/>
                    <a:pt x="33720" y="171461"/>
                  </a:cubicBezTo>
                  <a:cubicBezTo>
                    <a:pt x="34008" y="171616"/>
                    <a:pt x="34274" y="171749"/>
                    <a:pt x="34562" y="171882"/>
                  </a:cubicBezTo>
                  <a:cubicBezTo>
                    <a:pt x="34651" y="171926"/>
                    <a:pt x="34739" y="171971"/>
                    <a:pt x="34784" y="171993"/>
                  </a:cubicBezTo>
                  <a:cubicBezTo>
                    <a:pt x="26940" y="168029"/>
                    <a:pt x="20448" y="164995"/>
                    <a:pt x="12781" y="161275"/>
                  </a:cubicBezTo>
                  <a:cubicBezTo>
                    <a:pt x="7486" y="158684"/>
                    <a:pt x="551" y="155738"/>
                    <a:pt x="63" y="148984"/>
                  </a:cubicBezTo>
                  <a:cubicBezTo>
                    <a:pt x="-446" y="144489"/>
                    <a:pt x="2168" y="140281"/>
                    <a:pt x="6157" y="138332"/>
                  </a:cubicBezTo>
                  <a:cubicBezTo>
                    <a:pt x="36933" y="124514"/>
                    <a:pt x="64607" y="104650"/>
                    <a:pt x="86210" y="78608"/>
                  </a:cubicBezTo>
                  <a:cubicBezTo>
                    <a:pt x="100435" y="62309"/>
                    <a:pt x="113751" y="45368"/>
                    <a:pt x="123988" y="26434"/>
                  </a:cubicBezTo>
                  <a:cubicBezTo>
                    <a:pt x="128840" y="18063"/>
                    <a:pt x="133028" y="9072"/>
                    <a:pt x="138035" y="945"/>
                  </a:cubicBezTo>
                  <a:cubicBezTo>
                    <a:pt x="139210" y="-760"/>
                    <a:pt x="141736" y="37"/>
                    <a:pt x="142312" y="1787"/>
                  </a:cubicBezTo>
                  <a:cubicBezTo>
                    <a:pt x="143398" y="4488"/>
                    <a:pt x="142644" y="7456"/>
                    <a:pt x="142135" y="10180"/>
                  </a:cubicBezTo>
                  <a:cubicBezTo>
                    <a:pt x="146034" y="11375"/>
                    <a:pt x="148183" y="17532"/>
                    <a:pt x="149535" y="20344"/>
                  </a:cubicBezTo>
                  <a:cubicBezTo>
                    <a:pt x="162962" y="47051"/>
                    <a:pt x="184876" y="68908"/>
                    <a:pt x="209182" y="85982"/>
                  </a:cubicBezTo>
                  <a:cubicBezTo>
                    <a:pt x="221479" y="96124"/>
                    <a:pt x="258127" y="104296"/>
                    <a:pt x="252610" y="124270"/>
                  </a:cubicBezTo>
                  <a:cubicBezTo>
                    <a:pt x="238341" y="149117"/>
                    <a:pt x="214987" y="167918"/>
                    <a:pt x="201117" y="193274"/>
                  </a:cubicBezTo>
                  <a:cubicBezTo>
                    <a:pt x="187534" y="215685"/>
                    <a:pt x="180466" y="240797"/>
                    <a:pt x="174019" y="265887"/>
                  </a:cubicBezTo>
                  <a:cubicBezTo>
                    <a:pt x="171471" y="275764"/>
                    <a:pt x="169277" y="285707"/>
                    <a:pt x="166818" y="295628"/>
                  </a:cubicBezTo>
                  <a:cubicBezTo>
                    <a:pt x="165488" y="302759"/>
                    <a:pt x="162032" y="312768"/>
                    <a:pt x="153058" y="311262"/>
                  </a:cubicBezTo>
                  <a:close/>
                  <a:moveTo>
                    <a:pt x="33166" y="150889"/>
                  </a:moveTo>
                  <a:cubicBezTo>
                    <a:pt x="84681" y="174318"/>
                    <a:pt x="131699" y="219560"/>
                    <a:pt x="153102" y="272331"/>
                  </a:cubicBezTo>
                  <a:cubicBezTo>
                    <a:pt x="168989" y="200316"/>
                    <a:pt x="186537" y="175780"/>
                    <a:pt x="232934" y="120971"/>
                  </a:cubicBezTo>
                  <a:cubicBezTo>
                    <a:pt x="218222" y="111847"/>
                    <a:pt x="201936" y="105314"/>
                    <a:pt x="188509" y="94153"/>
                  </a:cubicBezTo>
                  <a:cubicBezTo>
                    <a:pt x="166795" y="77057"/>
                    <a:pt x="147098" y="56175"/>
                    <a:pt x="134180" y="31594"/>
                  </a:cubicBezTo>
                  <a:cubicBezTo>
                    <a:pt x="124209" y="55045"/>
                    <a:pt x="108234" y="75086"/>
                    <a:pt x="91949" y="94397"/>
                  </a:cubicBezTo>
                  <a:cubicBezTo>
                    <a:pt x="73691" y="116365"/>
                    <a:pt x="51158" y="134280"/>
                    <a:pt x="25832" y="147456"/>
                  </a:cubicBezTo>
                  <a:cubicBezTo>
                    <a:pt x="28291" y="148608"/>
                    <a:pt x="30729" y="149737"/>
                    <a:pt x="33166" y="150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 rot="533899">
              <a:off x="8422553" y="2296736"/>
              <a:ext cx="134369" cy="158111"/>
            </a:xfrm>
            <a:custGeom>
              <a:avLst/>
              <a:gdLst/>
              <a:ahLst/>
              <a:cxnLst/>
              <a:rect l="l" t="t" r="r" b="b"/>
              <a:pathLst>
                <a:path w="268185" h="315571" extrusionOk="0">
                  <a:moveTo>
                    <a:pt x="105538" y="314491"/>
                  </a:moveTo>
                  <a:cubicBezTo>
                    <a:pt x="100619" y="311856"/>
                    <a:pt x="99400" y="306320"/>
                    <a:pt x="99112" y="301182"/>
                  </a:cubicBezTo>
                  <a:cubicBezTo>
                    <a:pt x="98204" y="292280"/>
                    <a:pt x="97539" y="283377"/>
                    <a:pt x="96586" y="274497"/>
                  </a:cubicBezTo>
                  <a:cubicBezTo>
                    <a:pt x="94504" y="254877"/>
                    <a:pt x="89696" y="237117"/>
                    <a:pt x="82229" y="219622"/>
                  </a:cubicBezTo>
                  <a:cubicBezTo>
                    <a:pt x="74828" y="201596"/>
                    <a:pt x="62974" y="185696"/>
                    <a:pt x="47863" y="173383"/>
                  </a:cubicBezTo>
                  <a:cubicBezTo>
                    <a:pt x="35477" y="161425"/>
                    <a:pt x="-27205" y="127743"/>
                    <a:pt x="13652" y="114965"/>
                  </a:cubicBezTo>
                  <a:cubicBezTo>
                    <a:pt x="75958" y="95965"/>
                    <a:pt x="114888" y="66423"/>
                    <a:pt x="152732" y="13829"/>
                  </a:cubicBezTo>
                  <a:cubicBezTo>
                    <a:pt x="149298" y="5436"/>
                    <a:pt x="157851" y="-3400"/>
                    <a:pt x="166093" y="1317"/>
                  </a:cubicBezTo>
                  <a:cubicBezTo>
                    <a:pt x="168109" y="2513"/>
                    <a:pt x="169904" y="4617"/>
                    <a:pt x="170414" y="6920"/>
                  </a:cubicBezTo>
                  <a:cubicBezTo>
                    <a:pt x="171455" y="12434"/>
                    <a:pt x="173228" y="17727"/>
                    <a:pt x="175909" y="22665"/>
                  </a:cubicBezTo>
                  <a:cubicBezTo>
                    <a:pt x="175887" y="22621"/>
                    <a:pt x="175864" y="22576"/>
                    <a:pt x="175842" y="22510"/>
                  </a:cubicBezTo>
                  <a:cubicBezTo>
                    <a:pt x="175820" y="22488"/>
                    <a:pt x="175798" y="22444"/>
                    <a:pt x="175798" y="22421"/>
                  </a:cubicBezTo>
                  <a:cubicBezTo>
                    <a:pt x="188139" y="47224"/>
                    <a:pt x="200547" y="72137"/>
                    <a:pt x="219425" y="92687"/>
                  </a:cubicBezTo>
                  <a:cubicBezTo>
                    <a:pt x="231412" y="106018"/>
                    <a:pt x="246257" y="116139"/>
                    <a:pt x="259264" y="128385"/>
                  </a:cubicBezTo>
                  <a:cubicBezTo>
                    <a:pt x="270276" y="137885"/>
                    <a:pt x="272137" y="149511"/>
                    <a:pt x="258909" y="158059"/>
                  </a:cubicBezTo>
                  <a:cubicBezTo>
                    <a:pt x="235112" y="177480"/>
                    <a:pt x="206751" y="191941"/>
                    <a:pt x="187652" y="216566"/>
                  </a:cubicBezTo>
                  <a:cubicBezTo>
                    <a:pt x="168109" y="239242"/>
                    <a:pt x="151026" y="263558"/>
                    <a:pt x="135539" y="288891"/>
                  </a:cubicBezTo>
                  <a:cubicBezTo>
                    <a:pt x="128160" y="298436"/>
                    <a:pt x="120826" y="320714"/>
                    <a:pt x="105538" y="314491"/>
                  </a:cubicBezTo>
                  <a:close/>
                  <a:moveTo>
                    <a:pt x="115708" y="278749"/>
                  </a:moveTo>
                  <a:cubicBezTo>
                    <a:pt x="115885" y="280676"/>
                    <a:pt x="116062" y="282602"/>
                    <a:pt x="116218" y="284529"/>
                  </a:cubicBezTo>
                  <a:cubicBezTo>
                    <a:pt x="137976" y="249097"/>
                    <a:pt x="161706" y="214285"/>
                    <a:pt x="191596" y="185164"/>
                  </a:cubicBezTo>
                  <a:cubicBezTo>
                    <a:pt x="208679" y="169154"/>
                    <a:pt x="229750" y="158369"/>
                    <a:pt x="247520" y="143178"/>
                  </a:cubicBezTo>
                  <a:cubicBezTo>
                    <a:pt x="232564" y="128894"/>
                    <a:pt x="214927" y="117357"/>
                    <a:pt x="201899" y="101102"/>
                  </a:cubicBezTo>
                  <a:cubicBezTo>
                    <a:pt x="182312" y="78980"/>
                    <a:pt x="169594" y="51941"/>
                    <a:pt x="156566" y="25677"/>
                  </a:cubicBezTo>
                  <a:cubicBezTo>
                    <a:pt x="125546" y="78293"/>
                    <a:pt x="77952" y="110315"/>
                    <a:pt x="21009" y="129846"/>
                  </a:cubicBezTo>
                  <a:cubicBezTo>
                    <a:pt x="38468" y="145370"/>
                    <a:pt x="59606" y="156620"/>
                    <a:pt x="75138" y="174358"/>
                  </a:cubicBezTo>
                  <a:cubicBezTo>
                    <a:pt x="100575" y="202792"/>
                    <a:pt x="112229" y="241523"/>
                    <a:pt x="115708" y="278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 rot="533899">
              <a:off x="8064513" y="1892292"/>
              <a:ext cx="434507" cy="498688"/>
            </a:xfrm>
            <a:custGeom>
              <a:avLst/>
              <a:gdLst/>
              <a:ahLst/>
              <a:cxnLst/>
              <a:rect l="l" t="t" r="r" b="b"/>
              <a:pathLst>
                <a:path w="867228" h="995326" extrusionOk="0">
                  <a:moveTo>
                    <a:pt x="823180" y="465863"/>
                  </a:moveTo>
                  <a:cubicBezTo>
                    <a:pt x="837183" y="472197"/>
                    <a:pt x="852472" y="474389"/>
                    <a:pt x="867228" y="478242"/>
                  </a:cubicBezTo>
                  <a:cubicBezTo>
                    <a:pt x="808844" y="500675"/>
                    <a:pt x="754936" y="532829"/>
                    <a:pt x="704706" y="569944"/>
                  </a:cubicBezTo>
                  <a:cubicBezTo>
                    <a:pt x="686094" y="583098"/>
                    <a:pt x="669565" y="598910"/>
                    <a:pt x="653479" y="615031"/>
                  </a:cubicBezTo>
                  <a:cubicBezTo>
                    <a:pt x="628973" y="637841"/>
                    <a:pt x="608766" y="664747"/>
                    <a:pt x="595560" y="695639"/>
                  </a:cubicBezTo>
                  <a:cubicBezTo>
                    <a:pt x="581468" y="726022"/>
                    <a:pt x="571431" y="758088"/>
                    <a:pt x="560087" y="789578"/>
                  </a:cubicBezTo>
                  <a:cubicBezTo>
                    <a:pt x="534938" y="856699"/>
                    <a:pt x="513269" y="925105"/>
                    <a:pt x="498623" y="995326"/>
                  </a:cubicBezTo>
                  <a:cubicBezTo>
                    <a:pt x="483401" y="951125"/>
                    <a:pt x="465365" y="908009"/>
                    <a:pt x="443053" y="866908"/>
                  </a:cubicBezTo>
                  <a:cubicBezTo>
                    <a:pt x="416841" y="815266"/>
                    <a:pt x="388259" y="764820"/>
                    <a:pt x="352364" y="719201"/>
                  </a:cubicBezTo>
                  <a:cubicBezTo>
                    <a:pt x="330229" y="689283"/>
                    <a:pt x="312083" y="656288"/>
                    <a:pt x="285693" y="629691"/>
                  </a:cubicBezTo>
                  <a:cubicBezTo>
                    <a:pt x="244858" y="589255"/>
                    <a:pt x="203003" y="548641"/>
                    <a:pt x="152219" y="520783"/>
                  </a:cubicBezTo>
                  <a:cubicBezTo>
                    <a:pt x="105246" y="494674"/>
                    <a:pt x="55105" y="467103"/>
                    <a:pt x="0" y="466572"/>
                  </a:cubicBezTo>
                  <a:cubicBezTo>
                    <a:pt x="67734" y="432712"/>
                    <a:pt x="131923" y="391368"/>
                    <a:pt x="190905" y="343867"/>
                  </a:cubicBezTo>
                  <a:cubicBezTo>
                    <a:pt x="235087" y="306619"/>
                    <a:pt x="277872" y="267378"/>
                    <a:pt x="317666" y="225524"/>
                  </a:cubicBezTo>
                  <a:cubicBezTo>
                    <a:pt x="385666" y="147840"/>
                    <a:pt x="423710" y="104635"/>
                    <a:pt x="444360" y="0"/>
                  </a:cubicBezTo>
                  <a:cubicBezTo>
                    <a:pt x="471237" y="57045"/>
                    <a:pt x="491223" y="117634"/>
                    <a:pt x="525189" y="171114"/>
                  </a:cubicBezTo>
                  <a:cubicBezTo>
                    <a:pt x="542051" y="200345"/>
                    <a:pt x="563876" y="226033"/>
                    <a:pt x="583795" y="253139"/>
                  </a:cubicBezTo>
                  <a:cubicBezTo>
                    <a:pt x="602385" y="281839"/>
                    <a:pt x="626071" y="306154"/>
                    <a:pt x="650864" y="329517"/>
                  </a:cubicBezTo>
                  <a:cubicBezTo>
                    <a:pt x="682172" y="363487"/>
                    <a:pt x="717225" y="393449"/>
                    <a:pt x="753053" y="422503"/>
                  </a:cubicBezTo>
                  <a:cubicBezTo>
                    <a:pt x="774745" y="439289"/>
                    <a:pt x="798364" y="454126"/>
                    <a:pt x="823180" y="465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 rot="533899">
              <a:off x="8505181" y="1922320"/>
              <a:ext cx="103753" cy="120605"/>
            </a:xfrm>
            <a:custGeom>
              <a:avLst/>
              <a:gdLst/>
              <a:ahLst/>
              <a:cxnLst/>
              <a:rect l="l" t="t" r="r" b="b"/>
              <a:pathLst>
                <a:path w="207080" h="240715" extrusionOk="0">
                  <a:moveTo>
                    <a:pt x="162655" y="62559"/>
                  </a:moveTo>
                  <a:cubicBezTo>
                    <a:pt x="176082" y="73721"/>
                    <a:pt x="192368" y="80231"/>
                    <a:pt x="207080" y="89377"/>
                  </a:cubicBezTo>
                  <a:cubicBezTo>
                    <a:pt x="160683" y="144186"/>
                    <a:pt x="143135" y="168722"/>
                    <a:pt x="127270" y="240716"/>
                  </a:cubicBezTo>
                  <a:cubicBezTo>
                    <a:pt x="105867" y="187966"/>
                    <a:pt x="58849" y="142724"/>
                    <a:pt x="7312" y="119295"/>
                  </a:cubicBezTo>
                  <a:cubicBezTo>
                    <a:pt x="4897" y="118143"/>
                    <a:pt x="2437" y="117014"/>
                    <a:pt x="0" y="115862"/>
                  </a:cubicBezTo>
                  <a:cubicBezTo>
                    <a:pt x="25326" y="102686"/>
                    <a:pt x="47859" y="84793"/>
                    <a:pt x="66117" y="62803"/>
                  </a:cubicBezTo>
                  <a:cubicBezTo>
                    <a:pt x="82402" y="43471"/>
                    <a:pt x="98400" y="23429"/>
                    <a:pt x="108348" y="0"/>
                  </a:cubicBezTo>
                  <a:cubicBezTo>
                    <a:pt x="121244" y="24603"/>
                    <a:pt x="140963" y="45464"/>
                    <a:pt x="162655" y="62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 rot="533899">
              <a:off x="8433309" y="2309577"/>
              <a:ext cx="113489" cy="129693"/>
            </a:xfrm>
            <a:custGeom>
              <a:avLst/>
              <a:gdLst/>
              <a:ahLst/>
              <a:cxnLst/>
              <a:rect l="l" t="t" r="r" b="b"/>
              <a:pathLst>
                <a:path w="226511" h="258852" extrusionOk="0">
                  <a:moveTo>
                    <a:pt x="180890" y="75404"/>
                  </a:moveTo>
                  <a:cubicBezTo>
                    <a:pt x="193941" y="91636"/>
                    <a:pt x="211556" y="103195"/>
                    <a:pt x="226512" y="117457"/>
                  </a:cubicBezTo>
                  <a:cubicBezTo>
                    <a:pt x="208742" y="132670"/>
                    <a:pt x="187671" y="143455"/>
                    <a:pt x="170587" y="159466"/>
                  </a:cubicBezTo>
                  <a:cubicBezTo>
                    <a:pt x="140697" y="188586"/>
                    <a:pt x="116967" y="223398"/>
                    <a:pt x="95209" y="258852"/>
                  </a:cubicBezTo>
                  <a:cubicBezTo>
                    <a:pt x="95054" y="256926"/>
                    <a:pt x="94877" y="254999"/>
                    <a:pt x="94699" y="253072"/>
                  </a:cubicBezTo>
                  <a:cubicBezTo>
                    <a:pt x="91221" y="215847"/>
                    <a:pt x="79588" y="177115"/>
                    <a:pt x="54130" y="148659"/>
                  </a:cubicBezTo>
                  <a:cubicBezTo>
                    <a:pt x="38598" y="130921"/>
                    <a:pt x="17460" y="119671"/>
                    <a:pt x="0" y="104148"/>
                  </a:cubicBezTo>
                  <a:cubicBezTo>
                    <a:pt x="56922" y="84616"/>
                    <a:pt x="104515" y="52594"/>
                    <a:pt x="135557" y="0"/>
                  </a:cubicBezTo>
                  <a:cubicBezTo>
                    <a:pt x="148585" y="26242"/>
                    <a:pt x="161304" y="53281"/>
                    <a:pt x="180890" y="75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10" y="362194"/>
            <a:ext cx="684734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24"/>
          <p:cNvGrpSpPr/>
          <p:nvPr/>
        </p:nvGrpSpPr>
        <p:grpSpPr>
          <a:xfrm>
            <a:off x="6846619" y="2465020"/>
            <a:ext cx="2120350" cy="2552523"/>
            <a:chOff x="6846619" y="2465020"/>
            <a:chExt cx="2120350" cy="2552523"/>
          </a:xfrm>
        </p:grpSpPr>
        <p:grpSp>
          <p:nvGrpSpPr>
            <p:cNvPr id="1004" name="Google Shape;1004;p24"/>
            <p:cNvGrpSpPr/>
            <p:nvPr/>
          </p:nvGrpSpPr>
          <p:grpSpPr>
            <a:xfrm>
              <a:off x="6846619" y="2467377"/>
              <a:ext cx="2120350" cy="2550166"/>
              <a:chOff x="6846619" y="2467377"/>
              <a:chExt cx="2120350" cy="2550166"/>
            </a:xfrm>
          </p:grpSpPr>
          <p:sp>
            <p:nvSpPr>
              <p:cNvPr id="1005" name="Google Shape;1005;p24"/>
              <p:cNvSpPr/>
              <p:nvPr/>
            </p:nvSpPr>
            <p:spPr>
              <a:xfrm rot="-1008521">
                <a:off x="7137169" y="2641362"/>
                <a:ext cx="1539249" cy="2202196"/>
              </a:xfrm>
              <a:custGeom>
                <a:avLst/>
                <a:gdLst/>
                <a:ahLst/>
                <a:cxnLst/>
                <a:rect l="l" t="t" r="r" b="b"/>
                <a:pathLst>
                  <a:path w="3069762" h="4385521" extrusionOk="0">
                    <a:moveTo>
                      <a:pt x="3005736" y="3068610"/>
                    </a:moveTo>
                    <a:cubicBezTo>
                      <a:pt x="2959251" y="2869164"/>
                      <a:pt x="2920835" y="2667524"/>
                      <a:pt x="2858387" y="2472200"/>
                    </a:cubicBezTo>
                    <a:cubicBezTo>
                      <a:pt x="2792519" y="2274858"/>
                      <a:pt x="2748928" y="2071289"/>
                      <a:pt x="2689638" y="1872017"/>
                    </a:cubicBezTo>
                    <a:cubicBezTo>
                      <a:pt x="2649994" y="1734843"/>
                      <a:pt x="2605088" y="1599247"/>
                      <a:pt x="2568163" y="1461371"/>
                    </a:cubicBezTo>
                    <a:cubicBezTo>
                      <a:pt x="2532554" y="1322442"/>
                      <a:pt x="2502119" y="1182110"/>
                      <a:pt x="2465370" y="1043445"/>
                    </a:cubicBezTo>
                    <a:cubicBezTo>
                      <a:pt x="2447477" y="974419"/>
                      <a:pt x="2426779" y="906182"/>
                      <a:pt x="2405729" y="838121"/>
                    </a:cubicBezTo>
                    <a:cubicBezTo>
                      <a:pt x="2364594" y="704368"/>
                      <a:pt x="2336878" y="566667"/>
                      <a:pt x="2292235" y="433965"/>
                    </a:cubicBezTo>
                    <a:cubicBezTo>
                      <a:pt x="2249083" y="317841"/>
                      <a:pt x="2215930" y="193647"/>
                      <a:pt x="2177602" y="74014"/>
                    </a:cubicBezTo>
                    <a:cubicBezTo>
                      <a:pt x="2187951" y="63752"/>
                      <a:pt x="2190758" y="46737"/>
                      <a:pt x="2178303" y="34019"/>
                    </a:cubicBezTo>
                    <a:cubicBezTo>
                      <a:pt x="2166550" y="23582"/>
                      <a:pt x="2149097" y="22091"/>
                      <a:pt x="2134362" y="17881"/>
                    </a:cubicBezTo>
                    <a:cubicBezTo>
                      <a:pt x="2121030" y="16478"/>
                      <a:pt x="2106646" y="14110"/>
                      <a:pt x="2092701" y="14285"/>
                    </a:cubicBezTo>
                    <a:cubicBezTo>
                      <a:pt x="2089280" y="8233"/>
                      <a:pt x="2084281" y="6041"/>
                      <a:pt x="2076650" y="12531"/>
                    </a:cubicBezTo>
                    <a:cubicBezTo>
                      <a:pt x="2068932" y="2181"/>
                      <a:pt x="2054636" y="-3344"/>
                      <a:pt x="2041567" y="2181"/>
                    </a:cubicBezTo>
                    <a:cubicBezTo>
                      <a:pt x="1873695" y="74102"/>
                      <a:pt x="1712226" y="156897"/>
                      <a:pt x="1544617" y="231887"/>
                    </a:cubicBezTo>
                    <a:cubicBezTo>
                      <a:pt x="1310525" y="342925"/>
                      <a:pt x="1079504" y="454489"/>
                      <a:pt x="845851" y="568333"/>
                    </a:cubicBezTo>
                    <a:cubicBezTo>
                      <a:pt x="623074" y="675249"/>
                      <a:pt x="411524" y="802775"/>
                      <a:pt x="202867" y="934512"/>
                    </a:cubicBezTo>
                    <a:cubicBezTo>
                      <a:pt x="145331" y="966262"/>
                      <a:pt x="95777" y="1009502"/>
                      <a:pt x="42187" y="1046953"/>
                    </a:cubicBezTo>
                    <a:cubicBezTo>
                      <a:pt x="36486" y="1052303"/>
                      <a:pt x="24997" y="1056776"/>
                      <a:pt x="16138" y="1062302"/>
                    </a:cubicBezTo>
                    <a:cubicBezTo>
                      <a:pt x="9911" y="1058793"/>
                      <a:pt x="1140" y="1058881"/>
                      <a:pt x="0" y="1066863"/>
                    </a:cubicBezTo>
                    <a:cubicBezTo>
                      <a:pt x="1666" y="1083790"/>
                      <a:pt x="9472" y="1099841"/>
                      <a:pt x="13419" y="1116593"/>
                    </a:cubicBezTo>
                    <a:cubicBezTo>
                      <a:pt x="69114" y="1311040"/>
                      <a:pt x="101039" y="1510838"/>
                      <a:pt x="142963" y="1708355"/>
                    </a:cubicBezTo>
                    <a:cubicBezTo>
                      <a:pt x="190939" y="1887980"/>
                      <a:pt x="245406" y="2065851"/>
                      <a:pt x="289610" y="2246528"/>
                    </a:cubicBezTo>
                    <a:cubicBezTo>
                      <a:pt x="322500" y="2374143"/>
                      <a:pt x="346269" y="2504037"/>
                      <a:pt x="383106" y="2630599"/>
                    </a:cubicBezTo>
                    <a:cubicBezTo>
                      <a:pt x="422048" y="2761722"/>
                      <a:pt x="468972" y="2890477"/>
                      <a:pt x="500634" y="3023792"/>
                    </a:cubicBezTo>
                    <a:cubicBezTo>
                      <a:pt x="534665" y="3151582"/>
                      <a:pt x="561766" y="3281126"/>
                      <a:pt x="598341" y="3408214"/>
                    </a:cubicBezTo>
                    <a:cubicBezTo>
                      <a:pt x="658596" y="3598539"/>
                      <a:pt x="706133" y="3792460"/>
                      <a:pt x="751390" y="3986908"/>
                    </a:cubicBezTo>
                    <a:cubicBezTo>
                      <a:pt x="761652" y="4040497"/>
                      <a:pt x="773317" y="4101805"/>
                      <a:pt x="789543" y="4156972"/>
                    </a:cubicBezTo>
                    <a:cubicBezTo>
                      <a:pt x="789455" y="4157236"/>
                      <a:pt x="789280" y="4157411"/>
                      <a:pt x="789192" y="4157674"/>
                    </a:cubicBezTo>
                    <a:cubicBezTo>
                      <a:pt x="767791" y="4200914"/>
                      <a:pt x="932243" y="4316337"/>
                      <a:pt x="983903" y="4360629"/>
                    </a:cubicBezTo>
                    <a:cubicBezTo>
                      <a:pt x="984253" y="4364313"/>
                      <a:pt x="985394" y="4367997"/>
                      <a:pt x="987586" y="4371067"/>
                    </a:cubicBezTo>
                    <a:cubicBezTo>
                      <a:pt x="993024" y="4378785"/>
                      <a:pt x="1003461" y="4379486"/>
                      <a:pt x="1011881" y="4380714"/>
                    </a:cubicBezTo>
                    <a:cubicBezTo>
                      <a:pt x="1039158" y="4384311"/>
                      <a:pt x="1066698" y="4384574"/>
                      <a:pt x="1094151" y="4385451"/>
                    </a:cubicBezTo>
                    <a:cubicBezTo>
                      <a:pt x="1239570" y="4386591"/>
                      <a:pt x="1384550" y="4373698"/>
                      <a:pt x="1529969" y="4372207"/>
                    </a:cubicBezTo>
                    <a:cubicBezTo>
                      <a:pt x="1689334" y="4372382"/>
                      <a:pt x="1848523" y="4369926"/>
                      <a:pt x="2007800" y="4365278"/>
                    </a:cubicBezTo>
                    <a:cubicBezTo>
                      <a:pt x="2236980" y="4350455"/>
                      <a:pt x="2468527" y="4337036"/>
                      <a:pt x="2699286" y="4326950"/>
                    </a:cubicBezTo>
                    <a:cubicBezTo>
                      <a:pt x="2733579" y="4322389"/>
                      <a:pt x="2764540" y="4315635"/>
                      <a:pt x="2800062" y="4316951"/>
                    </a:cubicBezTo>
                    <a:cubicBezTo>
                      <a:pt x="2812779" y="4317039"/>
                      <a:pt x="2825585" y="4317039"/>
                      <a:pt x="2838302" y="4315986"/>
                    </a:cubicBezTo>
                    <a:cubicBezTo>
                      <a:pt x="2862685" y="4313881"/>
                      <a:pt x="2871719" y="4280552"/>
                      <a:pt x="2854090" y="4265291"/>
                    </a:cubicBezTo>
                    <a:cubicBezTo>
                      <a:pt x="2860141" y="4247750"/>
                      <a:pt x="2863737" y="4227490"/>
                      <a:pt x="2869000" y="4216088"/>
                    </a:cubicBezTo>
                    <a:cubicBezTo>
                      <a:pt x="2871543" y="4208106"/>
                      <a:pt x="2874437" y="4200213"/>
                      <a:pt x="2877419" y="4192406"/>
                    </a:cubicBezTo>
                    <a:cubicBezTo>
                      <a:pt x="2880489" y="4191705"/>
                      <a:pt x="2883559" y="4191091"/>
                      <a:pt x="2886541" y="4190214"/>
                    </a:cubicBezTo>
                    <a:cubicBezTo>
                      <a:pt x="2900223" y="4182671"/>
                      <a:pt x="2901890" y="4164779"/>
                      <a:pt x="2893558" y="4153464"/>
                    </a:cubicBezTo>
                    <a:cubicBezTo>
                      <a:pt x="2901627" y="4134870"/>
                      <a:pt x="2909696" y="4116276"/>
                      <a:pt x="2916274" y="4097244"/>
                    </a:cubicBezTo>
                    <a:lnTo>
                      <a:pt x="2916186" y="4097244"/>
                    </a:lnTo>
                    <a:cubicBezTo>
                      <a:pt x="2914608" y="4093472"/>
                      <a:pt x="2912590" y="4091280"/>
                      <a:pt x="2910310" y="4090315"/>
                    </a:cubicBezTo>
                    <a:cubicBezTo>
                      <a:pt x="2950655" y="4047338"/>
                      <a:pt x="2878648" y="3913058"/>
                      <a:pt x="2863387" y="3869555"/>
                    </a:cubicBezTo>
                    <a:cubicBezTo>
                      <a:pt x="2836986" y="3805441"/>
                      <a:pt x="2815323" y="3739748"/>
                      <a:pt x="2795501" y="3673354"/>
                    </a:cubicBezTo>
                    <a:cubicBezTo>
                      <a:pt x="2793045" y="3666074"/>
                      <a:pt x="2790940" y="3658531"/>
                      <a:pt x="2787256" y="3651690"/>
                    </a:cubicBezTo>
                    <a:cubicBezTo>
                      <a:pt x="2785239" y="3647918"/>
                      <a:pt x="2782608" y="3645024"/>
                      <a:pt x="2779626" y="3642743"/>
                    </a:cubicBezTo>
                    <a:cubicBezTo>
                      <a:pt x="2871368" y="3570648"/>
                      <a:pt x="2951883" y="3484081"/>
                      <a:pt x="3024505" y="3392339"/>
                    </a:cubicBezTo>
                    <a:cubicBezTo>
                      <a:pt x="3026961" y="3389445"/>
                      <a:pt x="3034591" y="3379797"/>
                      <a:pt x="3041082" y="3369535"/>
                    </a:cubicBezTo>
                    <a:cubicBezTo>
                      <a:pt x="3056606" y="3361816"/>
                      <a:pt x="3067833" y="3349011"/>
                      <a:pt x="3069762" y="3327435"/>
                    </a:cubicBezTo>
                    <a:cubicBezTo>
                      <a:pt x="3052308" y="3240517"/>
                      <a:pt x="3024417" y="3155529"/>
                      <a:pt x="3005736" y="3068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4"/>
              <p:cNvSpPr/>
              <p:nvPr/>
            </p:nvSpPr>
            <p:spPr>
              <a:xfrm rot="-1013502">
                <a:off x="7210969" y="2673904"/>
                <a:ext cx="1345362" cy="2027934"/>
              </a:xfrm>
              <a:custGeom>
                <a:avLst/>
                <a:gdLst/>
                <a:ahLst/>
                <a:cxnLst/>
                <a:rect l="l" t="t" r="r" b="b"/>
                <a:pathLst>
                  <a:path w="2695952" h="4063750" extrusionOk="0">
                    <a:moveTo>
                      <a:pt x="724288" y="1444104"/>
                    </a:moveTo>
                    <a:cubicBezTo>
                      <a:pt x="729814" y="1377885"/>
                      <a:pt x="699730" y="1313946"/>
                      <a:pt x="679558" y="1252112"/>
                    </a:cubicBezTo>
                    <a:cubicBezTo>
                      <a:pt x="656841" y="1194400"/>
                      <a:pt x="642019" y="1133619"/>
                      <a:pt x="615970" y="1077399"/>
                    </a:cubicBezTo>
                    <a:cubicBezTo>
                      <a:pt x="602814" y="1056086"/>
                      <a:pt x="573344" y="1057577"/>
                      <a:pt x="551066" y="1056174"/>
                    </a:cubicBezTo>
                    <a:cubicBezTo>
                      <a:pt x="495898" y="1051174"/>
                      <a:pt x="483970" y="1113359"/>
                      <a:pt x="479760" y="1155897"/>
                    </a:cubicBezTo>
                    <a:cubicBezTo>
                      <a:pt x="475199" y="1189401"/>
                      <a:pt x="467393" y="1222292"/>
                      <a:pt x="459061" y="1255006"/>
                    </a:cubicBezTo>
                    <a:cubicBezTo>
                      <a:pt x="431784" y="1227028"/>
                      <a:pt x="411348" y="1193085"/>
                      <a:pt x="389334" y="1160896"/>
                    </a:cubicBezTo>
                    <a:cubicBezTo>
                      <a:pt x="378107" y="1143706"/>
                      <a:pt x="364600" y="1119235"/>
                      <a:pt x="340393" y="1123533"/>
                    </a:cubicBezTo>
                    <a:cubicBezTo>
                      <a:pt x="326272" y="1126252"/>
                      <a:pt x="314168" y="1134409"/>
                      <a:pt x="300661" y="1139320"/>
                    </a:cubicBezTo>
                    <a:cubicBezTo>
                      <a:pt x="287593" y="1144583"/>
                      <a:pt x="272419" y="1148793"/>
                      <a:pt x="264701" y="1161773"/>
                    </a:cubicBezTo>
                    <a:cubicBezTo>
                      <a:pt x="254790" y="1181771"/>
                      <a:pt x="256457" y="1219660"/>
                      <a:pt x="272770" y="1235623"/>
                    </a:cubicBezTo>
                    <a:cubicBezTo>
                      <a:pt x="296539" y="1321752"/>
                      <a:pt x="309783" y="1410424"/>
                      <a:pt x="330306" y="1497693"/>
                    </a:cubicBezTo>
                    <a:cubicBezTo>
                      <a:pt x="339340" y="1532162"/>
                      <a:pt x="345568" y="1581541"/>
                      <a:pt x="390737" y="1582418"/>
                    </a:cubicBezTo>
                    <a:cubicBezTo>
                      <a:pt x="472831" y="1583120"/>
                      <a:pt x="448273" y="1471381"/>
                      <a:pt x="434591" y="1419984"/>
                    </a:cubicBezTo>
                    <a:cubicBezTo>
                      <a:pt x="450904" y="1448928"/>
                      <a:pt x="484584" y="1459891"/>
                      <a:pt x="516334" y="1454804"/>
                    </a:cubicBezTo>
                    <a:cubicBezTo>
                      <a:pt x="573256" y="1444805"/>
                      <a:pt x="565538" y="1369552"/>
                      <a:pt x="568783" y="1325523"/>
                    </a:cubicBezTo>
                    <a:cubicBezTo>
                      <a:pt x="577378" y="1359466"/>
                      <a:pt x="585097" y="1393672"/>
                      <a:pt x="594306" y="1427439"/>
                    </a:cubicBezTo>
                    <a:cubicBezTo>
                      <a:pt x="600007" y="1445682"/>
                      <a:pt x="603954" y="1466645"/>
                      <a:pt x="619039" y="1479713"/>
                    </a:cubicBezTo>
                    <a:cubicBezTo>
                      <a:pt x="653859" y="1505937"/>
                      <a:pt x="718149" y="1492080"/>
                      <a:pt x="724288" y="1444104"/>
                    </a:cubicBezTo>
                    <a:close/>
                    <a:moveTo>
                      <a:pt x="1043719" y="1367535"/>
                    </a:moveTo>
                    <a:cubicBezTo>
                      <a:pt x="1082135" y="1341047"/>
                      <a:pt x="1067137" y="1287020"/>
                      <a:pt x="1057752" y="1249130"/>
                    </a:cubicBezTo>
                    <a:cubicBezTo>
                      <a:pt x="1032843" y="1160984"/>
                      <a:pt x="1004689" y="1072926"/>
                      <a:pt x="962151" y="991621"/>
                    </a:cubicBezTo>
                    <a:cubicBezTo>
                      <a:pt x="947943" y="967764"/>
                      <a:pt x="938909" y="936541"/>
                      <a:pt x="913298" y="922507"/>
                    </a:cubicBezTo>
                    <a:cubicBezTo>
                      <a:pt x="887600" y="912246"/>
                      <a:pt x="858744" y="907948"/>
                      <a:pt x="831204" y="910228"/>
                    </a:cubicBezTo>
                    <a:cubicBezTo>
                      <a:pt x="807961" y="913561"/>
                      <a:pt x="783403" y="924349"/>
                      <a:pt x="773142" y="946715"/>
                    </a:cubicBezTo>
                    <a:cubicBezTo>
                      <a:pt x="767967" y="955836"/>
                      <a:pt x="770423" y="964782"/>
                      <a:pt x="776211" y="970659"/>
                    </a:cubicBezTo>
                    <a:cubicBezTo>
                      <a:pt x="775071" y="971536"/>
                      <a:pt x="774106" y="972764"/>
                      <a:pt x="773405" y="974167"/>
                    </a:cubicBezTo>
                    <a:cubicBezTo>
                      <a:pt x="767002" y="971711"/>
                      <a:pt x="760336" y="980219"/>
                      <a:pt x="760775" y="988639"/>
                    </a:cubicBezTo>
                    <a:cubicBezTo>
                      <a:pt x="751039" y="1081696"/>
                      <a:pt x="749724" y="1175719"/>
                      <a:pt x="757179" y="1269040"/>
                    </a:cubicBezTo>
                    <a:cubicBezTo>
                      <a:pt x="764283" y="1327190"/>
                      <a:pt x="754898" y="1422615"/>
                      <a:pt x="827608" y="1439455"/>
                    </a:cubicBezTo>
                    <a:cubicBezTo>
                      <a:pt x="917069" y="1451120"/>
                      <a:pt x="895669" y="1327628"/>
                      <a:pt x="891459" y="1271759"/>
                    </a:cubicBezTo>
                    <a:cubicBezTo>
                      <a:pt x="905580" y="1265444"/>
                      <a:pt x="919613" y="1263339"/>
                      <a:pt x="935313" y="1261409"/>
                    </a:cubicBezTo>
                    <a:cubicBezTo>
                      <a:pt x="960836" y="1289826"/>
                      <a:pt x="956626" y="1335697"/>
                      <a:pt x="984780" y="1362974"/>
                    </a:cubicBezTo>
                    <a:cubicBezTo>
                      <a:pt x="1000567" y="1377095"/>
                      <a:pt x="1025739" y="1378235"/>
                      <a:pt x="1043719" y="1367535"/>
                    </a:cubicBezTo>
                    <a:close/>
                    <a:moveTo>
                      <a:pt x="1355081" y="876899"/>
                    </a:moveTo>
                    <a:cubicBezTo>
                      <a:pt x="1375166" y="839975"/>
                      <a:pt x="1369377" y="775860"/>
                      <a:pt x="1318419" y="771212"/>
                    </a:cubicBezTo>
                    <a:cubicBezTo>
                      <a:pt x="1220713" y="762792"/>
                      <a:pt x="1121077" y="787701"/>
                      <a:pt x="1028633" y="820153"/>
                    </a:cubicBezTo>
                    <a:cubicBezTo>
                      <a:pt x="1002058" y="832169"/>
                      <a:pt x="995743" y="861901"/>
                      <a:pt x="1000479" y="888389"/>
                    </a:cubicBezTo>
                    <a:cubicBezTo>
                      <a:pt x="1001181" y="895055"/>
                      <a:pt x="1005654" y="900580"/>
                      <a:pt x="1011443" y="903475"/>
                    </a:cubicBezTo>
                    <a:cubicBezTo>
                      <a:pt x="992673" y="969869"/>
                      <a:pt x="1072487" y="971887"/>
                      <a:pt x="1117569" y="965572"/>
                    </a:cubicBezTo>
                    <a:cubicBezTo>
                      <a:pt x="1149582" y="1033194"/>
                      <a:pt x="1159318" y="1247727"/>
                      <a:pt x="1247025" y="1257375"/>
                    </a:cubicBezTo>
                    <a:cubicBezTo>
                      <a:pt x="1337452" y="1274214"/>
                      <a:pt x="1333680" y="1164843"/>
                      <a:pt x="1319033" y="1105202"/>
                    </a:cubicBezTo>
                    <a:cubicBezTo>
                      <a:pt x="1307280" y="1046877"/>
                      <a:pt x="1279565" y="992673"/>
                      <a:pt x="1265707" y="935400"/>
                    </a:cubicBezTo>
                    <a:cubicBezTo>
                      <a:pt x="1266496" y="933646"/>
                      <a:pt x="1267987" y="932506"/>
                      <a:pt x="1269391" y="931366"/>
                    </a:cubicBezTo>
                    <a:lnTo>
                      <a:pt x="1269478" y="931453"/>
                    </a:lnTo>
                    <a:cubicBezTo>
                      <a:pt x="1297018" y="912158"/>
                      <a:pt x="1337013" y="907685"/>
                      <a:pt x="1355081" y="876899"/>
                    </a:cubicBezTo>
                    <a:close/>
                    <a:moveTo>
                      <a:pt x="1740643" y="1007584"/>
                    </a:moveTo>
                    <a:cubicBezTo>
                      <a:pt x="1774410" y="970483"/>
                      <a:pt x="1770990" y="916894"/>
                      <a:pt x="1758272" y="871637"/>
                    </a:cubicBezTo>
                    <a:cubicBezTo>
                      <a:pt x="1734766" y="792963"/>
                      <a:pt x="1716173" y="712886"/>
                      <a:pt x="1694772" y="633599"/>
                    </a:cubicBezTo>
                    <a:cubicBezTo>
                      <a:pt x="1688545" y="612198"/>
                      <a:pt x="1685212" y="588868"/>
                      <a:pt x="1671091" y="570888"/>
                    </a:cubicBezTo>
                    <a:cubicBezTo>
                      <a:pt x="1652585" y="548961"/>
                      <a:pt x="1613555" y="546944"/>
                      <a:pt x="1593031" y="566853"/>
                    </a:cubicBezTo>
                    <a:cubicBezTo>
                      <a:pt x="1551984" y="623425"/>
                      <a:pt x="1579349" y="699555"/>
                      <a:pt x="1579349" y="764371"/>
                    </a:cubicBezTo>
                    <a:cubicBezTo>
                      <a:pt x="1579349" y="765686"/>
                      <a:pt x="1579261" y="766827"/>
                      <a:pt x="1579261" y="768054"/>
                    </a:cubicBezTo>
                    <a:cubicBezTo>
                      <a:pt x="1579261" y="768142"/>
                      <a:pt x="1579173" y="768142"/>
                      <a:pt x="1579173" y="768142"/>
                    </a:cubicBezTo>
                    <a:cubicBezTo>
                      <a:pt x="1564526" y="776387"/>
                      <a:pt x="1550055" y="780947"/>
                      <a:pt x="1533127" y="784894"/>
                    </a:cubicBezTo>
                    <a:cubicBezTo>
                      <a:pt x="1519708" y="772177"/>
                      <a:pt x="1522953" y="749110"/>
                      <a:pt x="1520059" y="732007"/>
                    </a:cubicBezTo>
                    <a:cubicBezTo>
                      <a:pt x="1517603" y="701748"/>
                      <a:pt x="1518129" y="666928"/>
                      <a:pt x="1505061" y="638510"/>
                    </a:cubicBezTo>
                    <a:cubicBezTo>
                      <a:pt x="1486203" y="592552"/>
                      <a:pt x="1438315" y="593955"/>
                      <a:pt x="1426738" y="643598"/>
                    </a:cubicBezTo>
                    <a:cubicBezTo>
                      <a:pt x="1416037" y="683768"/>
                      <a:pt x="1421037" y="726043"/>
                      <a:pt x="1421388" y="767090"/>
                    </a:cubicBezTo>
                    <a:cubicBezTo>
                      <a:pt x="1418405" y="796998"/>
                      <a:pt x="1419283" y="826994"/>
                      <a:pt x="1419546" y="856902"/>
                    </a:cubicBezTo>
                    <a:cubicBezTo>
                      <a:pt x="1419458" y="908913"/>
                      <a:pt x="1423405" y="960748"/>
                      <a:pt x="1429194" y="1012407"/>
                    </a:cubicBezTo>
                    <a:cubicBezTo>
                      <a:pt x="1433140" y="1056437"/>
                      <a:pt x="1435596" y="1109061"/>
                      <a:pt x="1475591" y="1136601"/>
                    </a:cubicBezTo>
                    <a:cubicBezTo>
                      <a:pt x="1491290" y="1146775"/>
                      <a:pt x="1514445" y="1150108"/>
                      <a:pt x="1531373" y="1140460"/>
                    </a:cubicBezTo>
                    <a:cubicBezTo>
                      <a:pt x="1594698" y="1091870"/>
                      <a:pt x="1557159" y="979166"/>
                      <a:pt x="1551633" y="911368"/>
                    </a:cubicBezTo>
                    <a:cubicBezTo>
                      <a:pt x="1573297" y="900493"/>
                      <a:pt x="1596627" y="892336"/>
                      <a:pt x="1620045" y="886021"/>
                    </a:cubicBezTo>
                    <a:cubicBezTo>
                      <a:pt x="1638727" y="928121"/>
                      <a:pt x="1634078" y="979956"/>
                      <a:pt x="1661355" y="1018196"/>
                    </a:cubicBezTo>
                    <a:cubicBezTo>
                      <a:pt x="1683370" y="1042930"/>
                      <a:pt x="1721259" y="1028546"/>
                      <a:pt x="1740643" y="1007584"/>
                    </a:cubicBezTo>
                    <a:close/>
                    <a:moveTo>
                      <a:pt x="1903779" y="2887067"/>
                    </a:moveTo>
                    <a:cubicBezTo>
                      <a:pt x="1918864" y="2856896"/>
                      <a:pt x="1900095" y="2823216"/>
                      <a:pt x="1894745" y="2792606"/>
                    </a:cubicBezTo>
                    <a:cubicBezTo>
                      <a:pt x="1889219" y="2716476"/>
                      <a:pt x="1811160" y="2714898"/>
                      <a:pt x="1753185" y="2730597"/>
                    </a:cubicBezTo>
                    <a:cubicBezTo>
                      <a:pt x="1615221" y="2761996"/>
                      <a:pt x="1479625" y="2803131"/>
                      <a:pt x="1343416" y="2841722"/>
                    </a:cubicBezTo>
                    <a:cubicBezTo>
                      <a:pt x="1310174" y="2852248"/>
                      <a:pt x="1276582" y="2862334"/>
                      <a:pt x="1244306" y="2875665"/>
                    </a:cubicBezTo>
                    <a:cubicBezTo>
                      <a:pt x="1213082" y="2884348"/>
                      <a:pt x="1190191" y="2910134"/>
                      <a:pt x="1192296" y="2943551"/>
                    </a:cubicBezTo>
                    <a:cubicBezTo>
                      <a:pt x="1194401" y="2969249"/>
                      <a:pt x="1196681" y="3004332"/>
                      <a:pt x="1222467" y="3017488"/>
                    </a:cubicBezTo>
                    <a:cubicBezTo>
                      <a:pt x="1221765" y="3039327"/>
                      <a:pt x="1239307" y="3057395"/>
                      <a:pt x="1260795" y="3059588"/>
                    </a:cubicBezTo>
                    <a:cubicBezTo>
                      <a:pt x="1358150" y="3059325"/>
                      <a:pt x="1445595" y="3011787"/>
                      <a:pt x="1538916" y="2988194"/>
                    </a:cubicBezTo>
                    <a:cubicBezTo>
                      <a:pt x="1629956" y="2976967"/>
                      <a:pt x="1718628" y="2953199"/>
                      <a:pt x="1806599" y="2927851"/>
                    </a:cubicBezTo>
                    <a:cubicBezTo>
                      <a:pt x="1831332" y="2919694"/>
                      <a:pt x="1855890" y="2911801"/>
                      <a:pt x="1880712" y="2904258"/>
                    </a:cubicBezTo>
                    <a:cubicBezTo>
                      <a:pt x="1889921" y="2901013"/>
                      <a:pt x="1899130" y="2895926"/>
                      <a:pt x="1903779" y="2887067"/>
                    </a:cubicBezTo>
                    <a:close/>
                    <a:moveTo>
                      <a:pt x="2045777" y="2316530"/>
                    </a:moveTo>
                    <a:cubicBezTo>
                      <a:pt x="2064985" y="2285218"/>
                      <a:pt x="2052180" y="2247241"/>
                      <a:pt x="2043321" y="2214614"/>
                    </a:cubicBezTo>
                    <a:cubicBezTo>
                      <a:pt x="2013676" y="2091999"/>
                      <a:pt x="1968858" y="1973945"/>
                      <a:pt x="1936055" y="1852294"/>
                    </a:cubicBezTo>
                    <a:cubicBezTo>
                      <a:pt x="1900446" y="1696087"/>
                      <a:pt x="1864574" y="1538740"/>
                      <a:pt x="1798354" y="1392005"/>
                    </a:cubicBezTo>
                    <a:cubicBezTo>
                      <a:pt x="1774936" y="1342363"/>
                      <a:pt x="1768008" y="1280178"/>
                      <a:pt x="1696877" y="1308333"/>
                    </a:cubicBezTo>
                    <a:cubicBezTo>
                      <a:pt x="1526373" y="1359378"/>
                      <a:pt x="1357536" y="1418142"/>
                      <a:pt x="1195278" y="1491817"/>
                    </a:cubicBezTo>
                    <a:cubicBezTo>
                      <a:pt x="1131514" y="1521988"/>
                      <a:pt x="1067663" y="1551896"/>
                      <a:pt x="1001093" y="1575314"/>
                    </a:cubicBezTo>
                    <a:cubicBezTo>
                      <a:pt x="882688" y="1620045"/>
                      <a:pt x="762792" y="1660741"/>
                      <a:pt x="641580" y="1697227"/>
                    </a:cubicBezTo>
                    <a:cubicBezTo>
                      <a:pt x="607813" y="1710559"/>
                      <a:pt x="565889" y="1712050"/>
                      <a:pt x="538349" y="1736784"/>
                    </a:cubicBezTo>
                    <a:cubicBezTo>
                      <a:pt x="533437" y="1741783"/>
                      <a:pt x="531420" y="1748361"/>
                      <a:pt x="531683" y="1754851"/>
                    </a:cubicBezTo>
                    <a:cubicBezTo>
                      <a:pt x="526508" y="1752746"/>
                      <a:pt x="520983" y="1751518"/>
                      <a:pt x="515895" y="1754939"/>
                    </a:cubicBezTo>
                    <a:cubicBezTo>
                      <a:pt x="513264" y="1757044"/>
                      <a:pt x="511072" y="1759938"/>
                      <a:pt x="509493" y="1763359"/>
                    </a:cubicBezTo>
                    <a:cubicBezTo>
                      <a:pt x="493793" y="1767306"/>
                      <a:pt x="513177" y="1812826"/>
                      <a:pt x="514054" y="1825982"/>
                    </a:cubicBezTo>
                    <a:cubicBezTo>
                      <a:pt x="526947" y="1882115"/>
                      <a:pt x="541067" y="1937897"/>
                      <a:pt x="555364" y="1993679"/>
                    </a:cubicBezTo>
                    <a:cubicBezTo>
                      <a:pt x="571327" y="2054635"/>
                      <a:pt x="582465" y="2116645"/>
                      <a:pt x="595271" y="2178303"/>
                    </a:cubicBezTo>
                    <a:cubicBezTo>
                      <a:pt x="621846" y="2286885"/>
                      <a:pt x="657105" y="2393362"/>
                      <a:pt x="691047" y="2499839"/>
                    </a:cubicBezTo>
                    <a:cubicBezTo>
                      <a:pt x="712711" y="2563777"/>
                      <a:pt x="727709" y="2629646"/>
                      <a:pt x="744549" y="2694900"/>
                    </a:cubicBezTo>
                    <a:cubicBezTo>
                      <a:pt x="750250" y="2713582"/>
                      <a:pt x="753758" y="2733930"/>
                      <a:pt x="765511" y="2749981"/>
                    </a:cubicBezTo>
                    <a:cubicBezTo>
                      <a:pt x="791209" y="2779625"/>
                      <a:pt x="835326" y="2765592"/>
                      <a:pt x="868392" y="2758927"/>
                    </a:cubicBezTo>
                    <a:cubicBezTo>
                      <a:pt x="941189" y="2744630"/>
                      <a:pt x="1007408" y="2712003"/>
                      <a:pt x="1073715" y="2679902"/>
                    </a:cubicBezTo>
                    <a:cubicBezTo>
                      <a:pt x="1139583" y="2652713"/>
                      <a:pt x="1206767" y="2628330"/>
                      <a:pt x="1273074" y="2602193"/>
                    </a:cubicBezTo>
                    <a:cubicBezTo>
                      <a:pt x="1400776" y="2569303"/>
                      <a:pt x="1522865" y="2521766"/>
                      <a:pt x="1643814" y="2470018"/>
                    </a:cubicBezTo>
                    <a:cubicBezTo>
                      <a:pt x="1678634" y="2456950"/>
                      <a:pt x="1715208" y="2450109"/>
                      <a:pt x="1751255" y="2441250"/>
                    </a:cubicBezTo>
                    <a:cubicBezTo>
                      <a:pt x="1802564" y="2426778"/>
                      <a:pt x="1851856" y="2405992"/>
                      <a:pt x="1901323" y="2386345"/>
                    </a:cubicBezTo>
                    <a:cubicBezTo>
                      <a:pt x="1948159" y="2364068"/>
                      <a:pt x="2008852" y="2354069"/>
                      <a:pt x="2045777" y="2316530"/>
                    </a:cubicBezTo>
                    <a:close/>
                    <a:moveTo>
                      <a:pt x="2695953" y="3257719"/>
                    </a:moveTo>
                    <a:cubicBezTo>
                      <a:pt x="2695777" y="3258508"/>
                      <a:pt x="2695690" y="3259385"/>
                      <a:pt x="2695514" y="3260175"/>
                    </a:cubicBezTo>
                    <a:cubicBezTo>
                      <a:pt x="2696479" y="3281312"/>
                      <a:pt x="2683762" y="3296661"/>
                      <a:pt x="2664904" y="3304029"/>
                    </a:cubicBezTo>
                    <a:cubicBezTo>
                      <a:pt x="2478351" y="3385597"/>
                      <a:pt x="2294603" y="3474006"/>
                      <a:pt x="2106646" y="3552328"/>
                    </a:cubicBezTo>
                    <a:cubicBezTo>
                      <a:pt x="2024552" y="3588113"/>
                      <a:pt x="1939388" y="3616092"/>
                      <a:pt x="1856504" y="3649859"/>
                    </a:cubicBezTo>
                    <a:cubicBezTo>
                      <a:pt x="1740380" y="3694239"/>
                      <a:pt x="1626623" y="3744583"/>
                      <a:pt x="1507779" y="3781508"/>
                    </a:cubicBezTo>
                    <a:cubicBezTo>
                      <a:pt x="1260006" y="3865532"/>
                      <a:pt x="1014162" y="3956397"/>
                      <a:pt x="775334" y="4063751"/>
                    </a:cubicBezTo>
                    <a:cubicBezTo>
                      <a:pt x="776825" y="4062084"/>
                      <a:pt x="777965" y="4060155"/>
                      <a:pt x="778492" y="4057874"/>
                    </a:cubicBezTo>
                    <a:cubicBezTo>
                      <a:pt x="778492" y="4057874"/>
                      <a:pt x="778492" y="4057962"/>
                      <a:pt x="778579" y="4057962"/>
                    </a:cubicBezTo>
                    <a:cubicBezTo>
                      <a:pt x="780158" y="4050331"/>
                      <a:pt x="778667" y="4042964"/>
                      <a:pt x="776650" y="4035597"/>
                    </a:cubicBezTo>
                    <a:cubicBezTo>
                      <a:pt x="779106" y="4030597"/>
                      <a:pt x="780158" y="4024721"/>
                      <a:pt x="779281" y="4018845"/>
                    </a:cubicBezTo>
                    <a:cubicBezTo>
                      <a:pt x="766388" y="3908333"/>
                      <a:pt x="740777" y="3800541"/>
                      <a:pt x="716833" y="3692047"/>
                    </a:cubicBezTo>
                    <a:cubicBezTo>
                      <a:pt x="697713" y="3595393"/>
                      <a:pt x="672453" y="3500318"/>
                      <a:pt x="650439" y="3404278"/>
                    </a:cubicBezTo>
                    <a:cubicBezTo>
                      <a:pt x="622811" y="3278418"/>
                      <a:pt x="596849" y="3151944"/>
                      <a:pt x="559048" y="3028715"/>
                    </a:cubicBezTo>
                    <a:cubicBezTo>
                      <a:pt x="522561" y="2903030"/>
                      <a:pt x="477743" y="2779625"/>
                      <a:pt x="445729" y="2652801"/>
                    </a:cubicBezTo>
                    <a:cubicBezTo>
                      <a:pt x="401174" y="2458616"/>
                      <a:pt x="355829" y="2264607"/>
                      <a:pt x="301977" y="2072791"/>
                    </a:cubicBezTo>
                    <a:cubicBezTo>
                      <a:pt x="241546" y="1850540"/>
                      <a:pt x="175678" y="1629693"/>
                      <a:pt x="130421" y="1403671"/>
                    </a:cubicBezTo>
                    <a:cubicBezTo>
                      <a:pt x="95163" y="1275968"/>
                      <a:pt x="55080" y="1149933"/>
                      <a:pt x="29031" y="1019863"/>
                    </a:cubicBezTo>
                    <a:cubicBezTo>
                      <a:pt x="21576" y="993112"/>
                      <a:pt x="14384" y="965133"/>
                      <a:pt x="0" y="941189"/>
                    </a:cubicBezTo>
                    <a:cubicBezTo>
                      <a:pt x="6227" y="937418"/>
                      <a:pt x="11928" y="934436"/>
                      <a:pt x="16928" y="932331"/>
                    </a:cubicBezTo>
                    <a:cubicBezTo>
                      <a:pt x="101565" y="888828"/>
                      <a:pt x="178923" y="833133"/>
                      <a:pt x="261631" y="786385"/>
                    </a:cubicBezTo>
                    <a:cubicBezTo>
                      <a:pt x="341533" y="743584"/>
                      <a:pt x="418979" y="696134"/>
                      <a:pt x="499933" y="655350"/>
                    </a:cubicBezTo>
                    <a:cubicBezTo>
                      <a:pt x="731305" y="534402"/>
                      <a:pt x="968817" y="425908"/>
                      <a:pt x="1204662" y="314168"/>
                    </a:cubicBezTo>
                    <a:cubicBezTo>
                      <a:pt x="1310350" y="257158"/>
                      <a:pt x="1422089" y="212603"/>
                      <a:pt x="1530408" y="160943"/>
                    </a:cubicBezTo>
                    <a:cubicBezTo>
                      <a:pt x="1634868" y="108319"/>
                      <a:pt x="1741257" y="59817"/>
                      <a:pt x="1849049" y="13507"/>
                    </a:cubicBezTo>
                    <a:cubicBezTo>
                      <a:pt x="1857732" y="9034"/>
                      <a:pt x="1868257" y="5438"/>
                      <a:pt x="1877028" y="0"/>
                    </a:cubicBezTo>
                    <a:cubicBezTo>
                      <a:pt x="1874134" y="47713"/>
                      <a:pt x="1892815" y="97618"/>
                      <a:pt x="1896587" y="144980"/>
                    </a:cubicBezTo>
                    <a:cubicBezTo>
                      <a:pt x="1911497" y="322413"/>
                      <a:pt x="1962367" y="492828"/>
                      <a:pt x="2000959" y="665963"/>
                    </a:cubicBezTo>
                    <a:cubicBezTo>
                      <a:pt x="2034463" y="801296"/>
                      <a:pt x="2062441" y="937856"/>
                      <a:pt x="2096472" y="1073013"/>
                    </a:cubicBezTo>
                    <a:cubicBezTo>
                      <a:pt x="2143133" y="1243254"/>
                      <a:pt x="2195494" y="1411827"/>
                      <a:pt x="2241716" y="1582243"/>
                    </a:cubicBezTo>
                    <a:cubicBezTo>
                      <a:pt x="2312671" y="1852733"/>
                      <a:pt x="2404325" y="2117259"/>
                      <a:pt x="2477649" y="2386959"/>
                    </a:cubicBezTo>
                    <a:cubicBezTo>
                      <a:pt x="2535974" y="2621664"/>
                      <a:pt x="2594212" y="2856369"/>
                      <a:pt x="2654292" y="3090549"/>
                    </a:cubicBezTo>
                    <a:cubicBezTo>
                      <a:pt x="2666308" y="3142384"/>
                      <a:pt x="2675342" y="3189658"/>
                      <a:pt x="2686305" y="3242984"/>
                    </a:cubicBezTo>
                    <a:cubicBezTo>
                      <a:pt x="2687708" y="3248510"/>
                      <a:pt x="2691392" y="3253860"/>
                      <a:pt x="2695953" y="32577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4"/>
              <p:cNvSpPr/>
              <p:nvPr/>
            </p:nvSpPr>
            <p:spPr>
              <a:xfrm rot="-1013502">
                <a:off x="7230988" y="3291243"/>
                <a:ext cx="455982" cy="1576811"/>
              </a:xfrm>
              <a:custGeom>
                <a:avLst/>
                <a:gdLst/>
                <a:ahLst/>
                <a:cxnLst/>
                <a:rect l="l" t="t" r="r" b="b"/>
                <a:pathLst>
                  <a:path w="913736" h="3159749" extrusionOk="0">
                    <a:moveTo>
                      <a:pt x="896371" y="3103968"/>
                    </a:moveTo>
                    <a:cubicBezTo>
                      <a:pt x="897686" y="3113089"/>
                      <a:pt x="905668" y="3117036"/>
                      <a:pt x="913737" y="3116598"/>
                    </a:cubicBezTo>
                    <a:cubicBezTo>
                      <a:pt x="881197" y="3132210"/>
                      <a:pt x="848570" y="3147383"/>
                      <a:pt x="814715" y="3159750"/>
                    </a:cubicBezTo>
                    <a:cubicBezTo>
                      <a:pt x="816206" y="3151330"/>
                      <a:pt x="814978" y="3142033"/>
                      <a:pt x="812171" y="3134052"/>
                    </a:cubicBezTo>
                    <a:cubicBezTo>
                      <a:pt x="804541" y="3103178"/>
                      <a:pt x="796209" y="3072569"/>
                      <a:pt x="789543" y="3041520"/>
                    </a:cubicBezTo>
                    <a:cubicBezTo>
                      <a:pt x="754635" y="2868473"/>
                      <a:pt x="711483" y="2696742"/>
                      <a:pt x="663946" y="2526765"/>
                    </a:cubicBezTo>
                    <a:cubicBezTo>
                      <a:pt x="622899" y="2398712"/>
                      <a:pt x="588342" y="2268905"/>
                      <a:pt x="557557" y="2138133"/>
                    </a:cubicBezTo>
                    <a:cubicBezTo>
                      <a:pt x="513527" y="1940791"/>
                      <a:pt x="446870" y="1750115"/>
                      <a:pt x="389772" y="1556545"/>
                    </a:cubicBezTo>
                    <a:cubicBezTo>
                      <a:pt x="347936" y="1393146"/>
                      <a:pt x="313554" y="1227729"/>
                      <a:pt x="266718" y="1065558"/>
                    </a:cubicBezTo>
                    <a:cubicBezTo>
                      <a:pt x="233302" y="936804"/>
                      <a:pt x="190764" y="810505"/>
                      <a:pt x="156119" y="682013"/>
                    </a:cubicBezTo>
                    <a:cubicBezTo>
                      <a:pt x="113844" y="495460"/>
                      <a:pt x="79638" y="306976"/>
                      <a:pt x="16840" y="125597"/>
                    </a:cubicBezTo>
                    <a:cubicBezTo>
                      <a:pt x="11314" y="110862"/>
                      <a:pt x="6578" y="95338"/>
                      <a:pt x="0" y="80779"/>
                    </a:cubicBezTo>
                    <a:cubicBezTo>
                      <a:pt x="37627" y="72797"/>
                      <a:pt x="92268" y="28505"/>
                      <a:pt x="133754" y="0"/>
                    </a:cubicBezTo>
                    <a:cubicBezTo>
                      <a:pt x="135508" y="11051"/>
                      <a:pt x="138402" y="21927"/>
                      <a:pt x="140771" y="32978"/>
                    </a:cubicBezTo>
                    <a:cubicBezTo>
                      <a:pt x="158312" y="125860"/>
                      <a:pt x="169363" y="220760"/>
                      <a:pt x="195237" y="312063"/>
                    </a:cubicBezTo>
                    <a:cubicBezTo>
                      <a:pt x="226812" y="423715"/>
                      <a:pt x="247949" y="537647"/>
                      <a:pt x="271367" y="651228"/>
                    </a:cubicBezTo>
                    <a:cubicBezTo>
                      <a:pt x="305397" y="810856"/>
                      <a:pt x="356180" y="966186"/>
                      <a:pt x="395912" y="1124410"/>
                    </a:cubicBezTo>
                    <a:cubicBezTo>
                      <a:pt x="448624" y="1315612"/>
                      <a:pt x="494670" y="1508569"/>
                      <a:pt x="538612" y="1701964"/>
                    </a:cubicBezTo>
                    <a:cubicBezTo>
                      <a:pt x="595622" y="1924215"/>
                      <a:pt x="680435" y="2138835"/>
                      <a:pt x="723938" y="2364769"/>
                    </a:cubicBezTo>
                    <a:cubicBezTo>
                      <a:pt x="773405" y="2600878"/>
                      <a:pt x="841290" y="2833829"/>
                      <a:pt x="873479" y="3073270"/>
                    </a:cubicBezTo>
                    <a:cubicBezTo>
                      <a:pt x="875408" y="3085286"/>
                      <a:pt x="884267" y="3094759"/>
                      <a:pt x="895318" y="3097828"/>
                    </a:cubicBezTo>
                    <a:cubicBezTo>
                      <a:pt x="895493" y="3099933"/>
                      <a:pt x="895844" y="3102038"/>
                      <a:pt x="896371" y="31039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4"/>
              <p:cNvSpPr/>
              <p:nvPr/>
            </p:nvSpPr>
            <p:spPr>
              <a:xfrm rot="-1013502">
                <a:off x="7890712" y="4781530"/>
                <a:ext cx="79603" cy="65860"/>
              </a:xfrm>
              <a:custGeom>
                <a:avLst/>
                <a:gdLst/>
                <a:ahLst/>
                <a:cxnLst/>
                <a:rect l="l" t="t" r="r" b="b"/>
                <a:pathLst>
                  <a:path w="159516" h="131975" extrusionOk="0">
                    <a:moveTo>
                      <a:pt x="108319" y="27428"/>
                    </a:moveTo>
                    <a:cubicBezTo>
                      <a:pt x="134280" y="53302"/>
                      <a:pt x="164101" y="88560"/>
                      <a:pt x="158926" y="127502"/>
                    </a:cubicBezTo>
                    <a:cubicBezTo>
                      <a:pt x="158400" y="128993"/>
                      <a:pt x="157961" y="130484"/>
                      <a:pt x="157523" y="131976"/>
                    </a:cubicBezTo>
                    <a:cubicBezTo>
                      <a:pt x="155769" y="127765"/>
                      <a:pt x="152699" y="123643"/>
                      <a:pt x="148226" y="120135"/>
                    </a:cubicBezTo>
                    <a:cubicBezTo>
                      <a:pt x="100250" y="79526"/>
                      <a:pt x="47625" y="43478"/>
                      <a:pt x="0" y="2256"/>
                    </a:cubicBezTo>
                    <a:cubicBezTo>
                      <a:pt x="37013" y="-4673"/>
                      <a:pt x="78937" y="4537"/>
                      <a:pt x="108319" y="27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4"/>
              <p:cNvSpPr/>
              <p:nvPr/>
            </p:nvSpPr>
            <p:spPr>
              <a:xfrm rot="-1013502">
                <a:off x="7725430" y="3344079"/>
                <a:ext cx="312071" cy="193020"/>
              </a:xfrm>
              <a:custGeom>
                <a:avLst/>
                <a:gdLst/>
                <a:ahLst/>
                <a:cxnLst/>
                <a:rect l="l" t="t" r="r" b="b"/>
                <a:pathLst>
                  <a:path w="625354" h="386790" extrusionOk="0">
                    <a:moveTo>
                      <a:pt x="551768" y="0"/>
                    </a:moveTo>
                    <a:cubicBezTo>
                      <a:pt x="580711" y="61746"/>
                      <a:pt x="604568" y="125159"/>
                      <a:pt x="625354" y="189624"/>
                    </a:cubicBezTo>
                    <a:cubicBezTo>
                      <a:pt x="537296" y="212954"/>
                      <a:pt x="455903" y="257422"/>
                      <a:pt x="366880" y="278559"/>
                    </a:cubicBezTo>
                    <a:cubicBezTo>
                      <a:pt x="313116" y="291978"/>
                      <a:pt x="262508" y="315396"/>
                      <a:pt x="209182" y="330131"/>
                    </a:cubicBezTo>
                    <a:cubicBezTo>
                      <a:pt x="196815" y="334166"/>
                      <a:pt x="96654" y="360653"/>
                      <a:pt x="40082" y="386790"/>
                    </a:cubicBezTo>
                    <a:cubicBezTo>
                      <a:pt x="22716" y="327588"/>
                      <a:pt x="5087" y="268297"/>
                      <a:pt x="0" y="206727"/>
                    </a:cubicBezTo>
                    <a:cubicBezTo>
                      <a:pt x="59027" y="179450"/>
                      <a:pt x="117616" y="151120"/>
                      <a:pt x="178572" y="128316"/>
                    </a:cubicBezTo>
                    <a:cubicBezTo>
                      <a:pt x="301801" y="81042"/>
                      <a:pt x="424329" y="37451"/>
                      <a:pt x="55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 rot="-1013502">
                <a:off x="7807005" y="3519991"/>
                <a:ext cx="311895" cy="130255"/>
              </a:xfrm>
              <a:custGeom>
                <a:avLst/>
                <a:gdLst/>
                <a:ahLst/>
                <a:cxnLst/>
                <a:rect l="l" t="t" r="r" b="b"/>
                <a:pathLst>
                  <a:path w="625003" h="261017" extrusionOk="0">
                    <a:moveTo>
                      <a:pt x="609392" y="0"/>
                    </a:moveTo>
                    <a:cubicBezTo>
                      <a:pt x="614742" y="21138"/>
                      <a:pt x="619916" y="42363"/>
                      <a:pt x="625004" y="63588"/>
                    </a:cubicBezTo>
                    <a:cubicBezTo>
                      <a:pt x="559749" y="80165"/>
                      <a:pt x="496951" y="104986"/>
                      <a:pt x="433889" y="128491"/>
                    </a:cubicBezTo>
                    <a:cubicBezTo>
                      <a:pt x="335569" y="168048"/>
                      <a:pt x="231285" y="190413"/>
                      <a:pt x="133491" y="231811"/>
                    </a:cubicBezTo>
                    <a:cubicBezTo>
                      <a:pt x="101039" y="241546"/>
                      <a:pt x="68500" y="251107"/>
                      <a:pt x="36135" y="261017"/>
                    </a:cubicBezTo>
                    <a:cubicBezTo>
                      <a:pt x="24120" y="213392"/>
                      <a:pt x="12104" y="165767"/>
                      <a:pt x="0" y="118054"/>
                    </a:cubicBezTo>
                    <a:cubicBezTo>
                      <a:pt x="38767" y="118317"/>
                      <a:pt x="77972" y="102618"/>
                      <a:pt x="115949" y="96127"/>
                    </a:cubicBezTo>
                    <a:cubicBezTo>
                      <a:pt x="157084" y="86392"/>
                      <a:pt x="199973" y="91917"/>
                      <a:pt x="240932" y="82182"/>
                    </a:cubicBezTo>
                    <a:cubicBezTo>
                      <a:pt x="363811" y="55080"/>
                      <a:pt x="486952" y="29908"/>
                      <a:pt x="6093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 rot="-1013502">
                <a:off x="7658361" y="3785173"/>
                <a:ext cx="135858" cy="78477"/>
              </a:xfrm>
              <a:custGeom>
                <a:avLst/>
                <a:gdLst/>
                <a:ahLst/>
                <a:cxnLst/>
                <a:rect l="l" t="t" r="r" b="b"/>
                <a:pathLst>
                  <a:path w="272244" h="157259" extrusionOk="0">
                    <a:moveTo>
                      <a:pt x="272244" y="0"/>
                    </a:moveTo>
                    <a:cubicBezTo>
                      <a:pt x="242599" y="53063"/>
                      <a:pt x="213743" y="106740"/>
                      <a:pt x="179888" y="157260"/>
                    </a:cubicBezTo>
                    <a:cubicBezTo>
                      <a:pt x="115686" y="138841"/>
                      <a:pt x="57624" y="105512"/>
                      <a:pt x="0" y="71218"/>
                    </a:cubicBezTo>
                    <a:cubicBezTo>
                      <a:pt x="46836" y="55256"/>
                      <a:pt x="93759" y="39381"/>
                      <a:pt x="142261" y="30961"/>
                    </a:cubicBezTo>
                    <a:cubicBezTo>
                      <a:pt x="185940" y="21927"/>
                      <a:pt x="229267" y="11402"/>
                      <a:pt x="272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 rot="-1013502">
                <a:off x="7633844" y="3899253"/>
                <a:ext cx="108196" cy="166233"/>
              </a:xfrm>
              <a:custGeom>
                <a:avLst/>
                <a:gdLst/>
                <a:ahLst/>
                <a:cxnLst/>
                <a:rect l="l" t="t" r="r" b="b"/>
                <a:pathLst>
                  <a:path w="216812" h="333112" extrusionOk="0">
                    <a:moveTo>
                      <a:pt x="216813" y="105161"/>
                    </a:moveTo>
                    <a:cubicBezTo>
                      <a:pt x="201903" y="190062"/>
                      <a:pt x="140858" y="256544"/>
                      <a:pt x="103758" y="333113"/>
                    </a:cubicBezTo>
                    <a:cubicBezTo>
                      <a:pt x="89549" y="280576"/>
                      <a:pt x="77358" y="227338"/>
                      <a:pt x="58589" y="176029"/>
                    </a:cubicBezTo>
                    <a:cubicBezTo>
                      <a:pt x="38328" y="118756"/>
                      <a:pt x="19383" y="59203"/>
                      <a:pt x="0" y="0"/>
                    </a:cubicBezTo>
                    <a:cubicBezTo>
                      <a:pt x="75165" y="28856"/>
                      <a:pt x="141034" y="76656"/>
                      <a:pt x="216813" y="1051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4"/>
              <p:cNvSpPr/>
              <p:nvPr/>
            </p:nvSpPr>
            <p:spPr>
              <a:xfrm rot="-1013502">
                <a:off x="7780766" y="3957119"/>
                <a:ext cx="115637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31723" h="152961" extrusionOk="0">
                    <a:moveTo>
                      <a:pt x="226899" y="52975"/>
                    </a:moveTo>
                    <a:cubicBezTo>
                      <a:pt x="228566" y="53764"/>
                      <a:pt x="230057" y="54642"/>
                      <a:pt x="231723" y="55431"/>
                    </a:cubicBezTo>
                    <a:cubicBezTo>
                      <a:pt x="176643" y="76919"/>
                      <a:pt x="120685" y="96040"/>
                      <a:pt x="67272" y="121387"/>
                    </a:cubicBezTo>
                    <a:cubicBezTo>
                      <a:pt x="45345" y="132614"/>
                      <a:pt x="22892" y="143314"/>
                      <a:pt x="0" y="152962"/>
                    </a:cubicBezTo>
                    <a:cubicBezTo>
                      <a:pt x="15086" y="110424"/>
                      <a:pt x="35872" y="67886"/>
                      <a:pt x="48151" y="23944"/>
                    </a:cubicBezTo>
                    <a:cubicBezTo>
                      <a:pt x="52888" y="15787"/>
                      <a:pt x="57799" y="7806"/>
                      <a:pt x="63149" y="0"/>
                    </a:cubicBezTo>
                    <a:cubicBezTo>
                      <a:pt x="118581" y="13858"/>
                      <a:pt x="174713" y="29470"/>
                      <a:pt x="226899" y="52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4"/>
              <p:cNvSpPr/>
              <p:nvPr/>
            </p:nvSpPr>
            <p:spPr>
              <a:xfrm rot="-1013502">
                <a:off x="7841786" y="3768622"/>
                <a:ext cx="64559" cy="102506"/>
              </a:xfrm>
              <a:custGeom>
                <a:avLst/>
                <a:gdLst/>
                <a:ahLst/>
                <a:cxnLst/>
                <a:rect l="l" t="t" r="r" b="b"/>
                <a:pathLst>
                  <a:path w="129368" h="205411" extrusionOk="0">
                    <a:moveTo>
                      <a:pt x="113932" y="136473"/>
                    </a:moveTo>
                    <a:cubicBezTo>
                      <a:pt x="119545" y="159277"/>
                      <a:pt x="124457" y="182344"/>
                      <a:pt x="129369" y="205411"/>
                    </a:cubicBezTo>
                    <a:cubicBezTo>
                      <a:pt x="87795" y="187782"/>
                      <a:pt x="43591" y="176467"/>
                      <a:pt x="0" y="164802"/>
                    </a:cubicBezTo>
                    <a:cubicBezTo>
                      <a:pt x="30785" y="112090"/>
                      <a:pt x="63149" y="58238"/>
                      <a:pt x="82094" y="0"/>
                    </a:cubicBezTo>
                    <a:cubicBezTo>
                      <a:pt x="92444" y="45345"/>
                      <a:pt x="103056" y="90777"/>
                      <a:pt x="113932" y="136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 rot="-1013502">
                <a:off x="7515003" y="3284071"/>
                <a:ext cx="15231" cy="37334"/>
              </a:xfrm>
              <a:custGeom>
                <a:avLst/>
                <a:gdLst/>
                <a:ahLst/>
                <a:cxnLst/>
                <a:rect l="l" t="t" r="r" b="b"/>
                <a:pathLst>
                  <a:path w="30522" h="74814" extrusionOk="0">
                    <a:moveTo>
                      <a:pt x="0" y="0"/>
                    </a:moveTo>
                    <a:cubicBezTo>
                      <a:pt x="32013" y="4824"/>
                      <a:pt x="29996" y="49818"/>
                      <a:pt x="30522" y="74815"/>
                    </a:cubicBezTo>
                    <a:cubicBezTo>
                      <a:pt x="-175" y="65518"/>
                      <a:pt x="8420" y="2464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 rot="-1013502">
                <a:off x="7500283" y="3580843"/>
                <a:ext cx="299553" cy="219981"/>
              </a:xfrm>
              <a:custGeom>
                <a:avLst/>
                <a:gdLst/>
                <a:ahLst/>
                <a:cxnLst/>
                <a:rect l="l" t="t" r="r" b="b"/>
                <a:pathLst>
                  <a:path w="600270" h="440817" extrusionOk="0">
                    <a:moveTo>
                      <a:pt x="600270" y="175152"/>
                    </a:moveTo>
                    <a:cubicBezTo>
                      <a:pt x="599568" y="175240"/>
                      <a:pt x="598867" y="175415"/>
                      <a:pt x="598165" y="175590"/>
                    </a:cubicBezTo>
                    <a:cubicBezTo>
                      <a:pt x="536068" y="199622"/>
                      <a:pt x="453799" y="198658"/>
                      <a:pt x="408717" y="252685"/>
                    </a:cubicBezTo>
                    <a:cubicBezTo>
                      <a:pt x="384685" y="244002"/>
                      <a:pt x="399858" y="332850"/>
                      <a:pt x="397140" y="347848"/>
                    </a:cubicBezTo>
                    <a:cubicBezTo>
                      <a:pt x="400648" y="368371"/>
                      <a:pt x="393368" y="394947"/>
                      <a:pt x="403718" y="413190"/>
                    </a:cubicBezTo>
                    <a:cubicBezTo>
                      <a:pt x="369424" y="421785"/>
                      <a:pt x="335306" y="430731"/>
                      <a:pt x="301451" y="440818"/>
                    </a:cubicBezTo>
                    <a:cubicBezTo>
                      <a:pt x="247160" y="200762"/>
                      <a:pt x="231285" y="331534"/>
                      <a:pt x="33504" y="340831"/>
                    </a:cubicBezTo>
                    <a:cubicBezTo>
                      <a:pt x="23856" y="340919"/>
                      <a:pt x="16401" y="343112"/>
                      <a:pt x="11577" y="346269"/>
                    </a:cubicBezTo>
                    <a:cubicBezTo>
                      <a:pt x="7806" y="332324"/>
                      <a:pt x="4035" y="318466"/>
                      <a:pt x="0" y="304608"/>
                    </a:cubicBezTo>
                    <a:cubicBezTo>
                      <a:pt x="15787" y="304520"/>
                      <a:pt x="34294" y="295662"/>
                      <a:pt x="50695" y="292154"/>
                    </a:cubicBezTo>
                    <a:cubicBezTo>
                      <a:pt x="103583" y="279875"/>
                      <a:pt x="159452" y="268824"/>
                      <a:pt x="210498" y="246634"/>
                    </a:cubicBezTo>
                    <a:cubicBezTo>
                      <a:pt x="255492" y="226724"/>
                      <a:pt x="263561" y="202604"/>
                      <a:pt x="248826" y="157172"/>
                    </a:cubicBezTo>
                    <a:cubicBezTo>
                      <a:pt x="239705" y="112616"/>
                      <a:pt x="231635" y="69552"/>
                      <a:pt x="222514" y="25172"/>
                    </a:cubicBezTo>
                    <a:cubicBezTo>
                      <a:pt x="247160" y="16928"/>
                      <a:pt x="271718" y="8508"/>
                      <a:pt x="296276" y="0"/>
                    </a:cubicBezTo>
                    <a:cubicBezTo>
                      <a:pt x="298819" y="25874"/>
                      <a:pt x="315133" y="71832"/>
                      <a:pt x="314782" y="81129"/>
                    </a:cubicBezTo>
                    <a:cubicBezTo>
                      <a:pt x="321974" y="115949"/>
                      <a:pt x="320308" y="166293"/>
                      <a:pt x="365214" y="173749"/>
                    </a:cubicBezTo>
                    <a:cubicBezTo>
                      <a:pt x="428802" y="181905"/>
                      <a:pt x="492039" y="157084"/>
                      <a:pt x="555627" y="153839"/>
                    </a:cubicBezTo>
                    <a:cubicBezTo>
                      <a:pt x="566503" y="153664"/>
                      <a:pt x="578606" y="151734"/>
                      <a:pt x="585623" y="142086"/>
                    </a:cubicBezTo>
                    <a:cubicBezTo>
                      <a:pt x="588079" y="139104"/>
                      <a:pt x="589657" y="135683"/>
                      <a:pt x="590622" y="132000"/>
                    </a:cubicBezTo>
                    <a:cubicBezTo>
                      <a:pt x="594131" y="146384"/>
                      <a:pt x="597376" y="160768"/>
                      <a:pt x="600270" y="175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 rot="-1013502">
                <a:off x="7773854" y="3456366"/>
                <a:ext cx="307606" cy="115286"/>
              </a:xfrm>
              <a:custGeom>
                <a:avLst/>
                <a:gdLst/>
                <a:ahLst/>
                <a:cxnLst/>
                <a:rect l="l" t="t" r="r" b="b"/>
                <a:pathLst>
                  <a:path w="616408" h="231021" extrusionOk="0">
                    <a:moveTo>
                      <a:pt x="592727" y="0"/>
                    </a:moveTo>
                    <a:cubicBezTo>
                      <a:pt x="601059" y="28154"/>
                      <a:pt x="608865" y="56308"/>
                      <a:pt x="616408" y="84725"/>
                    </a:cubicBezTo>
                    <a:cubicBezTo>
                      <a:pt x="537998" y="102968"/>
                      <a:pt x="459412" y="121212"/>
                      <a:pt x="381966" y="143051"/>
                    </a:cubicBezTo>
                    <a:cubicBezTo>
                      <a:pt x="322413" y="148927"/>
                      <a:pt x="267332" y="174450"/>
                      <a:pt x="208217" y="181379"/>
                    </a:cubicBezTo>
                    <a:cubicBezTo>
                      <a:pt x="153137" y="184273"/>
                      <a:pt x="102004" y="205674"/>
                      <a:pt x="49642" y="220847"/>
                    </a:cubicBezTo>
                    <a:cubicBezTo>
                      <a:pt x="42363" y="223303"/>
                      <a:pt x="26838" y="226198"/>
                      <a:pt x="14647" y="231021"/>
                    </a:cubicBezTo>
                    <a:cubicBezTo>
                      <a:pt x="10262" y="212515"/>
                      <a:pt x="5262" y="194009"/>
                      <a:pt x="0" y="175590"/>
                    </a:cubicBezTo>
                    <a:cubicBezTo>
                      <a:pt x="42801" y="165153"/>
                      <a:pt x="84901" y="150243"/>
                      <a:pt x="127965" y="141297"/>
                    </a:cubicBezTo>
                    <a:cubicBezTo>
                      <a:pt x="199973" y="127176"/>
                      <a:pt x="268210" y="99986"/>
                      <a:pt x="339603" y="84111"/>
                    </a:cubicBezTo>
                    <a:cubicBezTo>
                      <a:pt x="425820" y="64728"/>
                      <a:pt x="504055" y="25786"/>
                      <a:pt x="588693" y="1316"/>
                    </a:cubicBezTo>
                    <a:cubicBezTo>
                      <a:pt x="590184" y="965"/>
                      <a:pt x="591587" y="526"/>
                      <a:pt x="592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 rot="-1013502">
                <a:off x="7895119" y="3660581"/>
                <a:ext cx="309401" cy="111041"/>
              </a:xfrm>
              <a:custGeom>
                <a:avLst/>
                <a:gdLst/>
                <a:ahLst/>
                <a:cxnLst/>
                <a:rect l="l" t="t" r="r" b="b"/>
                <a:pathLst>
                  <a:path w="620004" h="222513" extrusionOk="0">
                    <a:moveTo>
                      <a:pt x="606760" y="0"/>
                    </a:moveTo>
                    <a:cubicBezTo>
                      <a:pt x="611321" y="14033"/>
                      <a:pt x="615707" y="28154"/>
                      <a:pt x="620004" y="42187"/>
                    </a:cubicBezTo>
                    <a:cubicBezTo>
                      <a:pt x="425381" y="88322"/>
                      <a:pt x="242687" y="175064"/>
                      <a:pt x="46836" y="217427"/>
                    </a:cubicBezTo>
                    <a:cubicBezTo>
                      <a:pt x="38240" y="219357"/>
                      <a:pt x="25698" y="219883"/>
                      <a:pt x="15349" y="222514"/>
                    </a:cubicBezTo>
                    <a:cubicBezTo>
                      <a:pt x="14384" y="218304"/>
                      <a:pt x="13419" y="214094"/>
                      <a:pt x="12367" y="209972"/>
                    </a:cubicBezTo>
                    <a:cubicBezTo>
                      <a:pt x="8157" y="193658"/>
                      <a:pt x="4035" y="177432"/>
                      <a:pt x="0" y="161119"/>
                    </a:cubicBezTo>
                    <a:cubicBezTo>
                      <a:pt x="76481" y="156733"/>
                      <a:pt x="150506" y="122440"/>
                      <a:pt x="225321" y="107705"/>
                    </a:cubicBezTo>
                    <a:cubicBezTo>
                      <a:pt x="273472" y="100425"/>
                      <a:pt x="318554" y="82796"/>
                      <a:pt x="364337" y="67272"/>
                    </a:cubicBezTo>
                    <a:cubicBezTo>
                      <a:pt x="446343" y="48765"/>
                      <a:pt x="526245" y="23155"/>
                      <a:pt x="606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 rot="-1013502">
                <a:off x="7972492" y="3621729"/>
                <a:ext cx="47284" cy="33093"/>
              </a:xfrm>
              <a:custGeom>
                <a:avLst/>
                <a:gdLst/>
                <a:ahLst/>
                <a:cxnLst/>
                <a:rect l="l" t="t" r="r" b="b"/>
                <a:pathLst>
                  <a:path w="94751" h="66315" extrusionOk="0">
                    <a:moveTo>
                      <a:pt x="94469" y="23067"/>
                    </a:moveTo>
                    <a:cubicBezTo>
                      <a:pt x="100258" y="66395"/>
                      <a:pt x="15269" y="84638"/>
                      <a:pt x="2025" y="42363"/>
                    </a:cubicBezTo>
                    <a:cubicBezTo>
                      <a:pt x="-1220" y="33241"/>
                      <a:pt x="-430" y="23593"/>
                      <a:pt x="3429" y="15173"/>
                    </a:cubicBezTo>
                    <a:cubicBezTo>
                      <a:pt x="20882" y="9823"/>
                      <a:pt x="38424" y="4649"/>
                      <a:pt x="56229" y="0"/>
                    </a:cubicBezTo>
                    <a:cubicBezTo>
                      <a:pt x="59211" y="18243"/>
                      <a:pt x="78506" y="21927"/>
                      <a:pt x="94469" y="230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 rot="-1013502">
                <a:off x="8075749" y="3774216"/>
                <a:ext cx="36606" cy="28451"/>
              </a:xfrm>
              <a:custGeom>
                <a:avLst/>
                <a:gdLst/>
                <a:ahLst/>
                <a:cxnLst/>
                <a:rect l="l" t="t" r="r" b="b"/>
                <a:pathLst>
                  <a:path w="73355" h="57013" extrusionOk="0">
                    <a:moveTo>
                      <a:pt x="73356" y="18774"/>
                    </a:moveTo>
                    <a:cubicBezTo>
                      <a:pt x="66251" y="25439"/>
                      <a:pt x="65550" y="34999"/>
                      <a:pt x="64760" y="44121"/>
                    </a:cubicBezTo>
                    <a:cubicBezTo>
                      <a:pt x="61077" y="53594"/>
                      <a:pt x="47131" y="55523"/>
                      <a:pt x="38010" y="57014"/>
                    </a:cubicBezTo>
                    <a:cubicBezTo>
                      <a:pt x="-51277" y="54032"/>
                      <a:pt x="40378" y="-38762"/>
                      <a:pt x="73356" y="187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 rot="-1013502">
                <a:off x="7603976" y="3754312"/>
                <a:ext cx="342096" cy="313121"/>
              </a:xfrm>
              <a:custGeom>
                <a:avLst/>
                <a:gdLst/>
                <a:ahLst/>
                <a:cxnLst/>
                <a:rect l="l" t="t" r="r" b="b"/>
                <a:pathLst>
                  <a:path w="685521" h="627459" extrusionOk="0">
                    <a:moveTo>
                      <a:pt x="664735" y="369950"/>
                    </a:moveTo>
                    <a:cubicBezTo>
                      <a:pt x="670524" y="393544"/>
                      <a:pt x="677190" y="416874"/>
                      <a:pt x="685522" y="439590"/>
                    </a:cubicBezTo>
                    <a:cubicBezTo>
                      <a:pt x="656403" y="448010"/>
                      <a:pt x="627109" y="456079"/>
                      <a:pt x="598165" y="465464"/>
                    </a:cubicBezTo>
                    <a:cubicBezTo>
                      <a:pt x="590622" y="453185"/>
                      <a:pt x="574835" y="448273"/>
                      <a:pt x="562030" y="442660"/>
                    </a:cubicBezTo>
                    <a:cubicBezTo>
                      <a:pt x="524052" y="422487"/>
                      <a:pt x="482479" y="412488"/>
                      <a:pt x="441256" y="401349"/>
                    </a:cubicBezTo>
                    <a:cubicBezTo>
                      <a:pt x="410910" y="394508"/>
                      <a:pt x="378370" y="379598"/>
                      <a:pt x="347322" y="389684"/>
                    </a:cubicBezTo>
                    <a:cubicBezTo>
                      <a:pt x="333201" y="394859"/>
                      <a:pt x="326886" y="409594"/>
                      <a:pt x="324079" y="423276"/>
                    </a:cubicBezTo>
                    <a:cubicBezTo>
                      <a:pt x="318466" y="441519"/>
                      <a:pt x="310835" y="459587"/>
                      <a:pt x="304345" y="478006"/>
                    </a:cubicBezTo>
                    <a:cubicBezTo>
                      <a:pt x="304257" y="478093"/>
                      <a:pt x="304257" y="478269"/>
                      <a:pt x="304170" y="478357"/>
                    </a:cubicBezTo>
                    <a:cubicBezTo>
                      <a:pt x="293294" y="502038"/>
                      <a:pt x="284260" y="523526"/>
                      <a:pt x="280576" y="528350"/>
                    </a:cubicBezTo>
                    <a:cubicBezTo>
                      <a:pt x="274349" y="547382"/>
                      <a:pt x="245055" y="583430"/>
                      <a:pt x="243564" y="609041"/>
                    </a:cubicBezTo>
                    <a:cubicBezTo>
                      <a:pt x="218304" y="617198"/>
                      <a:pt x="192430" y="623512"/>
                      <a:pt x="166118" y="627459"/>
                    </a:cubicBezTo>
                    <a:cubicBezTo>
                      <a:pt x="182432" y="601410"/>
                      <a:pt x="194447" y="562644"/>
                      <a:pt x="207077" y="546681"/>
                    </a:cubicBezTo>
                    <a:cubicBezTo>
                      <a:pt x="238301" y="487040"/>
                      <a:pt x="339253" y="358285"/>
                      <a:pt x="283997" y="295574"/>
                    </a:cubicBezTo>
                    <a:cubicBezTo>
                      <a:pt x="269174" y="285839"/>
                      <a:pt x="250931" y="283295"/>
                      <a:pt x="234618" y="276805"/>
                    </a:cubicBezTo>
                    <a:cubicBezTo>
                      <a:pt x="198394" y="263736"/>
                      <a:pt x="163224" y="247861"/>
                      <a:pt x="127439" y="233477"/>
                    </a:cubicBezTo>
                    <a:cubicBezTo>
                      <a:pt x="93847" y="220409"/>
                      <a:pt x="55256" y="205060"/>
                      <a:pt x="19208" y="214445"/>
                    </a:cubicBezTo>
                    <a:cubicBezTo>
                      <a:pt x="12893" y="195237"/>
                      <a:pt x="6490" y="176029"/>
                      <a:pt x="0" y="156996"/>
                    </a:cubicBezTo>
                    <a:cubicBezTo>
                      <a:pt x="35346" y="152085"/>
                      <a:pt x="69903" y="142788"/>
                      <a:pt x="104109" y="132000"/>
                    </a:cubicBezTo>
                    <a:cubicBezTo>
                      <a:pt x="106302" y="152786"/>
                      <a:pt x="135859" y="164188"/>
                      <a:pt x="153050" y="175415"/>
                    </a:cubicBezTo>
                    <a:cubicBezTo>
                      <a:pt x="201639" y="203218"/>
                      <a:pt x="252422" y="228302"/>
                      <a:pt x="305047" y="247335"/>
                    </a:cubicBezTo>
                    <a:cubicBezTo>
                      <a:pt x="328201" y="255229"/>
                      <a:pt x="357934" y="260667"/>
                      <a:pt x="377230" y="241634"/>
                    </a:cubicBezTo>
                    <a:cubicBezTo>
                      <a:pt x="403454" y="205674"/>
                      <a:pt x="418979" y="162697"/>
                      <a:pt x="438888" y="123141"/>
                    </a:cubicBezTo>
                    <a:cubicBezTo>
                      <a:pt x="445466" y="103758"/>
                      <a:pt x="473796" y="58501"/>
                      <a:pt x="472568" y="31136"/>
                    </a:cubicBezTo>
                    <a:cubicBezTo>
                      <a:pt x="508703" y="21137"/>
                      <a:pt x="544576" y="10700"/>
                      <a:pt x="580536" y="0"/>
                    </a:cubicBezTo>
                    <a:cubicBezTo>
                      <a:pt x="582904" y="10963"/>
                      <a:pt x="585447" y="21927"/>
                      <a:pt x="587903" y="32890"/>
                    </a:cubicBezTo>
                    <a:cubicBezTo>
                      <a:pt x="586939" y="34381"/>
                      <a:pt x="586061" y="36048"/>
                      <a:pt x="585447" y="38065"/>
                    </a:cubicBezTo>
                    <a:cubicBezTo>
                      <a:pt x="565889" y="88848"/>
                      <a:pt x="537296" y="135771"/>
                      <a:pt x="507914" y="181379"/>
                    </a:cubicBezTo>
                    <a:cubicBezTo>
                      <a:pt x="492477" y="204271"/>
                      <a:pt x="476427" y="226812"/>
                      <a:pt x="461517" y="249966"/>
                    </a:cubicBezTo>
                    <a:cubicBezTo>
                      <a:pt x="455114" y="260316"/>
                      <a:pt x="453185" y="272332"/>
                      <a:pt x="458009" y="283821"/>
                    </a:cubicBezTo>
                    <a:cubicBezTo>
                      <a:pt x="468095" y="305397"/>
                      <a:pt x="493442" y="312589"/>
                      <a:pt x="514667" y="318554"/>
                    </a:cubicBezTo>
                    <a:cubicBezTo>
                      <a:pt x="562117" y="331710"/>
                      <a:pt x="604655" y="342761"/>
                      <a:pt x="650088" y="365915"/>
                    </a:cubicBezTo>
                    <a:cubicBezTo>
                      <a:pt x="654473" y="368634"/>
                      <a:pt x="659648" y="369950"/>
                      <a:pt x="664735" y="369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 rot="-1013502">
                <a:off x="7828938" y="4233559"/>
                <a:ext cx="1031059" cy="429152"/>
              </a:xfrm>
              <a:custGeom>
                <a:avLst/>
                <a:gdLst/>
                <a:ahLst/>
                <a:cxnLst/>
                <a:rect l="l" t="t" r="r" b="b"/>
                <a:pathLst>
                  <a:path w="2066125" h="859971" extrusionOk="0">
                    <a:moveTo>
                      <a:pt x="2012799" y="2456"/>
                    </a:moveTo>
                    <a:cubicBezTo>
                      <a:pt x="2028236" y="2193"/>
                      <a:pt x="2047531" y="2544"/>
                      <a:pt x="2066125" y="702"/>
                    </a:cubicBezTo>
                    <a:cubicBezTo>
                      <a:pt x="1993065" y="72885"/>
                      <a:pt x="1919917" y="145945"/>
                      <a:pt x="1838349" y="208744"/>
                    </a:cubicBezTo>
                    <a:cubicBezTo>
                      <a:pt x="1769586" y="263473"/>
                      <a:pt x="1691176" y="303029"/>
                      <a:pt x="1613379" y="343199"/>
                    </a:cubicBezTo>
                    <a:cubicBezTo>
                      <a:pt x="1466996" y="428276"/>
                      <a:pt x="1310087" y="491688"/>
                      <a:pt x="1149845" y="544927"/>
                    </a:cubicBezTo>
                    <a:cubicBezTo>
                      <a:pt x="1025037" y="592552"/>
                      <a:pt x="897774" y="638072"/>
                      <a:pt x="768405" y="673856"/>
                    </a:cubicBezTo>
                    <a:cubicBezTo>
                      <a:pt x="686925" y="700081"/>
                      <a:pt x="607374" y="731743"/>
                      <a:pt x="524052" y="751916"/>
                    </a:cubicBezTo>
                    <a:cubicBezTo>
                      <a:pt x="439151" y="782088"/>
                      <a:pt x="351970" y="804365"/>
                      <a:pt x="262772" y="818223"/>
                    </a:cubicBezTo>
                    <a:cubicBezTo>
                      <a:pt x="232162" y="823749"/>
                      <a:pt x="201026" y="826117"/>
                      <a:pt x="170416" y="831642"/>
                    </a:cubicBezTo>
                    <a:cubicBezTo>
                      <a:pt x="156470" y="835414"/>
                      <a:pt x="149892" y="846465"/>
                      <a:pt x="149454" y="857779"/>
                    </a:cubicBezTo>
                    <a:cubicBezTo>
                      <a:pt x="140683" y="858919"/>
                      <a:pt x="131737" y="859709"/>
                      <a:pt x="122703" y="859972"/>
                    </a:cubicBezTo>
                    <a:cubicBezTo>
                      <a:pt x="105074" y="839273"/>
                      <a:pt x="82270" y="822784"/>
                      <a:pt x="58325" y="812961"/>
                    </a:cubicBezTo>
                    <a:cubicBezTo>
                      <a:pt x="43415" y="807610"/>
                      <a:pt x="21927" y="802436"/>
                      <a:pt x="0" y="800857"/>
                    </a:cubicBezTo>
                    <a:cubicBezTo>
                      <a:pt x="34381" y="788052"/>
                      <a:pt x="67973" y="771387"/>
                      <a:pt x="101478" y="759108"/>
                    </a:cubicBezTo>
                    <a:cubicBezTo>
                      <a:pt x="218479" y="714378"/>
                      <a:pt x="334516" y="667015"/>
                      <a:pt x="453097" y="626231"/>
                    </a:cubicBezTo>
                    <a:cubicBezTo>
                      <a:pt x="610883" y="562731"/>
                      <a:pt x="777527" y="519667"/>
                      <a:pt x="936716" y="458184"/>
                    </a:cubicBezTo>
                    <a:cubicBezTo>
                      <a:pt x="1082398" y="397490"/>
                      <a:pt x="1231589" y="345655"/>
                      <a:pt x="1377622" y="285926"/>
                    </a:cubicBezTo>
                    <a:cubicBezTo>
                      <a:pt x="1519532" y="229092"/>
                      <a:pt x="1656531" y="160943"/>
                      <a:pt x="1796775" y="99986"/>
                    </a:cubicBezTo>
                    <a:cubicBezTo>
                      <a:pt x="1808002" y="94724"/>
                      <a:pt x="1819316" y="89637"/>
                      <a:pt x="1830719" y="84725"/>
                    </a:cubicBezTo>
                    <a:cubicBezTo>
                      <a:pt x="1816948" y="95601"/>
                      <a:pt x="1803266" y="106477"/>
                      <a:pt x="1790110" y="118142"/>
                    </a:cubicBezTo>
                    <a:cubicBezTo>
                      <a:pt x="1743713" y="160680"/>
                      <a:pt x="1692579" y="196903"/>
                      <a:pt x="1636008" y="224882"/>
                    </a:cubicBezTo>
                    <a:cubicBezTo>
                      <a:pt x="1545230" y="280050"/>
                      <a:pt x="1444981" y="314431"/>
                      <a:pt x="1347275" y="354689"/>
                    </a:cubicBezTo>
                    <a:cubicBezTo>
                      <a:pt x="1186331" y="419768"/>
                      <a:pt x="1022055" y="476252"/>
                      <a:pt x="861288" y="541769"/>
                    </a:cubicBezTo>
                    <a:cubicBezTo>
                      <a:pt x="797086" y="562380"/>
                      <a:pt x="734726" y="588429"/>
                      <a:pt x="670085" y="607725"/>
                    </a:cubicBezTo>
                    <a:cubicBezTo>
                      <a:pt x="589307" y="634388"/>
                      <a:pt x="506423" y="651667"/>
                      <a:pt x="426872" y="682364"/>
                    </a:cubicBezTo>
                    <a:cubicBezTo>
                      <a:pt x="413453" y="691661"/>
                      <a:pt x="278208" y="721745"/>
                      <a:pt x="301977" y="740953"/>
                    </a:cubicBezTo>
                    <a:cubicBezTo>
                      <a:pt x="369336" y="730428"/>
                      <a:pt x="433977" y="705168"/>
                      <a:pt x="499231" y="685697"/>
                    </a:cubicBezTo>
                    <a:cubicBezTo>
                      <a:pt x="601410" y="659560"/>
                      <a:pt x="703151" y="630441"/>
                      <a:pt x="801822" y="593254"/>
                    </a:cubicBezTo>
                    <a:cubicBezTo>
                      <a:pt x="802085" y="593166"/>
                      <a:pt x="802260" y="593166"/>
                      <a:pt x="802436" y="593078"/>
                    </a:cubicBezTo>
                    <a:cubicBezTo>
                      <a:pt x="875321" y="570186"/>
                      <a:pt x="945750" y="540366"/>
                      <a:pt x="1017319" y="514053"/>
                    </a:cubicBezTo>
                    <a:cubicBezTo>
                      <a:pt x="1165194" y="462219"/>
                      <a:pt x="1313858" y="411699"/>
                      <a:pt x="1459189" y="352935"/>
                    </a:cubicBezTo>
                    <a:cubicBezTo>
                      <a:pt x="1555668" y="317413"/>
                      <a:pt x="1646270" y="267683"/>
                      <a:pt x="1734591" y="215497"/>
                    </a:cubicBezTo>
                    <a:cubicBezTo>
                      <a:pt x="1800722" y="166556"/>
                      <a:pt x="1863521" y="112265"/>
                      <a:pt x="1926934" y="59203"/>
                    </a:cubicBezTo>
                    <a:cubicBezTo>
                      <a:pt x="1938160" y="47888"/>
                      <a:pt x="1950264" y="37276"/>
                      <a:pt x="1960350" y="24909"/>
                    </a:cubicBezTo>
                    <a:cubicBezTo>
                      <a:pt x="1970875" y="17805"/>
                      <a:pt x="1980260" y="9560"/>
                      <a:pt x="1987627" y="0"/>
                    </a:cubicBezTo>
                    <a:cubicBezTo>
                      <a:pt x="1995433" y="3859"/>
                      <a:pt x="2004291" y="3421"/>
                      <a:pt x="2012799" y="2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 rot="-1013502">
                <a:off x="8161574" y="4342476"/>
                <a:ext cx="639986" cy="240158"/>
              </a:xfrm>
              <a:custGeom>
                <a:avLst/>
                <a:gdLst/>
                <a:ahLst/>
                <a:cxnLst/>
                <a:rect l="l" t="t" r="r" b="b"/>
                <a:pathLst>
                  <a:path w="1282459" h="481250" extrusionOk="0">
                    <a:moveTo>
                      <a:pt x="1133707" y="263298"/>
                    </a:moveTo>
                    <a:cubicBezTo>
                      <a:pt x="1153091" y="226636"/>
                      <a:pt x="1118621" y="207253"/>
                      <a:pt x="1085468" y="209095"/>
                    </a:cubicBezTo>
                    <a:cubicBezTo>
                      <a:pt x="1075996" y="208831"/>
                      <a:pt x="1067576" y="214883"/>
                      <a:pt x="1063717" y="223216"/>
                    </a:cubicBezTo>
                    <a:cubicBezTo>
                      <a:pt x="1048631" y="211814"/>
                      <a:pt x="1035299" y="232250"/>
                      <a:pt x="1035387" y="246370"/>
                    </a:cubicBezTo>
                    <a:cubicBezTo>
                      <a:pt x="1035825" y="263386"/>
                      <a:pt x="1052227" y="274174"/>
                      <a:pt x="1067225" y="277770"/>
                    </a:cubicBezTo>
                    <a:cubicBezTo>
                      <a:pt x="1089853" y="283822"/>
                      <a:pt x="1120551" y="287593"/>
                      <a:pt x="1133707" y="263298"/>
                    </a:cubicBezTo>
                    <a:close/>
                    <a:moveTo>
                      <a:pt x="1223257" y="203306"/>
                    </a:moveTo>
                    <a:cubicBezTo>
                      <a:pt x="1245271" y="257246"/>
                      <a:pt x="1270618" y="309257"/>
                      <a:pt x="1282459" y="366968"/>
                    </a:cubicBezTo>
                    <a:cubicBezTo>
                      <a:pt x="1091783" y="367757"/>
                      <a:pt x="901984" y="387141"/>
                      <a:pt x="712360" y="405472"/>
                    </a:cubicBezTo>
                    <a:cubicBezTo>
                      <a:pt x="644738" y="409331"/>
                      <a:pt x="576764" y="406787"/>
                      <a:pt x="509493" y="414593"/>
                    </a:cubicBezTo>
                    <a:cubicBezTo>
                      <a:pt x="419154" y="426171"/>
                      <a:pt x="330482" y="448536"/>
                      <a:pt x="240055" y="458798"/>
                    </a:cubicBezTo>
                    <a:cubicBezTo>
                      <a:pt x="160505" y="464762"/>
                      <a:pt x="79638" y="469498"/>
                      <a:pt x="0" y="481251"/>
                    </a:cubicBezTo>
                    <a:cubicBezTo>
                      <a:pt x="150155" y="428451"/>
                      <a:pt x="303907" y="385650"/>
                      <a:pt x="453185" y="330043"/>
                    </a:cubicBezTo>
                    <a:cubicBezTo>
                      <a:pt x="527473" y="299872"/>
                      <a:pt x="603428" y="274437"/>
                      <a:pt x="678944" y="247423"/>
                    </a:cubicBezTo>
                    <a:cubicBezTo>
                      <a:pt x="795419" y="201026"/>
                      <a:pt x="907510" y="144454"/>
                      <a:pt x="1015653" y="81217"/>
                    </a:cubicBezTo>
                    <a:cubicBezTo>
                      <a:pt x="1064593" y="58150"/>
                      <a:pt x="1110815" y="30785"/>
                      <a:pt x="1154494" y="0"/>
                    </a:cubicBezTo>
                    <a:cubicBezTo>
                      <a:pt x="1174052" y="68763"/>
                      <a:pt x="1196944" y="136912"/>
                      <a:pt x="1223257" y="2033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 rot="-1013502">
                <a:off x="8087983" y="2531550"/>
                <a:ext cx="451824" cy="1630909"/>
              </a:xfrm>
              <a:custGeom>
                <a:avLst/>
                <a:gdLst/>
                <a:ahLst/>
                <a:cxnLst/>
                <a:rect l="l" t="t" r="r" b="b"/>
                <a:pathLst>
                  <a:path w="905404" h="3268156" extrusionOk="0">
                    <a:moveTo>
                      <a:pt x="905404" y="3264473"/>
                    </a:moveTo>
                    <a:cubicBezTo>
                      <a:pt x="883390" y="3268244"/>
                      <a:pt x="860849" y="3266139"/>
                      <a:pt x="838834" y="3268156"/>
                    </a:cubicBezTo>
                    <a:cubicBezTo>
                      <a:pt x="838834" y="3267455"/>
                      <a:pt x="838747" y="3266841"/>
                      <a:pt x="838747" y="3266139"/>
                    </a:cubicBezTo>
                    <a:cubicBezTo>
                      <a:pt x="838834" y="3256403"/>
                      <a:pt x="834888" y="3249036"/>
                      <a:pt x="829011" y="3244300"/>
                    </a:cubicBezTo>
                    <a:cubicBezTo>
                      <a:pt x="830941" y="3235529"/>
                      <a:pt x="828222" y="3226057"/>
                      <a:pt x="826380" y="3217198"/>
                    </a:cubicBezTo>
                    <a:cubicBezTo>
                      <a:pt x="808751" y="3127035"/>
                      <a:pt x="788754" y="3035381"/>
                      <a:pt x="763932" y="2946621"/>
                    </a:cubicBezTo>
                    <a:cubicBezTo>
                      <a:pt x="710343" y="2747086"/>
                      <a:pt x="665261" y="2545447"/>
                      <a:pt x="613251" y="2345561"/>
                    </a:cubicBezTo>
                    <a:cubicBezTo>
                      <a:pt x="536770" y="2078316"/>
                      <a:pt x="448887" y="1814317"/>
                      <a:pt x="377230" y="1545494"/>
                    </a:cubicBezTo>
                    <a:cubicBezTo>
                      <a:pt x="322413" y="1342188"/>
                      <a:pt x="254264" y="1142390"/>
                      <a:pt x="207516" y="936979"/>
                    </a:cubicBezTo>
                    <a:cubicBezTo>
                      <a:pt x="176117" y="797875"/>
                      <a:pt x="141034" y="659648"/>
                      <a:pt x="108319" y="520895"/>
                    </a:cubicBezTo>
                    <a:cubicBezTo>
                      <a:pt x="86567" y="429153"/>
                      <a:pt x="56835" y="339165"/>
                      <a:pt x="44468" y="245493"/>
                    </a:cubicBezTo>
                    <a:cubicBezTo>
                      <a:pt x="34908" y="161996"/>
                      <a:pt x="15700" y="82620"/>
                      <a:pt x="0" y="0"/>
                    </a:cubicBezTo>
                    <a:cubicBezTo>
                      <a:pt x="4385" y="1491"/>
                      <a:pt x="7894" y="2982"/>
                      <a:pt x="10086" y="4473"/>
                    </a:cubicBezTo>
                    <a:cubicBezTo>
                      <a:pt x="13419" y="21401"/>
                      <a:pt x="30522" y="26838"/>
                      <a:pt x="45783" y="27803"/>
                    </a:cubicBezTo>
                    <a:cubicBezTo>
                      <a:pt x="78674" y="205060"/>
                      <a:pt x="140157" y="375388"/>
                      <a:pt x="183397" y="550189"/>
                    </a:cubicBezTo>
                    <a:cubicBezTo>
                      <a:pt x="223566" y="722710"/>
                      <a:pt x="279261" y="890933"/>
                      <a:pt x="322237" y="1062664"/>
                    </a:cubicBezTo>
                    <a:cubicBezTo>
                      <a:pt x="357145" y="1201680"/>
                      <a:pt x="385913" y="1342188"/>
                      <a:pt x="425118" y="1480064"/>
                    </a:cubicBezTo>
                    <a:cubicBezTo>
                      <a:pt x="482830" y="1683107"/>
                      <a:pt x="549312" y="1883694"/>
                      <a:pt x="600270" y="2088578"/>
                    </a:cubicBezTo>
                    <a:cubicBezTo>
                      <a:pt x="639914" y="2257678"/>
                      <a:pt x="697625" y="2421428"/>
                      <a:pt x="744110" y="2588599"/>
                    </a:cubicBezTo>
                    <a:cubicBezTo>
                      <a:pt x="800331" y="2813130"/>
                      <a:pt x="844009" y="3040994"/>
                      <a:pt x="905404" y="3264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4"/>
            <p:cNvGrpSpPr/>
            <p:nvPr/>
          </p:nvGrpSpPr>
          <p:grpSpPr>
            <a:xfrm>
              <a:off x="7243349" y="2943165"/>
              <a:ext cx="1021633" cy="968605"/>
              <a:chOff x="7243349" y="2943165"/>
              <a:chExt cx="1021633" cy="968605"/>
            </a:xfrm>
          </p:grpSpPr>
          <p:sp>
            <p:nvSpPr>
              <p:cNvPr id="1026" name="Google Shape;1026;p24"/>
              <p:cNvSpPr/>
              <p:nvPr/>
            </p:nvSpPr>
            <p:spPr>
              <a:xfrm rot="-1013502">
                <a:off x="7463000" y="3635022"/>
                <a:ext cx="131919" cy="107146"/>
              </a:xfrm>
              <a:custGeom>
                <a:avLst/>
                <a:gdLst/>
                <a:ahLst/>
                <a:cxnLst/>
                <a:rect l="l" t="t" r="r" b="b"/>
                <a:pathLst>
                  <a:path w="264350" h="214708" extrusionOk="0">
                    <a:moveTo>
                      <a:pt x="246458" y="0"/>
                    </a:moveTo>
                    <a:cubicBezTo>
                      <a:pt x="247598" y="49467"/>
                      <a:pt x="259176" y="99197"/>
                      <a:pt x="264350" y="148226"/>
                    </a:cubicBezTo>
                    <a:cubicBezTo>
                      <a:pt x="214796" y="175152"/>
                      <a:pt x="156996" y="182870"/>
                      <a:pt x="102705" y="195851"/>
                    </a:cubicBezTo>
                    <a:cubicBezTo>
                      <a:pt x="87532" y="200587"/>
                      <a:pt x="63325" y="204622"/>
                      <a:pt x="47888" y="214708"/>
                    </a:cubicBezTo>
                    <a:cubicBezTo>
                      <a:pt x="40609" y="190852"/>
                      <a:pt x="32890" y="167083"/>
                      <a:pt x="24558" y="143489"/>
                    </a:cubicBezTo>
                    <a:cubicBezTo>
                      <a:pt x="17454" y="122966"/>
                      <a:pt x="11490" y="101828"/>
                      <a:pt x="3245" y="81656"/>
                    </a:cubicBezTo>
                    <a:cubicBezTo>
                      <a:pt x="11402" y="73674"/>
                      <a:pt x="13244" y="57448"/>
                      <a:pt x="88" y="51923"/>
                    </a:cubicBezTo>
                    <a:cubicBezTo>
                      <a:pt x="88" y="51835"/>
                      <a:pt x="88" y="51660"/>
                      <a:pt x="0" y="51572"/>
                    </a:cubicBezTo>
                    <a:cubicBezTo>
                      <a:pt x="1316" y="51133"/>
                      <a:pt x="2544" y="50695"/>
                      <a:pt x="3859" y="50432"/>
                    </a:cubicBezTo>
                    <a:cubicBezTo>
                      <a:pt x="7806" y="58150"/>
                      <a:pt x="15086" y="64202"/>
                      <a:pt x="24295" y="65079"/>
                    </a:cubicBezTo>
                    <a:cubicBezTo>
                      <a:pt x="35609" y="67009"/>
                      <a:pt x="46310" y="62886"/>
                      <a:pt x="56659" y="58939"/>
                    </a:cubicBezTo>
                    <a:cubicBezTo>
                      <a:pt x="95250" y="46573"/>
                      <a:pt x="134280" y="35434"/>
                      <a:pt x="172959" y="23155"/>
                    </a:cubicBezTo>
                    <a:cubicBezTo>
                      <a:pt x="197605" y="15612"/>
                      <a:pt x="221988" y="7894"/>
                      <a:pt x="2464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 rot="-1013502">
                <a:off x="7544587" y="3777208"/>
                <a:ext cx="114061" cy="84824"/>
              </a:xfrm>
              <a:custGeom>
                <a:avLst/>
                <a:gdLst/>
                <a:ahLst/>
                <a:cxnLst/>
                <a:rect l="l" t="t" r="r" b="b"/>
                <a:pathLst>
                  <a:path w="228565" h="169977" extrusionOk="0">
                    <a:moveTo>
                      <a:pt x="199798" y="0"/>
                    </a:moveTo>
                    <a:cubicBezTo>
                      <a:pt x="214269" y="33680"/>
                      <a:pt x="216813" y="71394"/>
                      <a:pt x="228566" y="105863"/>
                    </a:cubicBezTo>
                    <a:cubicBezTo>
                      <a:pt x="166293" y="128579"/>
                      <a:pt x="105600" y="156382"/>
                      <a:pt x="40433" y="169977"/>
                    </a:cubicBezTo>
                    <a:cubicBezTo>
                      <a:pt x="26663" y="118054"/>
                      <a:pt x="13770" y="65956"/>
                      <a:pt x="0" y="14033"/>
                    </a:cubicBezTo>
                    <a:cubicBezTo>
                      <a:pt x="3245" y="15173"/>
                      <a:pt x="7192" y="16138"/>
                      <a:pt x="11928" y="16664"/>
                    </a:cubicBezTo>
                    <a:cubicBezTo>
                      <a:pt x="75341" y="24734"/>
                      <a:pt x="137525" y="12630"/>
                      <a:pt x="199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 rot="-1013502">
                <a:off x="7622449" y="3514140"/>
                <a:ext cx="134720" cy="112406"/>
              </a:xfrm>
              <a:custGeom>
                <a:avLst/>
                <a:gdLst/>
                <a:ahLst/>
                <a:cxnLst/>
                <a:rect l="l" t="t" r="r" b="b"/>
                <a:pathLst>
                  <a:path w="269963" h="225248" extrusionOk="0">
                    <a:moveTo>
                      <a:pt x="269964" y="192167"/>
                    </a:moveTo>
                    <a:cubicBezTo>
                      <a:pt x="268034" y="194447"/>
                      <a:pt x="266894" y="196816"/>
                      <a:pt x="266631" y="198921"/>
                    </a:cubicBezTo>
                    <a:cubicBezTo>
                      <a:pt x="249791" y="189799"/>
                      <a:pt x="228478" y="197868"/>
                      <a:pt x="210323" y="199359"/>
                    </a:cubicBezTo>
                    <a:cubicBezTo>
                      <a:pt x="10613" y="232600"/>
                      <a:pt x="80340" y="262772"/>
                      <a:pt x="0" y="94110"/>
                    </a:cubicBezTo>
                    <a:cubicBezTo>
                      <a:pt x="57975" y="73674"/>
                      <a:pt x="115511" y="52274"/>
                      <a:pt x="172871" y="30084"/>
                    </a:cubicBezTo>
                    <a:cubicBezTo>
                      <a:pt x="196289" y="20611"/>
                      <a:pt x="219356" y="10525"/>
                      <a:pt x="242336" y="0"/>
                    </a:cubicBezTo>
                    <a:cubicBezTo>
                      <a:pt x="240932" y="23769"/>
                      <a:pt x="242160" y="47274"/>
                      <a:pt x="245055" y="70692"/>
                    </a:cubicBezTo>
                    <a:cubicBezTo>
                      <a:pt x="243476" y="80340"/>
                      <a:pt x="243213" y="90339"/>
                      <a:pt x="243301" y="100162"/>
                    </a:cubicBezTo>
                    <a:cubicBezTo>
                      <a:pt x="243301" y="102179"/>
                      <a:pt x="244967" y="103846"/>
                      <a:pt x="246984" y="103846"/>
                    </a:cubicBezTo>
                    <a:cubicBezTo>
                      <a:pt x="248212" y="103583"/>
                      <a:pt x="249089" y="102881"/>
                      <a:pt x="249703" y="102092"/>
                    </a:cubicBezTo>
                    <a:cubicBezTo>
                      <a:pt x="255141" y="132263"/>
                      <a:pt x="262508" y="162259"/>
                      <a:pt x="269964" y="1921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 rot="-1013502">
                <a:off x="7727298" y="3659607"/>
                <a:ext cx="100011" cy="85480"/>
              </a:xfrm>
              <a:custGeom>
                <a:avLst/>
                <a:gdLst/>
                <a:ahLst/>
                <a:cxnLst/>
                <a:rect l="l" t="t" r="r" b="b"/>
                <a:pathLst>
                  <a:path w="200411" h="171292" extrusionOk="0">
                    <a:moveTo>
                      <a:pt x="175503" y="0"/>
                    </a:moveTo>
                    <a:cubicBezTo>
                      <a:pt x="183660" y="38328"/>
                      <a:pt x="191992" y="76656"/>
                      <a:pt x="200412" y="114897"/>
                    </a:cubicBezTo>
                    <a:cubicBezTo>
                      <a:pt x="175941" y="122703"/>
                      <a:pt x="151559" y="130684"/>
                      <a:pt x="127264" y="139192"/>
                    </a:cubicBezTo>
                    <a:cubicBezTo>
                      <a:pt x="88760" y="151208"/>
                      <a:pt x="49730" y="161382"/>
                      <a:pt x="10700" y="171293"/>
                    </a:cubicBezTo>
                    <a:cubicBezTo>
                      <a:pt x="11227" y="129544"/>
                      <a:pt x="3421" y="87181"/>
                      <a:pt x="0" y="45433"/>
                    </a:cubicBezTo>
                    <a:cubicBezTo>
                      <a:pt x="54817" y="18243"/>
                      <a:pt x="117177" y="15261"/>
                      <a:pt x="175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 rot="-1013502">
                <a:off x="7853888" y="3569412"/>
                <a:ext cx="314390" cy="166977"/>
              </a:xfrm>
              <a:custGeom>
                <a:avLst/>
                <a:gdLst/>
                <a:ahLst/>
                <a:cxnLst/>
                <a:rect l="l" t="t" r="r" b="b"/>
                <a:pathLst>
                  <a:path w="630002" h="334603" extrusionOk="0">
                    <a:moveTo>
                      <a:pt x="597726" y="36223"/>
                    </a:moveTo>
                    <a:cubicBezTo>
                      <a:pt x="607637" y="71482"/>
                      <a:pt x="618689" y="106477"/>
                      <a:pt x="630003" y="141472"/>
                    </a:cubicBezTo>
                    <a:cubicBezTo>
                      <a:pt x="605620" y="148927"/>
                      <a:pt x="580624" y="160768"/>
                      <a:pt x="565801" y="164627"/>
                    </a:cubicBezTo>
                    <a:cubicBezTo>
                      <a:pt x="503178" y="183835"/>
                      <a:pt x="438976" y="198482"/>
                      <a:pt x="376704" y="218918"/>
                    </a:cubicBezTo>
                    <a:cubicBezTo>
                      <a:pt x="343989" y="231635"/>
                      <a:pt x="311625" y="245318"/>
                      <a:pt x="277331" y="253387"/>
                    </a:cubicBezTo>
                    <a:cubicBezTo>
                      <a:pt x="194535" y="273384"/>
                      <a:pt x="116739" y="309520"/>
                      <a:pt x="35434" y="334604"/>
                    </a:cubicBezTo>
                    <a:cubicBezTo>
                      <a:pt x="23593" y="287944"/>
                      <a:pt x="11753" y="241196"/>
                      <a:pt x="0" y="194535"/>
                    </a:cubicBezTo>
                    <a:cubicBezTo>
                      <a:pt x="33943" y="184361"/>
                      <a:pt x="67798" y="174275"/>
                      <a:pt x="101741" y="164364"/>
                    </a:cubicBezTo>
                    <a:cubicBezTo>
                      <a:pt x="143665" y="148927"/>
                      <a:pt x="185589" y="133491"/>
                      <a:pt x="228303" y="119721"/>
                    </a:cubicBezTo>
                    <a:cubicBezTo>
                      <a:pt x="215234" y="151734"/>
                      <a:pt x="230320" y="195149"/>
                      <a:pt x="274788" y="207077"/>
                    </a:cubicBezTo>
                    <a:cubicBezTo>
                      <a:pt x="325658" y="219181"/>
                      <a:pt x="391263" y="192606"/>
                      <a:pt x="397753" y="135683"/>
                    </a:cubicBezTo>
                    <a:cubicBezTo>
                      <a:pt x="401876" y="112879"/>
                      <a:pt x="394508" y="86567"/>
                      <a:pt x="375739" y="73411"/>
                    </a:cubicBezTo>
                    <a:cubicBezTo>
                      <a:pt x="446343" y="47450"/>
                      <a:pt x="515983" y="18243"/>
                      <a:pt x="589044" y="0"/>
                    </a:cubicBezTo>
                    <a:cubicBezTo>
                      <a:pt x="591850" y="12104"/>
                      <a:pt x="594744" y="24120"/>
                      <a:pt x="597726" y="362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 rot="-1013502">
                <a:off x="7927557" y="3701392"/>
                <a:ext cx="319993" cy="167503"/>
              </a:xfrm>
              <a:custGeom>
                <a:avLst/>
                <a:gdLst/>
                <a:ahLst/>
                <a:cxnLst/>
                <a:rect l="l" t="t" r="r" b="b"/>
                <a:pathLst>
                  <a:path w="641229" h="335656" extrusionOk="0">
                    <a:moveTo>
                      <a:pt x="615005" y="0"/>
                    </a:moveTo>
                    <a:cubicBezTo>
                      <a:pt x="625530" y="38065"/>
                      <a:pt x="634739" y="76306"/>
                      <a:pt x="641229" y="115160"/>
                    </a:cubicBezTo>
                    <a:cubicBezTo>
                      <a:pt x="567818" y="149629"/>
                      <a:pt x="491425" y="177783"/>
                      <a:pt x="415383" y="206025"/>
                    </a:cubicBezTo>
                    <a:cubicBezTo>
                      <a:pt x="415470" y="205411"/>
                      <a:pt x="415558" y="204797"/>
                      <a:pt x="415646" y="204183"/>
                    </a:cubicBezTo>
                    <a:cubicBezTo>
                      <a:pt x="416786" y="191115"/>
                      <a:pt x="417400" y="175766"/>
                      <a:pt x="405998" y="166644"/>
                    </a:cubicBezTo>
                    <a:cubicBezTo>
                      <a:pt x="406700" y="108670"/>
                      <a:pt x="336884" y="86041"/>
                      <a:pt x="290400" y="106652"/>
                    </a:cubicBezTo>
                    <a:cubicBezTo>
                      <a:pt x="230671" y="133140"/>
                      <a:pt x="218742" y="212077"/>
                      <a:pt x="268736" y="247423"/>
                    </a:cubicBezTo>
                    <a:cubicBezTo>
                      <a:pt x="205235" y="270051"/>
                      <a:pt x="145068" y="301538"/>
                      <a:pt x="81217" y="323377"/>
                    </a:cubicBezTo>
                    <a:cubicBezTo>
                      <a:pt x="69464" y="327763"/>
                      <a:pt x="57624" y="331797"/>
                      <a:pt x="45696" y="335656"/>
                    </a:cubicBezTo>
                    <a:cubicBezTo>
                      <a:pt x="45608" y="335130"/>
                      <a:pt x="45608" y="334692"/>
                      <a:pt x="45520" y="334166"/>
                    </a:cubicBezTo>
                    <a:cubicBezTo>
                      <a:pt x="30347" y="273033"/>
                      <a:pt x="14647" y="211814"/>
                      <a:pt x="0" y="150418"/>
                    </a:cubicBezTo>
                    <a:cubicBezTo>
                      <a:pt x="789" y="150506"/>
                      <a:pt x="1491" y="150594"/>
                      <a:pt x="2105" y="150594"/>
                    </a:cubicBezTo>
                    <a:cubicBezTo>
                      <a:pt x="80691" y="156295"/>
                      <a:pt x="158224" y="128228"/>
                      <a:pt x="233740" y="109897"/>
                    </a:cubicBezTo>
                    <a:cubicBezTo>
                      <a:pt x="361442" y="74464"/>
                      <a:pt x="485636" y="28330"/>
                      <a:pt x="615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 rot="-1013502">
                <a:off x="7271007" y="3363509"/>
                <a:ext cx="197612" cy="219722"/>
              </a:xfrm>
              <a:custGeom>
                <a:avLst/>
                <a:gdLst/>
                <a:ahLst/>
                <a:cxnLst/>
                <a:rect l="l" t="t" r="r" b="b"/>
                <a:pathLst>
                  <a:path w="395991" h="440298" extrusionOk="0">
                    <a:moveTo>
                      <a:pt x="395473" y="322771"/>
                    </a:moveTo>
                    <a:cubicBezTo>
                      <a:pt x="399244" y="347504"/>
                      <a:pt x="381878" y="352591"/>
                      <a:pt x="361355" y="346276"/>
                    </a:cubicBezTo>
                    <a:cubicBezTo>
                      <a:pt x="331710" y="274268"/>
                      <a:pt x="324342" y="193051"/>
                      <a:pt x="288119" y="123762"/>
                    </a:cubicBezTo>
                    <a:cubicBezTo>
                      <a:pt x="276629" y="106484"/>
                      <a:pt x="250229" y="113062"/>
                      <a:pt x="247423" y="133322"/>
                    </a:cubicBezTo>
                    <a:cubicBezTo>
                      <a:pt x="240845" y="168932"/>
                      <a:pt x="240406" y="205330"/>
                      <a:pt x="238477" y="241378"/>
                    </a:cubicBezTo>
                    <a:cubicBezTo>
                      <a:pt x="236284" y="263042"/>
                      <a:pt x="237161" y="288652"/>
                      <a:pt x="226110" y="309790"/>
                    </a:cubicBezTo>
                    <a:cubicBezTo>
                      <a:pt x="205937" y="314000"/>
                      <a:pt x="188922" y="305229"/>
                      <a:pt x="179537" y="287161"/>
                    </a:cubicBezTo>
                    <a:cubicBezTo>
                      <a:pt x="159715" y="257867"/>
                      <a:pt x="146910" y="226994"/>
                      <a:pt x="129544" y="195507"/>
                    </a:cubicBezTo>
                    <a:cubicBezTo>
                      <a:pt x="122966" y="178667"/>
                      <a:pt x="100776" y="161301"/>
                      <a:pt x="85866" y="179544"/>
                    </a:cubicBezTo>
                    <a:cubicBezTo>
                      <a:pt x="74990" y="195770"/>
                      <a:pt x="85339" y="216908"/>
                      <a:pt x="86304" y="234800"/>
                    </a:cubicBezTo>
                    <a:cubicBezTo>
                      <a:pt x="93058" y="278303"/>
                      <a:pt x="103495" y="321104"/>
                      <a:pt x="113757" y="363818"/>
                    </a:cubicBezTo>
                    <a:cubicBezTo>
                      <a:pt x="117791" y="388376"/>
                      <a:pt x="126386" y="417582"/>
                      <a:pt x="112616" y="440299"/>
                    </a:cubicBezTo>
                    <a:cubicBezTo>
                      <a:pt x="108231" y="439509"/>
                      <a:pt x="103846" y="438457"/>
                      <a:pt x="99723" y="436615"/>
                    </a:cubicBezTo>
                    <a:cubicBezTo>
                      <a:pt x="53940" y="340049"/>
                      <a:pt x="42538" y="230765"/>
                      <a:pt x="0" y="132972"/>
                    </a:cubicBezTo>
                    <a:cubicBezTo>
                      <a:pt x="5087" y="126394"/>
                      <a:pt x="439" y="117535"/>
                      <a:pt x="614" y="109992"/>
                    </a:cubicBezTo>
                    <a:cubicBezTo>
                      <a:pt x="175" y="101221"/>
                      <a:pt x="2105" y="92538"/>
                      <a:pt x="5789" y="84469"/>
                    </a:cubicBezTo>
                    <a:cubicBezTo>
                      <a:pt x="21664" y="77365"/>
                      <a:pt x="39030" y="73331"/>
                      <a:pt x="55080" y="66577"/>
                    </a:cubicBezTo>
                    <a:cubicBezTo>
                      <a:pt x="90602" y="112097"/>
                      <a:pt x="117440" y="194191"/>
                      <a:pt x="178397" y="209891"/>
                    </a:cubicBezTo>
                    <a:cubicBezTo>
                      <a:pt x="196728" y="210856"/>
                      <a:pt x="208042" y="194455"/>
                      <a:pt x="211024" y="178229"/>
                    </a:cubicBezTo>
                    <a:cubicBezTo>
                      <a:pt x="222075" y="144812"/>
                      <a:pt x="230934" y="110869"/>
                      <a:pt x="236547" y="76137"/>
                    </a:cubicBezTo>
                    <a:cubicBezTo>
                      <a:pt x="242073" y="51842"/>
                      <a:pt x="239880" y="26495"/>
                      <a:pt x="253299" y="4129"/>
                    </a:cubicBezTo>
                    <a:cubicBezTo>
                      <a:pt x="267157" y="-2098"/>
                      <a:pt x="284962" y="796"/>
                      <a:pt x="300310" y="7"/>
                    </a:cubicBezTo>
                    <a:cubicBezTo>
                      <a:pt x="322237" y="65525"/>
                      <a:pt x="337323" y="133498"/>
                      <a:pt x="362495" y="198138"/>
                    </a:cubicBezTo>
                    <a:cubicBezTo>
                      <a:pt x="376002" y="238659"/>
                      <a:pt x="390649" y="279969"/>
                      <a:pt x="395473" y="3227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 rot="-1013502">
                <a:off x="7487898" y="3232245"/>
                <a:ext cx="123760" cy="218019"/>
              </a:xfrm>
              <a:custGeom>
                <a:avLst/>
                <a:gdLst/>
                <a:ahLst/>
                <a:cxnLst/>
                <a:rect l="l" t="t" r="r" b="b"/>
                <a:pathLst>
                  <a:path w="248001" h="436886" extrusionOk="0">
                    <a:moveTo>
                      <a:pt x="85690" y="205339"/>
                    </a:moveTo>
                    <a:cubicBezTo>
                      <a:pt x="184887" y="250859"/>
                      <a:pt x="166118" y="64130"/>
                      <a:pt x="92619" y="55710"/>
                    </a:cubicBezTo>
                    <a:cubicBezTo>
                      <a:pt x="71657" y="50359"/>
                      <a:pt x="40784" y="61586"/>
                      <a:pt x="58413" y="86232"/>
                    </a:cubicBezTo>
                    <a:cubicBezTo>
                      <a:pt x="49906" y="126753"/>
                      <a:pt x="39293" y="184201"/>
                      <a:pt x="85690" y="205339"/>
                    </a:cubicBezTo>
                    <a:close/>
                    <a:moveTo>
                      <a:pt x="178748" y="138418"/>
                    </a:moveTo>
                    <a:cubicBezTo>
                      <a:pt x="188396" y="169817"/>
                      <a:pt x="281366" y="377947"/>
                      <a:pt x="235232" y="382771"/>
                    </a:cubicBezTo>
                    <a:cubicBezTo>
                      <a:pt x="235144" y="382771"/>
                      <a:pt x="235144" y="382771"/>
                      <a:pt x="235144" y="382771"/>
                    </a:cubicBezTo>
                    <a:cubicBezTo>
                      <a:pt x="229969" y="382683"/>
                      <a:pt x="224794" y="379262"/>
                      <a:pt x="222602" y="374351"/>
                    </a:cubicBezTo>
                    <a:cubicBezTo>
                      <a:pt x="199622" y="326287"/>
                      <a:pt x="191641" y="253841"/>
                      <a:pt x="120335" y="279276"/>
                    </a:cubicBezTo>
                    <a:cubicBezTo>
                      <a:pt x="99022" y="283135"/>
                      <a:pt x="74113" y="295677"/>
                      <a:pt x="76130" y="320586"/>
                    </a:cubicBezTo>
                    <a:cubicBezTo>
                      <a:pt x="71394" y="357599"/>
                      <a:pt x="77358" y="401277"/>
                      <a:pt x="62360" y="436886"/>
                    </a:cubicBezTo>
                    <a:cubicBezTo>
                      <a:pt x="13595" y="432326"/>
                      <a:pt x="8332" y="157187"/>
                      <a:pt x="0" y="55447"/>
                    </a:cubicBezTo>
                    <a:cubicBezTo>
                      <a:pt x="965" y="54920"/>
                      <a:pt x="1842" y="54131"/>
                      <a:pt x="2456" y="53078"/>
                    </a:cubicBezTo>
                    <a:cubicBezTo>
                      <a:pt x="4649" y="43343"/>
                      <a:pt x="3947" y="32993"/>
                      <a:pt x="4561" y="22907"/>
                    </a:cubicBezTo>
                    <a:cubicBezTo>
                      <a:pt x="11314" y="24573"/>
                      <a:pt x="18945" y="22732"/>
                      <a:pt x="24470" y="15627"/>
                    </a:cubicBezTo>
                    <a:cubicBezTo>
                      <a:pt x="44906" y="-8931"/>
                      <a:pt x="85778" y="1156"/>
                      <a:pt x="113055" y="7821"/>
                    </a:cubicBezTo>
                    <a:cubicBezTo>
                      <a:pt x="141209" y="46150"/>
                      <a:pt x="157786" y="95090"/>
                      <a:pt x="178748" y="138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 rot="-1013502">
                <a:off x="7580779" y="3126349"/>
                <a:ext cx="149285" cy="194953"/>
              </a:xfrm>
              <a:custGeom>
                <a:avLst/>
                <a:gdLst/>
                <a:ahLst/>
                <a:cxnLst/>
                <a:rect l="l" t="t" r="r" b="b"/>
                <a:pathLst>
                  <a:path w="299151" h="390664" extrusionOk="0">
                    <a:moveTo>
                      <a:pt x="295925" y="1976"/>
                    </a:moveTo>
                    <a:cubicBezTo>
                      <a:pt x="313554" y="56354"/>
                      <a:pt x="254615" y="63897"/>
                      <a:pt x="223742" y="91613"/>
                    </a:cubicBezTo>
                    <a:cubicBezTo>
                      <a:pt x="198307" y="111171"/>
                      <a:pt x="216901" y="144588"/>
                      <a:pt x="219006" y="170462"/>
                    </a:cubicBezTo>
                    <a:cubicBezTo>
                      <a:pt x="230408" y="242382"/>
                      <a:pt x="267157" y="317898"/>
                      <a:pt x="245230" y="390520"/>
                    </a:cubicBezTo>
                    <a:cubicBezTo>
                      <a:pt x="244879" y="390608"/>
                      <a:pt x="244616" y="390608"/>
                      <a:pt x="244265" y="390608"/>
                    </a:cubicBezTo>
                    <a:cubicBezTo>
                      <a:pt x="237512" y="390871"/>
                      <a:pt x="230671" y="390257"/>
                      <a:pt x="224180" y="388152"/>
                    </a:cubicBezTo>
                    <a:cubicBezTo>
                      <a:pt x="196640" y="336931"/>
                      <a:pt x="181116" y="280096"/>
                      <a:pt x="167434" y="223876"/>
                    </a:cubicBezTo>
                    <a:cubicBezTo>
                      <a:pt x="153751" y="173093"/>
                      <a:pt x="142086" y="76264"/>
                      <a:pt x="67272" y="108365"/>
                    </a:cubicBezTo>
                    <a:cubicBezTo>
                      <a:pt x="48151" y="113540"/>
                      <a:pt x="24295" y="121784"/>
                      <a:pt x="5964" y="111171"/>
                    </a:cubicBezTo>
                    <a:cubicBezTo>
                      <a:pt x="2105" y="105120"/>
                      <a:pt x="1140" y="97226"/>
                      <a:pt x="0" y="90122"/>
                    </a:cubicBezTo>
                    <a:cubicBezTo>
                      <a:pt x="14296" y="84947"/>
                      <a:pt x="12367" y="67756"/>
                      <a:pt x="15787" y="55565"/>
                    </a:cubicBezTo>
                    <a:cubicBezTo>
                      <a:pt x="86830" y="33287"/>
                      <a:pt x="159101" y="18815"/>
                      <a:pt x="233390" y="5747"/>
                    </a:cubicBezTo>
                    <a:cubicBezTo>
                      <a:pt x="254176" y="2677"/>
                      <a:pt x="274700" y="-3024"/>
                      <a:pt x="295925" y="19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 rot="-1013502">
                <a:off x="7756699" y="2958124"/>
                <a:ext cx="140530" cy="253013"/>
              </a:xfrm>
              <a:custGeom>
                <a:avLst/>
                <a:gdLst/>
                <a:ahLst/>
                <a:cxnLst/>
                <a:rect l="l" t="t" r="r" b="b"/>
                <a:pathLst>
                  <a:path w="281607" h="507009" extrusionOk="0">
                    <a:moveTo>
                      <a:pt x="250347" y="212663"/>
                    </a:moveTo>
                    <a:cubicBezTo>
                      <a:pt x="258503" y="262042"/>
                      <a:pt x="316040" y="366590"/>
                      <a:pt x="250961" y="393954"/>
                    </a:cubicBezTo>
                    <a:cubicBezTo>
                      <a:pt x="226929" y="357819"/>
                      <a:pt x="226666" y="239852"/>
                      <a:pt x="165533" y="257657"/>
                    </a:cubicBezTo>
                    <a:cubicBezTo>
                      <a:pt x="134134" y="265989"/>
                      <a:pt x="97648" y="274585"/>
                      <a:pt x="76861" y="301248"/>
                    </a:cubicBezTo>
                    <a:cubicBezTo>
                      <a:pt x="69581" y="315193"/>
                      <a:pt x="75546" y="331594"/>
                      <a:pt x="74493" y="346592"/>
                    </a:cubicBezTo>
                    <a:cubicBezTo>
                      <a:pt x="73791" y="399217"/>
                      <a:pt x="93350" y="458507"/>
                      <a:pt x="66687" y="507009"/>
                    </a:cubicBezTo>
                    <a:cubicBezTo>
                      <a:pt x="26429" y="488942"/>
                      <a:pt x="15992" y="285285"/>
                      <a:pt x="7660" y="235730"/>
                    </a:cubicBezTo>
                    <a:cubicBezTo>
                      <a:pt x="2397" y="176001"/>
                      <a:pt x="-10145" y="111098"/>
                      <a:pt x="15992" y="54614"/>
                    </a:cubicBezTo>
                    <a:cubicBezTo>
                      <a:pt x="41340" y="102766"/>
                      <a:pt x="21693" y="163722"/>
                      <a:pt x="47567" y="212225"/>
                    </a:cubicBezTo>
                    <a:cubicBezTo>
                      <a:pt x="58092" y="230292"/>
                      <a:pt x="80106" y="241080"/>
                      <a:pt x="100542" y="233713"/>
                    </a:cubicBezTo>
                    <a:cubicBezTo>
                      <a:pt x="121680" y="225995"/>
                      <a:pt x="145273" y="219855"/>
                      <a:pt x="161674" y="203892"/>
                    </a:cubicBezTo>
                    <a:cubicBezTo>
                      <a:pt x="193512" y="178720"/>
                      <a:pt x="127205" y="-26077"/>
                      <a:pt x="197634" y="2779"/>
                    </a:cubicBezTo>
                    <a:cubicBezTo>
                      <a:pt x="203335" y="10059"/>
                      <a:pt x="203949" y="16549"/>
                      <a:pt x="206405" y="26460"/>
                    </a:cubicBezTo>
                    <a:cubicBezTo>
                      <a:pt x="219123" y="88820"/>
                      <a:pt x="234998" y="150742"/>
                      <a:pt x="250347" y="2126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6" name="Google Shape;1036;p24"/>
            <p:cNvSpPr/>
            <p:nvPr/>
          </p:nvSpPr>
          <p:spPr>
            <a:xfrm rot="-1019340">
              <a:off x="7134489" y="2641355"/>
              <a:ext cx="1534944" cy="2192978"/>
            </a:xfrm>
            <a:custGeom>
              <a:avLst/>
              <a:gdLst/>
              <a:ahLst/>
              <a:cxnLst/>
              <a:rect l="l" t="t" r="r" b="b"/>
              <a:pathLst>
                <a:path w="3069762" h="4385521" extrusionOk="0">
                  <a:moveTo>
                    <a:pt x="3069762" y="3327435"/>
                  </a:moveTo>
                  <a:cubicBezTo>
                    <a:pt x="3052308" y="3240517"/>
                    <a:pt x="3024417" y="3155529"/>
                    <a:pt x="3005736" y="3068610"/>
                  </a:cubicBezTo>
                  <a:cubicBezTo>
                    <a:pt x="2959251" y="2869164"/>
                    <a:pt x="2920835" y="2667524"/>
                    <a:pt x="2858387" y="2472200"/>
                  </a:cubicBezTo>
                  <a:cubicBezTo>
                    <a:pt x="2792519" y="2274858"/>
                    <a:pt x="2748928" y="2071289"/>
                    <a:pt x="2689638" y="1872017"/>
                  </a:cubicBezTo>
                  <a:cubicBezTo>
                    <a:pt x="2649994" y="1734843"/>
                    <a:pt x="2605088" y="1599247"/>
                    <a:pt x="2568163" y="1461371"/>
                  </a:cubicBezTo>
                  <a:cubicBezTo>
                    <a:pt x="2532554" y="1322442"/>
                    <a:pt x="2502119" y="1182110"/>
                    <a:pt x="2465370" y="1043445"/>
                  </a:cubicBezTo>
                  <a:cubicBezTo>
                    <a:pt x="2447477" y="974419"/>
                    <a:pt x="2426779" y="906182"/>
                    <a:pt x="2405729" y="838121"/>
                  </a:cubicBezTo>
                  <a:cubicBezTo>
                    <a:pt x="2364594" y="704368"/>
                    <a:pt x="2336878" y="566667"/>
                    <a:pt x="2292235" y="433965"/>
                  </a:cubicBezTo>
                  <a:cubicBezTo>
                    <a:pt x="2249083" y="317841"/>
                    <a:pt x="2215930" y="193647"/>
                    <a:pt x="2177602" y="74014"/>
                  </a:cubicBezTo>
                  <a:cubicBezTo>
                    <a:pt x="2187951" y="63752"/>
                    <a:pt x="2190758" y="46737"/>
                    <a:pt x="2178303" y="34019"/>
                  </a:cubicBezTo>
                  <a:cubicBezTo>
                    <a:pt x="2166550" y="23582"/>
                    <a:pt x="2149097" y="22091"/>
                    <a:pt x="2134362" y="17881"/>
                  </a:cubicBezTo>
                  <a:cubicBezTo>
                    <a:pt x="2121030" y="16478"/>
                    <a:pt x="2106646" y="14110"/>
                    <a:pt x="2092701" y="14285"/>
                  </a:cubicBezTo>
                  <a:cubicBezTo>
                    <a:pt x="2089280" y="8233"/>
                    <a:pt x="2084281" y="6041"/>
                    <a:pt x="2076650" y="12531"/>
                  </a:cubicBezTo>
                  <a:cubicBezTo>
                    <a:pt x="2068932" y="2181"/>
                    <a:pt x="2054636" y="-3344"/>
                    <a:pt x="2041567" y="2181"/>
                  </a:cubicBezTo>
                  <a:cubicBezTo>
                    <a:pt x="1873695" y="74102"/>
                    <a:pt x="1712226" y="156897"/>
                    <a:pt x="1544617" y="231887"/>
                  </a:cubicBezTo>
                  <a:cubicBezTo>
                    <a:pt x="1310525" y="342925"/>
                    <a:pt x="1079504" y="454489"/>
                    <a:pt x="845851" y="568333"/>
                  </a:cubicBezTo>
                  <a:cubicBezTo>
                    <a:pt x="623074" y="675249"/>
                    <a:pt x="411524" y="802775"/>
                    <a:pt x="202867" y="934512"/>
                  </a:cubicBezTo>
                  <a:cubicBezTo>
                    <a:pt x="145331" y="966262"/>
                    <a:pt x="95777" y="1009502"/>
                    <a:pt x="42187" y="1046953"/>
                  </a:cubicBezTo>
                  <a:cubicBezTo>
                    <a:pt x="36486" y="1052303"/>
                    <a:pt x="24997" y="1056776"/>
                    <a:pt x="16138" y="1062302"/>
                  </a:cubicBezTo>
                  <a:cubicBezTo>
                    <a:pt x="9911" y="1058793"/>
                    <a:pt x="1140" y="1058881"/>
                    <a:pt x="0" y="1066863"/>
                  </a:cubicBezTo>
                  <a:cubicBezTo>
                    <a:pt x="1666" y="1083790"/>
                    <a:pt x="9472" y="1099841"/>
                    <a:pt x="13419" y="1116593"/>
                  </a:cubicBezTo>
                  <a:cubicBezTo>
                    <a:pt x="69114" y="1311040"/>
                    <a:pt x="101039" y="1510838"/>
                    <a:pt x="142963" y="1708355"/>
                  </a:cubicBezTo>
                  <a:cubicBezTo>
                    <a:pt x="190939" y="1887980"/>
                    <a:pt x="245406" y="2065851"/>
                    <a:pt x="289610" y="2246528"/>
                  </a:cubicBezTo>
                  <a:cubicBezTo>
                    <a:pt x="322500" y="2374143"/>
                    <a:pt x="346269" y="2504037"/>
                    <a:pt x="383106" y="2630599"/>
                  </a:cubicBezTo>
                  <a:cubicBezTo>
                    <a:pt x="422048" y="2761722"/>
                    <a:pt x="468972" y="2890477"/>
                    <a:pt x="500634" y="3023792"/>
                  </a:cubicBezTo>
                  <a:cubicBezTo>
                    <a:pt x="534665" y="3151582"/>
                    <a:pt x="561766" y="3281126"/>
                    <a:pt x="598341" y="3408214"/>
                  </a:cubicBezTo>
                  <a:cubicBezTo>
                    <a:pt x="658596" y="3598539"/>
                    <a:pt x="706133" y="3792460"/>
                    <a:pt x="751390" y="3986908"/>
                  </a:cubicBezTo>
                  <a:cubicBezTo>
                    <a:pt x="761652" y="4040497"/>
                    <a:pt x="773317" y="4101805"/>
                    <a:pt x="789543" y="4156972"/>
                  </a:cubicBezTo>
                  <a:cubicBezTo>
                    <a:pt x="789455" y="4157236"/>
                    <a:pt x="789280" y="4157411"/>
                    <a:pt x="789192" y="4157674"/>
                  </a:cubicBezTo>
                  <a:cubicBezTo>
                    <a:pt x="767791" y="4200914"/>
                    <a:pt x="932243" y="4316337"/>
                    <a:pt x="983903" y="4360629"/>
                  </a:cubicBezTo>
                  <a:cubicBezTo>
                    <a:pt x="984253" y="4364313"/>
                    <a:pt x="985394" y="4367997"/>
                    <a:pt x="987586" y="4371067"/>
                  </a:cubicBezTo>
                  <a:cubicBezTo>
                    <a:pt x="993024" y="4378785"/>
                    <a:pt x="1003461" y="4379486"/>
                    <a:pt x="1011881" y="4380714"/>
                  </a:cubicBezTo>
                  <a:cubicBezTo>
                    <a:pt x="1039158" y="4384311"/>
                    <a:pt x="1066698" y="4384574"/>
                    <a:pt x="1094151" y="4385451"/>
                  </a:cubicBezTo>
                  <a:cubicBezTo>
                    <a:pt x="1239570" y="4386591"/>
                    <a:pt x="1384550" y="4373698"/>
                    <a:pt x="1529969" y="4372207"/>
                  </a:cubicBezTo>
                  <a:cubicBezTo>
                    <a:pt x="1689334" y="4372382"/>
                    <a:pt x="1848523" y="4369926"/>
                    <a:pt x="2007800" y="4365278"/>
                  </a:cubicBezTo>
                  <a:cubicBezTo>
                    <a:pt x="2236980" y="4350455"/>
                    <a:pt x="2468527" y="4337036"/>
                    <a:pt x="2699286" y="4326950"/>
                  </a:cubicBezTo>
                  <a:cubicBezTo>
                    <a:pt x="2733579" y="4322389"/>
                    <a:pt x="2764540" y="4315635"/>
                    <a:pt x="2800062" y="4316951"/>
                  </a:cubicBezTo>
                  <a:cubicBezTo>
                    <a:pt x="2812779" y="4317039"/>
                    <a:pt x="2825585" y="4317039"/>
                    <a:pt x="2838302" y="4315986"/>
                  </a:cubicBezTo>
                  <a:cubicBezTo>
                    <a:pt x="2862685" y="4313881"/>
                    <a:pt x="2871719" y="4280552"/>
                    <a:pt x="2854090" y="4265291"/>
                  </a:cubicBezTo>
                  <a:cubicBezTo>
                    <a:pt x="2860141" y="4247750"/>
                    <a:pt x="2863737" y="4227490"/>
                    <a:pt x="2869000" y="4216088"/>
                  </a:cubicBezTo>
                  <a:cubicBezTo>
                    <a:pt x="2871543" y="4208106"/>
                    <a:pt x="2874437" y="4200213"/>
                    <a:pt x="2877419" y="4192406"/>
                  </a:cubicBezTo>
                  <a:cubicBezTo>
                    <a:pt x="2880489" y="4191705"/>
                    <a:pt x="2883559" y="4191091"/>
                    <a:pt x="2886541" y="4190214"/>
                  </a:cubicBezTo>
                  <a:cubicBezTo>
                    <a:pt x="2900223" y="4182671"/>
                    <a:pt x="2901890" y="4164779"/>
                    <a:pt x="2893558" y="4153464"/>
                  </a:cubicBezTo>
                  <a:cubicBezTo>
                    <a:pt x="2901627" y="4134870"/>
                    <a:pt x="2909696" y="4116276"/>
                    <a:pt x="2916274" y="4097244"/>
                  </a:cubicBezTo>
                  <a:lnTo>
                    <a:pt x="2916186" y="4097244"/>
                  </a:lnTo>
                  <a:cubicBezTo>
                    <a:pt x="2914608" y="4093472"/>
                    <a:pt x="2912590" y="4091280"/>
                    <a:pt x="2910310" y="4090315"/>
                  </a:cubicBezTo>
                  <a:cubicBezTo>
                    <a:pt x="2950655" y="4047338"/>
                    <a:pt x="2878648" y="3913058"/>
                    <a:pt x="2863387" y="3869555"/>
                  </a:cubicBezTo>
                  <a:cubicBezTo>
                    <a:pt x="2836986" y="3805441"/>
                    <a:pt x="2815323" y="3739748"/>
                    <a:pt x="2795501" y="3673354"/>
                  </a:cubicBezTo>
                  <a:cubicBezTo>
                    <a:pt x="2793045" y="3666074"/>
                    <a:pt x="2790940" y="3658531"/>
                    <a:pt x="2787256" y="3651690"/>
                  </a:cubicBezTo>
                  <a:cubicBezTo>
                    <a:pt x="2785239" y="3647918"/>
                    <a:pt x="2782608" y="3645024"/>
                    <a:pt x="2779626" y="3642743"/>
                  </a:cubicBezTo>
                  <a:cubicBezTo>
                    <a:pt x="2871368" y="3570648"/>
                    <a:pt x="2951883" y="3484081"/>
                    <a:pt x="3024505" y="3392339"/>
                  </a:cubicBezTo>
                  <a:cubicBezTo>
                    <a:pt x="3026961" y="3389445"/>
                    <a:pt x="3034591" y="3379797"/>
                    <a:pt x="3041082" y="3369535"/>
                  </a:cubicBezTo>
                  <a:cubicBezTo>
                    <a:pt x="3056606" y="3361816"/>
                    <a:pt x="3067833" y="3349011"/>
                    <a:pt x="3069762" y="3327435"/>
                  </a:cubicBezTo>
                  <a:close/>
                  <a:moveTo>
                    <a:pt x="2148132" y="82083"/>
                  </a:moveTo>
                  <a:cubicBezTo>
                    <a:pt x="2180934" y="259427"/>
                    <a:pt x="2242505" y="429755"/>
                    <a:pt x="2285745" y="604556"/>
                  </a:cubicBezTo>
                  <a:cubicBezTo>
                    <a:pt x="2325915" y="777077"/>
                    <a:pt x="2381609" y="945300"/>
                    <a:pt x="2424586" y="1117031"/>
                  </a:cubicBezTo>
                  <a:cubicBezTo>
                    <a:pt x="2459581" y="1256048"/>
                    <a:pt x="2488261" y="1396555"/>
                    <a:pt x="2527467" y="1534431"/>
                  </a:cubicBezTo>
                  <a:cubicBezTo>
                    <a:pt x="2585178" y="1737474"/>
                    <a:pt x="2651661" y="1937973"/>
                    <a:pt x="2702619" y="2142946"/>
                  </a:cubicBezTo>
                  <a:cubicBezTo>
                    <a:pt x="2742262" y="2311958"/>
                    <a:pt x="2800062" y="2475796"/>
                    <a:pt x="2846459" y="2642966"/>
                  </a:cubicBezTo>
                  <a:cubicBezTo>
                    <a:pt x="2902767" y="2867673"/>
                    <a:pt x="2946446" y="3095449"/>
                    <a:pt x="3007841" y="3319015"/>
                  </a:cubicBezTo>
                  <a:cubicBezTo>
                    <a:pt x="2985826" y="3322787"/>
                    <a:pt x="2963373" y="3320682"/>
                    <a:pt x="2941183" y="3322699"/>
                  </a:cubicBezTo>
                  <a:cubicBezTo>
                    <a:pt x="2941183" y="3321997"/>
                    <a:pt x="2941183" y="3321383"/>
                    <a:pt x="2941183" y="3320682"/>
                  </a:cubicBezTo>
                  <a:cubicBezTo>
                    <a:pt x="2941183" y="3310946"/>
                    <a:pt x="2937236" y="3303667"/>
                    <a:pt x="2931360" y="3298843"/>
                  </a:cubicBezTo>
                  <a:cubicBezTo>
                    <a:pt x="2933289" y="3289984"/>
                    <a:pt x="2930658" y="3280600"/>
                    <a:pt x="2928816" y="3271741"/>
                  </a:cubicBezTo>
                  <a:cubicBezTo>
                    <a:pt x="2911187" y="3181578"/>
                    <a:pt x="2891190" y="3089923"/>
                    <a:pt x="2866369" y="3001163"/>
                  </a:cubicBezTo>
                  <a:cubicBezTo>
                    <a:pt x="2812779" y="2801629"/>
                    <a:pt x="2767698" y="2599989"/>
                    <a:pt x="2715687" y="2400104"/>
                  </a:cubicBezTo>
                  <a:cubicBezTo>
                    <a:pt x="2639118" y="2132859"/>
                    <a:pt x="2551323" y="1868772"/>
                    <a:pt x="2479666" y="1600036"/>
                  </a:cubicBezTo>
                  <a:cubicBezTo>
                    <a:pt x="2424849" y="1396730"/>
                    <a:pt x="2356700" y="1196933"/>
                    <a:pt x="2309952" y="991522"/>
                  </a:cubicBezTo>
                  <a:cubicBezTo>
                    <a:pt x="2278553" y="852418"/>
                    <a:pt x="2243470" y="714191"/>
                    <a:pt x="2210755" y="575438"/>
                  </a:cubicBezTo>
                  <a:cubicBezTo>
                    <a:pt x="2188916" y="483696"/>
                    <a:pt x="2159271" y="393708"/>
                    <a:pt x="2146904" y="300036"/>
                  </a:cubicBezTo>
                  <a:cubicBezTo>
                    <a:pt x="2137344" y="216626"/>
                    <a:pt x="2118136" y="137251"/>
                    <a:pt x="2102436" y="54543"/>
                  </a:cubicBezTo>
                  <a:cubicBezTo>
                    <a:pt x="2106734" y="56034"/>
                    <a:pt x="2110330" y="57437"/>
                    <a:pt x="2112435" y="59016"/>
                  </a:cubicBezTo>
                  <a:cubicBezTo>
                    <a:pt x="2115768" y="75768"/>
                    <a:pt x="2132871" y="81118"/>
                    <a:pt x="2148132" y="82083"/>
                  </a:cubicBezTo>
                  <a:close/>
                  <a:moveTo>
                    <a:pt x="204534" y="988715"/>
                  </a:moveTo>
                  <a:cubicBezTo>
                    <a:pt x="289172" y="945212"/>
                    <a:pt x="366530" y="889518"/>
                    <a:pt x="449238" y="842770"/>
                  </a:cubicBezTo>
                  <a:cubicBezTo>
                    <a:pt x="529227" y="799969"/>
                    <a:pt x="606585" y="752519"/>
                    <a:pt x="687539" y="711735"/>
                  </a:cubicBezTo>
                  <a:cubicBezTo>
                    <a:pt x="918911" y="590786"/>
                    <a:pt x="1156423" y="482292"/>
                    <a:pt x="1392269" y="370553"/>
                  </a:cubicBezTo>
                  <a:cubicBezTo>
                    <a:pt x="1497956" y="313543"/>
                    <a:pt x="1609695" y="268988"/>
                    <a:pt x="1718014" y="217328"/>
                  </a:cubicBezTo>
                  <a:cubicBezTo>
                    <a:pt x="1822474" y="164703"/>
                    <a:pt x="1928863" y="116201"/>
                    <a:pt x="2036656" y="69892"/>
                  </a:cubicBezTo>
                  <a:cubicBezTo>
                    <a:pt x="2045426" y="65331"/>
                    <a:pt x="2055951" y="61647"/>
                    <a:pt x="2064722" y="56209"/>
                  </a:cubicBezTo>
                  <a:cubicBezTo>
                    <a:pt x="2061828" y="104010"/>
                    <a:pt x="2080422" y="154003"/>
                    <a:pt x="2084193" y="201365"/>
                  </a:cubicBezTo>
                  <a:cubicBezTo>
                    <a:pt x="2099103" y="378797"/>
                    <a:pt x="2149974" y="549213"/>
                    <a:pt x="2188565" y="722348"/>
                  </a:cubicBezTo>
                  <a:cubicBezTo>
                    <a:pt x="2221982" y="857680"/>
                    <a:pt x="2250048" y="994241"/>
                    <a:pt x="2284078" y="1129398"/>
                  </a:cubicBezTo>
                  <a:cubicBezTo>
                    <a:pt x="2330739" y="1299638"/>
                    <a:pt x="2383100" y="1468300"/>
                    <a:pt x="2429322" y="1638628"/>
                  </a:cubicBezTo>
                  <a:cubicBezTo>
                    <a:pt x="2500277" y="1909117"/>
                    <a:pt x="2591932" y="2173731"/>
                    <a:pt x="2665255" y="2443344"/>
                  </a:cubicBezTo>
                  <a:cubicBezTo>
                    <a:pt x="2723581" y="2678049"/>
                    <a:pt x="2781818" y="2912754"/>
                    <a:pt x="2841898" y="3146933"/>
                  </a:cubicBezTo>
                  <a:cubicBezTo>
                    <a:pt x="2853914" y="3198768"/>
                    <a:pt x="2862948" y="3246043"/>
                    <a:pt x="2873911" y="3299369"/>
                  </a:cubicBezTo>
                  <a:cubicBezTo>
                    <a:pt x="2875051" y="3305070"/>
                    <a:pt x="2878911" y="3310332"/>
                    <a:pt x="2883471" y="3314191"/>
                  </a:cubicBezTo>
                  <a:cubicBezTo>
                    <a:pt x="2883296" y="3314981"/>
                    <a:pt x="2883033" y="3315770"/>
                    <a:pt x="2882945" y="3316647"/>
                  </a:cubicBezTo>
                  <a:cubicBezTo>
                    <a:pt x="2883910" y="3337697"/>
                    <a:pt x="2871192" y="3353133"/>
                    <a:pt x="2852335" y="3360413"/>
                  </a:cubicBezTo>
                  <a:cubicBezTo>
                    <a:pt x="2665782" y="3441981"/>
                    <a:pt x="2482122" y="3530390"/>
                    <a:pt x="2294165" y="3608713"/>
                  </a:cubicBezTo>
                  <a:cubicBezTo>
                    <a:pt x="2212071" y="3644498"/>
                    <a:pt x="2126907" y="3672476"/>
                    <a:pt x="2044023" y="3706244"/>
                  </a:cubicBezTo>
                  <a:cubicBezTo>
                    <a:pt x="1927898" y="3750536"/>
                    <a:pt x="1814142" y="3800880"/>
                    <a:pt x="1695298" y="3837893"/>
                  </a:cubicBezTo>
                  <a:cubicBezTo>
                    <a:pt x="1447437" y="3921917"/>
                    <a:pt x="1201505" y="4012869"/>
                    <a:pt x="962677" y="4120311"/>
                  </a:cubicBezTo>
                  <a:cubicBezTo>
                    <a:pt x="964168" y="4118557"/>
                    <a:pt x="965396" y="4116627"/>
                    <a:pt x="966010" y="4114259"/>
                  </a:cubicBezTo>
                  <a:cubicBezTo>
                    <a:pt x="966010" y="4114259"/>
                    <a:pt x="966010" y="4114259"/>
                    <a:pt x="966098" y="4114347"/>
                  </a:cubicBezTo>
                  <a:cubicBezTo>
                    <a:pt x="967677" y="4106716"/>
                    <a:pt x="966186" y="4099349"/>
                    <a:pt x="964168" y="4091981"/>
                  </a:cubicBezTo>
                  <a:cubicBezTo>
                    <a:pt x="966624" y="4086894"/>
                    <a:pt x="967764" y="4081106"/>
                    <a:pt x="966800" y="4075229"/>
                  </a:cubicBezTo>
                  <a:cubicBezTo>
                    <a:pt x="953907" y="3964718"/>
                    <a:pt x="928296" y="3856925"/>
                    <a:pt x="904352" y="3748431"/>
                  </a:cubicBezTo>
                  <a:cubicBezTo>
                    <a:pt x="885232" y="3651777"/>
                    <a:pt x="859972" y="3556702"/>
                    <a:pt x="837957" y="3460663"/>
                  </a:cubicBezTo>
                  <a:cubicBezTo>
                    <a:pt x="810417" y="3334803"/>
                    <a:pt x="784368" y="3208328"/>
                    <a:pt x="746566" y="3085099"/>
                  </a:cubicBezTo>
                  <a:cubicBezTo>
                    <a:pt x="710080" y="2959415"/>
                    <a:pt x="665261" y="2836098"/>
                    <a:pt x="633248" y="2709185"/>
                  </a:cubicBezTo>
                  <a:cubicBezTo>
                    <a:pt x="588605" y="2515001"/>
                    <a:pt x="543348" y="2320992"/>
                    <a:pt x="489495" y="2129176"/>
                  </a:cubicBezTo>
                  <a:cubicBezTo>
                    <a:pt x="429065" y="1906925"/>
                    <a:pt x="363197" y="1686165"/>
                    <a:pt x="317940" y="1460055"/>
                  </a:cubicBezTo>
                  <a:cubicBezTo>
                    <a:pt x="282681" y="1332441"/>
                    <a:pt x="242511" y="1206405"/>
                    <a:pt x="216550" y="1076247"/>
                  </a:cubicBezTo>
                  <a:cubicBezTo>
                    <a:pt x="209095" y="1049497"/>
                    <a:pt x="201815" y="1021693"/>
                    <a:pt x="187519" y="997574"/>
                  </a:cubicBezTo>
                  <a:cubicBezTo>
                    <a:pt x="193834" y="993890"/>
                    <a:pt x="199535" y="990820"/>
                    <a:pt x="204534" y="988715"/>
                  </a:cubicBezTo>
                  <a:close/>
                  <a:moveTo>
                    <a:pt x="698678" y="3536881"/>
                  </a:moveTo>
                  <a:cubicBezTo>
                    <a:pt x="657631" y="3408828"/>
                    <a:pt x="623074" y="3279108"/>
                    <a:pt x="592289" y="3148249"/>
                  </a:cubicBezTo>
                  <a:cubicBezTo>
                    <a:pt x="548260" y="2950907"/>
                    <a:pt x="481602" y="2760231"/>
                    <a:pt x="424504" y="2566661"/>
                  </a:cubicBezTo>
                  <a:cubicBezTo>
                    <a:pt x="382668" y="2403262"/>
                    <a:pt x="348286" y="2237845"/>
                    <a:pt x="301451" y="2075674"/>
                  </a:cubicBezTo>
                  <a:cubicBezTo>
                    <a:pt x="268034" y="1946919"/>
                    <a:pt x="225496" y="1820533"/>
                    <a:pt x="190852" y="1692129"/>
                  </a:cubicBezTo>
                  <a:cubicBezTo>
                    <a:pt x="148576" y="1505575"/>
                    <a:pt x="114283" y="1317004"/>
                    <a:pt x="51572" y="1135713"/>
                  </a:cubicBezTo>
                  <a:cubicBezTo>
                    <a:pt x="46046" y="1120978"/>
                    <a:pt x="41310" y="1105454"/>
                    <a:pt x="34732" y="1090894"/>
                  </a:cubicBezTo>
                  <a:cubicBezTo>
                    <a:pt x="72359" y="1082913"/>
                    <a:pt x="127000" y="1038621"/>
                    <a:pt x="168398" y="1010204"/>
                  </a:cubicBezTo>
                  <a:cubicBezTo>
                    <a:pt x="170240" y="1021255"/>
                    <a:pt x="173047" y="1032130"/>
                    <a:pt x="175415" y="1043094"/>
                  </a:cubicBezTo>
                  <a:cubicBezTo>
                    <a:pt x="192869" y="1136064"/>
                    <a:pt x="204008" y="1230876"/>
                    <a:pt x="229881" y="1322179"/>
                  </a:cubicBezTo>
                  <a:cubicBezTo>
                    <a:pt x="261456" y="1433831"/>
                    <a:pt x="282594" y="1547850"/>
                    <a:pt x="306011" y="1661344"/>
                  </a:cubicBezTo>
                  <a:cubicBezTo>
                    <a:pt x="340042" y="1820971"/>
                    <a:pt x="390825" y="1976301"/>
                    <a:pt x="430556" y="2134526"/>
                  </a:cubicBezTo>
                  <a:cubicBezTo>
                    <a:pt x="483268" y="2325728"/>
                    <a:pt x="529315" y="2518772"/>
                    <a:pt x="573256" y="2712080"/>
                  </a:cubicBezTo>
                  <a:cubicBezTo>
                    <a:pt x="630266" y="2934330"/>
                    <a:pt x="715079" y="3148950"/>
                    <a:pt x="758582" y="3374885"/>
                  </a:cubicBezTo>
                  <a:cubicBezTo>
                    <a:pt x="808049" y="3611081"/>
                    <a:pt x="875847" y="3843944"/>
                    <a:pt x="908123" y="4083386"/>
                  </a:cubicBezTo>
                  <a:cubicBezTo>
                    <a:pt x="909965" y="4095490"/>
                    <a:pt x="918911" y="4104962"/>
                    <a:pt x="929963" y="4108032"/>
                  </a:cubicBezTo>
                  <a:cubicBezTo>
                    <a:pt x="930226" y="4110225"/>
                    <a:pt x="930664" y="4112329"/>
                    <a:pt x="931103" y="4114259"/>
                  </a:cubicBezTo>
                  <a:cubicBezTo>
                    <a:pt x="932418" y="4123468"/>
                    <a:pt x="940487" y="4127327"/>
                    <a:pt x="948557" y="4126889"/>
                  </a:cubicBezTo>
                  <a:cubicBezTo>
                    <a:pt x="916017" y="4142501"/>
                    <a:pt x="883214" y="4157587"/>
                    <a:pt x="849272" y="4170041"/>
                  </a:cubicBezTo>
                  <a:cubicBezTo>
                    <a:pt x="850763" y="4161621"/>
                    <a:pt x="849710" y="4152324"/>
                    <a:pt x="846904" y="4144255"/>
                  </a:cubicBezTo>
                  <a:cubicBezTo>
                    <a:pt x="839273" y="4113470"/>
                    <a:pt x="830853" y="4082772"/>
                    <a:pt x="824275" y="4051724"/>
                  </a:cubicBezTo>
                  <a:cubicBezTo>
                    <a:pt x="789455" y="3878677"/>
                    <a:pt x="746215" y="3706858"/>
                    <a:pt x="698678" y="3536881"/>
                  </a:cubicBezTo>
                  <a:close/>
                  <a:moveTo>
                    <a:pt x="1039334" y="4330020"/>
                  </a:moveTo>
                  <a:cubicBezTo>
                    <a:pt x="1038807" y="4331510"/>
                    <a:pt x="1038369" y="4333089"/>
                    <a:pt x="1037930" y="4334668"/>
                  </a:cubicBezTo>
                  <a:cubicBezTo>
                    <a:pt x="1036176" y="4330370"/>
                    <a:pt x="1033282" y="4326248"/>
                    <a:pt x="1028721" y="4322652"/>
                  </a:cubicBezTo>
                  <a:cubicBezTo>
                    <a:pt x="980745" y="4282044"/>
                    <a:pt x="928208" y="4245908"/>
                    <a:pt x="880583" y="4204773"/>
                  </a:cubicBezTo>
                  <a:cubicBezTo>
                    <a:pt x="917596" y="4197932"/>
                    <a:pt x="959520" y="4207141"/>
                    <a:pt x="988814" y="4229945"/>
                  </a:cubicBezTo>
                  <a:cubicBezTo>
                    <a:pt x="1014776" y="4255819"/>
                    <a:pt x="1044596" y="4290990"/>
                    <a:pt x="1039334" y="4330020"/>
                  </a:cubicBezTo>
                  <a:close/>
                  <a:moveTo>
                    <a:pt x="2356174" y="4285376"/>
                  </a:moveTo>
                  <a:cubicBezTo>
                    <a:pt x="2356174" y="4285376"/>
                    <a:pt x="2356700" y="4285289"/>
                    <a:pt x="2357314" y="4285289"/>
                  </a:cubicBezTo>
                  <a:cubicBezTo>
                    <a:pt x="2356963" y="4285376"/>
                    <a:pt x="2356613" y="4285376"/>
                    <a:pt x="2356174" y="4285376"/>
                  </a:cubicBezTo>
                  <a:close/>
                  <a:moveTo>
                    <a:pt x="2891628" y="4100752"/>
                  </a:moveTo>
                  <a:cubicBezTo>
                    <a:pt x="2882682" y="4110839"/>
                    <a:pt x="2872771" y="4126626"/>
                    <a:pt x="2863299" y="4143466"/>
                  </a:cubicBezTo>
                  <a:cubicBezTo>
                    <a:pt x="2797343" y="4137852"/>
                    <a:pt x="2729720" y="4145308"/>
                    <a:pt x="2663413" y="4145658"/>
                  </a:cubicBezTo>
                  <a:cubicBezTo>
                    <a:pt x="2501505" y="4154692"/>
                    <a:pt x="2338545" y="4173462"/>
                    <a:pt x="2175058" y="4177233"/>
                  </a:cubicBezTo>
                  <a:cubicBezTo>
                    <a:pt x="2075247" y="4185302"/>
                    <a:pt x="1981137" y="4195038"/>
                    <a:pt x="1879571" y="4198107"/>
                  </a:cubicBezTo>
                  <a:cubicBezTo>
                    <a:pt x="1774936" y="4209597"/>
                    <a:pt x="1670652" y="4223279"/>
                    <a:pt x="1567070" y="4241786"/>
                  </a:cubicBezTo>
                  <a:cubicBezTo>
                    <a:pt x="1470942" y="4253802"/>
                    <a:pt x="1374201" y="4260292"/>
                    <a:pt x="1279301" y="4280816"/>
                  </a:cubicBezTo>
                  <a:cubicBezTo>
                    <a:pt x="1267900" y="4284412"/>
                    <a:pt x="1251410" y="4284061"/>
                    <a:pt x="1245008" y="4295287"/>
                  </a:cubicBezTo>
                  <a:cubicBezTo>
                    <a:pt x="1243605" y="4298094"/>
                    <a:pt x="1246060" y="4300287"/>
                    <a:pt x="1248516" y="4300287"/>
                  </a:cubicBezTo>
                  <a:cubicBezTo>
                    <a:pt x="1250446" y="4300550"/>
                    <a:pt x="1252024" y="4298357"/>
                    <a:pt x="1252551" y="4296691"/>
                  </a:cubicBezTo>
                  <a:cubicBezTo>
                    <a:pt x="1281757" y="4291867"/>
                    <a:pt x="1311841" y="4290200"/>
                    <a:pt x="1341398" y="4287394"/>
                  </a:cubicBezTo>
                  <a:cubicBezTo>
                    <a:pt x="1524882" y="4274237"/>
                    <a:pt x="1696000" y="4261520"/>
                    <a:pt x="1880887" y="4244154"/>
                  </a:cubicBezTo>
                  <a:cubicBezTo>
                    <a:pt x="1959122" y="4241698"/>
                    <a:pt x="2039287" y="4243189"/>
                    <a:pt x="2117347" y="4233541"/>
                  </a:cubicBezTo>
                  <a:cubicBezTo>
                    <a:pt x="2182689" y="4229682"/>
                    <a:pt x="2248118" y="4230472"/>
                    <a:pt x="2313460" y="4226349"/>
                  </a:cubicBezTo>
                  <a:cubicBezTo>
                    <a:pt x="2466071" y="4220736"/>
                    <a:pt x="2617981" y="4203545"/>
                    <a:pt x="2770855" y="4200125"/>
                  </a:cubicBezTo>
                  <a:cubicBezTo>
                    <a:pt x="2792080" y="4197669"/>
                    <a:pt x="2814095" y="4198107"/>
                    <a:pt x="2835758" y="4197230"/>
                  </a:cubicBezTo>
                  <a:cubicBezTo>
                    <a:pt x="2831198" y="4206791"/>
                    <a:pt x="2827865" y="4213982"/>
                    <a:pt x="2826461" y="4216789"/>
                  </a:cubicBezTo>
                  <a:cubicBezTo>
                    <a:pt x="2820059" y="4230033"/>
                    <a:pt x="2814446" y="4243715"/>
                    <a:pt x="2807692" y="4256696"/>
                  </a:cubicBezTo>
                  <a:cubicBezTo>
                    <a:pt x="2760681" y="4256959"/>
                    <a:pt x="2714108" y="4265291"/>
                    <a:pt x="2667448" y="4270642"/>
                  </a:cubicBezTo>
                  <a:cubicBezTo>
                    <a:pt x="2563953" y="4274764"/>
                    <a:pt x="2462563" y="4276343"/>
                    <a:pt x="2359068" y="4285201"/>
                  </a:cubicBezTo>
                  <a:cubicBezTo>
                    <a:pt x="2237769" y="4291955"/>
                    <a:pt x="2122258" y="4301252"/>
                    <a:pt x="1998678" y="4308093"/>
                  </a:cubicBezTo>
                  <a:cubicBezTo>
                    <a:pt x="1783444" y="4317039"/>
                    <a:pt x="1567684" y="4311864"/>
                    <a:pt x="1352625" y="4325196"/>
                  </a:cubicBezTo>
                  <a:cubicBezTo>
                    <a:pt x="1266233" y="4330458"/>
                    <a:pt x="1178789" y="4335457"/>
                    <a:pt x="1091958" y="4337825"/>
                  </a:cubicBezTo>
                  <a:cubicBezTo>
                    <a:pt x="1095554" y="4309584"/>
                    <a:pt x="1087485" y="4282044"/>
                    <a:pt x="1072575" y="4258012"/>
                  </a:cubicBezTo>
                  <a:cubicBezTo>
                    <a:pt x="1078714" y="4257661"/>
                    <a:pt x="1084854" y="4256959"/>
                    <a:pt x="1090993" y="4256170"/>
                  </a:cubicBezTo>
                  <a:cubicBezTo>
                    <a:pt x="1095905" y="4263011"/>
                    <a:pt x="1103623" y="4267747"/>
                    <a:pt x="1113885" y="4267747"/>
                  </a:cubicBezTo>
                  <a:cubicBezTo>
                    <a:pt x="1207644" y="4258626"/>
                    <a:pt x="1301053" y="4240470"/>
                    <a:pt x="1391830" y="4215386"/>
                  </a:cubicBezTo>
                  <a:cubicBezTo>
                    <a:pt x="1423580" y="4204071"/>
                    <a:pt x="1455681" y="4194073"/>
                    <a:pt x="1487958" y="4184513"/>
                  </a:cubicBezTo>
                  <a:cubicBezTo>
                    <a:pt x="1582506" y="4182495"/>
                    <a:pt x="1676616" y="4168024"/>
                    <a:pt x="1771428" y="4170567"/>
                  </a:cubicBezTo>
                  <a:cubicBezTo>
                    <a:pt x="1880536" y="4170480"/>
                    <a:pt x="1987364" y="4144781"/>
                    <a:pt x="2095595" y="4134695"/>
                  </a:cubicBezTo>
                  <a:cubicBezTo>
                    <a:pt x="2228998" y="4132415"/>
                    <a:pt x="2351438" y="4130573"/>
                    <a:pt x="2485016" y="4116452"/>
                  </a:cubicBezTo>
                  <a:cubicBezTo>
                    <a:pt x="2619910" y="4105927"/>
                    <a:pt x="2756471" y="4103296"/>
                    <a:pt x="2891628" y="4100752"/>
                  </a:cubicBezTo>
                  <a:close/>
                  <a:moveTo>
                    <a:pt x="2803395" y="3879554"/>
                  </a:moveTo>
                  <a:cubicBezTo>
                    <a:pt x="2825409" y="3933494"/>
                    <a:pt x="2850757" y="3985504"/>
                    <a:pt x="2862597" y="4043216"/>
                  </a:cubicBezTo>
                  <a:cubicBezTo>
                    <a:pt x="2671921" y="4044005"/>
                    <a:pt x="2482122" y="4063389"/>
                    <a:pt x="2292499" y="4081720"/>
                  </a:cubicBezTo>
                  <a:cubicBezTo>
                    <a:pt x="2224964" y="4085579"/>
                    <a:pt x="2156990" y="4082947"/>
                    <a:pt x="2089631" y="4090841"/>
                  </a:cubicBezTo>
                  <a:cubicBezTo>
                    <a:pt x="1999292" y="4102418"/>
                    <a:pt x="1910620" y="4124784"/>
                    <a:pt x="1820193" y="4135046"/>
                  </a:cubicBezTo>
                  <a:cubicBezTo>
                    <a:pt x="1740467" y="4141010"/>
                    <a:pt x="1659601" y="4145922"/>
                    <a:pt x="1579787" y="4157674"/>
                  </a:cubicBezTo>
                  <a:cubicBezTo>
                    <a:pt x="1730030" y="4104874"/>
                    <a:pt x="1883781" y="4061985"/>
                    <a:pt x="2033323" y="4006379"/>
                  </a:cubicBezTo>
                  <a:cubicBezTo>
                    <a:pt x="2107611" y="3976208"/>
                    <a:pt x="2183566" y="3950772"/>
                    <a:pt x="2259082" y="3923758"/>
                  </a:cubicBezTo>
                  <a:cubicBezTo>
                    <a:pt x="2375557" y="3877361"/>
                    <a:pt x="2487560" y="3820790"/>
                    <a:pt x="2595791" y="3757553"/>
                  </a:cubicBezTo>
                  <a:cubicBezTo>
                    <a:pt x="2644819" y="3734486"/>
                    <a:pt x="2690954" y="3706945"/>
                    <a:pt x="2734632" y="3676160"/>
                  </a:cubicBezTo>
                  <a:cubicBezTo>
                    <a:pt x="2754278" y="3744923"/>
                    <a:pt x="2777082" y="3813072"/>
                    <a:pt x="2803395" y="3879554"/>
                  </a:cubicBezTo>
                  <a:close/>
                  <a:moveTo>
                    <a:pt x="2774013" y="3587576"/>
                  </a:moveTo>
                  <a:cubicBezTo>
                    <a:pt x="2705250" y="3642305"/>
                    <a:pt x="2626839" y="3681861"/>
                    <a:pt x="2549043" y="3721943"/>
                  </a:cubicBezTo>
                  <a:cubicBezTo>
                    <a:pt x="2402659" y="3807020"/>
                    <a:pt x="2245750" y="3870432"/>
                    <a:pt x="2085509" y="3923671"/>
                  </a:cubicBezTo>
                  <a:cubicBezTo>
                    <a:pt x="1960701" y="3971296"/>
                    <a:pt x="1833437" y="4016816"/>
                    <a:pt x="1704069" y="4052601"/>
                  </a:cubicBezTo>
                  <a:cubicBezTo>
                    <a:pt x="1622589" y="4078825"/>
                    <a:pt x="1543038" y="4110488"/>
                    <a:pt x="1459716" y="4130573"/>
                  </a:cubicBezTo>
                  <a:cubicBezTo>
                    <a:pt x="1374727" y="4160832"/>
                    <a:pt x="1287634" y="4183022"/>
                    <a:pt x="1198435" y="4196880"/>
                  </a:cubicBezTo>
                  <a:cubicBezTo>
                    <a:pt x="1167825" y="4202405"/>
                    <a:pt x="1136689" y="4204773"/>
                    <a:pt x="1106079" y="4210299"/>
                  </a:cubicBezTo>
                  <a:cubicBezTo>
                    <a:pt x="1092134" y="4214070"/>
                    <a:pt x="1085643" y="4225034"/>
                    <a:pt x="1085205" y="4236436"/>
                  </a:cubicBezTo>
                  <a:cubicBezTo>
                    <a:pt x="1076346" y="4237576"/>
                    <a:pt x="1067400" y="4238365"/>
                    <a:pt x="1058366" y="4238628"/>
                  </a:cubicBezTo>
                  <a:cubicBezTo>
                    <a:pt x="1040737" y="4218017"/>
                    <a:pt x="1018021" y="4201440"/>
                    <a:pt x="994164" y="4191705"/>
                  </a:cubicBezTo>
                  <a:cubicBezTo>
                    <a:pt x="979254" y="4186267"/>
                    <a:pt x="957678" y="4181180"/>
                    <a:pt x="935664" y="4179601"/>
                  </a:cubicBezTo>
                  <a:cubicBezTo>
                    <a:pt x="970045" y="4166796"/>
                    <a:pt x="1003724" y="4150131"/>
                    <a:pt x="1037229" y="4137852"/>
                  </a:cubicBezTo>
                  <a:cubicBezTo>
                    <a:pt x="1154231" y="4093034"/>
                    <a:pt x="1270268" y="4045759"/>
                    <a:pt x="1388848" y="4004976"/>
                  </a:cubicBezTo>
                  <a:cubicBezTo>
                    <a:pt x="1546634" y="3941475"/>
                    <a:pt x="1713278" y="3898411"/>
                    <a:pt x="1872467" y="3836928"/>
                  </a:cubicBezTo>
                  <a:cubicBezTo>
                    <a:pt x="2018149" y="3776234"/>
                    <a:pt x="2167340" y="3724312"/>
                    <a:pt x="2313373" y="3664670"/>
                  </a:cubicBezTo>
                  <a:cubicBezTo>
                    <a:pt x="2455284" y="3607748"/>
                    <a:pt x="2592283" y="3539687"/>
                    <a:pt x="2732527" y="3478731"/>
                  </a:cubicBezTo>
                  <a:cubicBezTo>
                    <a:pt x="2743666" y="3473468"/>
                    <a:pt x="2754980" y="3468469"/>
                    <a:pt x="2766294" y="3463557"/>
                  </a:cubicBezTo>
                  <a:cubicBezTo>
                    <a:pt x="2752612" y="3474345"/>
                    <a:pt x="2738930" y="3485221"/>
                    <a:pt x="2725861" y="3496798"/>
                  </a:cubicBezTo>
                  <a:cubicBezTo>
                    <a:pt x="2679464" y="3539337"/>
                    <a:pt x="2628330" y="3575560"/>
                    <a:pt x="2571759" y="3603538"/>
                  </a:cubicBezTo>
                  <a:cubicBezTo>
                    <a:pt x="2480982" y="3658706"/>
                    <a:pt x="2380732" y="3693088"/>
                    <a:pt x="2283026" y="3733345"/>
                  </a:cubicBezTo>
                  <a:cubicBezTo>
                    <a:pt x="2122170" y="3798424"/>
                    <a:pt x="1957807" y="3854908"/>
                    <a:pt x="1796951" y="3920425"/>
                  </a:cubicBezTo>
                  <a:cubicBezTo>
                    <a:pt x="1732749" y="3941037"/>
                    <a:pt x="1670389" y="3967086"/>
                    <a:pt x="1605836" y="3986382"/>
                  </a:cubicBezTo>
                  <a:cubicBezTo>
                    <a:pt x="1525058" y="4013044"/>
                    <a:pt x="1442174" y="4030323"/>
                    <a:pt x="1362624" y="4061020"/>
                  </a:cubicBezTo>
                  <a:cubicBezTo>
                    <a:pt x="1349204" y="4070317"/>
                    <a:pt x="1213959" y="4100489"/>
                    <a:pt x="1237728" y="4119609"/>
                  </a:cubicBezTo>
                  <a:cubicBezTo>
                    <a:pt x="1305087" y="4109084"/>
                    <a:pt x="1369728" y="4083912"/>
                    <a:pt x="1434982" y="4064353"/>
                  </a:cubicBezTo>
                  <a:cubicBezTo>
                    <a:pt x="1537161" y="4038217"/>
                    <a:pt x="1638814" y="4009010"/>
                    <a:pt x="1737485" y="3971997"/>
                  </a:cubicBezTo>
                  <a:cubicBezTo>
                    <a:pt x="1810633" y="3949106"/>
                    <a:pt x="1881150" y="3919110"/>
                    <a:pt x="1953070" y="3892710"/>
                  </a:cubicBezTo>
                  <a:cubicBezTo>
                    <a:pt x="2100945" y="3840875"/>
                    <a:pt x="2249609" y="3790355"/>
                    <a:pt x="2394941" y="3731591"/>
                  </a:cubicBezTo>
                  <a:cubicBezTo>
                    <a:pt x="2491419" y="3696070"/>
                    <a:pt x="2582021" y="3646340"/>
                    <a:pt x="2670342" y="3594154"/>
                  </a:cubicBezTo>
                  <a:cubicBezTo>
                    <a:pt x="2736474" y="3545213"/>
                    <a:pt x="2799272" y="3490922"/>
                    <a:pt x="2862685" y="3437859"/>
                  </a:cubicBezTo>
                  <a:cubicBezTo>
                    <a:pt x="2873824" y="3426632"/>
                    <a:pt x="2885840" y="3415844"/>
                    <a:pt x="2895926" y="3403653"/>
                  </a:cubicBezTo>
                  <a:cubicBezTo>
                    <a:pt x="2906538" y="3396461"/>
                    <a:pt x="2915835" y="3388216"/>
                    <a:pt x="2923378" y="3378656"/>
                  </a:cubicBezTo>
                  <a:cubicBezTo>
                    <a:pt x="2931009" y="3382603"/>
                    <a:pt x="2939867" y="3382165"/>
                    <a:pt x="2948463" y="3381200"/>
                  </a:cubicBezTo>
                  <a:cubicBezTo>
                    <a:pt x="2963987" y="3380937"/>
                    <a:pt x="2983195" y="3381288"/>
                    <a:pt x="3001789" y="3379358"/>
                  </a:cubicBezTo>
                  <a:cubicBezTo>
                    <a:pt x="2928728" y="3451717"/>
                    <a:pt x="2855580" y="3524777"/>
                    <a:pt x="2774013" y="3587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 rot="-1019340">
              <a:off x="8670335" y="4380868"/>
              <a:ext cx="52011" cy="36679"/>
            </a:xfrm>
            <a:custGeom>
              <a:avLst/>
              <a:gdLst/>
              <a:ahLst/>
              <a:cxnLst/>
              <a:rect l="l" t="t" r="r" b="b"/>
              <a:pathLst>
                <a:path w="104018" h="73350" extrusionOk="0">
                  <a:moveTo>
                    <a:pt x="31927" y="68795"/>
                  </a:moveTo>
                  <a:cubicBezTo>
                    <a:pt x="54556" y="74935"/>
                    <a:pt x="85166" y="78618"/>
                    <a:pt x="98410" y="54323"/>
                  </a:cubicBezTo>
                  <a:cubicBezTo>
                    <a:pt x="117793" y="17662"/>
                    <a:pt x="83324" y="-1722"/>
                    <a:pt x="50170" y="120"/>
                  </a:cubicBezTo>
                  <a:cubicBezTo>
                    <a:pt x="40610" y="-143"/>
                    <a:pt x="32278" y="5909"/>
                    <a:pt x="28331" y="14153"/>
                  </a:cubicBezTo>
                  <a:cubicBezTo>
                    <a:pt x="13246" y="2751"/>
                    <a:pt x="-174" y="23275"/>
                    <a:pt x="2" y="37396"/>
                  </a:cubicBezTo>
                  <a:cubicBezTo>
                    <a:pt x="440" y="54499"/>
                    <a:pt x="16842" y="65287"/>
                    <a:pt x="31927" y="68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 rot="-1019340">
              <a:off x="7256870" y="3340417"/>
              <a:ext cx="233163" cy="263292"/>
            </a:xfrm>
            <a:custGeom>
              <a:avLst/>
              <a:gdLst/>
              <a:ahLst/>
              <a:cxnLst/>
              <a:rect l="l" t="t" r="r" b="b"/>
              <a:pathLst>
                <a:path w="466306" h="526531" extrusionOk="0">
                  <a:moveTo>
                    <a:pt x="71658" y="441803"/>
                  </a:moveTo>
                  <a:cubicBezTo>
                    <a:pt x="80692" y="476272"/>
                    <a:pt x="86832" y="525564"/>
                    <a:pt x="132001" y="526529"/>
                  </a:cubicBezTo>
                  <a:cubicBezTo>
                    <a:pt x="214095" y="527230"/>
                    <a:pt x="189537" y="415491"/>
                    <a:pt x="175855" y="364094"/>
                  </a:cubicBezTo>
                  <a:cubicBezTo>
                    <a:pt x="192169" y="393038"/>
                    <a:pt x="225848" y="404001"/>
                    <a:pt x="257598" y="398826"/>
                  </a:cubicBezTo>
                  <a:cubicBezTo>
                    <a:pt x="314521" y="388828"/>
                    <a:pt x="306802" y="313575"/>
                    <a:pt x="310047" y="269546"/>
                  </a:cubicBezTo>
                  <a:cubicBezTo>
                    <a:pt x="318643" y="303488"/>
                    <a:pt x="326361" y="337694"/>
                    <a:pt x="335570" y="371549"/>
                  </a:cubicBezTo>
                  <a:cubicBezTo>
                    <a:pt x="341271" y="389793"/>
                    <a:pt x="345218" y="410755"/>
                    <a:pt x="360304" y="423823"/>
                  </a:cubicBezTo>
                  <a:cubicBezTo>
                    <a:pt x="395211" y="450048"/>
                    <a:pt x="459501" y="436102"/>
                    <a:pt x="465640" y="388214"/>
                  </a:cubicBezTo>
                  <a:cubicBezTo>
                    <a:pt x="471166" y="321995"/>
                    <a:pt x="441082" y="258056"/>
                    <a:pt x="420910" y="196222"/>
                  </a:cubicBezTo>
                  <a:cubicBezTo>
                    <a:pt x="398193" y="138598"/>
                    <a:pt x="383459" y="77729"/>
                    <a:pt x="357322" y="21509"/>
                  </a:cubicBezTo>
                  <a:cubicBezTo>
                    <a:pt x="344166" y="108"/>
                    <a:pt x="314696" y="1687"/>
                    <a:pt x="292506" y="284"/>
                  </a:cubicBezTo>
                  <a:cubicBezTo>
                    <a:pt x="237250" y="-4716"/>
                    <a:pt x="225322" y="57469"/>
                    <a:pt x="221200" y="100007"/>
                  </a:cubicBezTo>
                  <a:cubicBezTo>
                    <a:pt x="216727" y="133511"/>
                    <a:pt x="208833" y="166402"/>
                    <a:pt x="200501" y="199116"/>
                  </a:cubicBezTo>
                  <a:cubicBezTo>
                    <a:pt x="173224" y="171138"/>
                    <a:pt x="152788" y="137195"/>
                    <a:pt x="130773" y="105006"/>
                  </a:cubicBezTo>
                  <a:cubicBezTo>
                    <a:pt x="119547" y="87816"/>
                    <a:pt x="105952" y="63345"/>
                    <a:pt x="81833" y="67643"/>
                  </a:cubicBezTo>
                  <a:cubicBezTo>
                    <a:pt x="67712" y="70362"/>
                    <a:pt x="55520" y="78519"/>
                    <a:pt x="42101" y="83430"/>
                  </a:cubicBezTo>
                  <a:cubicBezTo>
                    <a:pt x="28945" y="88693"/>
                    <a:pt x="13859" y="92990"/>
                    <a:pt x="6141" y="105883"/>
                  </a:cubicBezTo>
                  <a:cubicBezTo>
                    <a:pt x="-3770" y="125881"/>
                    <a:pt x="-2104" y="163683"/>
                    <a:pt x="14210" y="179733"/>
                  </a:cubicBezTo>
                  <a:cubicBezTo>
                    <a:pt x="37891" y="265862"/>
                    <a:pt x="51047" y="354534"/>
                    <a:pt x="71658" y="441803"/>
                  </a:cubicBezTo>
                  <a:close/>
                  <a:moveTo>
                    <a:pt x="28857" y="153509"/>
                  </a:moveTo>
                  <a:cubicBezTo>
                    <a:pt x="28419" y="144650"/>
                    <a:pt x="30348" y="136055"/>
                    <a:pt x="34120" y="127898"/>
                  </a:cubicBezTo>
                  <a:cubicBezTo>
                    <a:pt x="49995" y="120881"/>
                    <a:pt x="67361" y="116759"/>
                    <a:pt x="83411" y="110006"/>
                  </a:cubicBezTo>
                  <a:cubicBezTo>
                    <a:pt x="118933" y="155526"/>
                    <a:pt x="145771" y="237532"/>
                    <a:pt x="206728" y="253320"/>
                  </a:cubicBezTo>
                  <a:cubicBezTo>
                    <a:pt x="225059" y="254197"/>
                    <a:pt x="236373" y="237883"/>
                    <a:pt x="239355" y="221657"/>
                  </a:cubicBezTo>
                  <a:cubicBezTo>
                    <a:pt x="250319" y="188329"/>
                    <a:pt x="259177" y="154298"/>
                    <a:pt x="264878" y="119566"/>
                  </a:cubicBezTo>
                  <a:cubicBezTo>
                    <a:pt x="270404" y="95271"/>
                    <a:pt x="268123" y="69923"/>
                    <a:pt x="281543" y="47558"/>
                  </a:cubicBezTo>
                  <a:cubicBezTo>
                    <a:pt x="295400" y="41331"/>
                    <a:pt x="313293" y="44313"/>
                    <a:pt x="328554" y="43436"/>
                  </a:cubicBezTo>
                  <a:cubicBezTo>
                    <a:pt x="350481" y="108953"/>
                    <a:pt x="365566" y="176927"/>
                    <a:pt x="390738" y="241567"/>
                  </a:cubicBezTo>
                  <a:cubicBezTo>
                    <a:pt x="404245" y="282088"/>
                    <a:pt x="418892" y="323398"/>
                    <a:pt x="423629" y="366199"/>
                  </a:cubicBezTo>
                  <a:cubicBezTo>
                    <a:pt x="427400" y="390933"/>
                    <a:pt x="410034" y="396020"/>
                    <a:pt x="389510" y="389617"/>
                  </a:cubicBezTo>
                  <a:cubicBezTo>
                    <a:pt x="359865" y="317522"/>
                    <a:pt x="352498" y="236392"/>
                    <a:pt x="316275" y="167103"/>
                  </a:cubicBezTo>
                  <a:cubicBezTo>
                    <a:pt x="304873" y="149825"/>
                    <a:pt x="278385" y="156403"/>
                    <a:pt x="275578" y="176663"/>
                  </a:cubicBezTo>
                  <a:cubicBezTo>
                    <a:pt x="268913" y="212711"/>
                    <a:pt x="268649" y="249461"/>
                    <a:pt x="266545" y="285947"/>
                  </a:cubicBezTo>
                  <a:cubicBezTo>
                    <a:pt x="264440" y="307348"/>
                    <a:pt x="265054" y="332432"/>
                    <a:pt x="254178" y="353131"/>
                  </a:cubicBezTo>
                  <a:cubicBezTo>
                    <a:pt x="234005" y="357341"/>
                    <a:pt x="217078" y="348570"/>
                    <a:pt x="207693" y="330502"/>
                  </a:cubicBezTo>
                  <a:cubicBezTo>
                    <a:pt x="187871" y="301208"/>
                    <a:pt x="175066" y="270335"/>
                    <a:pt x="157787" y="238848"/>
                  </a:cubicBezTo>
                  <a:cubicBezTo>
                    <a:pt x="151121" y="222008"/>
                    <a:pt x="128931" y="204642"/>
                    <a:pt x="114109" y="222885"/>
                  </a:cubicBezTo>
                  <a:cubicBezTo>
                    <a:pt x="103233" y="239111"/>
                    <a:pt x="113583" y="260249"/>
                    <a:pt x="114547" y="278141"/>
                  </a:cubicBezTo>
                  <a:cubicBezTo>
                    <a:pt x="121301" y="321644"/>
                    <a:pt x="131738" y="364445"/>
                    <a:pt x="141912" y="407159"/>
                  </a:cubicBezTo>
                  <a:cubicBezTo>
                    <a:pt x="145859" y="431717"/>
                    <a:pt x="154542" y="460836"/>
                    <a:pt x="140772" y="483552"/>
                  </a:cubicBezTo>
                  <a:cubicBezTo>
                    <a:pt x="136387" y="482762"/>
                    <a:pt x="131914" y="481710"/>
                    <a:pt x="127879" y="479868"/>
                  </a:cubicBezTo>
                  <a:cubicBezTo>
                    <a:pt x="82096" y="383302"/>
                    <a:pt x="70781" y="274019"/>
                    <a:pt x="28156" y="176225"/>
                  </a:cubicBezTo>
                  <a:cubicBezTo>
                    <a:pt x="33330" y="169910"/>
                    <a:pt x="28770" y="161139"/>
                    <a:pt x="28857" y="153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 rot="-1019340">
              <a:off x="7473450" y="3209290"/>
              <a:ext cx="158182" cy="265308"/>
            </a:xfrm>
            <a:custGeom>
              <a:avLst/>
              <a:gdLst/>
              <a:ahLst/>
              <a:cxnLst/>
              <a:rect l="l" t="t" r="r" b="b"/>
              <a:pathLst>
                <a:path w="316351" h="530564" extrusionOk="0">
                  <a:moveTo>
                    <a:pt x="75297" y="529792"/>
                  </a:moveTo>
                  <a:cubicBezTo>
                    <a:pt x="164758" y="541457"/>
                    <a:pt x="143358" y="417965"/>
                    <a:pt x="139236" y="362095"/>
                  </a:cubicBezTo>
                  <a:cubicBezTo>
                    <a:pt x="153269" y="355780"/>
                    <a:pt x="167477" y="353763"/>
                    <a:pt x="183089" y="351746"/>
                  </a:cubicBezTo>
                  <a:cubicBezTo>
                    <a:pt x="208612" y="380163"/>
                    <a:pt x="204314" y="426122"/>
                    <a:pt x="232469" y="453311"/>
                  </a:cubicBezTo>
                  <a:cubicBezTo>
                    <a:pt x="248256" y="467432"/>
                    <a:pt x="273428" y="468572"/>
                    <a:pt x="291408" y="457872"/>
                  </a:cubicBezTo>
                  <a:cubicBezTo>
                    <a:pt x="329824" y="431384"/>
                    <a:pt x="314826" y="377356"/>
                    <a:pt x="305441" y="339467"/>
                  </a:cubicBezTo>
                  <a:cubicBezTo>
                    <a:pt x="280620" y="251321"/>
                    <a:pt x="252378" y="163262"/>
                    <a:pt x="209840" y="81958"/>
                  </a:cubicBezTo>
                  <a:cubicBezTo>
                    <a:pt x="195631" y="58101"/>
                    <a:pt x="186598" y="26877"/>
                    <a:pt x="160987" y="12844"/>
                  </a:cubicBezTo>
                  <a:cubicBezTo>
                    <a:pt x="135289" y="2582"/>
                    <a:pt x="106521" y="-1628"/>
                    <a:pt x="78893" y="565"/>
                  </a:cubicBezTo>
                  <a:cubicBezTo>
                    <a:pt x="55650" y="3898"/>
                    <a:pt x="31092" y="14774"/>
                    <a:pt x="20830" y="37051"/>
                  </a:cubicBezTo>
                  <a:cubicBezTo>
                    <a:pt x="15568" y="46261"/>
                    <a:pt x="18199" y="55207"/>
                    <a:pt x="23988" y="61083"/>
                  </a:cubicBezTo>
                  <a:cubicBezTo>
                    <a:pt x="22848" y="61960"/>
                    <a:pt x="21883" y="63100"/>
                    <a:pt x="21094" y="64591"/>
                  </a:cubicBezTo>
                  <a:cubicBezTo>
                    <a:pt x="14691" y="62048"/>
                    <a:pt x="7937" y="70643"/>
                    <a:pt x="8376" y="79063"/>
                  </a:cubicBezTo>
                  <a:cubicBezTo>
                    <a:pt x="-1360" y="172121"/>
                    <a:pt x="-2675" y="266143"/>
                    <a:pt x="4780" y="359464"/>
                  </a:cubicBezTo>
                  <a:cubicBezTo>
                    <a:pt x="11884" y="417526"/>
                    <a:pt x="2587" y="512952"/>
                    <a:pt x="75297" y="529792"/>
                  </a:cubicBezTo>
                  <a:close/>
                  <a:moveTo>
                    <a:pt x="54335" y="59680"/>
                  </a:moveTo>
                  <a:cubicBezTo>
                    <a:pt x="74770" y="35209"/>
                    <a:pt x="115642" y="45208"/>
                    <a:pt x="142919" y="51874"/>
                  </a:cubicBezTo>
                  <a:cubicBezTo>
                    <a:pt x="171161" y="90377"/>
                    <a:pt x="187738" y="139143"/>
                    <a:pt x="208612" y="182558"/>
                  </a:cubicBezTo>
                  <a:cubicBezTo>
                    <a:pt x="218260" y="213957"/>
                    <a:pt x="310791" y="421210"/>
                    <a:pt x="265359" y="426736"/>
                  </a:cubicBezTo>
                  <a:cubicBezTo>
                    <a:pt x="260096" y="426823"/>
                    <a:pt x="254659" y="423403"/>
                    <a:pt x="252466" y="418403"/>
                  </a:cubicBezTo>
                  <a:cubicBezTo>
                    <a:pt x="229399" y="370340"/>
                    <a:pt x="221505" y="297893"/>
                    <a:pt x="150199" y="323329"/>
                  </a:cubicBezTo>
                  <a:cubicBezTo>
                    <a:pt x="128974" y="327188"/>
                    <a:pt x="104065" y="339730"/>
                    <a:pt x="105994" y="364639"/>
                  </a:cubicBezTo>
                  <a:cubicBezTo>
                    <a:pt x="101258" y="401651"/>
                    <a:pt x="107222" y="445330"/>
                    <a:pt x="92312" y="480939"/>
                  </a:cubicBezTo>
                  <a:cubicBezTo>
                    <a:pt x="43459" y="476378"/>
                    <a:pt x="38196" y="201240"/>
                    <a:pt x="29952" y="99411"/>
                  </a:cubicBezTo>
                  <a:cubicBezTo>
                    <a:pt x="30917" y="98885"/>
                    <a:pt x="31794" y="98096"/>
                    <a:pt x="32408" y="97043"/>
                  </a:cubicBezTo>
                  <a:cubicBezTo>
                    <a:pt x="34601" y="87308"/>
                    <a:pt x="33899" y="76958"/>
                    <a:pt x="34601" y="66872"/>
                  </a:cubicBezTo>
                  <a:cubicBezTo>
                    <a:pt x="41354" y="68626"/>
                    <a:pt x="48897" y="66784"/>
                    <a:pt x="54335" y="59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 rot="-1019340">
              <a:off x="7501648" y="3264247"/>
              <a:ext cx="51518" cy="79054"/>
            </a:xfrm>
            <a:custGeom>
              <a:avLst/>
              <a:gdLst/>
              <a:ahLst/>
              <a:cxnLst/>
              <a:rect l="l" t="t" r="r" b="b"/>
              <a:pathLst>
                <a:path w="103032" h="158093" extrusionOk="0">
                  <a:moveTo>
                    <a:pt x="34732" y="150932"/>
                  </a:moveTo>
                  <a:cubicBezTo>
                    <a:pt x="133929" y="196540"/>
                    <a:pt x="115159" y="9723"/>
                    <a:pt x="41661" y="1303"/>
                  </a:cubicBezTo>
                  <a:cubicBezTo>
                    <a:pt x="20786" y="-4047"/>
                    <a:pt x="-10175" y="7267"/>
                    <a:pt x="7455" y="31825"/>
                  </a:cubicBezTo>
                  <a:cubicBezTo>
                    <a:pt x="-1053" y="72346"/>
                    <a:pt x="-11666" y="129794"/>
                    <a:pt x="34732" y="150932"/>
                  </a:cubicBezTo>
                  <a:close/>
                  <a:moveTo>
                    <a:pt x="58413" y="111727"/>
                  </a:moveTo>
                  <a:cubicBezTo>
                    <a:pt x="27715" y="102430"/>
                    <a:pt x="36310" y="61558"/>
                    <a:pt x="27890" y="36824"/>
                  </a:cubicBezTo>
                  <a:cubicBezTo>
                    <a:pt x="59816" y="41648"/>
                    <a:pt x="57799" y="86730"/>
                    <a:pt x="58413" y="111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4"/>
            <p:cNvSpPr/>
            <p:nvPr/>
          </p:nvSpPr>
          <p:spPr>
            <a:xfrm rot="-1019340">
              <a:off x="7567437" y="3103004"/>
              <a:ext cx="183372" cy="244802"/>
            </a:xfrm>
            <a:custGeom>
              <a:avLst/>
              <a:gdLst/>
              <a:ahLst/>
              <a:cxnLst/>
              <a:rect l="l" t="t" r="r" b="b"/>
              <a:pathLst>
                <a:path w="366729" h="489555" extrusionOk="0">
                  <a:moveTo>
                    <a:pt x="12335" y="133914"/>
                  </a:moveTo>
                  <a:cubicBezTo>
                    <a:pt x="-6434" y="200309"/>
                    <a:pt x="73380" y="202326"/>
                    <a:pt x="118461" y="196011"/>
                  </a:cubicBezTo>
                  <a:cubicBezTo>
                    <a:pt x="150475" y="263546"/>
                    <a:pt x="160210" y="478166"/>
                    <a:pt x="247918" y="487814"/>
                  </a:cubicBezTo>
                  <a:cubicBezTo>
                    <a:pt x="338344" y="504654"/>
                    <a:pt x="334573" y="395283"/>
                    <a:pt x="319925" y="335642"/>
                  </a:cubicBezTo>
                  <a:cubicBezTo>
                    <a:pt x="308173" y="277228"/>
                    <a:pt x="280457" y="223113"/>
                    <a:pt x="266599" y="165840"/>
                  </a:cubicBezTo>
                  <a:cubicBezTo>
                    <a:pt x="267389" y="164086"/>
                    <a:pt x="268880" y="162946"/>
                    <a:pt x="270371" y="161805"/>
                  </a:cubicBezTo>
                  <a:lnTo>
                    <a:pt x="270371" y="161893"/>
                  </a:lnTo>
                  <a:cubicBezTo>
                    <a:pt x="297911" y="142510"/>
                    <a:pt x="337905" y="138037"/>
                    <a:pt x="355973" y="107339"/>
                  </a:cubicBezTo>
                  <a:cubicBezTo>
                    <a:pt x="376058" y="70414"/>
                    <a:pt x="370269" y="6300"/>
                    <a:pt x="319311" y="1652"/>
                  </a:cubicBezTo>
                  <a:cubicBezTo>
                    <a:pt x="221605" y="-6768"/>
                    <a:pt x="121970" y="18141"/>
                    <a:pt x="29526" y="50592"/>
                  </a:cubicBezTo>
                  <a:cubicBezTo>
                    <a:pt x="2863" y="62608"/>
                    <a:pt x="-3277" y="92341"/>
                    <a:pt x="1459" y="118829"/>
                  </a:cubicBezTo>
                  <a:cubicBezTo>
                    <a:pt x="2073" y="125494"/>
                    <a:pt x="6546" y="131108"/>
                    <a:pt x="12335" y="133914"/>
                  </a:cubicBezTo>
                  <a:close/>
                  <a:moveTo>
                    <a:pt x="43998" y="100059"/>
                  </a:moveTo>
                  <a:cubicBezTo>
                    <a:pt x="115041" y="77782"/>
                    <a:pt x="187399" y="63310"/>
                    <a:pt x="261600" y="50154"/>
                  </a:cubicBezTo>
                  <a:cubicBezTo>
                    <a:pt x="282474" y="46996"/>
                    <a:pt x="302910" y="41295"/>
                    <a:pt x="324223" y="46295"/>
                  </a:cubicBezTo>
                  <a:cubicBezTo>
                    <a:pt x="341852" y="100673"/>
                    <a:pt x="282913" y="108304"/>
                    <a:pt x="252040" y="136019"/>
                  </a:cubicBezTo>
                  <a:cubicBezTo>
                    <a:pt x="226605" y="155578"/>
                    <a:pt x="245199" y="188995"/>
                    <a:pt x="247304" y="214868"/>
                  </a:cubicBezTo>
                  <a:cubicBezTo>
                    <a:pt x="258618" y="286789"/>
                    <a:pt x="295455" y="362305"/>
                    <a:pt x="273440" y="434927"/>
                  </a:cubicBezTo>
                  <a:cubicBezTo>
                    <a:pt x="273177" y="434927"/>
                    <a:pt x="272826" y="435014"/>
                    <a:pt x="272563" y="435014"/>
                  </a:cubicBezTo>
                  <a:cubicBezTo>
                    <a:pt x="265810" y="435277"/>
                    <a:pt x="258969" y="434663"/>
                    <a:pt x="252478" y="432558"/>
                  </a:cubicBezTo>
                  <a:cubicBezTo>
                    <a:pt x="224938" y="381337"/>
                    <a:pt x="209414" y="324503"/>
                    <a:pt x="195732" y="268282"/>
                  </a:cubicBezTo>
                  <a:cubicBezTo>
                    <a:pt x="182049" y="217500"/>
                    <a:pt x="170384" y="120671"/>
                    <a:pt x="95570" y="152772"/>
                  </a:cubicBezTo>
                  <a:cubicBezTo>
                    <a:pt x="76449" y="158034"/>
                    <a:pt x="52593" y="166191"/>
                    <a:pt x="34262" y="155578"/>
                  </a:cubicBezTo>
                  <a:cubicBezTo>
                    <a:pt x="30403" y="149526"/>
                    <a:pt x="29438" y="141633"/>
                    <a:pt x="28298" y="134528"/>
                  </a:cubicBezTo>
                  <a:cubicBezTo>
                    <a:pt x="42594" y="129441"/>
                    <a:pt x="40577" y="112251"/>
                    <a:pt x="43998" y="100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4"/>
            <p:cNvSpPr/>
            <p:nvPr/>
          </p:nvSpPr>
          <p:spPr>
            <a:xfrm rot="-1019340">
              <a:off x="7744424" y="2938363"/>
              <a:ext cx="174005" cy="296581"/>
            </a:xfrm>
            <a:custGeom>
              <a:avLst/>
              <a:gdLst/>
              <a:ahLst/>
              <a:cxnLst/>
              <a:rect l="l" t="t" r="r" b="b"/>
              <a:pathLst>
                <a:path w="347995" h="593104" extrusionOk="0">
                  <a:moveTo>
                    <a:pt x="319" y="303802"/>
                  </a:moveTo>
                  <a:cubicBezTo>
                    <a:pt x="319" y="355813"/>
                    <a:pt x="4178" y="407648"/>
                    <a:pt x="9967" y="459307"/>
                  </a:cubicBezTo>
                  <a:cubicBezTo>
                    <a:pt x="13913" y="503337"/>
                    <a:pt x="16457" y="555961"/>
                    <a:pt x="56364" y="583501"/>
                  </a:cubicBezTo>
                  <a:cubicBezTo>
                    <a:pt x="72064" y="593675"/>
                    <a:pt x="95218" y="597008"/>
                    <a:pt x="112146" y="587360"/>
                  </a:cubicBezTo>
                  <a:cubicBezTo>
                    <a:pt x="175471" y="538770"/>
                    <a:pt x="138020" y="426066"/>
                    <a:pt x="132494" y="358268"/>
                  </a:cubicBezTo>
                  <a:cubicBezTo>
                    <a:pt x="154158" y="347393"/>
                    <a:pt x="177488" y="339236"/>
                    <a:pt x="200906" y="332833"/>
                  </a:cubicBezTo>
                  <a:cubicBezTo>
                    <a:pt x="219675" y="374933"/>
                    <a:pt x="214939" y="426768"/>
                    <a:pt x="242128" y="465008"/>
                  </a:cubicBezTo>
                  <a:cubicBezTo>
                    <a:pt x="264143" y="489830"/>
                    <a:pt x="302033" y="475446"/>
                    <a:pt x="321328" y="454483"/>
                  </a:cubicBezTo>
                  <a:cubicBezTo>
                    <a:pt x="355096" y="417383"/>
                    <a:pt x="351675" y="363794"/>
                    <a:pt x="338958" y="318537"/>
                  </a:cubicBezTo>
                  <a:cubicBezTo>
                    <a:pt x="315452" y="239863"/>
                    <a:pt x="296858" y="159786"/>
                    <a:pt x="275457" y="80499"/>
                  </a:cubicBezTo>
                  <a:cubicBezTo>
                    <a:pt x="269318" y="59098"/>
                    <a:pt x="265897" y="35768"/>
                    <a:pt x="251776" y="17788"/>
                  </a:cubicBezTo>
                  <a:cubicBezTo>
                    <a:pt x="233270" y="-4139"/>
                    <a:pt x="194328" y="-6156"/>
                    <a:pt x="173717" y="13753"/>
                  </a:cubicBezTo>
                  <a:cubicBezTo>
                    <a:pt x="131880" y="71465"/>
                    <a:pt x="161087" y="149437"/>
                    <a:pt x="160034" y="214954"/>
                  </a:cubicBezTo>
                  <a:lnTo>
                    <a:pt x="160034" y="214954"/>
                  </a:lnTo>
                  <a:lnTo>
                    <a:pt x="160034" y="214954"/>
                  </a:lnTo>
                  <a:cubicBezTo>
                    <a:pt x="145387" y="223199"/>
                    <a:pt x="130915" y="227760"/>
                    <a:pt x="113988" y="231706"/>
                  </a:cubicBezTo>
                  <a:cubicBezTo>
                    <a:pt x="100481" y="218989"/>
                    <a:pt x="103814" y="195922"/>
                    <a:pt x="100919" y="178731"/>
                  </a:cubicBezTo>
                  <a:cubicBezTo>
                    <a:pt x="98463" y="148472"/>
                    <a:pt x="98990" y="113652"/>
                    <a:pt x="85921" y="85235"/>
                  </a:cubicBezTo>
                  <a:cubicBezTo>
                    <a:pt x="67152" y="39276"/>
                    <a:pt x="19264" y="40767"/>
                    <a:pt x="7599" y="90322"/>
                  </a:cubicBezTo>
                  <a:cubicBezTo>
                    <a:pt x="-3102" y="130492"/>
                    <a:pt x="1898" y="172767"/>
                    <a:pt x="2249" y="213814"/>
                  </a:cubicBezTo>
                  <a:cubicBezTo>
                    <a:pt x="-821" y="243810"/>
                    <a:pt x="56" y="273806"/>
                    <a:pt x="319" y="303802"/>
                  </a:cubicBezTo>
                  <a:close/>
                  <a:moveTo>
                    <a:pt x="42506" y="91462"/>
                  </a:moveTo>
                  <a:cubicBezTo>
                    <a:pt x="67854" y="139614"/>
                    <a:pt x="48119" y="200570"/>
                    <a:pt x="74081" y="248985"/>
                  </a:cubicBezTo>
                  <a:cubicBezTo>
                    <a:pt x="84693" y="267053"/>
                    <a:pt x="106620" y="277928"/>
                    <a:pt x="127056" y="270473"/>
                  </a:cubicBezTo>
                  <a:cubicBezTo>
                    <a:pt x="148194" y="262755"/>
                    <a:pt x="171787" y="256615"/>
                    <a:pt x="188188" y="240653"/>
                  </a:cubicBezTo>
                  <a:cubicBezTo>
                    <a:pt x="220114" y="215481"/>
                    <a:pt x="153807" y="10684"/>
                    <a:pt x="224148" y="39539"/>
                  </a:cubicBezTo>
                  <a:cubicBezTo>
                    <a:pt x="229762" y="46819"/>
                    <a:pt x="230463" y="53222"/>
                    <a:pt x="233007" y="63133"/>
                  </a:cubicBezTo>
                  <a:cubicBezTo>
                    <a:pt x="245724" y="125668"/>
                    <a:pt x="261512" y="187590"/>
                    <a:pt x="276948" y="249511"/>
                  </a:cubicBezTo>
                  <a:cubicBezTo>
                    <a:pt x="285193" y="298890"/>
                    <a:pt x="342641" y="403438"/>
                    <a:pt x="277562" y="430715"/>
                  </a:cubicBezTo>
                  <a:cubicBezTo>
                    <a:pt x="253530" y="394579"/>
                    <a:pt x="253267" y="276613"/>
                    <a:pt x="192048" y="294417"/>
                  </a:cubicBezTo>
                  <a:cubicBezTo>
                    <a:pt x="160736" y="302837"/>
                    <a:pt x="124162" y="311345"/>
                    <a:pt x="103375" y="338008"/>
                  </a:cubicBezTo>
                  <a:cubicBezTo>
                    <a:pt x="96095" y="351953"/>
                    <a:pt x="102147" y="368355"/>
                    <a:pt x="101007" y="383353"/>
                  </a:cubicBezTo>
                  <a:cubicBezTo>
                    <a:pt x="100393" y="435977"/>
                    <a:pt x="119864" y="495267"/>
                    <a:pt x="93201" y="543770"/>
                  </a:cubicBezTo>
                  <a:cubicBezTo>
                    <a:pt x="52943" y="525790"/>
                    <a:pt x="42506" y="322045"/>
                    <a:pt x="34262" y="272490"/>
                  </a:cubicBezTo>
                  <a:cubicBezTo>
                    <a:pt x="28912" y="212762"/>
                    <a:pt x="16369" y="147858"/>
                    <a:pt x="42506" y="91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 rot="-1019340">
              <a:off x="7466627" y="3332467"/>
              <a:ext cx="776198" cy="733491"/>
            </a:xfrm>
            <a:custGeom>
              <a:avLst/>
              <a:gdLst/>
              <a:ahLst/>
              <a:cxnLst/>
              <a:rect l="l" t="t" r="r" b="b"/>
              <a:pathLst>
                <a:path w="1552333" h="1466836" extrusionOk="0">
                  <a:moveTo>
                    <a:pt x="1193431" y="7034"/>
                  </a:moveTo>
                  <a:cubicBezTo>
                    <a:pt x="1022928" y="58080"/>
                    <a:pt x="854091" y="116844"/>
                    <a:pt x="691832" y="190518"/>
                  </a:cubicBezTo>
                  <a:cubicBezTo>
                    <a:pt x="628068" y="220690"/>
                    <a:pt x="564217" y="250598"/>
                    <a:pt x="497647" y="274016"/>
                  </a:cubicBezTo>
                  <a:cubicBezTo>
                    <a:pt x="379242" y="318747"/>
                    <a:pt x="259346" y="359443"/>
                    <a:pt x="138134" y="395929"/>
                  </a:cubicBezTo>
                  <a:cubicBezTo>
                    <a:pt x="104367" y="409261"/>
                    <a:pt x="62443" y="410752"/>
                    <a:pt x="34903" y="435485"/>
                  </a:cubicBezTo>
                  <a:cubicBezTo>
                    <a:pt x="29991" y="440572"/>
                    <a:pt x="27974" y="447063"/>
                    <a:pt x="28237" y="453553"/>
                  </a:cubicBezTo>
                  <a:cubicBezTo>
                    <a:pt x="22974" y="451448"/>
                    <a:pt x="17624" y="450220"/>
                    <a:pt x="12450" y="453641"/>
                  </a:cubicBezTo>
                  <a:cubicBezTo>
                    <a:pt x="9818" y="455746"/>
                    <a:pt x="7713" y="458728"/>
                    <a:pt x="6135" y="462148"/>
                  </a:cubicBezTo>
                  <a:cubicBezTo>
                    <a:pt x="-9565" y="466095"/>
                    <a:pt x="9731" y="511528"/>
                    <a:pt x="10520" y="524684"/>
                  </a:cubicBezTo>
                  <a:cubicBezTo>
                    <a:pt x="23413" y="580817"/>
                    <a:pt x="37534" y="636599"/>
                    <a:pt x="51830" y="692381"/>
                  </a:cubicBezTo>
                  <a:cubicBezTo>
                    <a:pt x="67793" y="753337"/>
                    <a:pt x="78932" y="815347"/>
                    <a:pt x="91737" y="877005"/>
                  </a:cubicBezTo>
                  <a:cubicBezTo>
                    <a:pt x="118312" y="985587"/>
                    <a:pt x="153571" y="1092064"/>
                    <a:pt x="187514" y="1198541"/>
                  </a:cubicBezTo>
                  <a:cubicBezTo>
                    <a:pt x="209177" y="1262479"/>
                    <a:pt x="224175" y="1328348"/>
                    <a:pt x="241015" y="1393602"/>
                  </a:cubicBezTo>
                  <a:cubicBezTo>
                    <a:pt x="246716" y="1412284"/>
                    <a:pt x="250225" y="1432632"/>
                    <a:pt x="261977" y="1448682"/>
                  </a:cubicBezTo>
                  <a:cubicBezTo>
                    <a:pt x="287676" y="1478327"/>
                    <a:pt x="331793" y="1464294"/>
                    <a:pt x="364858" y="1457629"/>
                  </a:cubicBezTo>
                  <a:cubicBezTo>
                    <a:pt x="437655" y="1443332"/>
                    <a:pt x="503875" y="1410705"/>
                    <a:pt x="570182" y="1378604"/>
                  </a:cubicBezTo>
                  <a:cubicBezTo>
                    <a:pt x="636050" y="1351415"/>
                    <a:pt x="703234" y="1327032"/>
                    <a:pt x="769541" y="1300895"/>
                  </a:cubicBezTo>
                  <a:cubicBezTo>
                    <a:pt x="897243" y="1268005"/>
                    <a:pt x="1019331" y="1220467"/>
                    <a:pt x="1140280" y="1168720"/>
                  </a:cubicBezTo>
                  <a:cubicBezTo>
                    <a:pt x="1175100" y="1155651"/>
                    <a:pt x="1211674" y="1148810"/>
                    <a:pt x="1247722" y="1139952"/>
                  </a:cubicBezTo>
                  <a:cubicBezTo>
                    <a:pt x="1299031" y="1125480"/>
                    <a:pt x="1348322" y="1104693"/>
                    <a:pt x="1397789" y="1084959"/>
                  </a:cubicBezTo>
                  <a:cubicBezTo>
                    <a:pt x="1444713" y="1062594"/>
                    <a:pt x="1505406" y="1052595"/>
                    <a:pt x="1542331" y="1015056"/>
                  </a:cubicBezTo>
                  <a:cubicBezTo>
                    <a:pt x="1561539" y="983745"/>
                    <a:pt x="1548734" y="945767"/>
                    <a:pt x="1539875" y="913140"/>
                  </a:cubicBezTo>
                  <a:cubicBezTo>
                    <a:pt x="1510230" y="790525"/>
                    <a:pt x="1465412" y="672471"/>
                    <a:pt x="1432609" y="550821"/>
                  </a:cubicBezTo>
                  <a:cubicBezTo>
                    <a:pt x="1397000" y="394614"/>
                    <a:pt x="1361128" y="237266"/>
                    <a:pt x="1294908" y="90532"/>
                  </a:cubicBezTo>
                  <a:cubicBezTo>
                    <a:pt x="1271491" y="41065"/>
                    <a:pt x="1264562" y="-21120"/>
                    <a:pt x="1193431" y="7034"/>
                  </a:cubicBezTo>
                  <a:close/>
                  <a:moveTo>
                    <a:pt x="845408" y="189203"/>
                  </a:moveTo>
                  <a:cubicBezTo>
                    <a:pt x="968637" y="141928"/>
                    <a:pt x="1091164" y="98338"/>
                    <a:pt x="1218603" y="60887"/>
                  </a:cubicBezTo>
                  <a:cubicBezTo>
                    <a:pt x="1247546" y="122633"/>
                    <a:pt x="1271403" y="186045"/>
                    <a:pt x="1292102" y="250423"/>
                  </a:cubicBezTo>
                  <a:cubicBezTo>
                    <a:pt x="1204131" y="273840"/>
                    <a:pt x="1122739" y="318308"/>
                    <a:pt x="1033628" y="339358"/>
                  </a:cubicBezTo>
                  <a:cubicBezTo>
                    <a:pt x="979863" y="352777"/>
                    <a:pt x="929344" y="376283"/>
                    <a:pt x="875930" y="390930"/>
                  </a:cubicBezTo>
                  <a:cubicBezTo>
                    <a:pt x="863563" y="394965"/>
                    <a:pt x="763401" y="421452"/>
                    <a:pt x="706742" y="447677"/>
                  </a:cubicBezTo>
                  <a:cubicBezTo>
                    <a:pt x="689376" y="388387"/>
                    <a:pt x="671922" y="329184"/>
                    <a:pt x="666747" y="267526"/>
                  </a:cubicBezTo>
                  <a:cubicBezTo>
                    <a:pt x="725862" y="240336"/>
                    <a:pt x="784451" y="212007"/>
                    <a:pt x="845408" y="189203"/>
                  </a:cubicBezTo>
                  <a:close/>
                  <a:moveTo>
                    <a:pt x="1332974" y="390755"/>
                  </a:moveTo>
                  <a:cubicBezTo>
                    <a:pt x="1254563" y="408998"/>
                    <a:pt x="1176065" y="427329"/>
                    <a:pt x="1098531" y="449080"/>
                  </a:cubicBezTo>
                  <a:cubicBezTo>
                    <a:pt x="1038978" y="454956"/>
                    <a:pt x="983985" y="480479"/>
                    <a:pt x="924783" y="487408"/>
                  </a:cubicBezTo>
                  <a:cubicBezTo>
                    <a:pt x="869703" y="490303"/>
                    <a:pt x="818569" y="511703"/>
                    <a:pt x="766208" y="526877"/>
                  </a:cubicBezTo>
                  <a:cubicBezTo>
                    <a:pt x="758928" y="529420"/>
                    <a:pt x="743404" y="532227"/>
                    <a:pt x="731212" y="537138"/>
                  </a:cubicBezTo>
                  <a:cubicBezTo>
                    <a:pt x="726827" y="518544"/>
                    <a:pt x="721915" y="500038"/>
                    <a:pt x="716653" y="481620"/>
                  </a:cubicBezTo>
                  <a:cubicBezTo>
                    <a:pt x="759366" y="471182"/>
                    <a:pt x="801466" y="456360"/>
                    <a:pt x="844618" y="447414"/>
                  </a:cubicBezTo>
                  <a:cubicBezTo>
                    <a:pt x="916538" y="433380"/>
                    <a:pt x="984775" y="406103"/>
                    <a:pt x="1056256" y="390228"/>
                  </a:cubicBezTo>
                  <a:cubicBezTo>
                    <a:pt x="1142473" y="370845"/>
                    <a:pt x="1220708" y="331903"/>
                    <a:pt x="1305346" y="307432"/>
                  </a:cubicBezTo>
                  <a:cubicBezTo>
                    <a:pt x="1306749" y="307082"/>
                    <a:pt x="1307977" y="306468"/>
                    <a:pt x="1309205" y="305941"/>
                  </a:cubicBezTo>
                  <a:cubicBezTo>
                    <a:pt x="1317537" y="334096"/>
                    <a:pt x="1325431" y="362337"/>
                    <a:pt x="1332974" y="390755"/>
                  </a:cubicBezTo>
                  <a:close/>
                  <a:moveTo>
                    <a:pt x="1450326" y="810435"/>
                  </a:moveTo>
                  <a:cubicBezTo>
                    <a:pt x="1255703" y="856657"/>
                    <a:pt x="1073009" y="943224"/>
                    <a:pt x="877158" y="985587"/>
                  </a:cubicBezTo>
                  <a:cubicBezTo>
                    <a:pt x="868562" y="987604"/>
                    <a:pt x="856108" y="988043"/>
                    <a:pt x="845671" y="990674"/>
                  </a:cubicBezTo>
                  <a:cubicBezTo>
                    <a:pt x="844706" y="986464"/>
                    <a:pt x="843653" y="982342"/>
                    <a:pt x="842689" y="978132"/>
                  </a:cubicBezTo>
                  <a:cubicBezTo>
                    <a:pt x="838479" y="961818"/>
                    <a:pt x="834444" y="945504"/>
                    <a:pt x="830234" y="929191"/>
                  </a:cubicBezTo>
                  <a:cubicBezTo>
                    <a:pt x="906715" y="924806"/>
                    <a:pt x="980740" y="890599"/>
                    <a:pt x="1055555" y="875777"/>
                  </a:cubicBezTo>
                  <a:cubicBezTo>
                    <a:pt x="1103706" y="868585"/>
                    <a:pt x="1148788" y="850956"/>
                    <a:pt x="1194659" y="835432"/>
                  </a:cubicBezTo>
                  <a:cubicBezTo>
                    <a:pt x="1276578" y="816750"/>
                    <a:pt x="1356479" y="791227"/>
                    <a:pt x="1436995" y="768072"/>
                  </a:cubicBezTo>
                  <a:cubicBezTo>
                    <a:pt x="1441555" y="782281"/>
                    <a:pt x="1445941" y="796314"/>
                    <a:pt x="1450326" y="810435"/>
                  </a:cubicBezTo>
                  <a:close/>
                  <a:moveTo>
                    <a:pt x="792169" y="1009355"/>
                  </a:moveTo>
                  <a:cubicBezTo>
                    <a:pt x="797782" y="1032159"/>
                    <a:pt x="802694" y="1055314"/>
                    <a:pt x="807518" y="1078469"/>
                  </a:cubicBezTo>
                  <a:cubicBezTo>
                    <a:pt x="765857" y="1060840"/>
                    <a:pt x="721828" y="1049350"/>
                    <a:pt x="678149" y="1037685"/>
                  </a:cubicBezTo>
                  <a:cubicBezTo>
                    <a:pt x="708935" y="984973"/>
                    <a:pt x="741211" y="931033"/>
                    <a:pt x="760244" y="872707"/>
                  </a:cubicBezTo>
                  <a:cubicBezTo>
                    <a:pt x="770768" y="918227"/>
                    <a:pt x="781293" y="963660"/>
                    <a:pt x="792169" y="1009355"/>
                  </a:cubicBezTo>
                  <a:close/>
                  <a:moveTo>
                    <a:pt x="1354111" y="733340"/>
                  </a:moveTo>
                  <a:cubicBezTo>
                    <a:pt x="1291400" y="752548"/>
                    <a:pt x="1227286" y="767195"/>
                    <a:pt x="1164926" y="787631"/>
                  </a:cubicBezTo>
                  <a:cubicBezTo>
                    <a:pt x="1132123" y="800349"/>
                    <a:pt x="1099847" y="814031"/>
                    <a:pt x="1065553" y="822100"/>
                  </a:cubicBezTo>
                  <a:cubicBezTo>
                    <a:pt x="982670" y="842097"/>
                    <a:pt x="904961" y="878145"/>
                    <a:pt x="823744" y="903229"/>
                  </a:cubicBezTo>
                  <a:cubicBezTo>
                    <a:pt x="811903" y="856569"/>
                    <a:pt x="799975" y="809909"/>
                    <a:pt x="788222" y="763161"/>
                  </a:cubicBezTo>
                  <a:cubicBezTo>
                    <a:pt x="822077" y="752986"/>
                    <a:pt x="856020" y="742812"/>
                    <a:pt x="889963" y="732989"/>
                  </a:cubicBezTo>
                  <a:cubicBezTo>
                    <a:pt x="931887" y="717465"/>
                    <a:pt x="973899" y="702204"/>
                    <a:pt x="1016525" y="688346"/>
                  </a:cubicBezTo>
                  <a:cubicBezTo>
                    <a:pt x="1003456" y="720359"/>
                    <a:pt x="1018454" y="763774"/>
                    <a:pt x="1062922" y="775703"/>
                  </a:cubicBezTo>
                  <a:cubicBezTo>
                    <a:pt x="1113793" y="787806"/>
                    <a:pt x="1179398" y="761143"/>
                    <a:pt x="1185888" y="704309"/>
                  </a:cubicBezTo>
                  <a:cubicBezTo>
                    <a:pt x="1190010" y="681505"/>
                    <a:pt x="1182643" y="655105"/>
                    <a:pt x="1163786" y="641949"/>
                  </a:cubicBezTo>
                  <a:cubicBezTo>
                    <a:pt x="1234390" y="615900"/>
                    <a:pt x="1304118" y="586956"/>
                    <a:pt x="1377178" y="568713"/>
                  </a:cubicBezTo>
                  <a:cubicBezTo>
                    <a:pt x="1380072" y="580729"/>
                    <a:pt x="1382967" y="592745"/>
                    <a:pt x="1385861" y="604761"/>
                  </a:cubicBezTo>
                  <a:cubicBezTo>
                    <a:pt x="1395772" y="640019"/>
                    <a:pt x="1406911" y="675015"/>
                    <a:pt x="1418137" y="710010"/>
                  </a:cubicBezTo>
                  <a:cubicBezTo>
                    <a:pt x="1393843" y="717640"/>
                    <a:pt x="1368846" y="729481"/>
                    <a:pt x="1354111" y="733340"/>
                  </a:cubicBezTo>
                  <a:close/>
                  <a:moveTo>
                    <a:pt x="1091339" y="666331"/>
                  </a:moveTo>
                  <a:cubicBezTo>
                    <a:pt x="1094497" y="684575"/>
                    <a:pt x="1113529" y="688258"/>
                    <a:pt x="1129492" y="689399"/>
                  </a:cubicBezTo>
                  <a:cubicBezTo>
                    <a:pt x="1135281" y="732726"/>
                    <a:pt x="1050380" y="750969"/>
                    <a:pt x="1037048" y="708694"/>
                  </a:cubicBezTo>
                  <a:cubicBezTo>
                    <a:pt x="1033803" y="699573"/>
                    <a:pt x="1034768" y="689925"/>
                    <a:pt x="1038539" y="681505"/>
                  </a:cubicBezTo>
                  <a:cubicBezTo>
                    <a:pt x="1055993" y="676067"/>
                    <a:pt x="1073535" y="670980"/>
                    <a:pt x="1091339" y="666331"/>
                  </a:cubicBezTo>
                  <a:close/>
                  <a:moveTo>
                    <a:pt x="1363320" y="511352"/>
                  </a:moveTo>
                  <a:cubicBezTo>
                    <a:pt x="1298066" y="527929"/>
                    <a:pt x="1235267" y="552663"/>
                    <a:pt x="1172206" y="576168"/>
                  </a:cubicBezTo>
                  <a:cubicBezTo>
                    <a:pt x="1073798" y="615724"/>
                    <a:pt x="969689" y="638090"/>
                    <a:pt x="871808" y="679488"/>
                  </a:cubicBezTo>
                  <a:cubicBezTo>
                    <a:pt x="839268" y="689223"/>
                    <a:pt x="806816" y="698871"/>
                    <a:pt x="774365" y="708694"/>
                  </a:cubicBezTo>
                  <a:cubicBezTo>
                    <a:pt x="762349" y="660981"/>
                    <a:pt x="750333" y="613356"/>
                    <a:pt x="738229" y="565643"/>
                  </a:cubicBezTo>
                  <a:cubicBezTo>
                    <a:pt x="776996" y="565906"/>
                    <a:pt x="816201" y="550207"/>
                    <a:pt x="854178" y="543716"/>
                  </a:cubicBezTo>
                  <a:cubicBezTo>
                    <a:pt x="895313" y="533981"/>
                    <a:pt x="938114" y="539594"/>
                    <a:pt x="979249" y="529859"/>
                  </a:cubicBezTo>
                  <a:cubicBezTo>
                    <a:pt x="1102040" y="502757"/>
                    <a:pt x="1225181" y="477497"/>
                    <a:pt x="1347621" y="447589"/>
                  </a:cubicBezTo>
                  <a:cubicBezTo>
                    <a:pt x="1352883" y="468814"/>
                    <a:pt x="1358146" y="490039"/>
                    <a:pt x="1363320" y="511352"/>
                  </a:cubicBezTo>
                  <a:close/>
                  <a:moveTo>
                    <a:pt x="148221" y="900686"/>
                  </a:moveTo>
                  <a:cubicBezTo>
                    <a:pt x="134451" y="848763"/>
                    <a:pt x="121470" y="796665"/>
                    <a:pt x="107788" y="744830"/>
                  </a:cubicBezTo>
                  <a:cubicBezTo>
                    <a:pt x="111033" y="745970"/>
                    <a:pt x="114980" y="746935"/>
                    <a:pt x="119716" y="747461"/>
                  </a:cubicBezTo>
                  <a:cubicBezTo>
                    <a:pt x="183128" y="755618"/>
                    <a:pt x="245313" y="743426"/>
                    <a:pt x="307585" y="730884"/>
                  </a:cubicBezTo>
                  <a:cubicBezTo>
                    <a:pt x="322057" y="764564"/>
                    <a:pt x="324601" y="802278"/>
                    <a:pt x="336353" y="836659"/>
                  </a:cubicBezTo>
                  <a:cubicBezTo>
                    <a:pt x="274081" y="859376"/>
                    <a:pt x="213387" y="887004"/>
                    <a:pt x="148221" y="900686"/>
                  </a:cubicBezTo>
                  <a:close/>
                  <a:moveTo>
                    <a:pt x="463880" y="849991"/>
                  </a:moveTo>
                  <a:cubicBezTo>
                    <a:pt x="507646" y="840957"/>
                    <a:pt x="550886" y="830345"/>
                    <a:pt x="594038" y="818943"/>
                  </a:cubicBezTo>
                  <a:cubicBezTo>
                    <a:pt x="564305" y="872006"/>
                    <a:pt x="535362" y="925858"/>
                    <a:pt x="501507" y="976378"/>
                  </a:cubicBezTo>
                  <a:cubicBezTo>
                    <a:pt x="437217" y="957871"/>
                    <a:pt x="379242" y="924630"/>
                    <a:pt x="321618" y="890249"/>
                  </a:cubicBezTo>
                  <a:cubicBezTo>
                    <a:pt x="368454" y="874286"/>
                    <a:pt x="415378" y="858499"/>
                    <a:pt x="463880" y="849991"/>
                  </a:cubicBezTo>
                  <a:close/>
                  <a:moveTo>
                    <a:pt x="537203" y="779825"/>
                  </a:moveTo>
                  <a:cubicBezTo>
                    <a:pt x="537642" y="737989"/>
                    <a:pt x="529924" y="695714"/>
                    <a:pt x="526503" y="653965"/>
                  </a:cubicBezTo>
                  <a:cubicBezTo>
                    <a:pt x="581233" y="626863"/>
                    <a:pt x="643593" y="623793"/>
                    <a:pt x="702006" y="608532"/>
                  </a:cubicBezTo>
                  <a:cubicBezTo>
                    <a:pt x="710250" y="646948"/>
                    <a:pt x="718583" y="685276"/>
                    <a:pt x="726915" y="723517"/>
                  </a:cubicBezTo>
                  <a:cubicBezTo>
                    <a:pt x="702444" y="731323"/>
                    <a:pt x="677974" y="739216"/>
                    <a:pt x="653767" y="747724"/>
                  </a:cubicBezTo>
                  <a:cubicBezTo>
                    <a:pt x="615263" y="759740"/>
                    <a:pt x="576233" y="769914"/>
                    <a:pt x="537203" y="779825"/>
                  </a:cubicBezTo>
                  <a:close/>
                  <a:moveTo>
                    <a:pt x="574567" y="308134"/>
                  </a:moveTo>
                  <a:cubicBezTo>
                    <a:pt x="597985" y="298662"/>
                    <a:pt x="621052" y="288488"/>
                    <a:pt x="644119" y="278051"/>
                  </a:cubicBezTo>
                  <a:cubicBezTo>
                    <a:pt x="642803" y="301819"/>
                    <a:pt x="644031" y="325325"/>
                    <a:pt x="646838" y="348655"/>
                  </a:cubicBezTo>
                  <a:cubicBezTo>
                    <a:pt x="645259" y="358390"/>
                    <a:pt x="644996" y="368301"/>
                    <a:pt x="645084" y="378125"/>
                  </a:cubicBezTo>
                  <a:cubicBezTo>
                    <a:pt x="645084" y="380142"/>
                    <a:pt x="646750" y="381808"/>
                    <a:pt x="648767" y="381808"/>
                  </a:cubicBezTo>
                  <a:cubicBezTo>
                    <a:pt x="650083" y="381458"/>
                    <a:pt x="650872" y="380756"/>
                    <a:pt x="651486" y="379791"/>
                  </a:cubicBezTo>
                  <a:cubicBezTo>
                    <a:pt x="656836" y="410050"/>
                    <a:pt x="664116" y="440046"/>
                    <a:pt x="671571" y="470042"/>
                  </a:cubicBezTo>
                  <a:cubicBezTo>
                    <a:pt x="669554" y="472498"/>
                    <a:pt x="668414" y="474866"/>
                    <a:pt x="668151" y="477146"/>
                  </a:cubicBezTo>
                  <a:cubicBezTo>
                    <a:pt x="651311" y="467937"/>
                    <a:pt x="630086" y="475831"/>
                    <a:pt x="611843" y="477410"/>
                  </a:cubicBezTo>
                  <a:cubicBezTo>
                    <a:pt x="412133" y="510651"/>
                    <a:pt x="481772" y="540647"/>
                    <a:pt x="401520" y="372161"/>
                  </a:cubicBezTo>
                  <a:cubicBezTo>
                    <a:pt x="459582" y="351637"/>
                    <a:pt x="517206" y="330324"/>
                    <a:pt x="574567" y="308134"/>
                  </a:cubicBezTo>
                  <a:close/>
                  <a:moveTo>
                    <a:pt x="30868" y="497144"/>
                  </a:moveTo>
                  <a:cubicBezTo>
                    <a:pt x="39113" y="489162"/>
                    <a:pt x="40954" y="472937"/>
                    <a:pt x="27798" y="467411"/>
                  </a:cubicBezTo>
                  <a:cubicBezTo>
                    <a:pt x="27798" y="467323"/>
                    <a:pt x="27798" y="467148"/>
                    <a:pt x="27711" y="467060"/>
                  </a:cubicBezTo>
                  <a:cubicBezTo>
                    <a:pt x="28939" y="466622"/>
                    <a:pt x="30254" y="466271"/>
                    <a:pt x="31570" y="466008"/>
                  </a:cubicBezTo>
                  <a:cubicBezTo>
                    <a:pt x="35604" y="473726"/>
                    <a:pt x="42796" y="479690"/>
                    <a:pt x="51918" y="480479"/>
                  </a:cubicBezTo>
                  <a:cubicBezTo>
                    <a:pt x="63232" y="482409"/>
                    <a:pt x="73933" y="478287"/>
                    <a:pt x="84282" y="474340"/>
                  </a:cubicBezTo>
                  <a:cubicBezTo>
                    <a:pt x="122873" y="461973"/>
                    <a:pt x="161903" y="450834"/>
                    <a:pt x="200582" y="438555"/>
                  </a:cubicBezTo>
                  <a:cubicBezTo>
                    <a:pt x="225228" y="431012"/>
                    <a:pt x="249698" y="423206"/>
                    <a:pt x="274169" y="415313"/>
                  </a:cubicBezTo>
                  <a:cubicBezTo>
                    <a:pt x="275309" y="464780"/>
                    <a:pt x="286799" y="514598"/>
                    <a:pt x="291886" y="563714"/>
                  </a:cubicBezTo>
                  <a:cubicBezTo>
                    <a:pt x="242331" y="590552"/>
                    <a:pt x="184532" y="598358"/>
                    <a:pt x="130241" y="611339"/>
                  </a:cubicBezTo>
                  <a:cubicBezTo>
                    <a:pt x="114980" y="616075"/>
                    <a:pt x="90597" y="620110"/>
                    <a:pt x="75336" y="630284"/>
                  </a:cubicBezTo>
                  <a:cubicBezTo>
                    <a:pt x="68056" y="606427"/>
                    <a:pt x="60426" y="582659"/>
                    <a:pt x="52181" y="558978"/>
                  </a:cubicBezTo>
                  <a:cubicBezTo>
                    <a:pt x="45164" y="538454"/>
                    <a:pt x="39113" y="517317"/>
                    <a:pt x="30868" y="497144"/>
                  </a:cubicBezTo>
                  <a:close/>
                  <a:moveTo>
                    <a:pt x="90597" y="682031"/>
                  </a:moveTo>
                  <a:cubicBezTo>
                    <a:pt x="106384" y="681944"/>
                    <a:pt x="124978" y="673085"/>
                    <a:pt x="141292" y="669664"/>
                  </a:cubicBezTo>
                  <a:cubicBezTo>
                    <a:pt x="194179" y="657385"/>
                    <a:pt x="249961" y="646334"/>
                    <a:pt x="301095" y="624144"/>
                  </a:cubicBezTo>
                  <a:cubicBezTo>
                    <a:pt x="346089" y="604235"/>
                    <a:pt x="354158" y="580115"/>
                    <a:pt x="339423" y="534683"/>
                  </a:cubicBezTo>
                  <a:cubicBezTo>
                    <a:pt x="330301" y="490127"/>
                    <a:pt x="322145" y="446975"/>
                    <a:pt x="313111" y="402595"/>
                  </a:cubicBezTo>
                  <a:cubicBezTo>
                    <a:pt x="337757" y="394351"/>
                    <a:pt x="362315" y="386018"/>
                    <a:pt x="386873" y="377423"/>
                  </a:cubicBezTo>
                  <a:cubicBezTo>
                    <a:pt x="389416" y="403384"/>
                    <a:pt x="405730" y="449255"/>
                    <a:pt x="405379" y="458465"/>
                  </a:cubicBezTo>
                  <a:cubicBezTo>
                    <a:pt x="412571" y="493372"/>
                    <a:pt x="410905" y="543629"/>
                    <a:pt x="455811" y="551172"/>
                  </a:cubicBezTo>
                  <a:cubicBezTo>
                    <a:pt x="519399" y="559241"/>
                    <a:pt x="582636" y="534419"/>
                    <a:pt x="646224" y="531262"/>
                  </a:cubicBezTo>
                  <a:cubicBezTo>
                    <a:pt x="657100" y="531087"/>
                    <a:pt x="669203" y="529157"/>
                    <a:pt x="676220" y="519509"/>
                  </a:cubicBezTo>
                  <a:cubicBezTo>
                    <a:pt x="678676" y="516527"/>
                    <a:pt x="680254" y="513019"/>
                    <a:pt x="681219" y="509423"/>
                  </a:cubicBezTo>
                  <a:cubicBezTo>
                    <a:pt x="684640" y="523807"/>
                    <a:pt x="687885" y="538279"/>
                    <a:pt x="690779" y="552750"/>
                  </a:cubicBezTo>
                  <a:cubicBezTo>
                    <a:pt x="690078" y="552926"/>
                    <a:pt x="689464" y="552926"/>
                    <a:pt x="688762" y="553101"/>
                  </a:cubicBezTo>
                  <a:cubicBezTo>
                    <a:pt x="626577" y="577045"/>
                    <a:pt x="544395" y="576168"/>
                    <a:pt x="499314" y="630108"/>
                  </a:cubicBezTo>
                  <a:cubicBezTo>
                    <a:pt x="475282" y="621425"/>
                    <a:pt x="490455" y="710273"/>
                    <a:pt x="487736" y="725359"/>
                  </a:cubicBezTo>
                  <a:cubicBezTo>
                    <a:pt x="491245" y="745882"/>
                    <a:pt x="483965" y="772458"/>
                    <a:pt x="494402" y="790701"/>
                  </a:cubicBezTo>
                  <a:cubicBezTo>
                    <a:pt x="460109" y="799384"/>
                    <a:pt x="425990" y="808242"/>
                    <a:pt x="392048" y="818416"/>
                  </a:cubicBezTo>
                  <a:cubicBezTo>
                    <a:pt x="337757" y="578273"/>
                    <a:pt x="321794" y="708957"/>
                    <a:pt x="124101" y="718342"/>
                  </a:cubicBezTo>
                  <a:cubicBezTo>
                    <a:pt x="114366" y="718430"/>
                    <a:pt x="106998" y="720710"/>
                    <a:pt x="102174" y="723868"/>
                  </a:cubicBezTo>
                  <a:cubicBezTo>
                    <a:pt x="98403" y="709834"/>
                    <a:pt x="94544" y="695889"/>
                    <a:pt x="90597" y="682031"/>
                  </a:cubicBezTo>
                  <a:close/>
                  <a:moveTo>
                    <a:pt x="242331" y="1187051"/>
                  </a:moveTo>
                  <a:cubicBezTo>
                    <a:pt x="222158" y="1129778"/>
                    <a:pt x="203126" y="1070312"/>
                    <a:pt x="183742" y="1011022"/>
                  </a:cubicBezTo>
                  <a:cubicBezTo>
                    <a:pt x="258908" y="1039966"/>
                    <a:pt x="324776" y="1087766"/>
                    <a:pt x="400555" y="1116183"/>
                  </a:cubicBezTo>
                  <a:cubicBezTo>
                    <a:pt x="385645" y="1201084"/>
                    <a:pt x="324688" y="1267654"/>
                    <a:pt x="287588" y="1344135"/>
                  </a:cubicBezTo>
                  <a:cubicBezTo>
                    <a:pt x="273379" y="1291598"/>
                    <a:pt x="261100" y="1238360"/>
                    <a:pt x="242331" y="1187051"/>
                  </a:cubicBezTo>
                  <a:close/>
                  <a:moveTo>
                    <a:pt x="523960" y="1335101"/>
                  </a:moveTo>
                  <a:cubicBezTo>
                    <a:pt x="502033" y="1346328"/>
                    <a:pt x="479580" y="1356940"/>
                    <a:pt x="456776" y="1366588"/>
                  </a:cubicBezTo>
                  <a:cubicBezTo>
                    <a:pt x="471861" y="1324138"/>
                    <a:pt x="492560" y="1281687"/>
                    <a:pt x="504839" y="1237921"/>
                  </a:cubicBezTo>
                  <a:cubicBezTo>
                    <a:pt x="509576" y="1229677"/>
                    <a:pt x="514575" y="1221520"/>
                    <a:pt x="519925" y="1213714"/>
                  </a:cubicBezTo>
                  <a:cubicBezTo>
                    <a:pt x="575269" y="1227659"/>
                    <a:pt x="631489" y="1243271"/>
                    <a:pt x="683675" y="1266777"/>
                  </a:cubicBezTo>
                  <a:cubicBezTo>
                    <a:pt x="685254" y="1267566"/>
                    <a:pt x="686920" y="1268356"/>
                    <a:pt x="688499" y="1269145"/>
                  </a:cubicBezTo>
                  <a:cubicBezTo>
                    <a:pt x="633331" y="1290458"/>
                    <a:pt x="577286" y="1309666"/>
                    <a:pt x="523960" y="1335101"/>
                  </a:cubicBezTo>
                  <a:close/>
                  <a:moveTo>
                    <a:pt x="756560" y="1243447"/>
                  </a:moveTo>
                  <a:cubicBezTo>
                    <a:pt x="749017" y="1231168"/>
                    <a:pt x="733230" y="1226256"/>
                    <a:pt x="720512" y="1220555"/>
                  </a:cubicBezTo>
                  <a:cubicBezTo>
                    <a:pt x="682535" y="1200382"/>
                    <a:pt x="640961" y="1190384"/>
                    <a:pt x="599739" y="1179245"/>
                  </a:cubicBezTo>
                  <a:cubicBezTo>
                    <a:pt x="569392" y="1172491"/>
                    <a:pt x="536853" y="1157494"/>
                    <a:pt x="505804" y="1167492"/>
                  </a:cubicBezTo>
                  <a:cubicBezTo>
                    <a:pt x="491683" y="1172667"/>
                    <a:pt x="485456" y="1187489"/>
                    <a:pt x="482562" y="1201084"/>
                  </a:cubicBezTo>
                  <a:cubicBezTo>
                    <a:pt x="476948" y="1219415"/>
                    <a:pt x="469318" y="1237570"/>
                    <a:pt x="462827" y="1255989"/>
                  </a:cubicBezTo>
                  <a:cubicBezTo>
                    <a:pt x="451952" y="1279758"/>
                    <a:pt x="442743" y="1301334"/>
                    <a:pt x="439146" y="1306158"/>
                  </a:cubicBezTo>
                  <a:cubicBezTo>
                    <a:pt x="433007" y="1325278"/>
                    <a:pt x="403713" y="1361238"/>
                    <a:pt x="402134" y="1386761"/>
                  </a:cubicBezTo>
                  <a:cubicBezTo>
                    <a:pt x="376874" y="1394917"/>
                    <a:pt x="351000" y="1401232"/>
                    <a:pt x="324688" y="1405179"/>
                  </a:cubicBezTo>
                  <a:cubicBezTo>
                    <a:pt x="341002" y="1379042"/>
                    <a:pt x="353018" y="1340451"/>
                    <a:pt x="365648" y="1324401"/>
                  </a:cubicBezTo>
                  <a:cubicBezTo>
                    <a:pt x="396871" y="1264760"/>
                    <a:pt x="497823" y="1136005"/>
                    <a:pt x="442567" y="1073294"/>
                  </a:cubicBezTo>
                  <a:cubicBezTo>
                    <a:pt x="427832" y="1063559"/>
                    <a:pt x="409414" y="1061015"/>
                    <a:pt x="393188" y="1054525"/>
                  </a:cubicBezTo>
                  <a:cubicBezTo>
                    <a:pt x="356965" y="1041456"/>
                    <a:pt x="321794" y="1025494"/>
                    <a:pt x="286009" y="1011197"/>
                  </a:cubicBezTo>
                  <a:cubicBezTo>
                    <a:pt x="252417" y="998129"/>
                    <a:pt x="213826" y="982780"/>
                    <a:pt x="177690" y="992165"/>
                  </a:cubicBezTo>
                  <a:cubicBezTo>
                    <a:pt x="171376" y="972869"/>
                    <a:pt x="164885" y="953749"/>
                    <a:pt x="158395" y="934629"/>
                  </a:cubicBezTo>
                  <a:cubicBezTo>
                    <a:pt x="193741" y="929717"/>
                    <a:pt x="228298" y="920420"/>
                    <a:pt x="262591" y="909632"/>
                  </a:cubicBezTo>
                  <a:cubicBezTo>
                    <a:pt x="264784" y="930419"/>
                    <a:pt x="294341" y="941821"/>
                    <a:pt x="311532" y="953135"/>
                  </a:cubicBezTo>
                  <a:cubicBezTo>
                    <a:pt x="360122" y="980938"/>
                    <a:pt x="410905" y="1006022"/>
                    <a:pt x="463529" y="1025055"/>
                  </a:cubicBezTo>
                  <a:cubicBezTo>
                    <a:pt x="486684" y="1032949"/>
                    <a:pt x="516417" y="1038387"/>
                    <a:pt x="535712" y="1019354"/>
                  </a:cubicBezTo>
                  <a:cubicBezTo>
                    <a:pt x="561937" y="983482"/>
                    <a:pt x="577461" y="940417"/>
                    <a:pt x="597371" y="900861"/>
                  </a:cubicBezTo>
                  <a:cubicBezTo>
                    <a:pt x="603949" y="881390"/>
                    <a:pt x="632191" y="836221"/>
                    <a:pt x="630963" y="808856"/>
                  </a:cubicBezTo>
                  <a:cubicBezTo>
                    <a:pt x="667098" y="798857"/>
                    <a:pt x="703058" y="788420"/>
                    <a:pt x="738931" y="777720"/>
                  </a:cubicBezTo>
                  <a:cubicBezTo>
                    <a:pt x="741387" y="788683"/>
                    <a:pt x="743842" y="799735"/>
                    <a:pt x="746298" y="810698"/>
                  </a:cubicBezTo>
                  <a:cubicBezTo>
                    <a:pt x="745333" y="812189"/>
                    <a:pt x="744369" y="813768"/>
                    <a:pt x="743755" y="815873"/>
                  </a:cubicBezTo>
                  <a:cubicBezTo>
                    <a:pt x="724196" y="866655"/>
                    <a:pt x="695691" y="913579"/>
                    <a:pt x="666221" y="959275"/>
                  </a:cubicBezTo>
                  <a:cubicBezTo>
                    <a:pt x="650697" y="982166"/>
                    <a:pt x="634734" y="1004707"/>
                    <a:pt x="619824" y="1027862"/>
                  </a:cubicBezTo>
                  <a:cubicBezTo>
                    <a:pt x="613421" y="1038211"/>
                    <a:pt x="611492" y="1050227"/>
                    <a:pt x="616316" y="1061717"/>
                  </a:cubicBezTo>
                  <a:cubicBezTo>
                    <a:pt x="626402" y="1083293"/>
                    <a:pt x="651837" y="1090573"/>
                    <a:pt x="672975" y="1096449"/>
                  </a:cubicBezTo>
                  <a:cubicBezTo>
                    <a:pt x="720424" y="1109605"/>
                    <a:pt x="762963" y="1120656"/>
                    <a:pt x="808395" y="1143811"/>
                  </a:cubicBezTo>
                  <a:cubicBezTo>
                    <a:pt x="813044" y="1146442"/>
                    <a:pt x="818131" y="1147583"/>
                    <a:pt x="823305" y="1147583"/>
                  </a:cubicBezTo>
                  <a:cubicBezTo>
                    <a:pt x="829182" y="1171176"/>
                    <a:pt x="835760" y="1194594"/>
                    <a:pt x="844092" y="1217398"/>
                  </a:cubicBezTo>
                  <a:cubicBezTo>
                    <a:pt x="814710" y="1225905"/>
                    <a:pt x="785416" y="1234062"/>
                    <a:pt x="756560" y="1243447"/>
                  </a:cubicBezTo>
                  <a:close/>
                  <a:moveTo>
                    <a:pt x="1218515" y="1034177"/>
                  </a:moveTo>
                  <a:cubicBezTo>
                    <a:pt x="1211411" y="1040842"/>
                    <a:pt x="1210622" y="1050402"/>
                    <a:pt x="1209832" y="1059524"/>
                  </a:cubicBezTo>
                  <a:cubicBezTo>
                    <a:pt x="1206236" y="1068997"/>
                    <a:pt x="1192203" y="1070838"/>
                    <a:pt x="1183169" y="1072417"/>
                  </a:cubicBezTo>
                  <a:cubicBezTo>
                    <a:pt x="1093883" y="1069435"/>
                    <a:pt x="1185537" y="976641"/>
                    <a:pt x="1218515" y="1034177"/>
                  </a:cubicBezTo>
                  <a:close/>
                  <a:moveTo>
                    <a:pt x="1266930" y="1071803"/>
                  </a:moveTo>
                  <a:cubicBezTo>
                    <a:pt x="1267017" y="1071189"/>
                    <a:pt x="1267281" y="1070575"/>
                    <a:pt x="1267368" y="1069874"/>
                  </a:cubicBezTo>
                  <a:cubicBezTo>
                    <a:pt x="1268509" y="1056805"/>
                    <a:pt x="1269123" y="1041369"/>
                    <a:pt x="1257721" y="1032423"/>
                  </a:cubicBezTo>
                  <a:cubicBezTo>
                    <a:pt x="1258422" y="974448"/>
                    <a:pt x="1188519" y="951819"/>
                    <a:pt x="1142034" y="972431"/>
                  </a:cubicBezTo>
                  <a:cubicBezTo>
                    <a:pt x="1082306" y="998918"/>
                    <a:pt x="1070553" y="1077767"/>
                    <a:pt x="1120546" y="1113114"/>
                  </a:cubicBezTo>
                  <a:cubicBezTo>
                    <a:pt x="1056958" y="1135830"/>
                    <a:pt x="996703" y="1167141"/>
                    <a:pt x="932764" y="1189068"/>
                  </a:cubicBezTo>
                  <a:cubicBezTo>
                    <a:pt x="921011" y="1193454"/>
                    <a:pt x="909083" y="1197488"/>
                    <a:pt x="897155" y="1201347"/>
                  </a:cubicBezTo>
                  <a:cubicBezTo>
                    <a:pt x="897067" y="1200821"/>
                    <a:pt x="897155" y="1200382"/>
                    <a:pt x="897067" y="1199856"/>
                  </a:cubicBezTo>
                  <a:cubicBezTo>
                    <a:pt x="881894" y="1138636"/>
                    <a:pt x="866282" y="1077417"/>
                    <a:pt x="851635" y="1016021"/>
                  </a:cubicBezTo>
                  <a:cubicBezTo>
                    <a:pt x="852336" y="1016109"/>
                    <a:pt x="853038" y="1016197"/>
                    <a:pt x="853740" y="1016197"/>
                  </a:cubicBezTo>
                  <a:cubicBezTo>
                    <a:pt x="932326" y="1021898"/>
                    <a:pt x="1009859" y="993831"/>
                    <a:pt x="1085375" y="975500"/>
                  </a:cubicBezTo>
                  <a:cubicBezTo>
                    <a:pt x="1212902" y="940154"/>
                    <a:pt x="1337096" y="894020"/>
                    <a:pt x="1466464" y="865603"/>
                  </a:cubicBezTo>
                  <a:cubicBezTo>
                    <a:pt x="1476989" y="903668"/>
                    <a:pt x="1486199" y="941996"/>
                    <a:pt x="1492777" y="980763"/>
                  </a:cubicBezTo>
                  <a:cubicBezTo>
                    <a:pt x="1419365" y="1015407"/>
                    <a:pt x="1342972" y="1043561"/>
                    <a:pt x="1266930" y="1071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 rot="-1019340">
              <a:off x="7930309" y="3984817"/>
              <a:ext cx="358653" cy="168452"/>
            </a:xfrm>
            <a:custGeom>
              <a:avLst/>
              <a:gdLst/>
              <a:ahLst/>
              <a:cxnLst/>
              <a:rect l="l" t="t" r="r" b="b"/>
              <a:pathLst>
                <a:path w="717277" h="336870" extrusionOk="0">
                  <a:moveTo>
                    <a:pt x="561024" y="7880"/>
                  </a:moveTo>
                  <a:cubicBezTo>
                    <a:pt x="423060" y="39279"/>
                    <a:pt x="287464" y="80414"/>
                    <a:pt x="151254" y="119005"/>
                  </a:cubicBezTo>
                  <a:cubicBezTo>
                    <a:pt x="118013" y="129530"/>
                    <a:pt x="84421" y="139617"/>
                    <a:pt x="52145" y="152948"/>
                  </a:cubicBezTo>
                  <a:cubicBezTo>
                    <a:pt x="20921" y="161631"/>
                    <a:pt x="-1971" y="187417"/>
                    <a:pt x="134" y="220834"/>
                  </a:cubicBezTo>
                  <a:cubicBezTo>
                    <a:pt x="2239" y="246532"/>
                    <a:pt x="4520" y="281615"/>
                    <a:pt x="30306" y="294771"/>
                  </a:cubicBezTo>
                  <a:cubicBezTo>
                    <a:pt x="29604" y="316610"/>
                    <a:pt x="47145" y="334678"/>
                    <a:pt x="68634" y="336871"/>
                  </a:cubicBezTo>
                  <a:cubicBezTo>
                    <a:pt x="165989" y="336608"/>
                    <a:pt x="253433" y="289070"/>
                    <a:pt x="346754" y="265477"/>
                  </a:cubicBezTo>
                  <a:cubicBezTo>
                    <a:pt x="437795" y="254250"/>
                    <a:pt x="526467" y="230569"/>
                    <a:pt x="614438" y="205134"/>
                  </a:cubicBezTo>
                  <a:cubicBezTo>
                    <a:pt x="639171" y="196977"/>
                    <a:pt x="663729" y="189084"/>
                    <a:pt x="688550" y="181541"/>
                  </a:cubicBezTo>
                  <a:cubicBezTo>
                    <a:pt x="697672" y="178384"/>
                    <a:pt x="706881" y="173296"/>
                    <a:pt x="711530" y="164350"/>
                  </a:cubicBezTo>
                  <a:cubicBezTo>
                    <a:pt x="726615" y="134179"/>
                    <a:pt x="707846" y="100499"/>
                    <a:pt x="702496" y="69889"/>
                  </a:cubicBezTo>
                  <a:cubicBezTo>
                    <a:pt x="697058" y="-6241"/>
                    <a:pt x="618998" y="-7732"/>
                    <a:pt x="561024" y="7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>
            <a:off x="6753060" y="467410"/>
            <a:ext cx="2098007" cy="1905050"/>
            <a:chOff x="6676860" y="467410"/>
            <a:chExt cx="2098007" cy="1905050"/>
          </a:xfrm>
        </p:grpSpPr>
        <p:sp>
          <p:nvSpPr>
            <p:cNvPr id="1046" name="Google Shape;1046;p24"/>
            <p:cNvSpPr/>
            <p:nvPr/>
          </p:nvSpPr>
          <p:spPr>
            <a:xfrm rot="-6375612">
              <a:off x="6988932" y="542606"/>
              <a:ext cx="1472620" cy="1754615"/>
            </a:xfrm>
            <a:custGeom>
              <a:avLst/>
              <a:gdLst/>
              <a:ahLst/>
              <a:cxnLst/>
              <a:rect l="l" t="t" r="r" b="b"/>
              <a:pathLst>
                <a:path w="2945239" h="3509230" extrusionOk="0">
                  <a:moveTo>
                    <a:pt x="2895946" y="3113064"/>
                  </a:moveTo>
                  <a:cubicBezTo>
                    <a:pt x="2869416" y="3065058"/>
                    <a:pt x="2838956" y="3024000"/>
                    <a:pt x="2797968" y="2986942"/>
                  </a:cubicBezTo>
                  <a:cubicBezTo>
                    <a:pt x="2790738" y="2979713"/>
                    <a:pt x="2783158" y="2972694"/>
                    <a:pt x="2775649" y="2965746"/>
                  </a:cubicBezTo>
                  <a:cubicBezTo>
                    <a:pt x="2774245" y="2964413"/>
                    <a:pt x="2772771" y="2963500"/>
                    <a:pt x="2771157" y="2962869"/>
                  </a:cubicBezTo>
                  <a:cubicBezTo>
                    <a:pt x="2770736" y="2961395"/>
                    <a:pt x="2770244" y="2960061"/>
                    <a:pt x="2769753" y="2958868"/>
                  </a:cubicBezTo>
                  <a:cubicBezTo>
                    <a:pt x="2753751" y="2918091"/>
                    <a:pt x="2722659" y="2885244"/>
                    <a:pt x="2697252" y="2850222"/>
                  </a:cubicBezTo>
                  <a:cubicBezTo>
                    <a:pt x="2655422" y="2798215"/>
                    <a:pt x="2613311" y="2746488"/>
                    <a:pt x="2569866" y="2695885"/>
                  </a:cubicBezTo>
                  <a:cubicBezTo>
                    <a:pt x="2547758" y="2669706"/>
                    <a:pt x="2501015" y="2586537"/>
                    <a:pt x="2460167" y="2589204"/>
                  </a:cubicBezTo>
                  <a:cubicBezTo>
                    <a:pt x="2452587" y="2577483"/>
                    <a:pt x="2444937" y="2565902"/>
                    <a:pt x="2436866" y="2554603"/>
                  </a:cubicBezTo>
                  <a:cubicBezTo>
                    <a:pt x="2404721" y="2503578"/>
                    <a:pt x="2375454" y="2450448"/>
                    <a:pt x="2336852" y="2403775"/>
                  </a:cubicBezTo>
                  <a:cubicBezTo>
                    <a:pt x="2192973" y="2212030"/>
                    <a:pt x="2046356" y="2022320"/>
                    <a:pt x="1901775" y="1831065"/>
                  </a:cubicBezTo>
                  <a:cubicBezTo>
                    <a:pt x="1855172" y="1774847"/>
                    <a:pt x="1812710" y="1715400"/>
                    <a:pt x="1771021" y="1655533"/>
                  </a:cubicBezTo>
                  <a:cubicBezTo>
                    <a:pt x="1714100" y="1580786"/>
                    <a:pt x="1658303" y="1505337"/>
                    <a:pt x="1603699" y="1428905"/>
                  </a:cubicBezTo>
                  <a:cubicBezTo>
                    <a:pt x="1557377" y="1371775"/>
                    <a:pt x="1514845" y="1311907"/>
                    <a:pt x="1470980" y="1252951"/>
                  </a:cubicBezTo>
                  <a:cubicBezTo>
                    <a:pt x="1426693" y="1197084"/>
                    <a:pt x="1380090" y="1143112"/>
                    <a:pt x="1340436" y="1083665"/>
                  </a:cubicBezTo>
                  <a:cubicBezTo>
                    <a:pt x="1283866" y="1005339"/>
                    <a:pt x="1224350" y="929258"/>
                    <a:pt x="1168552" y="850300"/>
                  </a:cubicBezTo>
                  <a:cubicBezTo>
                    <a:pt x="1131144" y="801311"/>
                    <a:pt x="1090998" y="754568"/>
                    <a:pt x="1053800" y="705298"/>
                  </a:cubicBezTo>
                  <a:cubicBezTo>
                    <a:pt x="1004811" y="640868"/>
                    <a:pt x="943048" y="587808"/>
                    <a:pt x="893217" y="524150"/>
                  </a:cubicBezTo>
                  <a:cubicBezTo>
                    <a:pt x="864722" y="489268"/>
                    <a:pt x="833630" y="456773"/>
                    <a:pt x="802397" y="424417"/>
                  </a:cubicBezTo>
                  <a:cubicBezTo>
                    <a:pt x="788711" y="412135"/>
                    <a:pt x="778113" y="394659"/>
                    <a:pt x="762743" y="384552"/>
                  </a:cubicBezTo>
                  <a:cubicBezTo>
                    <a:pt x="762322" y="379218"/>
                    <a:pt x="759514" y="374025"/>
                    <a:pt x="753689" y="370586"/>
                  </a:cubicBezTo>
                  <a:cubicBezTo>
                    <a:pt x="743723" y="365041"/>
                    <a:pt x="733055" y="360479"/>
                    <a:pt x="722597" y="355777"/>
                  </a:cubicBezTo>
                  <a:cubicBezTo>
                    <a:pt x="694102" y="343143"/>
                    <a:pt x="664905" y="331984"/>
                    <a:pt x="636761" y="318578"/>
                  </a:cubicBezTo>
                  <a:cubicBezTo>
                    <a:pt x="609318" y="305033"/>
                    <a:pt x="584473" y="286785"/>
                    <a:pt x="556680" y="273871"/>
                  </a:cubicBezTo>
                  <a:cubicBezTo>
                    <a:pt x="382200" y="187333"/>
                    <a:pt x="211369" y="94408"/>
                    <a:pt x="35135" y="11379"/>
                  </a:cubicBezTo>
                  <a:cubicBezTo>
                    <a:pt x="26783" y="7378"/>
                    <a:pt x="18782" y="921"/>
                    <a:pt x="9377" y="9"/>
                  </a:cubicBezTo>
                  <a:cubicBezTo>
                    <a:pt x="2990" y="-272"/>
                    <a:pt x="-1081" y="6255"/>
                    <a:pt x="253" y="12010"/>
                  </a:cubicBezTo>
                  <a:cubicBezTo>
                    <a:pt x="393" y="12853"/>
                    <a:pt x="674" y="13695"/>
                    <a:pt x="1025" y="14397"/>
                  </a:cubicBezTo>
                  <a:cubicBezTo>
                    <a:pt x="885" y="16292"/>
                    <a:pt x="1025" y="18257"/>
                    <a:pt x="1306" y="20082"/>
                  </a:cubicBezTo>
                  <a:cubicBezTo>
                    <a:pt x="4745" y="44015"/>
                    <a:pt x="10991" y="67457"/>
                    <a:pt x="16817" y="90969"/>
                  </a:cubicBezTo>
                  <a:cubicBezTo>
                    <a:pt x="43347" y="190772"/>
                    <a:pt x="91564" y="283065"/>
                    <a:pt x="123779" y="380973"/>
                  </a:cubicBezTo>
                  <a:cubicBezTo>
                    <a:pt x="153467" y="467792"/>
                    <a:pt x="181962" y="555242"/>
                    <a:pt x="222248" y="637850"/>
                  </a:cubicBezTo>
                  <a:cubicBezTo>
                    <a:pt x="232776" y="660590"/>
                    <a:pt x="241619" y="684032"/>
                    <a:pt x="252428" y="706702"/>
                  </a:cubicBezTo>
                  <a:cubicBezTo>
                    <a:pt x="254603" y="711123"/>
                    <a:pt x="257762" y="714632"/>
                    <a:pt x="262324" y="716598"/>
                  </a:cubicBezTo>
                  <a:cubicBezTo>
                    <a:pt x="263447" y="717089"/>
                    <a:pt x="264640" y="717440"/>
                    <a:pt x="265763" y="717721"/>
                  </a:cubicBezTo>
                  <a:cubicBezTo>
                    <a:pt x="266535" y="719967"/>
                    <a:pt x="268219" y="722353"/>
                    <a:pt x="269904" y="723827"/>
                  </a:cubicBezTo>
                  <a:cubicBezTo>
                    <a:pt x="296574" y="756042"/>
                    <a:pt x="318051" y="792117"/>
                    <a:pt x="343879" y="825104"/>
                  </a:cubicBezTo>
                  <a:cubicBezTo>
                    <a:pt x="392377" y="883076"/>
                    <a:pt x="428522" y="950103"/>
                    <a:pt x="476879" y="1008146"/>
                  </a:cubicBezTo>
                  <a:cubicBezTo>
                    <a:pt x="533097" y="1072436"/>
                    <a:pt x="583911" y="1141006"/>
                    <a:pt x="637743" y="1207191"/>
                  </a:cubicBezTo>
                  <a:cubicBezTo>
                    <a:pt x="691154" y="1266006"/>
                    <a:pt x="739722" y="1328611"/>
                    <a:pt x="790255" y="1389882"/>
                  </a:cubicBezTo>
                  <a:cubicBezTo>
                    <a:pt x="837560" y="1441960"/>
                    <a:pt x="876372" y="1500705"/>
                    <a:pt x="919957" y="1555800"/>
                  </a:cubicBezTo>
                  <a:cubicBezTo>
                    <a:pt x="998073" y="1643391"/>
                    <a:pt x="1065170" y="1740035"/>
                    <a:pt x="1145251" y="1825872"/>
                  </a:cubicBezTo>
                  <a:cubicBezTo>
                    <a:pt x="1224560" y="1919498"/>
                    <a:pt x="1301342" y="2016634"/>
                    <a:pt x="1377072" y="2113279"/>
                  </a:cubicBezTo>
                  <a:cubicBezTo>
                    <a:pt x="1422833" y="2165286"/>
                    <a:pt x="1465154" y="2220171"/>
                    <a:pt x="1507336" y="2275126"/>
                  </a:cubicBezTo>
                  <a:cubicBezTo>
                    <a:pt x="1552464" y="2328396"/>
                    <a:pt x="1596751" y="2382228"/>
                    <a:pt x="1636757" y="2439569"/>
                  </a:cubicBezTo>
                  <a:cubicBezTo>
                    <a:pt x="1708345" y="2528143"/>
                    <a:pt x="1779373" y="2617137"/>
                    <a:pt x="1850681" y="2705921"/>
                  </a:cubicBezTo>
                  <a:cubicBezTo>
                    <a:pt x="1908794" y="2772667"/>
                    <a:pt x="1958485" y="2846151"/>
                    <a:pt x="2014492" y="2914581"/>
                  </a:cubicBezTo>
                  <a:cubicBezTo>
                    <a:pt x="2016036" y="2916125"/>
                    <a:pt x="2017791" y="2917319"/>
                    <a:pt x="2019686" y="2918231"/>
                  </a:cubicBezTo>
                  <a:cubicBezTo>
                    <a:pt x="2019826" y="2919143"/>
                    <a:pt x="2020107" y="2920126"/>
                    <a:pt x="2020809" y="2921109"/>
                  </a:cubicBezTo>
                  <a:cubicBezTo>
                    <a:pt x="2023055" y="2923565"/>
                    <a:pt x="2025932" y="2925109"/>
                    <a:pt x="2028950" y="2926232"/>
                  </a:cubicBezTo>
                  <a:cubicBezTo>
                    <a:pt x="2028178" y="2961605"/>
                    <a:pt x="2081940" y="2995996"/>
                    <a:pt x="2100329" y="3023438"/>
                  </a:cubicBezTo>
                  <a:cubicBezTo>
                    <a:pt x="2152055" y="3103519"/>
                    <a:pt x="2211151" y="3178126"/>
                    <a:pt x="2276704" y="3247469"/>
                  </a:cubicBezTo>
                  <a:cubicBezTo>
                    <a:pt x="2290390" y="3262488"/>
                    <a:pt x="2303725" y="3277859"/>
                    <a:pt x="2317692" y="3292598"/>
                  </a:cubicBezTo>
                  <a:cubicBezTo>
                    <a:pt x="2320569" y="3295475"/>
                    <a:pt x="2323938" y="3297370"/>
                    <a:pt x="2328079" y="3297651"/>
                  </a:cubicBezTo>
                  <a:cubicBezTo>
                    <a:pt x="2329202" y="3297791"/>
                    <a:pt x="2330325" y="3297721"/>
                    <a:pt x="2331448" y="3297581"/>
                  </a:cubicBezTo>
                  <a:cubicBezTo>
                    <a:pt x="2337484" y="3301090"/>
                    <a:pt x="2344362" y="3303126"/>
                    <a:pt x="2351521" y="3304319"/>
                  </a:cubicBezTo>
                  <a:cubicBezTo>
                    <a:pt x="2357627" y="3317654"/>
                    <a:pt x="2381279" y="3341025"/>
                    <a:pt x="2385350" y="3346079"/>
                  </a:cubicBezTo>
                  <a:cubicBezTo>
                    <a:pt x="2445288" y="3411912"/>
                    <a:pt x="2508033" y="3495292"/>
                    <a:pt x="2602081" y="3507855"/>
                  </a:cubicBezTo>
                  <a:lnTo>
                    <a:pt x="2602151" y="3507855"/>
                  </a:lnTo>
                  <a:cubicBezTo>
                    <a:pt x="2746101" y="3522243"/>
                    <a:pt x="2906403" y="3422230"/>
                    <a:pt x="2940864" y="3278701"/>
                  </a:cubicBezTo>
                  <a:cubicBezTo>
                    <a:pt x="2956445" y="3219325"/>
                    <a:pt x="2927810" y="3161633"/>
                    <a:pt x="2895946" y="3113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24"/>
            <p:cNvGrpSpPr/>
            <p:nvPr/>
          </p:nvGrpSpPr>
          <p:grpSpPr>
            <a:xfrm rot="-6372779">
              <a:off x="6990612" y="543231"/>
              <a:ext cx="1472573" cy="1754559"/>
              <a:chOff x="14130034" y="1084891"/>
              <a:chExt cx="2945239" cy="3509230"/>
            </a:xfrm>
          </p:grpSpPr>
          <p:sp>
            <p:nvSpPr>
              <p:cNvPr id="1048" name="Google Shape;1048;p24"/>
              <p:cNvSpPr/>
              <p:nvPr/>
            </p:nvSpPr>
            <p:spPr>
              <a:xfrm>
                <a:off x="14409625" y="1537663"/>
                <a:ext cx="2154609" cy="2453386"/>
              </a:xfrm>
              <a:custGeom>
                <a:avLst/>
                <a:gdLst/>
                <a:ahLst/>
                <a:cxnLst/>
                <a:rect l="l" t="t" r="r" b="b"/>
                <a:pathLst>
                  <a:path w="2154609" h="2453386" extrusionOk="0">
                    <a:moveTo>
                      <a:pt x="2152013" y="2162049"/>
                    </a:moveTo>
                    <a:cubicBezTo>
                      <a:pt x="2142467" y="2147100"/>
                      <a:pt x="2133554" y="2133975"/>
                      <a:pt x="2123728" y="2119798"/>
                    </a:cubicBezTo>
                    <a:cubicBezTo>
                      <a:pt x="2092425" y="2069896"/>
                      <a:pt x="2064422" y="2019293"/>
                      <a:pt x="2027294" y="1974164"/>
                    </a:cubicBezTo>
                    <a:cubicBezTo>
                      <a:pt x="1982305" y="1918226"/>
                      <a:pt x="1941528" y="1859130"/>
                      <a:pt x="1898294" y="1801789"/>
                    </a:cubicBezTo>
                    <a:cubicBezTo>
                      <a:pt x="1810352" y="1687528"/>
                      <a:pt x="1721217" y="1574039"/>
                      <a:pt x="1635451" y="1458093"/>
                    </a:cubicBezTo>
                    <a:cubicBezTo>
                      <a:pt x="1577127" y="1380890"/>
                      <a:pt x="1515364" y="1306353"/>
                      <a:pt x="1461673" y="1225711"/>
                    </a:cubicBezTo>
                    <a:cubicBezTo>
                      <a:pt x="1404683" y="1150964"/>
                      <a:pt x="1349026" y="1075445"/>
                      <a:pt x="1294562" y="998873"/>
                    </a:cubicBezTo>
                    <a:cubicBezTo>
                      <a:pt x="1248310" y="941742"/>
                      <a:pt x="1205849" y="881804"/>
                      <a:pt x="1162123" y="822709"/>
                    </a:cubicBezTo>
                    <a:cubicBezTo>
                      <a:pt x="1085341" y="731819"/>
                      <a:pt x="1019297" y="632928"/>
                      <a:pt x="947217" y="538389"/>
                    </a:cubicBezTo>
                    <a:cubicBezTo>
                      <a:pt x="873663" y="434094"/>
                      <a:pt x="795828" y="332958"/>
                      <a:pt x="716027" y="233295"/>
                    </a:cubicBezTo>
                    <a:cubicBezTo>
                      <a:pt x="661213" y="173357"/>
                      <a:pt x="607381" y="112787"/>
                      <a:pt x="557620" y="48428"/>
                    </a:cubicBezTo>
                    <a:cubicBezTo>
                      <a:pt x="551935" y="40216"/>
                      <a:pt x="533687" y="20775"/>
                      <a:pt x="515439" y="0"/>
                    </a:cubicBezTo>
                    <a:cubicBezTo>
                      <a:pt x="515228" y="8492"/>
                      <a:pt x="511508" y="16564"/>
                      <a:pt x="502735" y="20283"/>
                    </a:cubicBezTo>
                    <a:cubicBezTo>
                      <a:pt x="486382" y="26460"/>
                      <a:pt x="471643" y="12282"/>
                      <a:pt x="456624" y="7791"/>
                    </a:cubicBezTo>
                    <a:cubicBezTo>
                      <a:pt x="460694" y="38181"/>
                      <a:pt x="473398" y="97347"/>
                      <a:pt x="427146" y="98329"/>
                    </a:cubicBezTo>
                    <a:cubicBezTo>
                      <a:pt x="391001" y="89486"/>
                      <a:pt x="354785" y="80502"/>
                      <a:pt x="317868" y="75308"/>
                    </a:cubicBezTo>
                    <a:cubicBezTo>
                      <a:pt x="317657" y="104927"/>
                      <a:pt x="339064" y="186762"/>
                      <a:pt x="291338" y="185639"/>
                    </a:cubicBezTo>
                    <a:cubicBezTo>
                      <a:pt x="251754" y="179182"/>
                      <a:pt x="212520" y="170128"/>
                      <a:pt x="172725" y="164794"/>
                    </a:cubicBezTo>
                    <a:cubicBezTo>
                      <a:pt x="176164" y="196097"/>
                      <a:pt x="206976" y="312393"/>
                      <a:pt x="146827" y="299339"/>
                    </a:cubicBezTo>
                    <a:cubicBezTo>
                      <a:pt x="100856" y="282705"/>
                      <a:pt x="52428" y="271686"/>
                      <a:pt x="7089" y="253227"/>
                    </a:cubicBezTo>
                    <a:cubicBezTo>
                      <a:pt x="5615" y="256807"/>
                      <a:pt x="3158" y="260035"/>
                      <a:pt x="0" y="262141"/>
                    </a:cubicBezTo>
                    <a:cubicBezTo>
                      <a:pt x="14318" y="272037"/>
                      <a:pt x="25758" y="285583"/>
                      <a:pt x="37058" y="298497"/>
                    </a:cubicBezTo>
                    <a:cubicBezTo>
                      <a:pt x="63307" y="330080"/>
                      <a:pt x="90258" y="361032"/>
                      <a:pt x="116507" y="392545"/>
                    </a:cubicBezTo>
                    <a:cubicBezTo>
                      <a:pt x="145002" y="427988"/>
                      <a:pt x="169146" y="466520"/>
                      <a:pt x="196658" y="502665"/>
                    </a:cubicBezTo>
                    <a:cubicBezTo>
                      <a:pt x="233786" y="549829"/>
                      <a:pt x="275266" y="593344"/>
                      <a:pt x="312534" y="640438"/>
                    </a:cubicBezTo>
                    <a:cubicBezTo>
                      <a:pt x="383561" y="732451"/>
                      <a:pt x="462940" y="817375"/>
                      <a:pt x="534880" y="908685"/>
                    </a:cubicBezTo>
                    <a:cubicBezTo>
                      <a:pt x="582957" y="961043"/>
                      <a:pt x="622962" y="1019928"/>
                      <a:pt x="666547" y="1075866"/>
                    </a:cubicBezTo>
                    <a:cubicBezTo>
                      <a:pt x="729222" y="1146823"/>
                      <a:pt x="787406" y="1224377"/>
                      <a:pt x="847905" y="1296528"/>
                    </a:cubicBezTo>
                    <a:cubicBezTo>
                      <a:pt x="942304" y="1401594"/>
                      <a:pt x="1030175" y="1512557"/>
                      <a:pt x="1116714" y="1624221"/>
                    </a:cubicBezTo>
                    <a:cubicBezTo>
                      <a:pt x="1177634" y="1693564"/>
                      <a:pt x="1231957" y="1768171"/>
                      <a:pt x="1290983" y="1839128"/>
                    </a:cubicBezTo>
                    <a:cubicBezTo>
                      <a:pt x="1338077" y="1891696"/>
                      <a:pt x="1375766" y="1951564"/>
                      <a:pt x="1420544" y="2006028"/>
                    </a:cubicBezTo>
                    <a:cubicBezTo>
                      <a:pt x="1479851" y="2075160"/>
                      <a:pt x="1534314" y="2148293"/>
                      <a:pt x="1591936" y="2218829"/>
                    </a:cubicBezTo>
                    <a:cubicBezTo>
                      <a:pt x="1645838" y="2279960"/>
                      <a:pt x="1691880" y="2347267"/>
                      <a:pt x="1743115" y="2410504"/>
                    </a:cubicBezTo>
                    <a:cubicBezTo>
                      <a:pt x="1750063" y="2420119"/>
                      <a:pt x="1758064" y="2429033"/>
                      <a:pt x="1764311" y="2438999"/>
                    </a:cubicBezTo>
                    <a:cubicBezTo>
                      <a:pt x="1766837" y="2443491"/>
                      <a:pt x="1767399" y="2448685"/>
                      <a:pt x="1766135" y="2453387"/>
                    </a:cubicBezTo>
                    <a:cubicBezTo>
                      <a:pt x="1790841" y="2450018"/>
                      <a:pt x="1815897" y="2448895"/>
                      <a:pt x="1839479" y="2439841"/>
                    </a:cubicBezTo>
                    <a:cubicBezTo>
                      <a:pt x="1905733" y="2415487"/>
                      <a:pt x="1968058" y="2382430"/>
                      <a:pt x="2023785" y="2339547"/>
                    </a:cubicBezTo>
                    <a:cubicBezTo>
                      <a:pt x="2083161" y="2299963"/>
                      <a:pt x="2129413" y="2240376"/>
                      <a:pt x="2152574" y="2172787"/>
                    </a:cubicBezTo>
                    <a:cubicBezTo>
                      <a:pt x="2153206" y="2170471"/>
                      <a:pt x="2153837" y="2167945"/>
                      <a:pt x="2154609" y="2165277"/>
                    </a:cubicBezTo>
                    <a:cubicBezTo>
                      <a:pt x="2153697" y="2164365"/>
                      <a:pt x="2152785" y="2163242"/>
                      <a:pt x="2152013" y="21620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14253533" y="1255379"/>
                <a:ext cx="625348" cy="549267"/>
              </a:xfrm>
              <a:custGeom>
                <a:avLst/>
                <a:gdLst/>
                <a:ahLst/>
                <a:cxnLst/>
                <a:rect l="l" t="t" r="r" b="b"/>
                <a:pathLst>
                  <a:path w="625348" h="549267" extrusionOk="0">
                    <a:moveTo>
                      <a:pt x="624857" y="234839"/>
                    </a:moveTo>
                    <a:cubicBezTo>
                      <a:pt x="622120" y="240524"/>
                      <a:pt x="621839" y="247613"/>
                      <a:pt x="625348" y="254280"/>
                    </a:cubicBezTo>
                    <a:cubicBezTo>
                      <a:pt x="608644" y="247121"/>
                      <a:pt x="582816" y="244384"/>
                      <a:pt x="574815" y="264878"/>
                    </a:cubicBezTo>
                    <a:cubicBezTo>
                      <a:pt x="569200" y="289724"/>
                      <a:pt x="580781" y="315692"/>
                      <a:pt x="579447" y="340889"/>
                    </a:cubicBezTo>
                    <a:cubicBezTo>
                      <a:pt x="550391" y="332186"/>
                      <a:pt x="520562" y="326781"/>
                      <a:pt x="490734" y="321798"/>
                    </a:cubicBezTo>
                    <a:cubicBezTo>
                      <a:pt x="474942" y="319833"/>
                      <a:pt x="455220" y="312744"/>
                      <a:pt x="442166" y="325237"/>
                    </a:cubicBezTo>
                    <a:cubicBezTo>
                      <a:pt x="433463" y="334010"/>
                      <a:pt x="435077" y="347697"/>
                      <a:pt x="435919" y="358996"/>
                    </a:cubicBezTo>
                    <a:cubicBezTo>
                      <a:pt x="436972" y="382859"/>
                      <a:pt x="441183" y="403845"/>
                      <a:pt x="439849" y="428269"/>
                    </a:cubicBezTo>
                    <a:cubicBezTo>
                      <a:pt x="407213" y="422654"/>
                      <a:pt x="374718" y="415636"/>
                      <a:pt x="341941" y="410863"/>
                    </a:cubicBezTo>
                    <a:cubicBezTo>
                      <a:pt x="316745" y="405178"/>
                      <a:pt x="285232" y="409108"/>
                      <a:pt x="290847" y="442516"/>
                    </a:cubicBezTo>
                    <a:cubicBezTo>
                      <a:pt x="296532" y="477890"/>
                      <a:pt x="306428" y="513193"/>
                      <a:pt x="304322" y="549268"/>
                    </a:cubicBezTo>
                    <a:cubicBezTo>
                      <a:pt x="273511" y="541056"/>
                      <a:pt x="242279" y="534529"/>
                      <a:pt x="211397" y="526247"/>
                    </a:cubicBezTo>
                    <a:cubicBezTo>
                      <a:pt x="205782" y="524773"/>
                      <a:pt x="178902" y="516281"/>
                      <a:pt x="159531" y="514035"/>
                    </a:cubicBezTo>
                    <a:cubicBezTo>
                      <a:pt x="139107" y="468695"/>
                      <a:pt x="116577" y="424339"/>
                      <a:pt x="96996" y="378648"/>
                    </a:cubicBezTo>
                    <a:cubicBezTo>
                      <a:pt x="62886" y="294847"/>
                      <a:pt x="33478" y="209151"/>
                      <a:pt x="0" y="124999"/>
                    </a:cubicBezTo>
                    <a:cubicBezTo>
                      <a:pt x="5404" y="107804"/>
                      <a:pt x="6106" y="69624"/>
                      <a:pt x="8633" y="62816"/>
                    </a:cubicBezTo>
                    <a:cubicBezTo>
                      <a:pt x="32285" y="59236"/>
                      <a:pt x="55867" y="72010"/>
                      <a:pt x="79800" y="69694"/>
                    </a:cubicBezTo>
                    <a:cubicBezTo>
                      <a:pt x="112998" y="62745"/>
                      <a:pt x="94329" y="23582"/>
                      <a:pt x="88503" y="2176"/>
                    </a:cubicBezTo>
                    <a:cubicBezTo>
                      <a:pt x="106962" y="1334"/>
                      <a:pt x="125491" y="11019"/>
                      <a:pt x="143669" y="6176"/>
                    </a:cubicBezTo>
                    <a:cubicBezTo>
                      <a:pt x="147669" y="4702"/>
                      <a:pt x="150547" y="2597"/>
                      <a:pt x="152582" y="0"/>
                    </a:cubicBezTo>
                    <a:cubicBezTo>
                      <a:pt x="198273" y="23863"/>
                      <a:pt x="244103" y="47445"/>
                      <a:pt x="289513" y="71869"/>
                    </a:cubicBezTo>
                    <a:cubicBezTo>
                      <a:pt x="351557" y="107664"/>
                      <a:pt x="418373" y="134264"/>
                      <a:pt x="478942" y="172725"/>
                    </a:cubicBezTo>
                    <a:cubicBezTo>
                      <a:pt x="522106" y="196588"/>
                      <a:pt x="569271" y="211889"/>
                      <a:pt x="613417" y="233716"/>
                    </a:cubicBezTo>
                    <a:cubicBezTo>
                      <a:pt x="617488" y="235471"/>
                      <a:pt x="621348" y="235751"/>
                      <a:pt x="624857" y="2348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16503313" y="4099977"/>
                <a:ext cx="533686" cy="458610"/>
              </a:xfrm>
              <a:custGeom>
                <a:avLst/>
                <a:gdLst/>
                <a:ahLst/>
                <a:cxnLst/>
                <a:rect l="l" t="t" r="r" b="b"/>
                <a:pathLst>
                  <a:path w="533686" h="458610" extrusionOk="0">
                    <a:moveTo>
                      <a:pt x="461747" y="71659"/>
                    </a:moveTo>
                    <a:cubicBezTo>
                      <a:pt x="489961" y="120859"/>
                      <a:pt x="531581" y="168093"/>
                      <a:pt x="533687" y="227189"/>
                    </a:cubicBezTo>
                    <a:cubicBezTo>
                      <a:pt x="529476" y="301655"/>
                      <a:pt x="478451" y="369173"/>
                      <a:pt x="415074" y="406441"/>
                    </a:cubicBezTo>
                    <a:cubicBezTo>
                      <a:pt x="357944" y="446447"/>
                      <a:pt x="285934" y="466520"/>
                      <a:pt x="216591" y="455711"/>
                    </a:cubicBezTo>
                    <a:cubicBezTo>
                      <a:pt x="156021" y="440832"/>
                      <a:pt x="109839" y="393738"/>
                      <a:pt x="65623" y="352329"/>
                    </a:cubicBezTo>
                    <a:cubicBezTo>
                      <a:pt x="44848" y="332115"/>
                      <a:pt x="23723" y="309305"/>
                      <a:pt x="0" y="291198"/>
                    </a:cubicBezTo>
                    <a:cubicBezTo>
                      <a:pt x="3369" y="291338"/>
                      <a:pt x="6668" y="291408"/>
                      <a:pt x="9826" y="291619"/>
                    </a:cubicBezTo>
                    <a:cubicBezTo>
                      <a:pt x="40707" y="293514"/>
                      <a:pt x="70466" y="284811"/>
                      <a:pt x="99593" y="275616"/>
                    </a:cubicBezTo>
                    <a:cubicBezTo>
                      <a:pt x="138545" y="265440"/>
                      <a:pt x="175743" y="249367"/>
                      <a:pt x="209432" y="227399"/>
                    </a:cubicBezTo>
                    <a:cubicBezTo>
                      <a:pt x="209502" y="227399"/>
                      <a:pt x="209502" y="227329"/>
                      <a:pt x="209573" y="227329"/>
                    </a:cubicBezTo>
                    <a:cubicBezTo>
                      <a:pt x="233084" y="215679"/>
                      <a:pt x="255684" y="202133"/>
                      <a:pt x="277090" y="186622"/>
                    </a:cubicBezTo>
                    <a:cubicBezTo>
                      <a:pt x="305936" y="167883"/>
                      <a:pt x="327132" y="139949"/>
                      <a:pt x="347275" y="112507"/>
                    </a:cubicBezTo>
                    <a:cubicBezTo>
                      <a:pt x="368822" y="84152"/>
                      <a:pt x="388474" y="50814"/>
                      <a:pt x="397247" y="15511"/>
                    </a:cubicBezTo>
                    <a:cubicBezTo>
                      <a:pt x="399774" y="11300"/>
                      <a:pt x="401388" y="5966"/>
                      <a:pt x="402371" y="0"/>
                    </a:cubicBezTo>
                    <a:cubicBezTo>
                      <a:pt x="422514" y="23723"/>
                      <a:pt x="445394" y="44989"/>
                      <a:pt x="461747" y="716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16301672" y="3850539"/>
                <a:ext cx="451850" cy="391070"/>
              </a:xfrm>
              <a:custGeom>
                <a:avLst/>
                <a:gdLst/>
                <a:ahLst/>
                <a:cxnLst/>
                <a:rect l="l" t="t" r="r" b="b"/>
                <a:pathLst>
                  <a:path w="451850" h="391070" extrusionOk="0">
                    <a:moveTo>
                      <a:pt x="451851" y="52709"/>
                    </a:moveTo>
                    <a:cubicBezTo>
                      <a:pt x="447429" y="56359"/>
                      <a:pt x="444131" y="62184"/>
                      <a:pt x="443569" y="69974"/>
                    </a:cubicBezTo>
                    <a:cubicBezTo>
                      <a:pt x="404336" y="194693"/>
                      <a:pt x="310218" y="301866"/>
                      <a:pt x="189710" y="353522"/>
                    </a:cubicBezTo>
                    <a:cubicBezTo>
                      <a:pt x="157425" y="364751"/>
                      <a:pt x="124157" y="372542"/>
                      <a:pt x="91521" y="382298"/>
                    </a:cubicBezTo>
                    <a:cubicBezTo>
                      <a:pt x="87661" y="383280"/>
                      <a:pt x="78186" y="386649"/>
                      <a:pt x="70255" y="391071"/>
                    </a:cubicBezTo>
                    <a:cubicBezTo>
                      <a:pt x="50533" y="366857"/>
                      <a:pt x="31443" y="342152"/>
                      <a:pt x="12703" y="316956"/>
                    </a:cubicBezTo>
                    <a:cubicBezTo>
                      <a:pt x="8352" y="310990"/>
                      <a:pt x="4211" y="304884"/>
                      <a:pt x="0" y="298707"/>
                    </a:cubicBezTo>
                    <a:cubicBezTo>
                      <a:pt x="93978" y="294566"/>
                      <a:pt x="181919" y="248876"/>
                      <a:pt x="255193" y="191956"/>
                    </a:cubicBezTo>
                    <a:cubicBezTo>
                      <a:pt x="319833" y="142055"/>
                      <a:pt x="387983" y="81625"/>
                      <a:pt x="408617" y="0"/>
                    </a:cubicBezTo>
                    <a:cubicBezTo>
                      <a:pt x="423005" y="17546"/>
                      <a:pt x="437533" y="35093"/>
                      <a:pt x="451851" y="527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16180041" y="3702098"/>
                <a:ext cx="503366" cy="427847"/>
              </a:xfrm>
              <a:custGeom>
                <a:avLst/>
                <a:gdLst/>
                <a:ahLst/>
                <a:cxnLst/>
                <a:rect l="l" t="t" r="r" b="b"/>
                <a:pathLst>
                  <a:path w="503366" h="427847" extrusionOk="0">
                    <a:moveTo>
                      <a:pt x="491365" y="99803"/>
                    </a:moveTo>
                    <a:cubicBezTo>
                      <a:pt x="495366" y="104856"/>
                      <a:pt x="499366" y="109910"/>
                      <a:pt x="503367" y="114963"/>
                    </a:cubicBezTo>
                    <a:cubicBezTo>
                      <a:pt x="498945" y="117981"/>
                      <a:pt x="495857" y="123034"/>
                      <a:pt x="495646" y="130193"/>
                    </a:cubicBezTo>
                    <a:cubicBezTo>
                      <a:pt x="472696" y="241507"/>
                      <a:pt x="316324" y="350644"/>
                      <a:pt x="216872" y="394650"/>
                    </a:cubicBezTo>
                    <a:cubicBezTo>
                      <a:pt x="181849" y="408968"/>
                      <a:pt x="144651" y="416759"/>
                      <a:pt x="108576" y="427848"/>
                    </a:cubicBezTo>
                    <a:cubicBezTo>
                      <a:pt x="93837" y="406512"/>
                      <a:pt x="78326" y="385737"/>
                      <a:pt x="58605" y="368822"/>
                    </a:cubicBezTo>
                    <a:cubicBezTo>
                      <a:pt x="38531" y="350574"/>
                      <a:pt x="14528" y="336116"/>
                      <a:pt x="0" y="312042"/>
                    </a:cubicBezTo>
                    <a:cubicBezTo>
                      <a:pt x="351" y="312113"/>
                      <a:pt x="772" y="312183"/>
                      <a:pt x="1053" y="312183"/>
                    </a:cubicBezTo>
                    <a:cubicBezTo>
                      <a:pt x="49200" y="316956"/>
                      <a:pt x="95311" y="299058"/>
                      <a:pt x="138826" y="280670"/>
                    </a:cubicBezTo>
                    <a:cubicBezTo>
                      <a:pt x="170830" y="267896"/>
                      <a:pt x="202273" y="253508"/>
                      <a:pt x="231049" y="234348"/>
                    </a:cubicBezTo>
                    <a:cubicBezTo>
                      <a:pt x="319833" y="180867"/>
                      <a:pt x="399493" y="103874"/>
                      <a:pt x="423988" y="0"/>
                    </a:cubicBezTo>
                    <a:cubicBezTo>
                      <a:pt x="449956" y="30601"/>
                      <a:pt x="467643" y="67448"/>
                      <a:pt x="491365" y="998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16385613" y="3936305"/>
                <a:ext cx="481557" cy="431778"/>
              </a:xfrm>
              <a:custGeom>
                <a:avLst/>
                <a:gdLst/>
                <a:ahLst/>
                <a:cxnLst/>
                <a:rect l="l" t="t" r="r" b="b"/>
                <a:pathLst>
                  <a:path w="481557" h="431778" extrusionOk="0">
                    <a:moveTo>
                      <a:pt x="480838" y="128368"/>
                    </a:moveTo>
                    <a:cubicBezTo>
                      <a:pt x="481960" y="138405"/>
                      <a:pt x="481750" y="148231"/>
                      <a:pt x="480346" y="157846"/>
                    </a:cubicBezTo>
                    <a:cubicBezTo>
                      <a:pt x="462519" y="156934"/>
                      <a:pt x="459852" y="180165"/>
                      <a:pt x="454237" y="194202"/>
                    </a:cubicBezTo>
                    <a:cubicBezTo>
                      <a:pt x="421531" y="265721"/>
                      <a:pt x="366225" y="323483"/>
                      <a:pt x="300041" y="364401"/>
                    </a:cubicBezTo>
                    <a:cubicBezTo>
                      <a:pt x="277722" y="375700"/>
                      <a:pt x="254491" y="385246"/>
                      <a:pt x="230207" y="391983"/>
                    </a:cubicBezTo>
                    <a:cubicBezTo>
                      <a:pt x="219609" y="397809"/>
                      <a:pt x="145493" y="413670"/>
                      <a:pt x="112647" y="430304"/>
                    </a:cubicBezTo>
                    <a:cubicBezTo>
                      <a:pt x="104365" y="430866"/>
                      <a:pt x="96224" y="431217"/>
                      <a:pt x="88503" y="431778"/>
                    </a:cubicBezTo>
                    <a:cubicBezTo>
                      <a:pt x="88784" y="427988"/>
                      <a:pt x="87661" y="424058"/>
                      <a:pt x="84713" y="420970"/>
                    </a:cubicBezTo>
                    <a:cubicBezTo>
                      <a:pt x="65272" y="398370"/>
                      <a:pt x="45901" y="375700"/>
                      <a:pt x="26319" y="353241"/>
                    </a:cubicBezTo>
                    <a:cubicBezTo>
                      <a:pt x="17406" y="342924"/>
                      <a:pt x="8633" y="332467"/>
                      <a:pt x="0" y="321939"/>
                    </a:cubicBezTo>
                    <a:cubicBezTo>
                      <a:pt x="58955" y="315271"/>
                      <a:pt x="119665" y="305024"/>
                      <a:pt x="170901" y="274073"/>
                    </a:cubicBezTo>
                    <a:cubicBezTo>
                      <a:pt x="242419" y="234208"/>
                      <a:pt x="304673" y="176235"/>
                      <a:pt x="345591" y="104786"/>
                    </a:cubicBezTo>
                    <a:cubicBezTo>
                      <a:pt x="364330" y="71378"/>
                      <a:pt x="384333" y="37198"/>
                      <a:pt x="394650" y="0"/>
                    </a:cubicBezTo>
                    <a:cubicBezTo>
                      <a:pt x="421180" y="33338"/>
                      <a:pt x="446938" y="67378"/>
                      <a:pt x="470520" y="103312"/>
                    </a:cubicBezTo>
                    <a:cubicBezTo>
                      <a:pt x="474942" y="110892"/>
                      <a:pt x="478592" y="119244"/>
                      <a:pt x="480767" y="127947"/>
                    </a:cubicBezTo>
                    <a:cubicBezTo>
                      <a:pt x="480838" y="128088"/>
                      <a:pt x="480838" y="128228"/>
                      <a:pt x="480838" y="1283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14130034" y="1084891"/>
                <a:ext cx="2945239" cy="3509230"/>
              </a:xfrm>
              <a:custGeom>
                <a:avLst/>
                <a:gdLst/>
                <a:ahLst/>
                <a:cxnLst/>
                <a:rect l="l" t="t" r="r" b="b"/>
                <a:pathLst>
                  <a:path w="2945239" h="3509230" extrusionOk="0">
                    <a:moveTo>
                      <a:pt x="2895946" y="3113064"/>
                    </a:moveTo>
                    <a:cubicBezTo>
                      <a:pt x="2869416" y="3065058"/>
                      <a:pt x="2838956" y="3024000"/>
                      <a:pt x="2797968" y="2986942"/>
                    </a:cubicBezTo>
                    <a:cubicBezTo>
                      <a:pt x="2790738" y="2979713"/>
                      <a:pt x="2783158" y="2972694"/>
                      <a:pt x="2775649" y="2965746"/>
                    </a:cubicBezTo>
                    <a:cubicBezTo>
                      <a:pt x="2774245" y="2964413"/>
                      <a:pt x="2772771" y="2963500"/>
                      <a:pt x="2771157" y="2962869"/>
                    </a:cubicBezTo>
                    <a:cubicBezTo>
                      <a:pt x="2770736" y="2961395"/>
                      <a:pt x="2770244" y="2960061"/>
                      <a:pt x="2769753" y="2958868"/>
                    </a:cubicBezTo>
                    <a:cubicBezTo>
                      <a:pt x="2753751" y="2918091"/>
                      <a:pt x="2722659" y="2885244"/>
                      <a:pt x="2697252" y="2850222"/>
                    </a:cubicBezTo>
                    <a:cubicBezTo>
                      <a:pt x="2655422" y="2798215"/>
                      <a:pt x="2613311" y="2746488"/>
                      <a:pt x="2569866" y="2695885"/>
                    </a:cubicBezTo>
                    <a:cubicBezTo>
                      <a:pt x="2547758" y="2669706"/>
                      <a:pt x="2501015" y="2586537"/>
                      <a:pt x="2460167" y="2589204"/>
                    </a:cubicBezTo>
                    <a:cubicBezTo>
                      <a:pt x="2452587" y="2577483"/>
                      <a:pt x="2444937" y="2565902"/>
                      <a:pt x="2436866" y="2554603"/>
                    </a:cubicBezTo>
                    <a:cubicBezTo>
                      <a:pt x="2404721" y="2503578"/>
                      <a:pt x="2375454" y="2450448"/>
                      <a:pt x="2336852" y="2403775"/>
                    </a:cubicBezTo>
                    <a:cubicBezTo>
                      <a:pt x="2192973" y="2212030"/>
                      <a:pt x="2046356" y="2022320"/>
                      <a:pt x="1901775" y="1831065"/>
                    </a:cubicBezTo>
                    <a:cubicBezTo>
                      <a:pt x="1855172" y="1774847"/>
                      <a:pt x="1812710" y="1715400"/>
                      <a:pt x="1771021" y="1655533"/>
                    </a:cubicBezTo>
                    <a:cubicBezTo>
                      <a:pt x="1714100" y="1580786"/>
                      <a:pt x="1658303" y="1505337"/>
                      <a:pt x="1603699" y="1428905"/>
                    </a:cubicBezTo>
                    <a:cubicBezTo>
                      <a:pt x="1557377" y="1371775"/>
                      <a:pt x="1514845" y="1311907"/>
                      <a:pt x="1470980" y="1252951"/>
                    </a:cubicBezTo>
                    <a:cubicBezTo>
                      <a:pt x="1426693" y="1197084"/>
                      <a:pt x="1380090" y="1143112"/>
                      <a:pt x="1340436" y="1083665"/>
                    </a:cubicBezTo>
                    <a:cubicBezTo>
                      <a:pt x="1283866" y="1005339"/>
                      <a:pt x="1224350" y="929258"/>
                      <a:pt x="1168552" y="850300"/>
                    </a:cubicBezTo>
                    <a:cubicBezTo>
                      <a:pt x="1131144" y="801311"/>
                      <a:pt x="1090998" y="754568"/>
                      <a:pt x="1053800" y="705298"/>
                    </a:cubicBezTo>
                    <a:cubicBezTo>
                      <a:pt x="1004811" y="640868"/>
                      <a:pt x="943048" y="587808"/>
                      <a:pt x="893217" y="524150"/>
                    </a:cubicBezTo>
                    <a:cubicBezTo>
                      <a:pt x="864722" y="489268"/>
                      <a:pt x="833630" y="456773"/>
                      <a:pt x="802397" y="424417"/>
                    </a:cubicBezTo>
                    <a:cubicBezTo>
                      <a:pt x="788711" y="412135"/>
                      <a:pt x="778113" y="394659"/>
                      <a:pt x="762743" y="384552"/>
                    </a:cubicBezTo>
                    <a:cubicBezTo>
                      <a:pt x="762322" y="379218"/>
                      <a:pt x="759514" y="374025"/>
                      <a:pt x="753689" y="370586"/>
                    </a:cubicBezTo>
                    <a:cubicBezTo>
                      <a:pt x="743723" y="365041"/>
                      <a:pt x="733055" y="360479"/>
                      <a:pt x="722597" y="355777"/>
                    </a:cubicBezTo>
                    <a:cubicBezTo>
                      <a:pt x="694102" y="343143"/>
                      <a:pt x="664905" y="331984"/>
                      <a:pt x="636761" y="318578"/>
                    </a:cubicBezTo>
                    <a:cubicBezTo>
                      <a:pt x="609318" y="305033"/>
                      <a:pt x="584473" y="286785"/>
                      <a:pt x="556680" y="273871"/>
                    </a:cubicBezTo>
                    <a:cubicBezTo>
                      <a:pt x="382200" y="187333"/>
                      <a:pt x="211369" y="94408"/>
                      <a:pt x="35135" y="11379"/>
                    </a:cubicBezTo>
                    <a:cubicBezTo>
                      <a:pt x="26783" y="7378"/>
                      <a:pt x="18782" y="921"/>
                      <a:pt x="9377" y="9"/>
                    </a:cubicBezTo>
                    <a:cubicBezTo>
                      <a:pt x="2990" y="-272"/>
                      <a:pt x="-1081" y="6255"/>
                      <a:pt x="253" y="12010"/>
                    </a:cubicBezTo>
                    <a:cubicBezTo>
                      <a:pt x="393" y="12853"/>
                      <a:pt x="674" y="13695"/>
                      <a:pt x="1025" y="14397"/>
                    </a:cubicBezTo>
                    <a:cubicBezTo>
                      <a:pt x="885" y="16292"/>
                      <a:pt x="1025" y="18257"/>
                      <a:pt x="1306" y="20082"/>
                    </a:cubicBezTo>
                    <a:cubicBezTo>
                      <a:pt x="4745" y="44015"/>
                      <a:pt x="10991" y="67457"/>
                      <a:pt x="16817" y="90969"/>
                    </a:cubicBezTo>
                    <a:cubicBezTo>
                      <a:pt x="43347" y="190772"/>
                      <a:pt x="91564" y="283065"/>
                      <a:pt x="123779" y="380973"/>
                    </a:cubicBezTo>
                    <a:cubicBezTo>
                      <a:pt x="153467" y="467792"/>
                      <a:pt x="181962" y="555242"/>
                      <a:pt x="222248" y="637850"/>
                    </a:cubicBezTo>
                    <a:cubicBezTo>
                      <a:pt x="232776" y="660590"/>
                      <a:pt x="241619" y="684032"/>
                      <a:pt x="252428" y="706702"/>
                    </a:cubicBezTo>
                    <a:cubicBezTo>
                      <a:pt x="254603" y="711123"/>
                      <a:pt x="257762" y="714632"/>
                      <a:pt x="262324" y="716598"/>
                    </a:cubicBezTo>
                    <a:cubicBezTo>
                      <a:pt x="263447" y="717089"/>
                      <a:pt x="264640" y="717440"/>
                      <a:pt x="265763" y="717721"/>
                    </a:cubicBezTo>
                    <a:cubicBezTo>
                      <a:pt x="266535" y="719967"/>
                      <a:pt x="268219" y="722353"/>
                      <a:pt x="269904" y="723827"/>
                    </a:cubicBezTo>
                    <a:cubicBezTo>
                      <a:pt x="296574" y="756042"/>
                      <a:pt x="318051" y="792117"/>
                      <a:pt x="343879" y="825104"/>
                    </a:cubicBezTo>
                    <a:cubicBezTo>
                      <a:pt x="392377" y="883076"/>
                      <a:pt x="428522" y="950103"/>
                      <a:pt x="476879" y="1008146"/>
                    </a:cubicBezTo>
                    <a:cubicBezTo>
                      <a:pt x="533097" y="1072436"/>
                      <a:pt x="583911" y="1141006"/>
                      <a:pt x="637743" y="1207191"/>
                    </a:cubicBezTo>
                    <a:cubicBezTo>
                      <a:pt x="691154" y="1266006"/>
                      <a:pt x="739722" y="1328611"/>
                      <a:pt x="790255" y="1389882"/>
                    </a:cubicBezTo>
                    <a:cubicBezTo>
                      <a:pt x="837560" y="1441960"/>
                      <a:pt x="876372" y="1500705"/>
                      <a:pt x="919957" y="1555800"/>
                    </a:cubicBezTo>
                    <a:cubicBezTo>
                      <a:pt x="998073" y="1643391"/>
                      <a:pt x="1065170" y="1740035"/>
                      <a:pt x="1145251" y="1825872"/>
                    </a:cubicBezTo>
                    <a:cubicBezTo>
                      <a:pt x="1224560" y="1919498"/>
                      <a:pt x="1301342" y="2016634"/>
                      <a:pt x="1377072" y="2113279"/>
                    </a:cubicBezTo>
                    <a:cubicBezTo>
                      <a:pt x="1422833" y="2165286"/>
                      <a:pt x="1465154" y="2220171"/>
                      <a:pt x="1507336" y="2275126"/>
                    </a:cubicBezTo>
                    <a:cubicBezTo>
                      <a:pt x="1552464" y="2328396"/>
                      <a:pt x="1596751" y="2382228"/>
                      <a:pt x="1636757" y="2439569"/>
                    </a:cubicBezTo>
                    <a:cubicBezTo>
                      <a:pt x="1708345" y="2528143"/>
                      <a:pt x="1779373" y="2617137"/>
                      <a:pt x="1850681" y="2705921"/>
                    </a:cubicBezTo>
                    <a:cubicBezTo>
                      <a:pt x="1908794" y="2772667"/>
                      <a:pt x="1958485" y="2846151"/>
                      <a:pt x="2014492" y="2914581"/>
                    </a:cubicBezTo>
                    <a:cubicBezTo>
                      <a:pt x="2016036" y="2916125"/>
                      <a:pt x="2017791" y="2917319"/>
                      <a:pt x="2019686" y="2918231"/>
                    </a:cubicBezTo>
                    <a:cubicBezTo>
                      <a:pt x="2019826" y="2919143"/>
                      <a:pt x="2020107" y="2920126"/>
                      <a:pt x="2020809" y="2921109"/>
                    </a:cubicBezTo>
                    <a:cubicBezTo>
                      <a:pt x="2023055" y="2923565"/>
                      <a:pt x="2025932" y="2925109"/>
                      <a:pt x="2028950" y="2926232"/>
                    </a:cubicBezTo>
                    <a:cubicBezTo>
                      <a:pt x="2028178" y="2961605"/>
                      <a:pt x="2081940" y="2995996"/>
                      <a:pt x="2100329" y="3023438"/>
                    </a:cubicBezTo>
                    <a:cubicBezTo>
                      <a:pt x="2152055" y="3103519"/>
                      <a:pt x="2211151" y="3178126"/>
                      <a:pt x="2276704" y="3247469"/>
                    </a:cubicBezTo>
                    <a:cubicBezTo>
                      <a:pt x="2290390" y="3262488"/>
                      <a:pt x="2303725" y="3277859"/>
                      <a:pt x="2317692" y="3292598"/>
                    </a:cubicBezTo>
                    <a:cubicBezTo>
                      <a:pt x="2320569" y="3295475"/>
                      <a:pt x="2323938" y="3297370"/>
                      <a:pt x="2328079" y="3297651"/>
                    </a:cubicBezTo>
                    <a:cubicBezTo>
                      <a:pt x="2329202" y="3297791"/>
                      <a:pt x="2330325" y="3297721"/>
                      <a:pt x="2331448" y="3297581"/>
                    </a:cubicBezTo>
                    <a:cubicBezTo>
                      <a:pt x="2337484" y="3301090"/>
                      <a:pt x="2344362" y="3303126"/>
                      <a:pt x="2351521" y="3304319"/>
                    </a:cubicBezTo>
                    <a:cubicBezTo>
                      <a:pt x="2357627" y="3317654"/>
                      <a:pt x="2381279" y="3341025"/>
                      <a:pt x="2385350" y="3346079"/>
                    </a:cubicBezTo>
                    <a:cubicBezTo>
                      <a:pt x="2445288" y="3411912"/>
                      <a:pt x="2508033" y="3495292"/>
                      <a:pt x="2602081" y="3507855"/>
                    </a:cubicBezTo>
                    <a:lnTo>
                      <a:pt x="2602151" y="3507855"/>
                    </a:lnTo>
                    <a:cubicBezTo>
                      <a:pt x="2746101" y="3522243"/>
                      <a:pt x="2906403" y="3422230"/>
                      <a:pt x="2940864" y="3278701"/>
                    </a:cubicBezTo>
                    <a:cubicBezTo>
                      <a:pt x="2956445" y="3219325"/>
                      <a:pt x="2927810" y="3161633"/>
                      <a:pt x="2895946" y="3113064"/>
                    </a:cubicBezTo>
                    <a:close/>
                    <a:moveTo>
                      <a:pt x="782324" y="473196"/>
                    </a:moveTo>
                    <a:cubicBezTo>
                      <a:pt x="791098" y="469476"/>
                      <a:pt x="794817" y="461475"/>
                      <a:pt x="795028" y="452913"/>
                    </a:cubicBezTo>
                    <a:cubicBezTo>
                      <a:pt x="813276" y="473758"/>
                      <a:pt x="831524" y="493129"/>
                      <a:pt x="837209" y="501340"/>
                    </a:cubicBezTo>
                    <a:cubicBezTo>
                      <a:pt x="886900" y="565700"/>
                      <a:pt x="940732" y="626270"/>
                      <a:pt x="995617" y="686208"/>
                    </a:cubicBezTo>
                    <a:cubicBezTo>
                      <a:pt x="1075347" y="785870"/>
                      <a:pt x="1153182" y="887007"/>
                      <a:pt x="1226806" y="991302"/>
                    </a:cubicBezTo>
                    <a:cubicBezTo>
                      <a:pt x="1298956" y="1085841"/>
                      <a:pt x="1365000" y="1184661"/>
                      <a:pt x="1441712" y="1275621"/>
                    </a:cubicBezTo>
                    <a:cubicBezTo>
                      <a:pt x="1485438" y="1334717"/>
                      <a:pt x="1527900" y="1394585"/>
                      <a:pt x="1574152" y="1451786"/>
                    </a:cubicBezTo>
                    <a:cubicBezTo>
                      <a:pt x="1628685" y="1528357"/>
                      <a:pt x="1684342" y="1603876"/>
                      <a:pt x="1741262" y="1678623"/>
                    </a:cubicBezTo>
                    <a:cubicBezTo>
                      <a:pt x="1794954" y="1759196"/>
                      <a:pt x="1856787" y="1833732"/>
                      <a:pt x="1915040" y="1911006"/>
                    </a:cubicBezTo>
                    <a:cubicBezTo>
                      <a:pt x="2000806" y="2026952"/>
                      <a:pt x="2089941" y="2140441"/>
                      <a:pt x="2177883" y="2254702"/>
                    </a:cubicBezTo>
                    <a:cubicBezTo>
                      <a:pt x="2221117" y="2311973"/>
                      <a:pt x="2261824" y="2371139"/>
                      <a:pt x="2306883" y="2427076"/>
                    </a:cubicBezTo>
                    <a:cubicBezTo>
                      <a:pt x="2344081" y="2472205"/>
                      <a:pt x="2372085" y="2522809"/>
                      <a:pt x="2403317" y="2572710"/>
                    </a:cubicBezTo>
                    <a:cubicBezTo>
                      <a:pt x="2413213" y="2586888"/>
                      <a:pt x="2422057" y="2600012"/>
                      <a:pt x="2431602" y="2614962"/>
                    </a:cubicBezTo>
                    <a:cubicBezTo>
                      <a:pt x="2432444" y="2616155"/>
                      <a:pt x="2433286" y="2617278"/>
                      <a:pt x="2434269" y="2618260"/>
                    </a:cubicBezTo>
                    <a:cubicBezTo>
                      <a:pt x="2433497" y="2620857"/>
                      <a:pt x="2432865" y="2623384"/>
                      <a:pt x="2432233" y="2625770"/>
                    </a:cubicBezTo>
                    <a:cubicBezTo>
                      <a:pt x="2426899" y="2641421"/>
                      <a:pt x="2420232" y="2656651"/>
                      <a:pt x="2412511" y="2671320"/>
                    </a:cubicBezTo>
                    <a:cubicBezTo>
                      <a:pt x="2411318" y="2665074"/>
                      <a:pt x="2406405" y="2659740"/>
                      <a:pt x="2400440" y="2657704"/>
                    </a:cubicBezTo>
                    <a:cubicBezTo>
                      <a:pt x="2400370" y="2657073"/>
                      <a:pt x="2400229" y="2656441"/>
                      <a:pt x="2400089" y="2655809"/>
                    </a:cubicBezTo>
                    <a:cubicBezTo>
                      <a:pt x="2397422" y="2641281"/>
                      <a:pt x="2386543" y="2630823"/>
                      <a:pt x="2377770" y="2619594"/>
                    </a:cubicBezTo>
                    <a:cubicBezTo>
                      <a:pt x="2358048" y="2596573"/>
                      <a:pt x="2336220" y="2575377"/>
                      <a:pt x="2319446" y="2549128"/>
                    </a:cubicBezTo>
                    <a:cubicBezTo>
                      <a:pt x="2267439" y="2469679"/>
                      <a:pt x="2204834" y="2396546"/>
                      <a:pt x="2151914" y="2317518"/>
                    </a:cubicBezTo>
                    <a:cubicBezTo>
                      <a:pt x="2132333" y="2287268"/>
                      <a:pt x="2113874" y="2256386"/>
                      <a:pt x="2093591" y="2226558"/>
                    </a:cubicBezTo>
                    <a:cubicBezTo>
                      <a:pt x="2068254" y="2188798"/>
                      <a:pt x="2039969" y="2153144"/>
                      <a:pt x="2012597" y="2116859"/>
                    </a:cubicBezTo>
                    <a:cubicBezTo>
                      <a:pt x="1977856" y="2071940"/>
                      <a:pt x="1950624" y="2024565"/>
                      <a:pt x="1915251" y="1978734"/>
                    </a:cubicBezTo>
                    <a:cubicBezTo>
                      <a:pt x="1872648" y="1924973"/>
                      <a:pt x="1829695" y="1871492"/>
                      <a:pt x="1790251" y="1815344"/>
                    </a:cubicBezTo>
                    <a:cubicBezTo>
                      <a:pt x="1721259" y="1725718"/>
                      <a:pt x="1647916" y="1639460"/>
                      <a:pt x="1577521" y="1550957"/>
                    </a:cubicBezTo>
                    <a:cubicBezTo>
                      <a:pt x="1515828" y="1481895"/>
                      <a:pt x="1460171" y="1407709"/>
                      <a:pt x="1398689" y="1338507"/>
                    </a:cubicBezTo>
                    <a:cubicBezTo>
                      <a:pt x="1360158" y="1296536"/>
                      <a:pt x="1324012" y="1246916"/>
                      <a:pt x="1290043" y="1200453"/>
                    </a:cubicBezTo>
                    <a:cubicBezTo>
                      <a:pt x="1250178" y="1148095"/>
                      <a:pt x="1205119" y="1099878"/>
                      <a:pt x="1164973" y="1047660"/>
                    </a:cubicBezTo>
                    <a:cubicBezTo>
                      <a:pt x="1068960" y="920906"/>
                      <a:pt x="961577" y="803416"/>
                      <a:pt x="860160" y="681154"/>
                    </a:cubicBezTo>
                    <a:cubicBezTo>
                      <a:pt x="820435" y="632656"/>
                      <a:pt x="776078" y="588229"/>
                      <a:pt x="729194" y="546680"/>
                    </a:cubicBezTo>
                    <a:cubicBezTo>
                      <a:pt x="728703" y="546259"/>
                      <a:pt x="728071" y="545627"/>
                      <a:pt x="727370" y="544995"/>
                    </a:cubicBezTo>
                    <a:cubicBezTo>
                      <a:pt x="748495" y="528783"/>
                      <a:pt x="739582" y="485408"/>
                      <a:pt x="736353" y="460844"/>
                    </a:cubicBezTo>
                    <a:cubicBezTo>
                      <a:pt x="751232" y="465195"/>
                      <a:pt x="765901" y="479302"/>
                      <a:pt x="782324" y="473196"/>
                    </a:cubicBezTo>
                    <a:close/>
                    <a:moveTo>
                      <a:pt x="2198026" y="2858363"/>
                    </a:moveTo>
                    <a:cubicBezTo>
                      <a:pt x="2198026" y="2856047"/>
                      <a:pt x="2197745" y="2853661"/>
                      <a:pt x="2196763" y="2851415"/>
                    </a:cubicBezTo>
                    <a:cubicBezTo>
                      <a:pt x="2194306" y="2844537"/>
                      <a:pt x="2187498" y="2841028"/>
                      <a:pt x="2182375" y="2836395"/>
                    </a:cubicBezTo>
                    <a:cubicBezTo>
                      <a:pt x="2178795" y="2832184"/>
                      <a:pt x="2173672" y="2829587"/>
                      <a:pt x="2168478" y="2828956"/>
                    </a:cubicBezTo>
                    <a:cubicBezTo>
                      <a:pt x="2127280" y="2782423"/>
                      <a:pt x="2096539" y="2727679"/>
                      <a:pt x="2054638" y="2681567"/>
                    </a:cubicBezTo>
                    <a:cubicBezTo>
                      <a:pt x="2011334" y="2633350"/>
                      <a:pt x="1973083" y="2581062"/>
                      <a:pt x="1935043" y="2528634"/>
                    </a:cubicBezTo>
                    <a:cubicBezTo>
                      <a:pt x="1908162" y="2492419"/>
                      <a:pt x="1878474" y="2458449"/>
                      <a:pt x="1850119" y="2423427"/>
                    </a:cubicBezTo>
                    <a:cubicBezTo>
                      <a:pt x="1822817" y="2388124"/>
                      <a:pt x="1799095" y="2350083"/>
                      <a:pt x="1769968" y="2316184"/>
                    </a:cubicBezTo>
                    <a:cubicBezTo>
                      <a:pt x="1712767" y="2250351"/>
                      <a:pt x="1659918" y="2181218"/>
                      <a:pt x="1607840" y="2111384"/>
                    </a:cubicBezTo>
                    <a:cubicBezTo>
                      <a:pt x="1553026" y="2044849"/>
                      <a:pt x="1495053" y="1981051"/>
                      <a:pt x="1441362" y="1913603"/>
                    </a:cubicBezTo>
                    <a:cubicBezTo>
                      <a:pt x="1402830" y="1869176"/>
                      <a:pt x="1357701" y="1830785"/>
                      <a:pt x="1323872" y="1782427"/>
                    </a:cubicBezTo>
                    <a:cubicBezTo>
                      <a:pt x="1283656" y="1724033"/>
                      <a:pt x="1234105" y="1673079"/>
                      <a:pt x="1189046" y="1618615"/>
                    </a:cubicBezTo>
                    <a:cubicBezTo>
                      <a:pt x="1134653" y="1547307"/>
                      <a:pt x="1074715" y="1480421"/>
                      <a:pt x="1017023" y="1411780"/>
                    </a:cubicBezTo>
                    <a:cubicBezTo>
                      <a:pt x="975895" y="1359071"/>
                      <a:pt x="930906" y="1309801"/>
                      <a:pt x="885707" y="1260602"/>
                    </a:cubicBezTo>
                    <a:cubicBezTo>
                      <a:pt x="828576" y="1190768"/>
                      <a:pt x="772358" y="1120232"/>
                      <a:pt x="712701" y="1052433"/>
                    </a:cubicBezTo>
                    <a:cubicBezTo>
                      <a:pt x="654588" y="984564"/>
                      <a:pt x="603774" y="910729"/>
                      <a:pt x="544818" y="843562"/>
                    </a:cubicBezTo>
                    <a:cubicBezTo>
                      <a:pt x="516253" y="808189"/>
                      <a:pt x="487337" y="773026"/>
                      <a:pt x="457368" y="738987"/>
                    </a:cubicBezTo>
                    <a:cubicBezTo>
                      <a:pt x="472037" y="709158"/>
                      <a:pt x="454841" y="640587"/>
                      <a:pt x="452314" y="617637"/>
                    </a:cubicBezTo>
                    <a:cubicBezTo>
                      <a:pt x="492109" y="622971"/>
                      <a:pt x="531343" y="632025"/>
                      <a:pt x="570927" y="638482"/>
                    </a:cubicBezTo>
                    <a:cubicBezTo>
                      <a:pt x="580823" y="638692"/>
                      <a:pt x="587701" y="635323"/>
                      <a:pt x="592474" y="629709"/>
                    </a:cubicBezTo>
                    <a:cubicBezTo>
                      <a:pt x="622092" y="670346"/>
                      <a:pt x="641463" y="717791"/>
                      <a:pt x="668555" y="760182"/>
                    </a:cubicBezTo>
                    <a:cubicBezTo>
                      <a:pt x="734599" y="855704"/>
                      <a:pt x="805135" y="948278"/>
                      <a:pt x="879110" y="1037764"/>
                    </a:cubicBezTo>
                    <a:cubicBezTo>
                      <a:pt x="939469" y="1104019"/>
                      <a:pt x="996389" y="1175046"/>
                      <a:pt x="1053309" y="1245021"/>
                    </a:cubicBezTo>
                    <a:cubicBezTo>
                      <a:pt x="1097245" y="1296045"/>
                      <a:pt x="1134232" y="1352614"/>
                      <a:pt x="1178098" y="1403709"/>
                    </a:cubicBezTo>
                    <a:cubicBezTo>
                      <a:pt x="1252985" y="1491089"/>
                      <a:pt x="1320784" y="1584154"/>
                      <a:pt x="1397145" y="1670342"/>
                    </a:cubicBezTo>
                    <a:cubicBezTo>
                      <a:pt x="1429290" y="1709786"/>
                      <a:pt x="1454065" y="1753441"/>
                      <a:pt x="1484245" y="1794569"/>
                    </a:cubicBezTo>
                    <a:cubicBezTo>
                      <a:pt x="1513512" y="1835487"/>
                      <a:pt x="1549376" y="1871000"/>
                      <a:pt x="1579275" y="1911427"/>
                    </a:cubicBezTo>
                    <a:cubicBezTo>
                      <a:pt x="1619210" y="1967786"/>
                      <a:pt x="1663708" y="2020565"/>
                      <a:pt x="1711784" y="2070115"/>
                    </a:cubicBezTo>
                    <a:cubicBezTo>
                      <a:pt x="1769968" y="2138546"/>
                      <a:pt x="1825414" y="2209713"/>
                      <a:pt x="1885422" y="2276740"/>
                    </a:cubicBezTo>
                    <a:cubicBezTo>
                      <a:pt x="1914829" y="2311692"/>
                      <a:pt x="1942132" y="2348329"/>
                      <a:pt x="1969644" y="2384755"/>
                    </a:cubicBezTo>
                    <a:cubicBezTo>
                      <a:pt x="2011123" y="2436902"/>
                      <a:pt x="2057516" y="2485190"/>
                      <a:pt x="2095135" y="2540355"/>
                    </a:cubicBezTo>
                    <a:cubicBezTo>
                      <a:pt x="2132263" y="2596643"/>
                      <a:pt x="2174865" y="2648861"/>
                      <a:pt x="2212554" y="2704728"/>
                    </a:cubicBezTo>
                    <a:cubicBezTo>
                      <a:pt x="2230171" y="2731328"/>
                      <a:pt x="2248208" y="2762491"/>
                      <a:pt x="2264000" y="2791547"/>
                    </a:cubicBezTo>
                    <a:cubicBezTo>
                      <a:pt x="2268071" y="2798355"/>
                      <a:pt x="2271440" y="2805935"/>
                      <a:pt x="2276423" y="2812181"/>
                    </a:cubicBezTo>
                    <a:cubicBezTo>
                      <a:pt x="2251226" y="2829307"/>
                      <a:pt x="2225118" y="2844677"/>
                      <a:pt x="2198026" y="2858363"/>
                    </a:cubicBezTo>
                    <a:close/>
                    <a:moveTo>
                      <a:pt x="2307023" y="2789863"/>
                    </a:moveTo>
                    <a:cubicBezTo>
                      <a:pt x="2271650" y="2725573"/>
                      <a:pt x="2233259" y="2662898"/>
                      <a:pt x="2187779" y="2605136"/>
                    </a:cubicBezTo>
                    <a:cubicBezTo>
                      <a:pt x="2159424" y="2568289"/>
                      <a:pt x="2134719" y="2528985"/>
                      <a:pt x="2106856" y="2491787"/>
                    </a:cubicBezTo>
                    <a:cubicBezTo>
                      <a:pt x="2067412" y="2438166"/>
                      <a:pt x="2020318" y="2390861"/>
                      <a:pt x="1981225" y="2336959"/>
                    </a:cubicBezTo>
                    <a:cubicBezTo>
                      <a:pt x="1915882" y="2247894"/>
                      <a:pt x="1838749" y="2168445"/>
                      <a:pt x="1771301" y="2080994"/>
                    </a:cubicBezTo>
                    <a:cubicBezTo>
                      <a:pt x="1738525" y="2039936"/>
                      <a:pt x="1699923" y="2004001"/>
                      <a:pt x="1666726" y="1963364"/>
                    </a:cubicBezTo>
                    <a:cubicBezTo>
                      <a:pt x="1637809" y="1928552"/>
                      <a:pt x="1612964" y="1890582"/>
                      <a:pt x="1584048" y="1855770"/>
                    </a:cubicBezTo>
                    <a:cubicBezTo>
                      <a:pt x="1526777" y="1795411"/>
                      <a:pt x="1483894" y="1724103"/>
                      <a:pt x="1435326" y="1657077"/>
                    </a:cubicBezTo>
                    <a:cubicBezTo>
                      <a:pt x="1374967" y="1587523"/>
                      <a:pt x="1318327" y="1514952"/>
                      <a:pt x="1260354" y="1443363"/>
                    </a:cubicBezTo>
                    <a:cubicBezTo>
                      <a:pt x="1199925" y="1373599"/>
                      <a:pt x="1145602" y="1299203"/>
                      <a:pt x="1087489" y="1227685"/>
                    </a:cubicBezTo>
                    <a:cubicBezTo>
                      <a:pt x="1028112" y="1155535"/>
                      <a:pt x="969438" y="1082683"/>
                      <a:pt x="905710" y="1014322"/>
                    </a:cubicBezTo>
                    <a:cubicBezTo>
                      <a:pt x="837209" y="932487"/>
                      <a:pt x="768217" y="846370"/>
                      <a:pt x="703226" y="761095"/>
                    </a:cubicBezTo>
                    <a:cubicBezTo>
                      <a:pt x="675994" y="726283"/>
                      <a:pt x="656132" y="686629"/>
                      <a:pt x="630795" y="650554"/>
                    </a:cubicBezTo>
                    <a:cubicBezTo>
                      <a:pt x="621390" y="638201"/>
                      <a:pt x="611915" y="625147"/>
                      <a:pt x="599282" y="616093"/>
                    </a:cubicBezTo>
                    <a:cubicBezTo>
                      <a:pt x="606651" y="589914"/>
                      <a:pt x="597387" y="547662"/>
                      <a:pt x="597527" y="528081"/>
                    </a:cubicBezTo>
                    <a:cubicBezTo>
                      <a:pt x="634515" y="533345"/>
                      <a:pt x="670730" y="542258"/>
                      <a:pt x="706805" y="551101"/>
                    </a:cubicBezTo>
                    <a:cubicBezTo>
                      <a:pt x="709613" y="551031"/>
                      <a:pt x="712210" y="550750"/>
                      <a:pt x="714596" y="550259"/>
                    </a:cubicBezTo>
                    <a:cubicBezTo>
                      <a:pt x="721404" y="561278"/>
                      <a:pt x="731932" y="570122"/>
                      <a:pt x="739862" y="580298"/>
                    </a:cubicBezTo>
                    <a:cubicBezTo>
                      <a:pt x="761690" y="604793"/>
                      <a:pt x="783588" y="628656"/>
                      <a:pt x="804362" y="654344"/>
                    </a:cubicBezTo>
                    <a:cubicBezTo>
                      <a:pt x="892164" y="767341"/>
                      <a:pt x="984387" y="876760"/>
                      <a:pt x="1074575" y="987722"/>
                    </a:cubicBezTo>
                    <a:cubicBezTo>
                      <a:pt x="1129389" y="1061066"/>
                      <a:pt x="1187292" y="1131882"/>
                      <a:pt x="1245686" y="1202418"/>
                    </a:cubicBezTo>
                    <a:cubicBezTo>
                      <a:pt x="1286814" y="1256461"/>
                      <a:pt x="1324925" y="1312749"/>
                      <a:pt x="1371036" y="1362861"/>
                    </a:cubicBezTo>
                    <a:cubicBezTo>
                      <a:pt x="1416516" y="1413184"/>
                      <a:pt x="1456943" y="1467858"/>
                      <a:pt x="1501019" y="1519374"/>
                    </a:cubicBezTo>
                    <a:cubicBezTo>
                      <a:pt x="1547692" y="1572083"/>
                      <a:pt x="1591417" y="1627248"/>
                      <a:pt x="1634932" y="1682554"/>
                    </a:cubicBezTo>
                    <a:cubicBezTo>
                      <a:pt x="1692905" y="1752739"/>
                      <a:pt x="1750948" y="1822573"/>
                      <a:pt x="1803165" y="1897250"/>
                    </a:cubicBezTo>
                    <a:cubicBezTo>
                      <a:pt x="1857488" y="1966663"/>
                      <a:pt x="1911040" y="2033128"/>
                      <a:pt x="1958976" y="2107945"/>
                    </a:cubicBezTo>
                    <a:cubicBezTo>
                      <a:pt x="2002561" y="2168304"/>
                      <a:pt x="2050497" y="2225575"/>
                      <a:pt x="2089239" y="2289373"/>
                    </a:cubicBezTo>
                    <a:cubicBezTo>
                      <a:pt x="2132965" y="2361874"/>
                      <a:pt x="2185182" y="2428691"/>
                      <a:pt x="2235926" y="2496279"/>
                    </a:cubicBezTo>
                    <a:cubicBezTo>
                      <a:pt x="2271720" y="2542952"/>
                      <a:pt x="2300426" y="2594678"/>
                      <a:pt x="2342748" y="2636859"/>
                    </a:cubicBezTo>
                    <a:cubicBezTo>
                      <a:pt x="2353346" y="2648510"/>
                      <a:pt x="2361698" y="2663670"/>
                      <a:pt x="2375805" y="2671882"/>
                    </a:cubicBezTo>
                    <a:cubicBezTo>
                      <a:pt x="2376436" y="2672443"/>
                      <a:pt x="2377138" y="2672864"/>
                      <a:pt x="2377840" y="2673215"/>
                    </a:cubicBezTo>
                    <a:cubicBezTo>
                      <a:pt x="2378893" y="2681778"/>
                      <a:pt x="2387385" y="2689358"/>
                      <a:pt x="2393070" y="2695323"/>
                    </a:cubicBezTo>
                    <a:cubicBezTo>
                      <a:pt x="2393070" y="2695323"/>
                      <a:pt x="2393070" y="2695323"/>
                      <a:pt x="2393070" y="2695253"/>
                    </a:cubicBezTo>
                    <a:cubicBezTo>
                      <a:pt x="2394544" y="2696236"/>
                      <a:pt x="2395948" y="2696868"/>
                      <a:pt x="2397281" y="2697218"/>
                    </a:cubicBezTo>
                    <a:cubicBezTo>
                      <a:pt x="2373559" y="2733644"/>
                      <a:pt x="2342677" y="2765368"/>
                      <a:pt x="2307023" y="2789863"/>
                    </a:cubicBezTo>
                    <a:close/>
                    <a:moveTo>
                      <a:pt x="220493" y="549206"/>
                    </a:moveTo>
                    <a:cubicBezTo>
                      <a:pt x="186384" y="465335"/>
                      <a:pt x="156976" y="379639"/>
                      <a:pt x="123498" y="295488"/>
                    </a:cubicBezTo>
                    <a:cubicBezTo>
                      <a:pt x="128902" y="278292"/>
                      <a:pt x="129604" y="240112"/>
                      <a:pt x="132131" y="233304"/>
                    </a:cubicBezTo>
                    <a:cubicBezTo>
                      <a:pt x="155783" y="229724"/>
                      <a:pt x="179365" y="242498"/>
                      <a:pt x="203298" y="240182"/>
                    </a:cubicBezTo>
                    <a:cubicBezTo>
                      <a:pt x="236496" y="233234"/>
                      <a:pt x="217826" y="194070"/>
                      <a:pt x="212001" y="172664"/>
                    </a:cubicBezTo>
                    <a:cubicBezTo>
                      <a:pt x="230460" y="171822"/>
                      <a:pt x="248989" y="181507"/>
                      <a:pt x="267166" y="176664"/>
                    </a:cubicBezTo>
                    <a:cubicBezTo>
                      <a:pt x="271167" y="175191"/>
                      <a:pt x="274045" y="173085"/>
                      <a:pt x="276080" y="170488"/>
                    </a:cubicBezTo>
                    <a:cubicBezTo>
                      <a:pt x="321770" y="194281"/>
                      <a:pt x="367601" y="217933"/>
                      <a:pt x="413011" y="242358"/>
                    </a:cubicBezTo>
                    <a:cubicBezTo>
                      <a:pt x="475054" y="278152"/>
                      <a:pt x="541871" y="304752"/>
                      <a:pt x="602440" y="343213"/>
                    </a:cubicBezTo>
                    <a:cubicBezTo>
                      <a:pt x="645604" y="367076"/>
                      <a:pt x="692768" y="382377"/>
                      <a:pt x="736915" y="404204"/>
                    </a:cubicBezTo>
                    <a:cubicBezTo>
                      <a:pt x="741056" y="405959"/>
                      <a:pt x="744986" y="406240"/>
                      <a:pt x="748425" y="405327"/>
                    </a:cubicBezTo>
                    <a:cubicBezTo>
                      <a:pt x="745688" y="411012"/>
                      <a:pt x="745407" y="418101"/>
                      <a:pt x="748916" y="424768"/>
                    </a:cubicBezTo>
                    <a:cubicBezTo>
                      <a:pt x="732212" y="417610"/>
                      <a:pt x="706384" y="414872"/>
                      <a:pt x="698383" y="435366"/>
                    </a:cubicBezTo>
                    <a:cubicBezTo>
                      <a:pt x="692768" y="460212"/>
                      <a:pt x="704349" y="486180"/>
                      <a:pt x="703015" y="511377"/>
                    </a:cubicBezTo>
                    <a:cubicBezTo>
                      <a:pt x="673959" y="502674"/>
                      <a:pt x="644130" y="497269"/>
                      <a:pt x="614302" y="492286"/>
                    </a:cubicBezTo>
                    <a:cubicBezTo>
                      <a:pt x="598510" y="490321"/>
                      <a:pt x="578788" y="483232"/>
                      <a:pt x="565733" y="495725"/>
                    </a:cubicBezTo>
                    <a:cubicBezTo>
                      <a:pt x="557031" y="504499"/>
                      <a:pt x="558645" y="518185"/>
                      <a:pt x="559487" y="529484"/>
                    </a:cubicBezTo>
                    <a:cubicBezTo>
                      <a:pt x="560540" y="553277"/>
                      <a:pt x="564751" y="574333"/>
                      <a:pt x="563417" y="598757"/>
                    </a:cubicBezTo>
                    <a:cubicBezTo>
                      <a:pt x="530781" y="593142"/>
                      <a:pt x="498286" y="586124"/>
                      <a:pt x="465509" y="581351"/>
                    </a:cubicBezTo>
                    <a:cubicBezTo>
                      <a:pt x="440313" y="575666"/>
                      <a:pt x="408800" y="579597"/>
                      <a:pt x="414415" y="613005"/>
                    </a:cubicBezTo>
                    <a:cubicBezTo>
                      <a:pt x="420100" y="648378"/>
                      <a:pt x="429996" y="683681"/>
                      <a:pt x="427890" y="719756"/>
                    </a:cubicBezTo>
                    <a:cubicBezTo>
                      <a:pt x="397079" y="711544"/>
                      <a:pt x="365847" y="705017"/>
                      <a:pt x="334965" y="696735"/>
                    </a:cubicBezTo>
                    <a:cubicBezTo>
                      <a:pt x="329350" y="695261"/>
                      <a:pt x="302470" y="686769"/>
                      <a:pt x="283098" y="684523"/>
                    </a:cubicBezTo>
                    <a:cubicBezTo>
                      <a:pt x="262604" y="639254"/>
                      <a:pt x="240145" y="594897"/>
                      <a:pt x="220493" y="549206"/>
                    </a:cubicBezTo>
                    <a:close/>
                    <a:moveTo>
                      <a:pt x="2043970" y="2891771"/>
                    </a:moveTo>
                    <a:cubicBezTo>
                      <a:pt x="2037724" y="2881735"/>
                      <a:pt x="2029723" y="2872891"/>
                      <a:pt x="2022774" y="2863276"/>
                    </a:cubicBezTo>
                    <a:cubicBezTo>
                      <a:pt x="1971539" y="2800040"/>
                      <a:pt x="1925428" y="2732732"/>
                      <a:pt x="1871596" y="2671601"/>
                    </a:cubicBezTo>
                    <a:cubicBezTo>
                      <a:pt x="1813974" y="2601065"/>
                      <a:pt x="1759510" y="2527932"/>
                      <a:pt x="1700204" y="2458800"/>
                    </a:cubicBezTo>
                    <a:cubicBezTo>
                      <a:pt x="1655426" y="2404336"/>
                      <a:pt x="1617736" y="2344469"/>
                      <a:pt x="1570642" y="2291900"/>
                    </a:cubicBezTo>
                    <a:cubicBezTo>
                      <a:pt x="1511617" y="2220943"/>
                      <a:pt x="1457294" y="2146336"/>
                      <a:pt x="1396373" y="2076993"/>
                    </a:cubicBezTo>
                    <a:cubicBezTo>
                      <a:pt x="1309835" y="1965399"/>
                      <a:pt x="1221963" y="1854367"/>
                      <a:pt x="1127564" y="1749300"/>
                    </a:cubicBezTo>
                    <a:cubicBezTo>
                      <a:pt x="1067065" y="1677150"/>
                      <a:pt x="1008811" y="1599595"/>
                      <a:pt x="946206" y="1528638"/>
                    </a:cubicBezTo>
                    <a:cubicBezTo>
                      <a:pt x="902621" y="1472701"/>
                      <a:pt x="862616" y="1413886"/>
                      <a:pt x="814539" y="1361457"/>
                    </a:cubicBezTo>
                    <a:cubicBezTo>
                      <a:pt x="742530" y="1270217"/>
                      <a:pt x="663150" y="1185223"/>
                      <a:pt x="592193" y="1093210"/>
                    </a:cubicBezTo>
                    <a:cubicBezTo>
                      <a:pt x="554995" y="1046046"/>
                      <a:pt x="513516" y="1002531"/>
                      <a:pt x="476318" y="955437"/>
                    </a:cubicBezTo>
                    <a:cubicBezTo>
                      <a:pt x="448735" y="919292"/>
                      <a:pt x="424662" y="880760"/>
                      <a:pt x="396167" y="845317"/>
                    </a:cubicBezTo>
                    <a:cubicBezTo>
                      <a:pt x="381989" y="828262"/>
                      <a:pt x="367601" y="811347"/>
                      <a:pt x="353213" y="794503"/>
                    </a:cubicBezTo>
                    <a:cubicBezTo>
                      <a:pt x="347949" y="786291"/>
                      <a:pt x="341843" y="778641"/>
                      <a:pt x="336439" y="770500"/>
                    </a:cubicBezTo>
                    <a:cubicBezTo>
                      <a:pt x="321139" y="749585"/>
                      <a:pt x="306681" y="726845"/>
                      <a:pt x="289696" y="707123"/>
                    </a:cubicBezTo>
                    <a:cubicBezTo>
                      <a:pt x="334193" y="724879"/>
                      <a:pt x="381498" y="735758"/>
                      <a:pt x="426486" y="752041"/>
                    </a:cubicBezTo>
                    <a:cubicBezTo>
                      <a:pt x="434417" y="753796"/>
                      <a:pt x="440664" y="753234"/>
                      <a:pt x="445717" y="750918"/>
                    </a:cubicBezTo>
                    <a:cubicBezTo>
                      <a:pt x="448665" y="756182"/>
                      <a:pt x="451823" y="761235"/>
                      <a:pt x="455473" y="766078"/>
                    </a:cubicBezTo>
                    <a:cubicBezTo>
                      <a:pt x="480318" y="799205"/>
                      <a:pt x="501725" y="834719"/>
                      <a:pt x="527904" y="866934"/>
                    </a:cubicBezTo>
                    <a:cubicBezTo>
                      <a:pt x="573454" y="923503"/>
                      <a:pt x="614933" y="983301"/>
                      <a:pt x="659360" y="1040852"/>
                    </a:cubicBezTo>
                    <a:cubicBezTo>
                      <a:pt x="715438" y="1110195"/>
                      <a:pt x="774253" y="1177362"/>
                      <a:pt x="828296" y="1248389"/>
                    </a:cubicBezTo>
                    <a:cubicBezTo>
                      <a:pt x="855878" y="1283833"/>
                      <a:pt x="886549" y="1316609"/>
                      <a:pt x="916869" y="1349666"/>
                    </a:cubicBezTo>
                    <a:cubicBezTo>
                      <a:pt x="965999" y="1406727"/>
                      <a:pt x="1011970" y="1466384"/>
                      <a:pt x="1061941" y="1522672"/>
                    </a:cubicBezTo>
                    <a:cubicBezTo>
                      <a:pt x="1091770" y="1556853"/>
                      <a:pt x="1120476" y="1592156"/>
                      <a:pt x="1148058" y="1628090"/>
                    </a:cubicBezTo>
                    <a:cubicBezTo>
                      <a:pt x="1205470" y="1697573"/>
                      <a:pt x="1263443" y="1760880"/>
                      <a:pt x="1316011" y="1834785"/>
                    </a:cubicBezTo>
                    <a:cubicBezTo>
                      <a:pt x="1365983" y="1891284"/>
                      <a:pt x="1421289" y="1942940"/>
                      <a:pt x="1465926" y="2004141"/>
                    </a:cubicBezTo>
                    <a:cubicBezTo>
                      <a:pt x="1496948" y="2041761"/>
                      <a:pt x="1530497" y="2076783"/>
                      <a:pt x="1561378" y="2114613"/>
                    </a:cubicBezTo>
                    <a:cubicBezTo>
                      <a:pt x="1599067" y="2158478"/>
                      <a:pt x="1629878" y="2207678"/>
                      <a:pt x="1666866" y="2252035"/>
                    </a:cubicBezTo>
                    <a:cubicBezTo>
                      <a:pt x="1708977" y="2303761"/>
                      <a:pt x="1754387" y="2352961"/>
                      <a:pt x="1791795" y="2408337"/>
                    </a:cubicBezTo>
                    <a:cubicBezTo>
                      <a:pt x="1816992" y="2445535"/>
                      <a:pt x="1847101" y="2478873"/>
                      <a:pt x="1875245" y="2513755"/>
                    </a:cubicBezTo>
                    <a:cubicBezTo>
                      <a:pt x="1916654" y="2564077"/>
                      <a:pt x="1951115" y="2619664"/>
                      <a:pt x="1993858" y="2668934"/>
                    </a:cubicBezTo>
                    <a:cubicBezTo>
                      <a:pt x="2022353" y="2702272"/>
                      <a:pt x="2051480" y="2735259"/>
                      <a:pt x="2076817" y="2771053"/>
                    </a:cubicBezTo>
                    <a:cubicBezTo>
                      <a:pt x="2099276" y="2802987"/>
                      <a:pt x="2121103" y="2835623"/>
                      <a:pt x="2148546" y="2863557"/>
                    </a:cubicBezTo>
                    <a:cubicBezTo>
                      <a:pt x="2150721" y="2865522"/>
                      <a:pt x="2152967" y="2866856"/>
                      <a:pt x="2155143" y="2867768"/>
                    </a:cubicBezTo>
                    <a:cubicBezTo>
                      <a:pt x="2158021" y="2870365"/>
                      <a:pt x="2161249" y="2872541"/>
                      <a:pt x="2164408" y="2874155"/>
                    </a:cubicBezTo>
                    <a:cubicBezTo>
                      <a:pt x="2149528" y="2880752"/>
                      <a:pt x="2134509" y="2886858"/>
                      <a:pt x="2119208" y="2892473"/>
                    </a:cubicBezTo>
                    <a:cubicBezTo>
                      <a:pt x="2095626" y="2901527"/>
                      <a:pt x="2070570" y="2902580"/>
                      <a:pt x="2045865" y="2906019"/>
                    </a:cubicBezTo>
                    <a:cubicBezTo>
                      <a:pt x="2047058" y="2901457"/>
                      <a:pt x="2046497" y="2896263"/>
                      <a:pt x="2043970" y="2891771"/>
                    </a:cubicBezTo>
                    <a:close/>
                    <a:moveTo>
                      <a:pt x="2108540" y="2986030"/>
                    </a:moveTo>
                    <a:cubicBezTo>
                      <a:pt x="2088467" y="2967782"/>
                      <a:pt x="2064464" y="2953324"/>
                      <a:pt x="2049936" y="2929250"/>
                    </a:cubicBezTo>
                    <a:cubicBezTo>
                      <a:pt x="2050287" y="2929320"/>
                      <a:pt x="2050708" y="2929390"/>
                      <a:pt x="2050989" y="2929390"/>
                    </a:cubicBezTo>
                    <a:cubicBezTo>
                      <a:pt x="2099135" y="2934163"/>
                      <a:pt x="2145247" y="2916266"/>
                      <a:pt x="2188762" y="2897877"/>
                    </a:cubicBezTo>
                    <a:cubicBezTo>
                      <a:pt x="2220766" y="2885104"/>
                      <a:pt x="2252209" y="2870716"/>
                      <a:pt x="2280985" y="2851555"/>
                    </a:cubicBezTo>
                    <a:cubicBezTo>
                      <a:pt x="2369769" y="2798074"/>
                      <a:pt x="2449429" y="2721081"/>
                      <a:pt x="2473923" y="2617207"/>
                    </a:cubicBezTo>
                    <a:cubicBezTo>
                      <a:pt x="2499892" y="2647808"/>
                      <a:pt x="2517578" y="2684655"/>
                      <a:pt x="2541301" y="2717011"/>
                    </a:cubicBezTo>
                    <a:cubicBezTo>
                      <a:pt x="2545302" y="2722064"/>
                      <a:pt x="2549302" y="2727117"/>
                      <a:pt x="2553303" y="2732171"/>
                    </a:cubicBezTo>
                    <a:cubicBezTo>
                      <a:pt x="2548881" y="2735188"/>
                      <a:pt x="2545793" y="2740242"/>
                      <a:pt x="2545582" y="2747401"/>
                    </a:cubicBezTo>
                    <a:cubicBezTo>
                      <a:pt x="2522632" y="2858714"/>
                      <a:pt x="2366260" y="2967852"/>
                      <a:pt x="2266808" y="3011858"/>
                    </a:cubicBezTo>
                    <a:cubicBezTo>
                      <a:pt x="2231785" y="3026176"/>
                      <a:pt x="2194587" y="3033966"/>
                      <a:pt x="2158512" y="3045055"/>
                    </a:cubicBezTo>
                    <a:cubicBezTo>
                      <a:pt x="2143843" y="3023789"/>
                      <a:pt x="2128332" y="3003014"/>
                      <a:pt x="2108540" y="2986030"/>
                    </a:cubicBezTo>
                    <a:close/>
                    <a:moveTo>
                      <a:pt x="2184340" y="3082534"/>
                    </a:moveTo>
                    <a:cubicBezTo>
                      <a:pt x="2179988" y="3076568"/>
                      <a:pt x="2175848" y="3070462"/>
                      <a:pt x="2171637" y="3064286"/>
                    </a:cubicBezTo>
                    <a:cubicBezTo>
                      <a:pt x="2265614" y="3060145"/>
                      <a:pt x="2353556" y="3014455"/>
                      <a:pt x="2426829" y="2957535"/>
                    </a:cubicBezTo>
                    <a:cubicBezTo>
                      <a:pt x="2491470" y="2907633"/>
                      <a:pt x="2559619" y="2847204"/>
                      <a:pt x="2580254" y="2765579"/>
                    </a:cubicBezTo>
                    <a:cubicBezTo>
                      <a:pt x="2594642" y="2783195"/>
                      <a:pt x="2609100" y="2800741"/>
                      <a:pt x="2623488" y="2818358"/>
                    </a:cubicBezTo>
                    <a:cubicBezTo>
                      <a:pt x="2619066" y="2822007"/>
                      <a:pt x="2615767" y="2827833"/>
                      <a:pt x="2615206" y="2835623"/>
                    </a:cubicBezTo>
                    <a:cubicBezTo>
                      <a:pt x="2575972" y="2960342"/>
                      <a:pt x="2481854" y="3067514"/>
                      <a:pt x="2361347" y="3119171"/>
                    </a:cubicBezTo>
                    <a:cubicBezTo>
                      <a:pt x="2329062" y="3130400"/>
                      <a:pt x="2295794" y="3138191"/>
                      <a:pt x="2263158" y="3147946"/>
                    </a:cubicBezTo>
                    <a:cubicBezTo>
                      <a:pt x="2259298" y="3148929"/>
                      <a:pt x="2249823" y="3152298"/>
                      <a:pt x="2241892" y="3156720"/>
                    </a:cubicBezTo>
                    <a:cubicBezTo>
                      <a:pt x="2222240" y="3132436"/>
                      <a:pt x="2203150" y="3107731"/>
                      <a:pt x="2184340" y="3082534"/>
                    </a:cubicBezTo>
                    <a:close/>
                    <a:moveTo>
                      <a:pt x="2344081" y="3283193"/>
                    </a:moveTo>
                    <a:cubicBezTo>
                      <a:pt x="2344362" y="3279403"/>
                      <a:pt x="2343239" y="3275473"/>
                      <a:pt x="2340291" y="3272385"/>
                    </a:cubicBezTo>
                    <a:cubicBezTo>
                      <a:pt x="2320850" y="3249785"/>
                      <a:pt x="2301479" y="3227115"/>
                      <a:pt x="2281897" y="3204656"/>
                    </a:cubicBezTo>
                    <a:cubicBezTo>
                      <a:pt x="2272984" y="3194339"/>
                      <a:pt x="2264210" y="3183881"/>
                      <a:pt x="2255578" y="3173354"/>
                    </a:cubicBezTo>
                    <a:cubicBezTo>
                      <a:pt x="2314533" y="3166686"/>
                      <a:pt x="2375243" y="3156439"/>
                      <a:pt x="2426478" y="3125487"/>
                    </a:cubicBezTo>
                    <a:cubicBezTo>
                      <a:pt x="2497997" y="3085622"/>
                      <a:pt x="2560251" y="3027649"/>
                      <a:pt x="2601169" y="2956201"/>
                    </a:cubicBezTo>
                    <a:cubicBezTo>
                      <a:pt x="2619908" y="2922793"/>
                      <a:pt x="2639911" y="2888613"/>
                      <a:pt x="2650228" y="2851415"/>
                    </a:cubicBezTo>
                    <a:cubicBezTo>
                      <a:pt x="2676758" y="2884753"/>
                      <a:pt x="2702516" y="2918792"/>
                      <a:pt x="2726098" y="2954727"/>
                    </a:cubicBezTo>
                    <a:cubicBezTo>
                      <a:pt x="2730520" y="2962307"/>
                      <a:pt x="2734169" y="2970659"/>
                      <a:pt x="2736345" y="2979362"/>
                    </a:cubicBezTo>
                    <a:cubicBezTo>
                      <a:pt x="2736345" y="2979502"/>
                      <a:pt x="2736345" y="2979643"/>
                      <a:pt x="2736415" y="2979713"/>
                    </a:cubicBezTo>
                    <a:cubicBezTo>
                      <a:pt x="2737538" y="2989750"/>
                      <a:pt x="2737328" y="2999575"/>
                      <a:pt x="2735924" y="3009191"/>
                    </a:cubicBezTo>
                    <a:cubicBezTo>
                      <a:pt x="2718097" y="3008278"/>
                      <a:pt x="2715430" y="3031510"/>
                      <a:pt x="2709815" y="3045547"/>
                    </a:cubicBezTo>
                    <a:cubicBezTo>
                      <a:pt x="2677109" y="3116995"/>
                      <a:pt x="2621803" y="3174827"/>
                      <a:pt x="2555619" y="3215745"/>
                    </a:cubicBezTo>
                    <a:cubicBezTo>
                      <a:pt x="2533300" y="3227045"/>
                      <a:pt x="2510069" y="3236590"/>
                      <a:pt x="2485785" y="3243328"/>
                    </a:cubicBezTo>
                    <a:cubicBezTo>
                      <a:pt x="2475187" y="3249153"/>
                      <a:pt x="2401071" y="3265015"/>
                      <a:pt x="2368225" y="3281649"/>
                    </a:cubicBezTo>
                    <a:cubicBezTo>
                      <a:pt x="2359943" y="3282351"/>
                      <a:pt x="2351731" y="3282631"/>
                      <a:pt x="2344081" y="3283193"/>
                    </a:cubicBezTo>
                    <a:close/>
                    <a:moveTo>
                      <a:pt x="2788422" y="3421528"/>
                    </a:moveTo>
                    <a:cubicBezTo>
                      <a:pt x="2731292" y="3461533"/>
                      <a:pt x="2659282" y="3481606"/>
                      <a:pt x="2589939" y="3470797"/>
                    </a:cubicBezTo>
                    <a:cubicBezTo>
                      <a:pt x="2529370" y="3455918"/>
                      <a:pt x="2483188" y="3408824"/>
                      <a:pt x="2438971" y="3367415"/>
                    </a:cubicBezTo>
                    <a:cubicBezTo>
                      <a:pt x="2418196" y="3347202"/>
                      <a:pt x="2397071" y="3324392"/>
                      <a:pt x="2373348" y="3306284"/>
                    </a:cubicBezTo>
                    <a:cubicBezTo>
                      <a:pt x="2376717" y="3306424"/>
                      <a:pt x="2380016" y="3306494"/>
                      <a:pt x="2383174" y="3306705"/>
                    </a:cubicBezTo>
                    <a:cubicBezTo>
                      <a:pt x="2414056" y="3308600"/>
                      <a:pt x="2443814" y="3299897"/>
                      <a:pt x="2472941" y="3290703"/>
                    </a:cubicBezTo>
                    <a:cubicBezTo>
                      <a:pt x="2511893" y="3280526"/>
                      <a:pt x="2549092" y="3264454"/>
                      <a:pt x="2582780" y="3242486"/>
                    </a:cubicBezTo>
                    <a:cubicBezTo>
                      <a:pt x="2582851" y="3242486"/>
                      <a:pt x="2582851" y="3242416"/>
                      <a:pt x="2582921" y="3242416"/>
                    </a:cubicBezTo>
                    <a:cubicBezTo>
                      <a:pt x="2606433" y="3230765"/>
                      <a:pt x="2629032" y="3217219"/>
                      <a:pt x="2650439" y="3201708"/>
                    </a:cubicBezTo>
                    <a:cubicBezTo>
                      <a:pt x="2679285" y="3182969"/>
                      <a:pt x="2700480" y="3155035"/>
                      <a:pt x="2720624" y="3127593"/>
                    </a:cubicBezTo>
                    <a:cubicBezTo>
                      <a:pt x="2742170" y="3099238"/>
                      <a:pt x="2761822" y="3065900"/>
                      <a:pt x="2770595" y="3030597"/>
                    </a:cubicBezTo>
                    <a:cubicBezTo>
                      <a:pt x="2773122" y="3026386"/>
                      <a:pt x="2774736" y="3021052"/>
                      <a:pt x="2775719" y="3015086"/>
                    </a:cubicBezTo>
                    <a:cubicBezTo>
                      <a:pt x="2795932" y="3038739"/>
                      <a:pt x="2818742" y="3060075"/>
                      <a:pt x="2835166" y="3086745"/>
                    </a:cubicBezTo>
                    <a:cubicBezTo>
                      <a:pt x="2863380" y="3135945"/>
                      <a:pt x="2905000" y="3183179"/>
                      <a:pt x="2907105" y="3242275"/>
                    </a:cubicBezTo>
                    <a:cubicBezTo>
                      <a:pt x="2902754" y="3316741"/>
                      <a:pt x="2851729" y="3384259"/>
                      <a:pt x="2788422" y="3421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5" name="Google Shape;1055;p24"/>
          <p:cNvGrpSpPr/>
          <p:nvPr/>
        </p:nvGrpSpPr>
        <p:grpSpPr>
          <a:xfrm>
            <a:off x="8001450" y="1832645"/>
            <a:ext cx="628624" cy="631642"/>
            <a:chOff x="8001450" y="1832645"/>
            <a:chExt cx="628624" cy="631642"/>
          </a:xfrm>
        </p:grpSpPr>
        <p:grpSp>
          <p:nvGrpSpPr>
            <p:cNvPr id="1056" name="Google Shape;1056;p24"/>
            <p:cNvGrpSpPr/>
            <p:nvPr/>
          </p:nvGrpSpPr>
          <p:grpSpPr>
            <a:xfrm rot="523881">
              <a:off x="8040278" y="1871245"/>
              <a:ext cx="550818" cy="553611"/>
              <a:chOff x="16080420" y="3743239"/>
              <a:chExt cx="1101649" cy="1107234"/>
            </a:xfrm>
          </p:grpSpPr>
          <p:sp>
            <p:nvSpPr>
              <p:cNvPr id="1057" name="Google Shape;1057;p24"/>
              <p:cNvSpPr/>
              <p:nvPr/>
            </p:nvSpPr>
            <p:spPr>
              <a:xfrm>
                <a:off x="16080420" y="3758967"/>
                <a:ext cx="946316" cy="1067616"/>
              </a:xfrm>
              <a:custGeom>
                <a:avLst/>
                <a:gdLst/>
                <a:ahLst/>
                <a:cxnLst/>
                <a:rect l="l" t="t" r="r" b="b"/>
                <a:pathLst>
                  <a:path w="946316" h="1067616" extrusionOk="0">
                    <a:moveTo>
                      <a:pt x="923632" y="530181"/>
                    </a:moveTo>
                    <a:cubicBezTo>
                      <a:pt x="930190" y="527125"/>
                      <a:pt x="937591" y="525199"/>
                      <a:pt x="943330" y="520703"/>
                    </a:cubicBezTo>
                    <a:cubicBezTo>
                      <a:pt x="949135" y="515034"/>
                      <a:pt x="945767" y="505910"/>
                      <a:pt x="939319" y="502411"/>
                    </a:cubicBezTo>
                    <a:cubicBezTo>
                      <a:pt x="919156" y="490453"/>
                      <a:pt x="893875" y="492070"/>
                      <a:pt x="873335" y="480599"/>
                    </a:cubicBezTo>
                    <a:cubicBezTo>
                      <a:pt x="805114" y="445167"/>
                      <a:pt x="750829" y="389539"/>
                      <a:pt x="697142" y="335505"/>
                    </a:cubicBezTo>
                    <a:cubicBezTo>
                      <a:pt x="675029" y="315995"/>
                      <a:pt x="658301" y="291924"/>
                      <a:pt x="641306" y="268074"/>
                    </a:cubicBezTo>
                    <a:cubicBezTo>
                      <a:pt x="613123" y="232797"/>
                      <a:pt x="586999" y="195726"/>
                      <a:pt x="566925" y="155179"/>
                    </a:cubicBezTo>
                    <a:cubicBezTo>
                      <a:pt x="543416" y="105951"/>
                      <a:pt x="523187" y="54286"/>
                      <a:pt x="500409" y="4593"/>
                    </a:cubicBezTo>
                    <a:cubicBezTo>
                      <a:pt x="498061" y="208"/>
                      <a:pt x="491857" y="-1320"/>
                      <a:pt x="487669" y="1249"/>
                    </a:cubicBezTo>
                    <a:cubicBezTo>
                      <a:pt x="481399" y="4792"/>
                      <a:pt x="482795" y="12277"/>
                      <a:pt x="485719" y="17592"/>
                    </a:cubicBezTo>
                    <a:cubicBezTo>
                      <a:pt x="476901" y="57475"/>
                      <a:pt x="463895" y="97713"/>
                      <a:pt x="444751" y="133986"/>
                    </a:cubicBezTo>
                    <a:cubicBezTo>
                      <a:pt x="432609" y="155245"/>
                      <a:pt x="418096" y="175021"/>
                      <a:pt x="402364" y="193755"/>
                    </a:cubicBezTo>
                    <a:cubicBezTo>
                      <a:pt x="375732" y="225843"/>
                      <a:pt x="348722" y="257732"/>
                      <a:pt x="317835" y="285834"/>
                    </a:cubicBezTo>
                    <a:cubicBezTo>
                      <a:pt x="286018" y="314866"/>
                      <a:pt x="255507" y="344828"/>
                      <a:pt x="221164" y="371291"/>
                    </a:cubicBezTo>
                    <a:cubicBezTo>
                      <a:pt x="176983" y="406657"/>
                      <a:pt x="128990" y="436730"/>
                      <a:pt x="79957" y="464876"/>
                    </a:cubicBezTo>
                    <a:cubicBezTo>
                      <a:pt x="63583" y="474132"/>
                      <a:pt x="46787" y="482680"/>
                      <a:pt x="29571" y="490298"/>
                    </a:cubicBezTo>
                    <a:cubicBezTo>
                      <a:pt x="22459" y="493398"/>
                      <a:pt x="15324" y="496432"/>
                      <a:pt x="8079" y="499200"/>
                    </a:cubicBezTo>
                    <a:cubicBezTo>
                      <a:pt x="4778" y="500130"/>
                      <a:pt x="1986" y="502345"/>
                      <a:pt x="745" y="505578"/>
                    </a:cubicBezTo>
                    <a:cubicBezTo>
                      <a:pt x="-1493" y="510516"/>
                      <a:pt x="1543" y="516695"/>
                      <a:pt x="6750" y="518024"/>
                    </a:cubicBezTo>
                    <a:cubicBezTo>
                      <a:pt x="29970" y="521700"/>
                      <a:pt x="53944" y="517559"/>
                      <a:pt x="77098" y="522608"/>
                    </a:cubicBezTo>
                    <a:cubicBezTo>
                      <a:pt x="103886" y="528365"/>
                      <a:pt x="129345" y="539017"/>
                      <a:pt x="153828" y="551152"/>
                    </a:cubicBezTo>
                    <a:cubicBezTo>
                      <a:pt x="199162" y="574095"/>
                      <a:pt x="242523" y="601178"/>
                      <a:pt x="278794" y="637053"/>
                    </a:cubicBezTo>
                    <a:cubicBezTo>
                      <a:pt x="308418" y="663959"/>
                      <a:pt x="337644" y="691729"/>
                      <a:pt x="358981" y="725898"/>
                    </a:cubicBezTo>
                    <a:cubicBezTo>
                      <a:pt x="392106" y="775304"/>
                      <a:pt x="430282" y="821343"/>
                      <a:pt x="456561" y="875067"/>
                    </a:cubicBezTo>
                    <a:cubicBezTo>
                      <a:pt x="475239" y="910587"/>
                      <a:pt x="494405" y="945266"/>
                      <a:pt x="509671" y="982691"/>
                    </a:cubicBezTo>
                    <a:cubicBezTo>
                      <a:pt x="518224" y="1003640"/>
                      <a:pt x="525336" y="1025143"/>
                      <a:pt x="533379" y="1046247"/>
                    </a:cubicBezTo>
                    <a:cubicBezTo>
                      <a:pt x="536060" y="1052292"/>
                      <a:pt x="537168" y="1059401"/>
                      <a:pt x="541644" y="1064450"/>
                    </a:cubicBezTo>
                    <a:cubicBezTo>
                      <a:pt x="545300" y="1068325"/>
                      <a:pt x="551637" y="1068635"/>
                      <a:pt x="555802" y="1065424"/>
                    </a:cubicBezTo>
                    <a:cubicBezTo>
                      <a:pt x="563136" y="1058161"/>
                      <a:pt x="562161" y="1046513"/>
                      <a:pt x="565086" y="1037101"/>
                    </a:cubicBezTo>
                    <a:cubicBezTo>
                      <a:pt x="572464" y="1004681"/>
                      <a:pt x="579444" y="972083"/>
                      <a:pt x="589525" y="940372"/>
                    </a:cubicBezTo>
                    <a:cubicBezTo>
                      <a:pt x="597967" y="912292"/>
                      <a:pt x="606808" y="884345"/>
                      <a:pt x="617022" y="856885"/>
                    </a:cubicBezTo>
                    <a:cubicBezTo>
                      <a:pt x="633020" y="814766"/>
                      <a:pt x="645339" y="771096"/>
                      <a:pt x="665125" y="730504"/>
                    </a:cubicBezTo>
                    <a:cubicBezTo>
                      <a:pt x="702837" y="653551"/>
                      <a:pt x="792263" y="596616"/>
                      <a:pt x="865625" y="555759"/>
                    </a:cubicBezTo>
                    <a:cubicBezTo>
                      <a:pt x="884414" y="546502"/>
                      <a:pt x="904289" y="538375"/>
                      <a:pt x="923632" y="530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16928898" y="3743239"/>
                <a:ext cx="253171" cy="311414"/>
              </a:xfrm>
              <a:custGeom>
                <a:avLst/>
                <a:gdLst/>
                <a:ahLst/>
                <a:cxnLst/>
                <a:rect l="l" t="t" r="r" b="b"/>
                <a:pathLst>
                  <a:path w="253171" h="311414" extrusionOk="0">
                    <a:moveTo>
                      <a:pt x="209182" y="85982"/>
                    </a:moveTo>
                    <a:cubicBezTo>
                      <a:pt x="184876" y="68908"/>
                      <a:pt x="162962" y="47051"/>
                      <a:pt x="149535" y="20344"/>
                    </a:cubicBezTo>
                    <a:cubicBezTo>
                      <a:pt x="148183" y="17532"/>
                      <a:pt x="146034" y="11375"/>
                      <a:pt x="142135" y="10180"/>
                    </a:cubicBezTo>
                    <a:cubicBezTo>
                      <a:pt x="142644" y="7456"/>
                      <a:pt x="143398" y="4488"/>
                      <a:pt x="142312" y="1787"/>
                    </a:cubicBezTo>
                    <a:cubicBezTo>
                      <a:pt x="141736" y="37"/>
                      <a:pt x="139210" y="-760"/>
                      <a:pt x="138035" y="945"/>
                    </a:cubicBezTo>
                    <a:cubicBezTo>
                      <a:pt x="133028" y="9072"/>
                      <a:pt x="128840" y="18063"/>
                      <a:pt x="123988" y="26434"/>
                    </a:cubicBezTo>
                    <a:cubicBezTo>
                      <a:pt x="113751" y="45368"/>
                      <a:pt x="100435" y="62309"/>
                      <a:pt x="86210" y="78608"/>
                    </a:cubicBezTo>
                    <a:cubicBezTo>
                      <a:pt x="64607" y="104650"/>
                      <a:pt x="36933" y="124514"/>
                      <a:pt x="6157" y="138332"/>
                    </a:cubicBezTo>
                    <a:cubicBezTo>
                      <a:pt x="2168" y="140281"/>
                      <a:pt x="-446" y="144489"/>
                      <a:pt x="63" y="148984"/>
                    </a:cubicBezTo>
                    <a:cubicBezTo>
                      <a:pt x="551" y="155738"/>
                      <a:pt x="7486" y="158684"/>
                      <a:pt x="12781" y="161275"/>
                    </a:cubicBezTo>
                    <a:cubicBezTo>
                      <a:pt x="20448" y="164995"/>
                      <a:pt x="26940" y="168029"/>
                      <a:pt x="34784" y="171993"/>
                    </a:cubicBezTo>
                    <a:cubicBezTo>
                      <a:pt x="34739" y="171971"/>
                      <a:pt x="34651" y="171926"/>
                      <a:pt x="34562" y="171882"/>
                    </a:cubicBezTo>
                    <a:cubicBezTo>
                      <a:pt x="34274" y="171749"/>
                      <a:pt x="34008" y="171616"/>
                      <a:pt x="33720" y="171461"/>
                    </a:cubicBezTo>
                    <a:cubicBezTo>
                      <a:pt x="34119" y="171638"/>
                      <a:pt x="34495" y="171838"/>
                      <a:pt x="34872" y="172037"/>
                    </a:cubicBezTo>
                    <a:cubicBezTo>
                      <a:pt x="35204" y="172214"/>
                      <a:pt x="35559" y="172369"/>
                      <a:pt x="35891" y="172546"/>
                    </a:cubicBezTo>
                    <a:cubicBezTo>
                      <a:pt x="35271" y="172258"/>
                      <a:pt x="35160" y="172214"/>
                      <a:pt x="35049" y="172148"/>
                    </a:cubicBezTo>
                    <a:cubicBezTo>
                      <a:pt x="34983" y="172103"/>
                      <a:pt x="34894" y="172081"/>
                      <a:pt x="34828" y="172037"/>
                    </a:cubicBezTo>
                    <a:cubicBezTo>
                      <a:pt x="82466" y="196706"/>
                      <a:pt x="124032" y="241041"/>
                      <a:pt x="140805" y="292505"/>
                    </a:cubicBezTo>
                    <a:cubicBezTo>
                      <a:pt x="143530" y="298950"/>
                      <a:pt x="144173" y="310000"/>
                      <a:pt x="153058" y="311262"/>
                    </a:cubicBezTo>
                    <a:cubicBezTo>
                      <a:pt x="162032" y="312768"/>
                      <a:pt x="165488" y="302759"/>
                      <a:pt x="166818" y="295628"/>
                    </a:cubicBezTo>
                    <a:cubicBezTo>
                      <a:pt x="169277" y="285707"/>
                      <a:pt x="171471" y="275764"/>
                      <a:pt x="174019" y="265887"/>
                    </a:cubicBezTo>
                    <a:cubicBezTo>
                      <a:pt x="180466" y="240797"/>
                      <a:pt x="187534" y="215685"/>
                      <a:pt x="201117" y="193274"/>
                    </a:cubicBezTo>
                    <a:cubicBezTo>
                      <a:pt x="214987" y="167918"/>
                      <a:pt x="238341" y="149117"/>
                      <a:pt x="252610" y="124270"/>
                    </a:cubicBezTo>
                    <a:cubicBezTo>
                      <a:pt x="258127" y="104296"/>
                      <a:pt x="221479" y="96124"/>
                      <a:pt x="209182" y="8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17086366" y="4557324"/>
                <a:ext cx="44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4" h="88" extrusionOk="0">
                    <a:moveTo>
                      <a:pt x="0" y="0"/>
                    </a:moveTo>
                    <a:cubicBezTo>
                      <a:pt x="22" y="22"/>
                      <a:pt x="22" y="66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22" y="66"/>
                      <a:pt x="0" y="2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16910567" y="4534902"/>
                <a:ext cx="268185" cy="315571"/>
              </a:xfrm>
              <a:custGeom>
                <a:avLst/>
                <a:gdLst/>
                <a:ahLst/>
                <a:cxnLst/>
                <a:rect l="l" t="t" r="r" b="b"/>
                <a:pathLst>
                  <a:path w="268185" h="315571" extrusionOk="0">
                    <a:moveTo>
                      <a:pt x="259264" y="128385"/>
                    </a:moveTo>
                    <a:cubicBezTo>
                      <a:pt x="246257" y="116139"/>
                      <a:pt x="231412" y="106018"/>
                      <a:pt x="219425" y="92687"/>
                    </a:cubicBezTo>
                    <a:cubicBezTo>
                      <a:pt x="200570" y="72159"/>
                      <a:pt x="188162" y="47290"/>
                      <a:pt x="175842" y="22510"/>
                    </a:cubicBezTo>
                    <a:cubicBezTo>
                      <a:pt x="175864" y="22576"/>
                      <a:pt x="175887" y="22621"/>
                      <a:pt x="175909" y="22665"/>
                    </a:cubicBezTo>
                    <a:cubicBezTo>
                      <a:pt x="173228" y="17727"/>
                      <a:pt x="171455" y="12434"/>
                      <a:pt x="170414" y="6920"/>
                    </a:cubicBezTo>
                    <a:cubicBezTo>
                      <a:pt x="169904" y="4617"/>
                      <a:pt x="168109" y="2513"/>
                      <a:pt x="166093" y="1317"/>
                    </a:cubicBezTo>
                    <a:cubicBezTo>
                      <a:pt x="157851" y="-3400"/>
                      <a:pt x="149298" y="5436"/>
                      <a:pt x="152732" y="13829"/>
                    </a:cubicBezTo>
                    <a:cubicBezTo>
                      <a:pt x="114888" y="66423"/>
                      <a:pt x="75958" y="95965"/>
                      <a:pt x="13652" y="114965"/>
                    </a:cubicBezTo>
                    <a:cubicBezTo>
                      <a:pt x="-27205" y="127743"/>
                      <a:pt x="35477" y="161425"/>
                      <a:pt x="47863" y="173383"/>
                    </a:cubicBezTo>
                    <a:cubicBezTo>
                      <a:pt x="62974" y="185696"/>
                      <a:pt x="74828" y="201596"/>
                      <a:pt x="82229" y="219622"/>
                    </a:cubicBezTo>
                    <a:cubicBezTo>
                      <a:pt x="89696" y="237117"/>
                      <a:pt x="94504" y="254877"/>
                      <a:pt x="96586" y="274497"/>
                    </a:cubicBezTo>
                    <a:cubicBezTo>
                      <a:pt x="97539" y="283377"/>
                      <a:pt x="98204" y="292280"/>
                      <a:pt x="99112" y="301182"/>
                    </a:cubicBezTo>
                    <a:cubicBezTo>
                      <a:pt x="99400" y="306320"/>
                      <a:pt x="100619" y="311856"/>
                      <a:pt x="105538" y="314491"/>
                    </a:cubicBezTo>
                    <a:cubicBezTo>
                      <a:pt x="120826" y="320714"/>
                      <a:pt x="128160" y="298436"/>
                      <a:pt x="135539" y="288891"/>
                    </a:cubicBezTo>
                    <a:cubicBezTo>
                      <a:pt x="151026" y="263558"/>
                      <a:pt x="168109" y="239242"/>
                      <a:pt x="187652" y="216566"/>
                    </a:cubicBezTo>
                    <a:cubicBezTo>
                      <a:pt x="206751" y="191941"/>
                      <a:pt x="235112" y="177480"/>
                      <a:pt x="258909" y="158059"/>
                    </a:cubicBezTo>
                    <a:cubicBezTo>
                      <a:pt x="272137" y="149511"/>
                      <a:pt x="270276" y="137885"/>
                      <a:pt x="25926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24"/>
            <p:cNvSpPr/>
            <p:nvPr/>
          </p:nvSpPr>
          <p:spPr>
            <a:xfrm rot="533899">
              <a:off x="8040017" y="1874250"/>
              <a:ext cx="474133" cy="534908"/>
            </a:xfrm>
            <a:custGeom>
              <a:avLst/>
              <a:gdLst/>
              <a:ahLst/>
              <a:cxnLst/>
              <a:rect l="l" t="t" r="r" b="b"/>
              <a:pathLst>
                <a:path w="946316" h="1067616" extrusionOk="0">
                  <a:moveTo>
                    <a:pt x="541644" y="1064450"/>
                  </a:moveTo>
                  <a:cubicBezTo>
                    <a:pt x="537168" y="1059401"/>
                    <a:pt x="536060" y="1052292"/>
                    <a:pt x="533379" y="1046247"/>
                  </a:cubicBezTo>
                  <a:cubicBezTo>
                    <a:pt x="525336" y="1025143"/>
                    <a:pt x="518224" y="1003640"/>
                    <a:pt x="509671" y="982691"/>
                  </a:cubicBezTo>
                  <a:cubicBezTo>
                    <a:pt x="494405" y="945266"/>
                    <a:pt x="475239" y="910587"/>
                    <a:pt x="456561" y="875067"/>
                  </a:cubicBezTo>
                  <a:cubicBezTo>
                    <a:pt x="430282" y="821343"/>
                    <a:pt x="392106" y="775304"/>
                    <a:pt x="358981" y="725898"/>
                  </a:cubicBezTo>
                  <a:cubicBezTo>
                    <a:pt x="337644" y="691729"/>
                    <a:pt x="308418" y="663959"/>
                    <a:pt x="278794" y="637053"/>
                  </a:cubicBezTo>
                  <a:cubicBezTo>
                    <a:pt x="242523" y="601178"/>
                    <a:pt x="199162" y="574095"/>
                    <a:pt x="153828" y="551152"/>
                  </a:cubicBezTo>
                  <a:cubicBezTo>
                    <a:pt x="129345" y="539017"/>
                    <a:pt x="103886" y="528365"/>
                    <a:pt x="77098" y="522608"/>
                  </a:cubicBezTo>
                  <a:cubicBezTo>
                    <a:pt x="53944" y="517559"/>
                    <a:pt x="29970" y="521700"/>
                    <a:pt x="6750" y="518024"/>
                  </a:cubicBezTo>
                  <a:cubicBezTo>
                    <a:pt x="1543" y="516695"/>
                    <a:pt x="-1493" y="510516"/>
                    <a:pt x="745" y="505578"/>
                  </a:cubicBezTo>
                  <a:cubicBezTo>
                    <a:pt x="1986" y="502345"/>
                    <a:pt x="4778" y="500130"/>
                    <a:pt x="8079" y="499200"/>
                  </a:cubicBezTo>
                  <a:cubicBezTo>
                    <a:pt x="15324" y="496432"/>
                    <a:pt x="22459" y="493398"/>
                    <a:pt x="29571" y="490298"/>
                  </a:cubicBezTo>
                  <a:cubicBezTo>
                    <a:pt x="46787" y="482680"/>
                    <a:pt x="63583" y="474132"/>
                    <a:pt x="79957" y="464876"/>
                  </a:cubicBezTo>
                  <a:cubicBezTo>
                    <a:pt x="128990" y="436730"/>
                    <a:pt x="176983" y="406657"/>
                    <a:pt x="221164" y="371291"/>
                  </a:cubicBezTo>
                  <a:cubicBezTo>
                    <a:pt x="255507" y="344828"/>
                    <a:pt x="286018" y="314866"/>
                    <a:pt x="317835" y="285834"/>
                  </a:cubicBezTo>
                  <a:cubicBezTo>
                    <a:pt x="348722" y="257732"/>
                    <a:pt x="375732" y="225843"/>
                    <a:pt x="402364" y="193755"/>
                  </a:cubicBezTo>
                  <a:cubicBezTo>
                    <a:pt x="418096" y="175021"/>
                    <a:pt x="432609" y="155245"/>
                    <a:pt x="444751" y="133986"/>
                  </a:cubicBezTo>
                  <a:cubicBezTo>
                    <a:pt x="463895" y="97713"/>
                    <a:pt x="476901" y="57475"/>
                    <a:pt x="485719" y="17592"/>
                  </a:cubicBezTo>
                  <a:cubicBezTo>
                    <a:pt x="482795" y="12277"/>
                    <a:pt x="481399" y="4792"/>
                    <a:pt x="487669" y="1249"/>
                  </a:cubicBezTo>
                  <a:cubicBezTo>
                    <a:pt x="491857" y="-1320"/>
                    <a:pt x="498061" y="208"/>
                    <a:pt x="500409" y="4593"/>
                  </a:cubicBezTo>
                  <a:cubicBezTo>
                    <a:pt x="523187" y="54286"/>
                    <a:pt x="543416" y="105951"/>
                    <a:pt x="566925" y="155179"/>
                  </a:cubicBezTo>
                  <a:cubicBezTo>
                    <a:pt x="586999" y="195726"/>
                    <a:pt x="613123" y="232797"/>
                    <a:pt x="641306" y="268074"/>
                  </a:cubicBezTo>
                  <a:cubicBezTo>
                    <a:pt x="658301" y="291924"/>
                    <a:pt x="675029" y="315995"/>
                    <a:pt x="697142" y="335505"/>
                  </a:cubicBezTo>
                  <a:cubicBezTo>
                    <a:pt x="750829" y="389539"/>
                    <a:pt x="805114" y="445167"/>
                    <a:pt x="873335" y="480599"/>
                  </a:cubicBezTo>
                  <a:cubicBezTo>
                    <a:pt x="893875" y="492070"/>
                    <a:pt x="919156" y="490453"/>
                    <a:pt x="939319" y="502411"/>
                  </a:cubicBezTo>
                  <a:cubicBezTo>
                    <a:pt x="945767" y="505910"/>
                    <a:pt x="949135" y="515034"/>
                    <a:pt x="943330" y="520703"/>
                  </a:cubicBezTo>
                  <a:cubicBezTo>
                    <a:pt x="937591" y="525199"/>
                    <a:pt x="930190" y="527125"/>
                    <a:pt x="923632" y="530181"/>
                  </a:cubicBezTo>
                  <a:cubicBezTo>
                    <a:pt x="904289" y="538375"/>
                    <a:pt x="884414" y="546502"/>
                    <a:pt x="865625" y="555759"/>
                  </a:cubicBezTo>
                  <a:cubicBezTo>
                    <a:pt x="792263" y="596616"/>
                    <a:pt x="702837" y="653551"/>
                    <a:pt x="665125" y="730504"/>
                  </a:cubicBezTo>
                  <a:cubicBezTo>
                    <a:pt x="645339" y="771096"/>
                    <a:pt x="633020" y="814766"/>
                    <a:pt x="617022" y="856885"/>
                  </a:cubicBezTo>
                  <a:cubicBezTo>
                    <a:pt x="606808" y="884345"/>
                    <a:pt x="597967" y="912292"/>
                    <a:pt x="589525" y="940372"/>
                  </a:cubicBezTo>
                  <a:cubicBezTo>
                    <a:pt x="579444" y="972083"/>
                    <a:pt x="572464" y="1004681"/>
                    <a:pt x="565086" y="1037101"/>
                  </a:cubicBezTo>
                  <a:cubicBezTo>
                    <a:pt x="562161" y="1046513"/>
                    <a:pt x="563136" y="1058161"/>
                    <a:pt x="555802" y="1065424"/>
                  </a:cubicBezTo>
                  <a:cubicBezTo>
                    <a:pt x="551637" y="1068635"/>
                    <a:pt x="545300" y="1068325"/>
                    <a:pt x="541644" y="1064450"/>
                  </a:cubicBezTo>
                  <a:close/>
                  <a:moveTo>
                    <a:pt x="401124" y="753956"/>
                  </a:moveTo>
                  <a:cubicBezTo>
                    <a:pt x="436996" y="799574"/>
                    <a:pt x="465579" y="850021"/>
                    <a:pt x="491813" y="901663"/>
                  </a:cubicBezTo>
                  <a:cubicBezTo>
                    <a:pt x="514125" y="942764"/>
                    <a:pt x="532161" y="985902"/>
                    <a:pt x="547360" y="1030103"/>
                  </a:cubicBezTo>
                  <a:cubicBezTo>
                    <a:pt x="562006" y="959882"/>
                    <a:pt x="583676" y="891476"/>
                    <a:pt x="608824" y="824355"/>
                  </a:cubicBezTo>
                  <a:cubicBezTo>
                    <a:pt x="620168" y="792864"/>
                    <a:pt x="630206" y="760821"/>
                    <a:pt x="644298" y="730416"/>
                  </a:cubicBezTo>
                  <a:cubicBezTo>
                    <a:pt x="657503" y="699546"/>
                    <a:pt x="677710" y="672640"/>
                    <a:pt x="702216" y="649808"/>
                  </a:cubicBezTo>
                  <a:cubicBezTo>
                    <a:pt x="718302" y="633709"/>
                    <a:pt x="734809" y="617897"/>
                    <a:pt x="753443" y="604721"/>
                  </a:cubicBezTo>
                  <a:cubicBezTo>
                    <a:pt x="803651" y="567628"/>
                    <a:pt x="857560" y="535452"/>
                    <a:pt x="915966" y="513019"/>
                  </a:cubicBezTo>
                  <a:cubicBezTo>
                    <a:pt x="901209" y="509166"/>
                    <a:pt x="885921" y="506973"/>
                    <a:pt x="871917" y="500640"/>
                  </a:cubicBezTo>
                  <a:cubicBezTo>
                    <a:pt x="847101" y="488903"/>
                    <a:pt x="823460" y="474066"/>
                    <a:pt x="801768" y="457258"/>
                  </a:cubicBezTo>
                  <a:cubicBezTo>
                    <a:pt x="765940" y="428204"/>
                    <a:pt x="730887" y="398242"/>
                    <a:pt x="699579" y="364271"/>
                  </a:cubicBezTo>
                  <a:cubicBezTo>
                    <a:pt x="674786" y="340931"/>
                    <a:pt x="651100" y="316615"/>
                    <a:pt x="632510" y="287893"/>
                  </a:cubicBezTo>
                  <a:cubicBezTo>
                    <a:pt x="612591" y="260788"/>
                    <a:pt x="590766" y="235100"/>
                    <a:pt x="573904" y="205869"/>
                  </a:cubicBezTo>
                  <a:cubicBezTo>
                    <a:pt x="539938" y="152411"/>
                    <a:pt x="519930" y="91800"/>
                    <a:pt x="493053" y="34777"/>
                  </a:cubicBezTo>
                  <a:cubicBezTo>
                    <a:pt x="472425" y="139412"/>
                    <a:pt x="434381" y="182616"/>
                    <a:pt x="366381" y="260301"/>
                  </a:cubicBezTo>
                  <a:cubicBezTo>
                    <a:pt x="326587" y="302177"/>
                    <a:pt x="283780" y="341396"/>
                    <a:pt x="239621" y="378643"/>
                  </a:cubicBezTo>
                  <a:cubicBezTo>
                    <a:pt x="180616" y="426122"/>
                    <a:pt x="116449" y="467467"/>
                    <a:pt x="48715" y="501348"/>
                  </a:cubicBezTo>
                  <a:cubicBezTo>
                    <a:pt x="103820" y="501902"/>
                    <a:pt x="153939" y="529473"/>
                    <a:pt x="200934" y="555559"/>
                  </a:cubicBezTo>
                  <a:cubicBezTo>
                    <a:pt x="251718" y="583395"/>
                    <a:pt x="293573" y="624009"/>
                    <a:pt x="334409" y="664468"/>
                  </a:cubicBezTo>
                  <a:cubicBezTo>
                    <a:pt x="360842" y="691042"/>
                    <a:pt x="378989" y="724060"/>
                    <a:pt x="401124" y="753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 rot="533899">
              <a:off x="8491923" y="1906317"/>
              <a:ext cx="126846" cy="156028"/>
            </a:xfrm>
            <a:custGeom>
              <a:avLst/>
              <a:gdLst/>
              <a:ahLst/>
              <a:cxnLst/>
              <a:rect l="l" t="t" r="r" b="b"/>
              <a:pathLst>
                <a:path w="253171" h="311414" extrusionOk="0">
                  <a:moveTo>
                    <a:pt x="153058" y="311262"/>
                  </a:moveTo>
                  <a:cubicBezTo>
                    <a:pt x="144173" y="310000"/>
                    <a:pt x="143530" y="298950"/>
                    <a:pt x="140805" y="292505"/>
                  </a:cubicBezTo>
                  <a:cubicBezTo>
                    <a:pt x="124032" y="241041"/>
                    <a:pt x="82466" y="196706"/>
                    <a:pt x="34828" y="172037"/>
                  </a:cubicBezTo>
                  <a:cubicBezTo>
                    <a:pt x="34894" y="172081"/>
                    <a:pt x="34983" y="172103"/>
                    <a:pt x="35049" y="172148"/>
                  </a:cubicBezTo>
                  <a:cubicBezTo>
                    <a:pt x="35160" y="172214"/>
                    <a:pt x="35271" y="172258"/>
                    <a:pt x="35891" y="172546"/>
                  </a:cubicBezTo>
                  <a:cubicBezTo>
                    <a:pt x="35559" y="172369"/>
                    <a:pt x="35204" y="172214"/>
                    <a:pt x="34872" y="172037"/>
                  </a:cubicBezTo>
                  <a:cubicBezTo>
                    <a:pt x="34495" y="171838"/>
                    <a:pt x="34119" y="171638"/>
                    <a:pt x="33720" y="171461"/>
                  </a:cubicBezTo>
                  <a:cubicBezTo>
                    <a:pt x="34008" y="171616"/>
                    <a:pt x="34274" y="171749"/>
                    <a:pt x="34562" y="171882"/>
                  </a:cubicBezTo>
                  <a:cubicBezTo>
                    <a:pt x="34651" y="171926"/>
                    <a:pt x="34739" y="171971"/>
                    <a:pt x="34784" y="171993"/>
                  </a:cubicBezTo>
                  <a:cubicBezTo>
                    <a:pt x="26940" y="168029"/>
                    <a:pt x="20448" y="164995"/>
                    <a:pt x="12781" y="161275"/>
                  </a:cubicBezTo>
                  <a:cubicBezTo>
                    <a:pt x="7486" y="158684"/>
                    <a:pt x="551" y="155738"/>
                    <a:pt x="63" y="148984"/>
                  </a:cubicBezTo>
                  <a:cubicBezTo>
                    <a:pt x="-446" y="144489"/>
                    <a:pt x="2168" y="140281"/>
                    <a:pt x="6157" y="138332"/>
                  </a:cubicBezTo>
                  <a:cubicBezTo>
                    <a:pt x="36933" y="124514"/>
                    <a:pt x="64607" y="104650"/>
                    <a:pt x="86210" y="78608"/>
                  </a:cubicBezTo>
                  <a:cubicBezTo>
                    <a:pt x="100435" y="62309"/>
                    <a:pt x="113751" y="45368"/>
                    <a:pt x="123988" y="26434"/>
                  </a:cubicBezTo>
                  <a:cubicBezTo>
                    <a:pt x="128840" y="18063"/>
                    <a:pt x="133028" y="9072"/>
                    <a:pt x="138035" y="945"/>
                  </a:cubicBezTo>
                  <a:cubicBezTo>
                    <a:pt x="139210" y="-760"/>
                    <a:pt x="141736" y="37"/>
                    <a:pt x="142312" y="1787"/>
                  </a:cubicBezTo>
                  <a:cubicBezTo>
                    <a:pt x="143398" y="4488"/>
                    <a:pt x="142644" y="7456"/>
                    <a:pt x="142135" y="10180"/>
                  </a:cubicBezTo>
                  <a:cubicBezTo>
                    <a:pt x="146034" y="11375"/>
                    <a:pt x="148183" y="17532"/>
                    <a:pt x="149535" y="20344"/>
                  </a:cubicBezTo>
                  <a:cubicBezTo>
                    <a:pt x="162962" y="47051"/>
                    <a:pt x="184876" y="68908"/>
                    <a:pt x="209182" y="85982"/>
                  </a:cubicBezTo>
                  <a:cubicBezTo>
                    <a:pt x="221479" y="96124"/>
                    <a:pt x="258127" y="104296"/>
                    <a:pt x="252610" y="124270"/>
                  </a:cubicBezTo>
                  <a:cubicBezTo>
                    <a:pt x="238341" y="149117"/>
                    <a:pt x="214987" y="167918"/>
                    <a:pt x="201117" y="193274"/>
                  </a:cubicBezTo>
                  <a:cubicBezTo>
                    <a:pt x="187534" y="215685"/>
                    <a:pt x="180466" y="240797"/>
                    <a:pt x="174019" y="265887"/>
                  </a:cubicBezTo>
                  <a:cubicBezTo>
                    <a:pt x="171471" y="275764"/>
                    <a:pt x="169277" y="285707"/>
                    <a:pt x="166818" y="295628"/>
                  </a:cubicBezTo>
                  <a:cubicBezTo>
                    <a:pt x="165488" y="302759"/>
                    <a:pt x="162032" y="312768"/>
                    <a:pt x="153058" y="311262"/>
                  </a:cubicBezTo>
                  <a:close/>
                  <a:moveTo>
                    <a:pt x="33166" y="150889"/>
                  </a:moveTo>
                  <a:cubicBezTo>
                    <a:pt x="84681" y="174318"/>
                    <a:pt x="131699" y="219560"/>
                    <a:pt x="153102" y="272331"/>
                  </a:cubicBezTo>
                  <a:cubicBezTo>
                    <a:pt x="168989" y="200316"/>
                    <a:pt x="186537" y="175780"/>
                    <a:pt x="232934" y="120971"/>
                  </a:cubicBezTo>
                  <a:cubicBezTo>
                    <a:pt x="218222" y="111847"/>
                    <a:pt x="201936" y="105314"/>
                    <a:pt x="188509" y="94153"/>
                  </a:cubicBezTo>
                  <a:cubicBezTo>
                    <a:pt x="166795" y="77057"/>
                    <a:pt x="147098" y="56175"/>
                    <a:pt x="134180" y="31594"/>
                  </a:cubicBezTo>
                  <a:cubicBezTo>
                    <a:pt x="124209" y="55045"/>
                    <a:pt x="108234" y="75086"/>
                    <a:pt x="91949" y="94397"/>
                  </a:cubicBezTo>
                  <a:cubicBezTo>
                    <a:pt x="73691" y="116365"/>
                    <a:pt x="51158" y="134280"/>
                    <a:pt x="25832" y="147456"/>
                  </a:cubicBezTo>
                  <a:cubicBezTo>
                    <a:pt x="28291" y="148608"/>
                    <a:pt x="30729" y="149737"/>
                    <a:pt x="33166" y="150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 rot="533899">
              <a:off x="8422553" y="2296736"/>
              <a:ext cx="134369" cy="158111"/>
            </a:xfrm>
            <a:custGeom>
              <a:avLst/>
              <a:gdLst/>
              <a:ahLst/>
              <a:cxnLst/>
              <a:rect l="l" t="t" r="r" b="b"/>
              <a:pathLst>
                <a:path w="268185" h="315571" extrusionOk="0">
                  <a:moveTo>
                    <a:pt x="105538" y="314491"/>
                  </a:moveTo>
                  <a:cubicBezTo>
                    <a:pt x="100619" y="311856"/>
                    <a:pt x="99400" y="306320"/>
                    <a:pt x="99112" y="301182"/>
                  </a:cubicBezTo>
                  <a:cubicBezTo>
                    <a:pt x="98204" y="292280"/>
                    <a:pt x="97539" y="283377"/>
                    <a:pt x="96586" y="274497"/>
                  </a:cubicBezTo>
                  <a:cubicBezTo>
                    <a:pt x="94504" y="254877"/>
                    <a:pt x="89696" y="237117"/>
                    <a:pt x="82229" y="219622"/>
                  </a:cubicBezTo>
                  <a:cubicBezTo>
                    <a:pt x="74828" y="201596"/>
                    <a:pt x="62974" y="185696"/>
                    <a:pt x="47863" y="173383"/>
                  </a:cubicBezTo>
                  <a:cubicBezTo>
                    <a:pt x="35477" y="161425"/>
                    <a:pt x="-27205" y="127743"/>
                    <a:pt x="13652" y="114965"/>
                  </a:cubicBezTo>
                  <a:cubicBezTo>
                    <a:pt x="75958" y="95965"/>
                    <a:pt x="114888" y="66423"/>
                    <a:pt x="152732" y="13829"/>
                  </a:cubicBezTo>
                  <a:cubicBezTo>
                    <a:pt x="149298" y="5436"/>
                    <a:pt x="157851" y="-3400"/>
                    <a:pt x="166093" y="1317"/>
                  </a:cubicBezTo>
                  <a:cubicBezTo>
                    <a:pt x="168109" y="2513"/>
                    <a:pt x="169904" y="4617"/>
                    <a:pt x="170414" y="6920"/>
                  </a:cubicBezTo>
                  <a:cubicBezTo>
                    <a:pt x="171455" y="12434"/>
                    <a:pt x="173228" y="17727"/>
                    <a:pt x="175909" y="22665"/>
                  </a:cubicBezTo>
                  <a:cubicBezTo>
                    <a:pt x="175887" y="22621"/>
                    <a:pt x="175864" y="22576"/>
                    <a:pt x="175842" y="22510"/>
                  </a:cubicBezTo>
                  <a:cubicBezTo>
                    <a:pt x="175820" y="22488"/>
                    <a:pt x="175798" y="22444"/>
                    <a:pt x="175798" y="22421"/>
                  </a:cubicBezTo>
                  <a:cubicBezTo>
                    <a:pt x="188139" y="47224"/>
                    <a:pt x="200547" y="72137"/>
                    <a:pt x="219425" y="92687"/>
                  </a:cubicBezTo>
                  <a:cubicBezTo>
                    <a:pt x="231412" y="106018"/>
                    <a:pt x="246257" y="116139"/>
                    <a:pt x="259264" y="128385"/>
                  </a:cubicBezTo>
                  <a:cubicBezTo>
                    <a:pt x="270276" y="137885"/>
                    <a:pt x="272137" y="149511"/>
                    <a:pt x="258909" y="158059"/>
                  </a:cubicBezTo>
                  <a:cubicBezTo>
                    <a:pt x="235112" y="177480"/>
                    <a:pt x="206751" y="191941"/>
                    <a:pt x="187652" y="216566"/>
                  </a:cubicBezTo>
                  <a:cubicBezTo>
                    <a:pt x="168109" y="239242"/>
                    <a:pt x="151026" y="263558"/>
                    <a:pt x="135539" y="288891"/>
                  </a:cubicBezTo>
                  <a:cubicBezTo>
                    <a:pt x="128160" y="298436"/>
                    <a:pt x="120826" y="320714"/>
                    <a:pt x="105538" y="314491"/>
                  </a:cubicBezTo>
                  <a:close/>
                  <a:moveTo>
                    <a:pt x="115708" y="278749"/>
                  </a:moveTo>
                  <a:cubicBezTo>
                    <a:pt x="115885" y="280676"/>
                    <a:pt x="116062" y="282602"/>
                    <a:pt x="116218" y="284529"/>
                  </a:cubicBezTo>
                  <a:cubicBezTo>
                    <a:pt x="137976" y="249097"/>
                    <a:pt x="161706" y="214285"/>
                    <a:pt x="191596" y="185164"/>
                  </a:cubicBezTo>
                  <a:cubicBezTo>
                    <a:pt x="208679" y="169154"/>
                    <a:pt x="229750" y="158369"/>
                    <a:pt x="247520" y="143178"/>
                  </a:cubicBezTo>
                  <a:cubicBezTo>
                    <a:pt x="232564" y="128894"/>
                    <a:pt x="214927" y="117357"/>
                    <a:pt x="201899" y="101102"/>
                  </a:cubicBezTo>
                  <a:cubicBezTo>
                    <a:pt x="182312" y="78980"/>
                    <a:pt x="169594" y="51941"/>
                    <a:pt x="156566" y="25677"/>
                  </a:cubicBezTo>
                  <a:cubicBezTo>
                    <a:pt x="125546" y="78293"/>
                    <a:pt x="77952" y="110315"/>
                    <a:pt x="21009" y="129846"/>
                  </a:cubicBezTo>
                  <a:cubicBezTo>
                    <a:pt x="38468" y="145370"/>
                    <a:pt x="59606" y="156620"/>
                    <a:pt x="75138" y="174358"/>
                  </a:cubicBezTo>
                  <a:cubicBezTo>
                    <a:pt x="100575" y="202792"/>
                    <a:pt x="112229" y="241523"/>
                    <a:pt x="115708" y="278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 rot="533899">
              <a:off x="8064513" y="1892292"/>
              <a:ext cx="434507" cy="498688"/>
            </a:xfrm>
            <a:custGeom>
              <a:avLst/>
              <a:gdLst/>
              <a:ahLst/>
              <a:cxnLst/>
              <a:rect l="l" t="t" r="r" b="b"/>
              <a:pathLst>
                <a:path w="867228" h="995326" extrusionOk="0">
                  <a:moveTo>
                    <a:pt x="823180" y="465863"/>
                  </a:moveTo>
                  <a:cubicBezTo>
                    <a:pt x="837183" y="472197"/>
                    <a:pt x="852472" y="474389"/>
                    <a:pt x="867228" y="478242"/>
                  </a:cubicBezTo>
                  <a:cubicBezTo>
                    <a:pt x="808844" y="500675"/>
                    <a:pt x="754936" y="532829"/>
                    <a:pt x="704706" y="569944"/>
                  </a:cubicBezTo>
                  <a:cubicBezTo>
                    <a:pt x="686094" y="583098"/>
                    <a:pt x="669565" y="598910"/>
                    <a:pt x="653479" y="615031"/>
                  </a:cubicBezTo>
                  <a:cubicBezTo>
                    <a:pt x="628973" y="637841"/>
                    <a:pt x="608766" y="664747"/>
                    <a:pt x="595560" y="695639"/>
                  </a:cubicBezTo>
                  <a:cubicBezTo>
                    <a:pt x="581468" y="726022"/>
                    <a:pt x="571431" y="758088"/>
                    <a:pt x="560087" y="789578"/>
                  </a:cubicBezTo>
                  <a:cubicBezTo>
                    <a:pt x="534938" y="856699"/>
                    <a:pt x="513269" y="925105"/>
                    <a:pt x="498623" y="995326"/>
                  </a:cubicBezTo>
                  <a:cubicBezTo>
                    <a:pt x="483401" y="951125"/>
                    <a:pt x="465365" y="908009"/>
                    <a:pt x="443053" y="866908"/>
                  </a:cubicBezTo>
                  <a:cubicBezTo>
                    <a:pt x="416841" y="815266"/>
                    <a:pt x="388259" y="764820"/>
                    <a:pt x="352364" y="719201"/>
                  </a:cubicBezTo>
                  <a:cubicBezTo>
                    <a:pt x="330229" y="689283"/>
                    <a:pt x="312083" y="656288"/>
                    <a:pt x="285693" y="629691"/>
                  </a:cubicBezTo>
                  <a:cubicBezTo>
                    <a:pt x="244858" y="589255"/>
                    <a:pt x="203003" y="548641"/>
                    <a:pt x="152219" y="520783"/>
                  </a:cubicBezTo>
                  <a:cubicBezTo>
                    <a:pt x="105246" y="494674"/>
                    <a:pt x="55105" y="467103"/>
                    <a:pt x="0" y="466572"/>
                  </a:cubicBezTo>
                  <a:cubicBezTo>
                    <a:pt x="67734" y="432712"/>
                    <a:pt x="131923" y="391368"/>
                    <a:pt x="190905" y="343867"/>
                  </a:cubicBezTo>
                  <a:cubicBezTo>
                    <a:pt x="235087" y="306619"/>
                    <a:pt x="277872" y="267378"/>
                    <a:pt x="317666" y="225524"/>
                  </a:cubicBezTo>
                  <a:cubicBezTo>
                    <a:pt x="385666" y="147840"/>
                    <a:pt x="423710" y="104635"/>
                    <a:pt x="444360" y="0"/>
                  </a:cubicBezTo>
                  <a:cubicBezTo>
                    <a:pt x="471237" y="57045"/>
                    <a:pt x="491223" y="117634"/>
                    <a:pt x="525189" y="171114"/>
                  </a:cubicBezTo>
                  <a:cubicBezTo>
                    <a:pt x="542051" y="200345"/>
                    <a:pt x="563876" y="226033"/>
                    <a:pt x="583795" y="253139"/>
                  </a:cubicBezTo>
                  <a:cubicBezTo>
                    <a:pt x="602385" y="281839"/>
                    <a:pt x="626071" y="306154"/>
                    <a:pt x="650864" y="329517"/>
                  </a:cubicBezTo>
                  <a:cubicBezTo>
                    <a:pt x="682172" y="363487"/>
                    <a:pt x="717225" y="393449"/>
                    <a:pt x="753053" y="422503"/>
                  </a:cubicBezTo>
                  <a:cubicBezTo>
                    <a:pt x="774745" y="439289"/>
                    <a:pt x="798364" y="454126"/>
                    <a:pt x="823180" y="465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 rot="533899">
              <a:off x="8505181" y="1922320"/>
              <a:ext cx="103753" cy="120605"/>
            </a:xfrm>
            <a:custGeom>
              <a:avLst/>
              <a:gdLst/>
              <a:ahLst/>
              <a:cxnLst/>
              <a:rect l="l" t="t" r="r" b="b"/>
              <a:pathLst>
                <a:path w="207080" h="240715" extrusionOk="0">
                  <a:moveTo>
                    <a:pt x="162655" y="62559"/>
                  </a:moveTo>
                  <a:cubicBezTo>
                    <a:pt x="176082" y="73721"/>
                    <a:pt x="192368" y="80231"/>
                    <a:pt x="207080" y="89377"/>
                  </a:cubicBezTo>
                  <a:cubicBezTo>
                    <a:pt x="160683" y="144186"/>
                    <a:pt x="143135" y="168722"/>
                    <a:pt x="127270" y="240716"/>
                  </a:cubicBezTo>
                  <a:cubicBezTo>
                    <a:pt x="105867" y="187966"/>
                    <a:pt x="58849" y="142724"/>
                    <a:pt x="7312" y="119295"/>
                  </a:cubicBezTo>
                  <a:cubicBezTo>
                    <a:pt x="4897" y="118143"/>
                    <a:pt x="2437" y="117014"/>
                    <a:pt x="0" y="115862"/>
                  </a:cubicBezTo>
                  <a:cubicBezTo>
                    <a:pt x="25326" y="102686"/>
                    <a:pt x="47859" y="84793"/>
                    <a:pt x="66117" y="62803"/>
                  </a:cubicBezTo>
                  <a:cubicBezTo>
                    <a:pt x="82402" y="43471"/>
                    <a:pt x="98400" y="23429"/>
                    <a:pt x="108348" y="0"/>
                  </a:cubicBezTo>
                  <a:cubicBezTo>
                    <a:pt x="121244" y="24603"/>
                    <a:pt x="140963" y="45464"/>
                    <a:pt x="162655" y="62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 rot="533899">
              <a:off x="8433309" y="2309577"/>
              <a:ext cx="113489" cy="129693"/>
            </a:xfrm>
            <a:custGeom>
              <a:avLst/>
              <a:gdLst/>
              <a:ahLst/>
              <a:cxnLst/>
              <a:rect l="l" t="t" r="r" b="b"/>
              <a:pathLst>
                <a:path w="226511" h="258852" extrusionOk="0">
                  <a:moveTo>
                    <a:pt x="180890" y="75404"/>
                  </a:moveTo>
                  <a:cubicBezTo>
                    <a:pt x="193941" y="91636"/>
                    <a:pt x="211556" y="103195"/>
                    <a:pt x="226512" y="117457"/>
                  </a:cubicBezTo>
                  <a:cubicBezTo>
                    <a:pt x="208742" y="132670"/>
                    <a:pt x="187671" y="143455"/>
                    <a:pt x="170587" y="159466"/>
                  </a:cubicBezTo>
                  <a:cubicBezTo>
                    <a:pt x="140697" y="188586"/>
                    <a:pt x="116967" y="223398"/>
                    <a:pt x="95209" y="258852"/>
                  </a:cubicBezTo>
                  <a:cubicBezTo>
                    <a:pt x="95054" y="256926"/>
                    <a:pt x="94877" y="254999"/>
                    <a:pt x="94699" y="253072"/>
                  </a:cubicBezTo>
                  <a:cubicBezTo>
                    <a:pt x="91221" y="215847"/>
                    <a:pt x="79588" y="177115"/>
                    <a:pt x="54130" y="148659"/>
                  </a:cubicBezTo>
                  <a:cubicBezTo>
                    <a:pt x="38598" y="130921"/>
                    <a:pt x="17460" y="119671"/>
                    <a:pt x="0" y="104148"/>
                  </a:cubicBezTo>
                  <a:cubicBezTo>
                    <a:pt x="56922" y="84616"/>
                    <a:pt x="104515" y="52594"/>
                    <a:pt x="135557" y="0"/>
                  </a:cubicBezTo>
                  <a:cubicBezTo>
                    <a:pt x="148585" y="26242"/>
                    <a:pt x="161304" y="53281"/>
                    <a:pt x="180890" y="75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19" y="580285"/>
            <a:ext cx="775402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24"/>
          <p:cNvGrpSpPr/>
          <p:nvPr/>
        </p:nvGrpSpPr>
        <p:grpSpPr>
          <a:xfrm>
            <a:off x="6846619" y="2465020"/>
            <a:ext cx="2120350" cy="2552523"/>
            <a:chOff x="6846619" y="2465020"/>
            <a:chExt cx="2120350" cy="2552523"/>
          </a:xfrm>
        </p:grpSpPr>
        <p:grpSp>
          <p:nvGrpSpPr>
            <p:cNvPr id="1004" name="Google Shape;1004;p24"/>
            <p:cNvGrpSpPr/>
            <p:nvPr/>
          </p:nvGrpSpPr>
          <p:grpSpPr>
            <a:xfrm>
              <a:off x="6846619" y="2467377"/>
              <a:ext cx="2120350" cy="2550166"/>
              <a:chOff x="6846619" y="2467377"/>
              <a:chExt cx="2120350" cy="2550166"/>
            </a:xfrm>
          </p:grpSpPr>
          <p:sp>
            <p:nvSpPr>
              <p:cNvPr id="1005" name="Google Shape;1005;p24"/>
              <p:cNvSpPr/>
              <p:nvPr/>
            </p:nvSpPr>
            <p:spPr>
              <a:xfrm rot="-1008521">
                <a:off x="7137169" y="2641362"/>
                <a:ext cx="1539249" cy="2202196"/>
              </a:xfrm>
              <a:custGeom>
                <a:avLst/>
                <a:gdLst/>
                <a:ahLst/>
                <a:cxnLst/>
                <a:rect l="l" t="t" r="r" b="b"/>
                <a:pathLst>
                  <a:path w="3069762" h="4385521" extrusionOk="0">
                    <a:moveTo>
                      <a:pt x="3005736" y="3068610"/>
                    </a:moveTo>
                    <a:cubicBezTo>
                      <a:pt x="2959251" y="2869164"/>
                      <a:pt x="2920835" y="2667524"/>
                      <a:pt x="2858387" y="2472200"/>
                    </a:cubicBezTo>
                    <a:cubicBezTo>
                      <a:pt x="2792519" y="2274858"/>
                      <a:pt x="2748928" y="2071289"/>
                      <a:pt x="2689638" y="1872017"/>
                    </a:cubicBezTo>
                    <a:cubicBezTo>
                      <a:pt x="2649994" y="1734843"/>
                      <a:pt x="2605088" y="1599247"/>
                      <a:pt x="2568163" y="1461371"/>
                    </a:cubicBezTo>
                    <a:cubicBezTo>
                      <a:pt x="2532554" y="1322442"/>
                      <a:pt x="2502119" y="1182110"/>
                      <a:pt x="2465370" y="1043445"/>
                    </a:cubicBezTo>
                    <a:cubicBezTo>
                      <a:pt x="2447477" y="974419"/>
                      <a:pt x="2426779" y="906182"/>
                      <a:pt x="2405729" y="838121"/>
                    </a:cubicBezTo>
                    <a:cubicBezTo>
                      <a:pt x="2364594" y="704368"/>
                      <a:pt x="2336878" y="566667"/>
                      <a:pt x="2292235" y="433965"/>
                    </a:cubicBezTo>
                    <a:cubicBezTo>
                      <a:pt x="2249083" y="317841"/>
                      <a:pt x="2215930" y="193647"/>
                      <a:pt x="2177602" y="74014"/>
                    </a:cubicBezTo>
                    <a:cubicBezTo>
                      <a:pt x="2187951" y="63752"/>
                      <a:pt x="2190758" y="46737"/>
                      <a:pt x="2178303" y="34019"/>
                    </a:cubicBezTo>
                    <a:cubicBezTo>
                      <a:pt x="2166550" y="23582"/>
                      <a:pt x="2149097" y="22091"/>
                      <a:pt x="2134362" y="17881"/>
                    </a:cubicBezTo>
                    <a:cubicBezTo>
                      <a:pt x="2121030" y="16478"/>
                      <a:pt x="2106646" y="14110"/>
                      <a:pt x="2092701" y="14285"/>
                    </a:cubicBezTo>
                    <a:cubicBezTo>
                      <a:pt x="2089280" y="8233"/>
                      <a:pt x="2084281" y="6041"/>
                      <a:pt x="2076650" y="12531"/>
                    </a:cubicBezTo>
                    <a:cubicBezTo>
                      <a:pt x="2068932" y="2181"/>
                      <a:pt x="2054636" y="-3344"/>
                      <a:pt x="2041567" y="2181"/>
                    </a:cubicBezTo>
                    <a:cubicBezTo>
                      <a:pt x="1873695" y="74102"/>
                      <a:pt x="1712226" y="156897"/>
                      <a:pt x="1544617" y="231887"/>
                    </a:cubicBezTo>
                    <a:cubicBezTo>
                      <a:pt x="1310525" y="342925"/>
                      <a:pt x="1079504" y="454489"/>
                      <a:pt x="845851" y="568333"/>
                    </a:cubicBezTo>
                    <a:cubicBezTo>
                      <a:pt x="623074" y="675249"/>
                      <a:pt x="411524" y="802775"/>
                      <a:pt x="202867" y="934512"/>
                    </a:cubicBezTo>
                    <a:cubicBezTo>
                      <a:pt x="145331" y="966262"/>
                      <a:pt x="95777" y="1009502"/>
                      <a:pt x="42187" y="1046953"/>
                    </a:cubicBezTo>
                    <a:cubicBezTo>
                      <a:pt x="36486" y="1052303"/>
                      <a:pt x="24997" y="1056776"/>
                      <a:pt x="16138" y="1062302"/>
                    </a:cubicBezTo>
                    <a:cubicBezTo>
                      <a:pt x="9911" y="1058793"/>
                      <a:pt x="1140" y="1058881"/>
                      <a:pt x="0" y="1066863"/>
                    </a:cubicBezTo>
                    <a:cubicBezTo>
                      <a:pt x="1666" y="1083790"/>
                      <a:pt x="9472" y="1099841"/>
                      <a:pt x="13419" y="1116593"/>
                    </a:cubicBezTo>
                    <a:cubicBezTo>
                      <a:pt x="69114" y="1311040"/>
                      <a:pt x="101039" y="1510838"/>
                      <a:pt x="142963" y="1708355"/>
                    </a:cubicBezTo>
                    <a:cubicBezTo>
                      <a:pt x="190939" y="1887980"/>
                      <a:pt x="245406" y="2065851"/>
                      <a:pt x="289610" y="2246528"/>
                    </a:cubicBezTo>
                    <a:cubicBezTo>
                      <a:pt x="322500" y="2374143"/>
                      <a:pt x="346269" y="2504037"/>
                      <a:pt x="383106" y="2630599"/>
                    </a:cubicBezTo>
                    <a:cubicBezTo>
                      <a:pt x="422048" y="2761722"/>
                      <a:pt x="468972" y="2890477"/>
                      <a:pt x="500634" y="3023792"/>
                    </a:cubicBezTo>
                    <a:cubicBezTo>
                      <a:pt x="534665" y="3151582"/>
                      <a:pt x="561766" y="3281126"/>
                      <a:pt x="598341" y="3408214"/>
                    </a:cubicBezTo>
                    <a:cubicBezTo>
                      <a:pt x="658596" y="3598539"/>
                      <a:pt x="706133" y="3792460"/>
                      <a:pt x="751390" y="3986908"/>
                    </a:cubicBezTo>
                    <a:cubicBezTo>
                      <a:pt x="761652" y="4040497"/>
                      <a:pt x="773317" y="4101805"/>
                      <a:pt x="789543" y="4156972"/>
                    </a:cubicBezTo>
                    <a:cubicBezTo>
                      <a:pt x="789455" y="4157236"/>
                      <a:pt x="789280" y="4157411"/>
                      <a:pt x="789192" y="4157674"/>
                    </a:cubicBezTo>
                    <a:cubicBezTo>
                      <a:pt x="767791" y="4200914"/>
                      <a:pt x="932243" y="4316337"/>
                      <a:pt x="983903" y="4360629"/>
                    </a:cubicBezTo>
                    <a:cubicBezTo>
                      <a:pt x="984253" y="4364313"/>
                      <a:pt x="985394" y="4367997"/>
                      <a:pt x="987586" y="4371067"/>
                    </a:cubicBezTo>
                    <a:cubicBezTo>
                      <a:pt x="993024" y="4378785"/>
                      <a:pt x="1003461" y="4379486"/>
                      <a:pt x="1011881" y="4380714"/>
                    </a:cubicBezTo>
                    <a:cubicBezTo>
                      <a:pt x="1039158" y="4384311"/>
                      <a:pt x="1066698" y="4384574"/>
                      <a:pt x="1094151" y="4385451"/>
                    </a:cubicBezTo>
                    <a:cubicBezTo>
                      <a:pt x="1239570" y="4386591"/>
                      <a:pt x="1384550" y="4373698"/>
                      <a:pt x="1529969" y="4372207"/>
                    </a:cubicBezTo>
                    <a:cubicBezTo>
                      <a:pt x="1689334" y="4372382"/>
                      <a:pt x="1848523" y="4369926"/>
                      <a:pt x="2007800" y="4365278"/>
                    </a:cubicBezTo>
                    <a:cubicBezTo>
                      <a:pt x="2236980" y="4350455"/>
                      <a:pt x="2468527" y="4337036"/>
                      <a:pt x="2699286" y="4326950"/>
                    </a:cubicBezTo>
                    <a:cubicBezTo>
                      <a:pt x="2733579" y="4322389"/>
                      <a:pt x="2764540" y="4315635"/>
                      <a:pt x="2800062" y="4316951"/>
                    </a:cubicBezTo>
                    <a:cubicBezTo>
                      <a:pt x="2812779" y="4317039"/>
                      <a:pt x="2825585" y="4317039"/>
                      <a:pt x="2838302" y="4315986"/>
                    </a:cubicBezTo>
                    <a:cubicBezTo>
                      <a:pt x="2862685" y="4313881"/>
                      <a:pt x="2871719" y="4280552"/>
                      <a:pt x="2854090" y="4265291"/>
                    </a:cubicBezTo>
                    <a:cubicBezTo>
                      <a:pt x="2860141" y="4247750"/>
                      <a:pt x="2863737" y="4227490"/>
                      <a:pt x="2869000" y="4216088"/>
                    </a:cubicBezTo>
                    <a:cubicBezTo>
                      <a:pt x="2871543" y="4208106"/>
                      <a:pt x="2874437" y="4200213"/>
                      <a:pt x="2877419" y="4192406"/>
                    </a:cubicBezTo>
                    <a:cubicBezTo>
                      <a:pt x="2880489" y="4191705"/>
                      <a:pt x="2883559" y="4191091"/>
                      <a:pt x="2886541" y="4190214"/>
                    </a:cubicBezTo>
                    <a:cubicBezTo>
                      <a:pt x="2900223" y="4182671"/>
                      <a:pt x="2901890" y="4164779"/>
                      <a:pt x="2893558" y="4153464"/>
                    </a:cubicBezTo>
                    <a:cubicBezTo>
                      <a:pt x="2901627" y="4134870"/>
                      <a:pt x="2909696" y="4116276"/>
                      <a:pt x="2916274" y="4097244"/>
                    </a:cubicBezTo>
                    <a:lnTo>
                      <a:pt x="2916186" y="4097244"/>
                    </a:lnTo>
                    <a:cubicBezTo>
                      <a:pt x="2914608" y="4093472"/>
                      <a:pt x="2912590" y="4091280"/>
                      <a:pt x="2910310" y="4090315"/>
                    </a:cubicBezTo>
                    <a:cubicBezTo>
                      <a:pt x="2950655" y="4047338"/>
                      <a:pt x="2878648" y="3913058"/>
                      <a:pt x="2863387" y="3869555"/>
                    </a:cubicBezTo>
                    <a:cubicBezTo>
                      <a:pt x="2836986" y="3805441"/>
                      <a:pt x="2815323" y="3739748"/>
                      <a:pt x="2795501" y="3673354"/>
                    </a:cubicBezTo>
                    <a:cubicBezTo>
                      <a:pt x="2793045" y="3666074"/>
                      <a:pt x="2790940" y="3658531"/>
                      <a:pt x="2787256" y="3651690"/>
                    </a:cubicBezTo>
                    <a:cubicBezTo>
                      <a:pt x="2785239" y="3647918"/>
                      <a:pt x="2782608" y="3645024"/>
                      <a:pt x="2779626" y="3642743"/>
                    </a:cubicBezTo>
                    <a:cubicBezTo>
                      <a:pt x="2871368" y="3570648"/>
                      <a:pt x="2951883" y="3484081"/>
                      <a:pt x="3024505" y="3392339"/>
                    </a:cubicBezTo>
                    <a:cubicBezTo>
                      <a:pt x="3026961" y="3389445"/>
                      <a:pt x="3034591" y="3379797"/>
                      <a:pt x="3041082" y="3369535"/>
                    </a:cubicBezTo>
                    <a:cubicBezTo>
                      <a:pt x="3056606" y="3361816"/>
                      <a:pt x="3067833" y="3349011"/>
                      <a:pt x="3069762" y="3327435"/>
                    </a:cubicBezTo>
                    <a:cubicBezTo>
                      <a:pt x="3052308" y="3240517"/>
                      <a:pt x="3024417" y="3155529"/>
                      <a:pt x="3005736" y="3068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4"/>
              <p:cNvSpPr/>
              <p:nvPr/>
            </p:nvSpPr>
            <p:spPr>
              <a:xfrm rot="-1013502">
                <a:off x="7210969" y="2673904"/>
                <a:ext cx="1345362" cy="2027934"/>
              </a:xfrm>
              <a:custGeom>
                <a:avLst/>
                <a:gdLst/>
                <a:ahLst/>
                <a:cxnLst/>
                <a:rect l="l" t="t" r="r" b="b"/>
                <a:pathLst>
                  <a:path w="2695952" h="4063750" extrusionOk="0">
                    <a:moveTo>
                      <a:pt x="724288" y="1444104"/>
                    </a:moveTo>
                    <a:cubicBezTo>
                      <a:pt x="729814" y="1377885"/>
                      <a:pt x="699730" y="1313946"/>
                      <a:pt x="679558" y="1252112"/>
                    </a:cubicBezTo>
                    <a:cubicBezTo>
                      <a:pt x="656841" y="1194400"/>
                      <a:pt x="642019" y="1133619"/>
                      <a:pt x="615970" y="1077399"/>
                    </a:cubicBezTo>
                    <a:cubicBezTo>
                      <a:pt x="602814" y="1056086"/>
                      <a:pt x="573344" y="1057577"/>
                      <a:pt x="551066" y="1056174"/>
                    </a:cubicBezTo>
                    <a:cubicBezTo>
                      <a:pt x="495898" y="1051174"/>
                      <a:pt x="483970" y="1113359"/>
                      <a:pt x="479760" y="1155897"/>
                    </a:cubicBezTo>
                    <a:cubicBezTo>
                      <a:pt x="475199" y="1189401"/>
                      <a:pt x="467393" y="1222292"/>
                      <a:pt x="459061" y="1255006"/>
                    </a:cubicBezTo>
                    <a:cubicBezTo>
                      <a:pt x="431784" y="1227028"/>
                      <a:pt x="411348" y="1193085"/>
                      <a:pt x="389334" y="1160896"/>
                    </a:cubicBezTo>
                    <a:cubicBezTo>
                      <a:pt x="378107" y="1143706"/>
                      <a:pt x="364600" y="1119235"/>
                      <a:pt x="340393" y="1123533"/>
                    </a:cubicBezTo>
                    <a:cubicBezTo>
                      <a:pt x="326272" y="1126252"/>
                      <a:pt x="314168" y="1134409"/>
                      <a:pt x="300661" y="1139320"/>
                    </a:cubicBezTo>
                    <a:cubicBezTo>
                      <a:pt x="287593" y="1144583"/>
                      <a:pt x="272419" y="1148793"/>
                      <a:pt x="264701" y="1161773"/>
                    </a:cubicBezTo>
                    <a:cubicBezTo>
                      <a:pt x="254790" y="1181771"/>
                      <a:pt x="256457" y="1219660"/>
                      <a:pt x="272770" y="1235623"/>
                    </a:cubicBezTo>
                    <a:cubicBezTo>
                      <a:pt x="296539" y="1321752"/>
                      <a:pt x="309783" y="1410424"/>
                      <a:pt x="330306" y="1497693"/>
                    </a:cubicBezTo>
                    <a:cubicBezTo>
                      <a:pt x="339340" y="1532162"/>
                      <a:pt x="345568" y="1581541"/>
                      <a:pt x="390737" y="1582418"/>
                    </a:cubicBezTo>
                    <a:cubicBezTo>
                      <a:pt x="472831" y="1583120"/>
                      <a:pt x="448273" y="1471381"/>
                      <a:pt x="434591" y="1419984"/>
                    </a:cubicBezTo>
                    <a:cubicBezTo>
                      <a:pt x="450904" y="1448928"/>
                      <a:pt x="484584" y="1459891"/>
                      <a:pt x="516334" y="1454804"/>
                    </a:cubicBezTo>
                    <a:cubicBezTo>
                      <a:pt x="573256" y="1444805"/>
                      <a:pt x="565538" y="1369552"/>
                      <a:pt x="568783" y="1325523"/>
                    </a:cubicBezTo>
                    <a:cubicBezTo>
                      <a:pt x="577378" y="1359466"/>
                      <a:pt x="585097" y="1393672"/>
                      <a:pt x="594306" y="1427439"/>
                    </a:cubicBezTo>
                    <a:cubicBezTo>
                      <a:pt x="600007" y="1445682"/>
                      <a:pt x="603954" y="1466645"/>
                      <a:pt x="619039" y="1479713"/>
                    </a:cubicBezTo>
                    <a:cubicBezTo>
                      <a:pt x="653859" y="1505937"/>
                      <a:pt x="718149" y="1492080"/>
                      <a:pt x="724288" y="1444104"/>
                    </a:cubicBezTo>
                    <a:close/>
                    <a:moveTo>
                      <a:pt x="1043719" y="1367535"/>
                    </a:moveTo>
                    <a:cubicBezTo>
                      <a:pt x="1082135" y="1341047"/>
                      <a:pt x="1067137" y="1287020"/>
                      <a:pt x="1057752" y="1249130"/>
                    </a:cubicBezTo>
                    <a:cubicBezTo>
                      <a:pt x="1032843" y="1160984"/>
                      <a:pt x="1004689" y="1072926"/>
                      <a:pt x="962151" y="991621"/>
                    </a:cubicBezTo>
                    <a:cubicBezTo>
                      <a:pt x="947943" y="967764"/>
                      <a:pt x="938909" y="936541"/>
                      <a:pt x="913298" y="922507"/>
                    </a:cubicBezTo>
                    <a:cubicBezTo>
                      <a:pt x="887600" y="912246"/>
                      <a:pt x="858744" y="907948"/>
                      <a:pt x="831204" y="910228"/>
                    </a:cubicBezTo>
                    <a:cubicBezTo>
                      <a:pt x="807961" y="913561"/>
                      <a:pt x="783403" y="924349"/>
                      <a:pt x="773142" y="946715"/>
                    </a:cubicBezTo>
                    <a:cubicBezTo>
                      <a:pt x="767967" y="955836"/>
                      <a:pt x="770423" y="964782"/>
                      <a:pt x="776211" y="970659"/>
                    </a:cubicBezTo>
                    <a:cubicBezTo>
                      <a:pt x="775071" y="971536"/>
                      <a:pt x="774106" y="972764"/>
                      <a:pt x="773405" y="974167"/>
                    </a:cubicBezTo>
                    <a:cubicBezTo>
                      <a:pt x="767002" y="971711"/>
                      <a:pt x="760336" y="980219"/>
                      <a:pt x="760775" y="988639"/>
                    </a:cubicBezTo>
                    <a:cubicBezTo>
                      <a:pt x="751039" y="1081696"/>
                      <a:pt x="749724" y="1175719"/>
                      <a:pt x="757179" y="1269040"/>
                    </a:cubicBezTo>
                    <a:cubicBezTo>
                      <a:pt x="764283" y="1327190"/>
                      <a:pt x="754898" y="1422615"/>
                      <a:pt x="827608" y="1439455"/>
                    </a:cubicBezTo>
                    <a:cubicBezTo>
                      <a:pt x="917069" y="1451120"/>
                      <a:pt x="895669" y="1327628"/>
                      <a:pt x="891459" y="1271759"/>
                    </a:cubicBezTo>
                    <a:cubicBezTo>
                      <a:pt x="905580" y="1265444"/>
                      <a:pt x="919613" y="1263339"/>
                      <a:pt x="935313" y="1261409"/>
                    </a:cubicBezTo>
                    <a:cubicBezTo>
                      <a:pt x="960836" y="1289826"/>
                      <a:pt x="956626" y="1335697"/>
                      <a:pt x="984780" y="1362974"/>
                    </a:cubicBezTo>
                    <a:cubicBezTo>
                      <a:pt x="1000567" y="1377095"/>
                      <a:pt x="1025739" y="1378235"/>
                      <a:pt x="1043719" y="1367535"/>
                    </a:cubicBezTo>
                    <a:close/>
                    <a:moveTo>
                      <a:pt x="1355081" y="876899"/>
                    </a:moveTo>
                    <a:cubicBezTo>
                      <a:pt x="1375166" y="839975"/>
                      <a:pt x="1369377" y="775860"/>
                      <a:pt x="1318419" y="771212"/>
                    </a:cubicBezTo>
                    <a:cubicBezTo>
                      <a:pt x="1220713" y="762792"/>
                      <a:pt x="1121077" y="787701"/>
                      <a:pt x="1028633" y="820153"/>
                    </a:cubicBezTo>
                    <a:cubicBezTo>
                      <a:pt x="1002058" y="832169"/>
                      <a:pt x="995743" y="861901"/>
                      <a:pt x="1000479" y="888389"/>
                    </a:cubicBezTo>
                    <a:cubicBezTo>
                      <a:pt x="1001181" y="895055"/>
                      <a:pt x="1005654" y="900580"/>
                      <a:pt x="1011443" y="903475"/>
                    </a:cubicBezTo>
                    <a:cubicBezTo>
                      <a:pt x="992673" y="969869"/>
                      <a:pt x="1072487" y="971887"/>
                      <a:pt x="1117569" y="965572"/>
                    </a:cubicBezTo>
                    <a:cubicBezTo>
                      <a:pt x="1149582" y="1033194"/>
                      <a:pt x="1159318" y="1247727"/>
                      <a:pt x="1247025" y="1257375"/>
                    </a:cubicBezTo>
                    <a:cubicBezTo>
                      <a:pt x="1337452" y="1274214"/>
                      <a:pt x="1333680" y="1164843"/>
                      <a:pt x="1319033" y="1105202"/>
                    </a:cubicBezTo>
                    <a:cubicBezTo>
                      <a:pt x="1307280" y="1046877"/>
                      <a:pt x="1279565" y="992673"/>
                      <a:pt x="1265707" y="935400"/>
                    </a:cubicBezTo>
                    <a:cubicBezTo>
                      <a:pt x="1266496" y="933646"/>
                      <a:pt x="1267987" y="932506"/>
                      <a:pt x="1269391" y="931366"/>
                    </a:cubicBezTo>
                    <a:lnTo>
                      <a:pt x="1269478" y="931453"/>
                    </a:lnTo>
                    <a:cubicBezTo>
                      <a:pt x="1297018" y="912158"/>
                      <a:pt x="1337013" y="907685"/>
                      <a:pt x="1355081" y="876899"/>
                    </a:cubicBezTo>
                    <a:close/>
                    <a:moveTo>
                      <a:pt x="1740643" y="1007584"/>
                    </a:moveTo>
                    <a:cubicBezTo>
                      <a:pt x="1774410" y="970483"/>
                      <a:pt x="1770990" y="916894"/>
                      <a:pt x="1758272" y="871637"/>
                    </a:cubicBezTo>
                    <a:cubicBezTo>
                      <a:pt x="1734766" y="792963"/>
                      <a:pt x="1716173" y="712886"/>
                      <a:pt x="1694772" y="633599"/>
                    </a:cubicBezTo>
                    <a:cubicBezTo>
                      <a:pt x="1688545" y="612198"/>
                      <a:pt x="1685212" y="588868"/>
                      <a:pt x="1671091" y="570888"/>
                    </a:cubicBezTo>
                    <a:cubicBezTo>
                      <a:pt x="1652585" y="548961"/>
                      <a:pt x="1613555" y="546944"/>
                      <a:pt x="1593031" y="566853"/>
                    </a:cubicBezTo>
                    <a:cubicBezTo>
                      <a:pt x="1551984" y="623425"/>
                      <a:pt x="1579349" y="699555"/>
                      <a:pt x="1579349" y="764371"/>
                    </a:cubicBezTo>
                    <a:cubicBezTo>
                      <a:pt x="1579349" y="765686"/>
                      <a:pt x="1579261" y="766827"/>
                      <a:pt x="1579261" y="768054"/>
                    </a:cubicBezTo>
                    <a:cubicBezTo>
                      <a:pt x="1579261" y="768142"/>
                      <a:pt x="1579173" y="768142"/>
                      <a:pt x="1579173" y="768142"/>
                    </a:cubicBezTo>
                    <a:cubicBezTo>
                      <a:pt x="1564526" y="776387"/>
                      <a:pt x="1550055" y="780947"/>
                      <a:pt x="1533127" y="784894"/>
                    </a:cubicBezTo>
                    <a:cubicBezTo>
                      <a:pt x="1519708" y="772177"/>
                      <a:pt x="1522953" y="749110"/>
                      <a:pt x="1520059" y="732007"/>
                    </a:cubicBezTo>
                    <a:cubicBezTo>
                      <a:pt x="1517603" y="701748"/>
                      <a:pt x="1518129" y="666928"/>
                      <a:pt x="1505061" y="638510"/>
                    </a:cubicBezTo>
                    <a:cubicBezTo>
                      <a:pt x="1486203" y="592552"/>
                      <a:pt x="1438315" y="593955"/>
                      <a:pt x="1426738" y="643598"/>
                    </a:cubicBezTo>
                    <a:cubicBezTo>
                      <a:pt x="1416037" y="683768"/>
                      <a:pt x="1421037" y="726043"/>
                      <a:pt x="1421388" y="767090"/>
                    </a:cubicBezTo>
                    <a:cubicBezTo>
                      <a:pt x="1418405" y="796998"/>
                      <a:pt x="1419283" y="826994"/>
                      <a:pt x="1419546" y="856902"/>
                    </a:cubicBezTo>
                    <a:cubicBezTo>
                      <a:pt x="1419458" y="908913"/>
                      <a:pt x="1423405" y="960748"/>
                      <a:pt x="1429194" y="1012407"/>
                    </a:cubicBezTo>
                    <a:cubicBezTo>
                      <a:pt x="1433140" y="1056437"/>
                      <a:pt x="1435596" y="1109061"/>
                      <a:pt x="1475591" y="1136601"/>
                    </a:cubicBezTo>
                    <a:cubicBezTo>
                      <a:pt x="1491290" y="1146775"/>
                      <a:pt x="1514445" y="1150108"/>
                      <a:pt x="1531373" y="1140460"/>
                    </a:cubicBezTo>
                    <a:cubicBezTo>
                      <a:pt x="1594698" y="1091870"/>
                      <a:pt x="1557159" y="979166"/>
                      <a:pt x="1551633" y="911368"/>
                    </a:cubicBezTo>
                    <a:cubicBezTo>
                      <a:pt x="1573297" y="900493"/>
                      <a:pt x="1596627" y="892336"/>
                      <a:pt x="1620045" y="886021"/>
                    </a:cubicBezTo>
                    <a:cubicBezTo>
                      <a:pt x="1638727" y="928121"/>
                      <a:pt x="1634078" y="979956"/>
                      <a:pt x="1661355" y="1018196"/>
                    </a:cubicBezTo>
                    <a:cubicBezTo>
                      <a:pt x="1683370" y="1042930"/>
                      <a:pt x="1721259" y="1028546"/>
                      <a:pt x="1740643" y="1007584"/>
                    </a:cubicBezTo>
                    <a:close/>
                    <a:moveTo>
                      <a:pt x="1903779" y="2887067"/>
                    </a:moveTo>
                    <a:cubicBezTo>
                      <a:pt x="1918864" y="2856896"/>
                      <a:pt x="1900095" y="2823216"/>
                      <a:pt x="1894745" y="2792606"/>
                    </a:cubicBezTo>
                    <a:cubicBezTo>
                      <a:pt x="1889219" y="2716476"/>
                      <a:pt x="1811160" y="2714898"/>
                      <a:pt x="1753185" y="2730597"/>
                    </a:cubicBezTo>
                    <a:cubicBezTo>
                      <a:pt x="1615221" y="2761996"/>
                      <a:pt x="1479625" y="2803131"/>
                      <a:pt x="1343416" y="2841722"/>
                    </a:cubicBezTo>
                    <a:cubicBezTo>
                      <a:pt x="1310174" y="2852248"/>
                      <a:pt x="1276582" y="2862334"/>
                      <a:pt x="1244306" y="2875665"/>
                    </a:cubicBezTo>
                    <a:cubicBezTo>
                      <a:pt x="1213082" y="2884348"/>
                      <a:pt x="1190191" y="2910134"/>
                      <a:pt x="1192296" y="2943551"/>
                    </a:cubicBezTo>
                    <a:cubicBezTo>
                      <a:pt x="1194401" y="2969249"/>
                      <a:pt x="1196681" y="3004332"/>
                      <a:pt x="1222467" y="3017488"/>
                    </a:cubicBezTo>
                    <a:cubicBezTo>
                      <a:pt x="1221765" y="3039327"/>
                      <a:pt x="1239307" y="3057395"/>
                      <a:pt x="1260795" y="3059588"/>
                    </a:cubicBezTo>
                    <a:cubicBezTo>
                      <a:pt x="1358150" y="3059325"/>
                      <a:pt x="1445595" y="3011787"/>
                      <a:pt x="1538916" y="2988194"/>
                    </a:cubicBezTo>
                    <a:cubicBezTo>
                      <a:pt x="1629956" y="2976967"/>
                      <a:pt x="1718628" y="2953199"/>
                      <a:pt x="1806599" y="2927851"/>
                    </a:cubicBezTo>
                    <a:cubicBezTo>
                      <a:pt x="1831332" y="2919694"/>
                      <a:pt x="1855890" y="2911801"/>
                      <a:pt x="1880712" y="2904258"/>
                    </a:cubicBezTo>
                    <a:cubicBezTo>
                      <a:pt x="1889921" y="2901013"/>
                      <a:pt x="1899130" y="2895926"/>
                      <a:pt x="1903779" y="2887067"/>
                    </a:cubicBezTo>
                    <a:close/>
                    <a:moveTo>
                      <a:pt x="2045777" y="2316530"/>
                    </a:moveTo>
                    <a:cubicBezTo>
                      <a:pt x="2064985" y="2285218"/>
                      <a:pt x="2052180" y="2247241"/>
                      <a:pt x="2043321" y="2214614"/>
                    </a:cubicBezTo>
                    <a:cubicBezTo>
                      <a:pt x="2013676" y="2091999"/>
                      <a:pt x="1968858" y="1973945"/>
                      <a:pt x="1936055" y="1852294"/>
                    </a:cubicBezTo>
                    <a:cubicBezTo>
                      <a:pt x="1900446" y="1696087"/>
                      <a:pt x="1864574" y="1538740"/>
                      <a:pt x="1798354" y="1392005"/>
                    </a:cubicBezTo>
                    <a:cubicBezTo>
                      <a:pt x="1774936" y="1342363"/>
                      <a:pt x="1768008" y="1280178"/>
                      <a:pt x="1696877" y="1308333"/>
                    </a:cubicBezTo>
                    <a:cubicBezTo>
                      <a:pt x="1526373" y="1359378"/>
                      <a:pt x="1357536" y="1418142"/>
                      <a:pt x="1195278" y="1491817"/>
                    </a:cubicBezTo>
                    <a:cubicBezTo>
                      <a:pt x="1131514" y="1521988"/>
                      <a:pt x="1067663" y="1551896"/>
                      <a:pt x="1001093" y="1575314"/>
                    </a:cubicBezTo>
                    <a:cubicBezTo>
                      <a:pt x="882688" y="1620045"/>
                      <a:pt x="762792" y="1660741"/>
                      <a:pt x="641580" y="1697227"/>
                    </a:cubicBezTo>
                    <a:cubicBezTo>
                      <a:pt x="607813" y="1710559"/>
                      <a:pt x="565889" y="1712050"/>
                      <a:pt x="538349" y="1736784"/>
                    </a:cubicBezTo>
                    <a:cubicBezTo>
                      <a:pt x="533437" y="1741783"/>
                      <a:pt x="531420" y="1748361"/>
                      <a:pt x="531683" y="1754851"/>
                    </a:cubicBezTo>
                    <a:cubicBezTo>
                      <a:pt x="526508" y="1752746"/>
                      <a:pt x="520983" y="1751518"/>
                      <a:pt x="515895" y="1754939"/>
                    </a:cubicBezTo>
                    <a:cubicBezTo>
                      <a:pt x="513264" y="1757044"/>
                      <a:pt x="511072" y="1759938"/>
                      <a:pt x="509493" y="1763359"/>
                    </a:cubicBezTo>
                    <a:cubicBezTo>
                      <a:pt x="493793" y="1767306"/>
                      <a:pt x="513177" y="1812826"/>
                      <a:pt x="514054" y="1825982"/>
                    </a:cubicBezTo>
                    <a:cubicBezTo>
                      <a:pt x="526947" y="1882115"/>
                      <a:pt x="541067" y="1937897"/>
                      <a:pt x="555364" y="1993679"/>
                    </a:cubicBezTo>
                    <a:cubicBezTo>
                      <a:pt x="571327" y="2054635"/>
                      <a:pt x="582465" y="2116645"/>
                      <a:pt x="595271" y="2178303"/>
                    </a:cubicBezTo>
                    <a:cubicBezTo>
                      <a:pt x="621846" y="2286885"/>
                      <a:pt x="657105" y="2393362"/>
                      <a:pt x="691047" y="2499839"/>
                    </a:cubicBezTo>
                    <a:cubicBezTo>
                      <a:pt x="712711" y="2563777"/>
                      <a:pt x="727709" y="2629646"/>
                      <a:pt x="744549" y="2694900"/>
                    </a:cubicBezTo>
                    <a:cubicBezTo>
                      <a:pt x="750250" y="2713582"/>
                      <a:pt x="753758" y="2733930"/>
                      <a:pt x="765511" y="2749981"/>
                    </a:cubicBezTo>
                    <a:cubicBezTo>
                      <a:pt x="791209" y="2779625"/>
                      <a:pt x="835326" y="2765592"/>
                      <a:pt x="868392" y="2758927"/>
                    </a:cubicBezTo>
                    <a:cubicBezTo>
                      <a:pt x="941189" y="2744630"/>
                      <a:pt x="1007408" y="2712003"/>
                      <a:pt x="1073715" y="2679902"/>
                    </a:cubicBezTo>
                    <a:cubicBezTo>
                      <a:pt x="1139583" y="2652713"/>
                      <a:pt x="1206767" y="2628330"/>
                      <a:pt x="1273074" y="2602193"/>
                    </a:cubicBezTo>
                    <a:cubicBezTo>
                      <a:pt x="1400776" y="2569303"/>
                      <a:pt x="1522865" y="2521766"/>
                      <a:pt x="1643814" y="2470018"/>
                    </a:cubicBezTo>
                    <a:cubicBezTo>
                      <a:pt x="1678634" y="2456950"/>
                      <a:pt x="1715208" y="2450109"/>
                      <a:pt x="1751255" y="2441250"/>
                    </a:cubicBezTo>
                    <a:cubicBezTo>
                      <a:pt x="1802564" y="2426778"/>
                      <a:pt x="1851856" y="2405992"/>
                      <a:pt x="1901323" y="2386345"/>
                    </a:cubicBezTo>
                    <a:cubicBezTo>
                      <a:pt x="1948159" y="2364068"/>
                      <a:pt x="2008852" y="2354069"/>
                      <a:pt x="2045777" y="2316530"/>
                    </a:cubicBezTo>
                    <a:close/>
                    <a:moveTo>
                      <a:pt x="2695953" y="3257719"/>
                    </a:moveTo>
                    <a:cubicBezTo>
                      <a:pt x="2695777" y="3258508"/>
                      <a:pt x="2695690" y="3259385"/>
                      <a:pt x="2695514" y="3260175"/>
                    </a:cubicBezTo>
                    <a:cubicBezTo>
                      <a:pt x="2696479" y="3281312"/>
                      <a:pt x="2683762" y="3296661"/>
                      <a:pt x="2664904" y="3304029"/>
                    </a:cubicBezTo>
                    <a:cubicBezTo>
                      <a:pt x="2478351" y="3385597"/>
                      <a:pt x="2294603" y="3474006"/>
                      <a:pt x="2106646" y="3552328"/>
                    </a:cubicBezTo>
                    <a:cubicBezTo>
                      <a:pt x="2024552" y="3588113"/>
                      <a:pt x="1939388" y="3616092"/>
                      <a:pt x="1856504" y="3649859"/>
                    </a:cubicBezTo>
                    <a:cubicBezTo>
                      <a:pt x="1740380" y="3694239"/>
                      <a:pt x="1626623" y="3744583"/>
                      <a:pt x="1507779" y="3781508"/>
                    </a:cubicBezTo>
                    <a:cubicBezTo>
                      <a:pt x="1260006" y="3865532"/>
                      <a:pt x="1014162" y="3956397"/>
                      <a:pt x="775334" y="4063751"/>
                    </a:cubicBezTo>
                    <a:cubicBezTo>
                      <a:pt x="776825" y="4062084"/>
                      <a:pt x="777965" y="4060155"/>
                      <a:pt x="778492" y="4057874"/>
                    </a:cubicBezTo>
                    <a:cubicBezTo>
                      <a:pt x="778492" y="4057874"/>
                      <a:pt x="778492" y="4057962"/>
                      <a:pt x="778579" y="4057962"/>
                    </a:cubicBezTo>
                    <a:cubicBezTo>
                      <a:pt x="780158" y="4050331"/>
                      <a:pt x="778667" y="4042964"/>
                      <a:pt x="776650" y="4035597"/>
                    </a:cubicBezTo>
                    <a:cubicBezTo>
                      <a:pt x="779106" y="4030597"/>
                      <a:pt x="780158" y="4024721"/>
                      <a:pt x="779281" y="4018845"/>
                    </a:cubicBezTo>
                    <a:cubicBezTo>
                      <a:pt x="766388" y="3908333"/>
                      <a:pt x="740777" y="3800541"/>
                      <a:pt x="716833" y="3692047"/>
                    </a:cubicBezTo>
                    <a:cubicBezTo>
                      <a:pt x="697713" y="3595393"/>
                      <a:pt x="672453" y="3500318"/>
                      <a:pt x="650439" y="3404278"/>
                    </a:cubicBezTo>
                    <a:cubicBezTo>
                      <a:pt x="622811" y="3278418"/>
                      <a:pt x="596849" y="3151944"/>
                      <a:pt x="559048" y="3028715"/>
                    </a:cubicBezTo>
                    <a:cubicBezTo>
                      <a:pt x="522561" y="2903030"/>
                      <a:pt x="477743" y="2779625"/>
                      <a:pt x="445729" y="2652801"/>
                    </a:cubicBezTo>
                    <a:cubicBezTo>
                      <a:pt x="401174" y="2458616"/>
                      <a:pt x="355829" y="2264607"/>
                      <a:pt x="301977" y="2072791"/>
                    </a:cubicBezTo>
                    <a:cubicBezTo>
                      <a:pt x="241546" y="1850540"/>
                      <a:pt x="175678" y="1629693"/>
                      <a:pt x="130421" y="1403671"/>
                    </a:cubicBezTo>
                    <a:cubicBezTo>
                      <a:pt x="95163" y="1275968"/>
                      <a:pt x="55080" y="1149933"/>
                      <a:pt x="29031" y="1019863"/>
                    </a:cubicBezTo>
                    <a:cubicBezTo>
                      <a:pt x="21576" y="993112"/>
                      <a:pt x="14384" y="965133"/>
                      <a:pt x="0" y="941189"/>
                    </a:cubicBezTo>
                    <a:cubicBezTo>
                      <a:pt x="6227" y="937418"/>
                      <a:pt x="11928" y="934436"/>
                      <a:pt x="16928" y="932331"/>
                    </a:cubicBezTo>
                    <a:cubicBezTo>
                      <a:pt x="101565" y="888828"/>
                      <a:pt x="178923" y="833133"/>
                      <a:pt x="261631" y="786385"/>
                    </a:cubicBezTo>
                    <a:cubicBezTo>
                      <a:pt x="341533" y="743584"/>
                      <a:pt x="418979" y="696134"/>
                      <a:pt x="499933" y="655350"/>
                    </a:cubicBezTo>
                    <a:cubicBezTo>
                      <a:pt x="731305" y="534402"/>
                      <a:pt x="968817" y="425908"/>
                      <a:pt x="1204662" y="314168"/>
                    </a:cubicBezTo>
                    <a:cubicBezTo>
                      <a:pt x="1310350" y="257158"/>
                      <a:pt x="1422089" y="212603"/>
                      <a:pt x="1530408" y="160943"/>
                    </a:cubicBezTo>
                    <a:cubicBezTo>
                      <a:pt x="1634868" y="108319"/>
                      <a:pt x="1741257" y="59817"/>
                      <a:pt x="1849049" y="13507"/>
                    </a:cubicBezTo>
                    <a:cubicBezTo>
                      <a:pt x="1857732" y="9034"/>
                      <a:pt x="1868257" y="5438"/>
                      <a:pt x="1877028" y="0"/>
                    </a:cubicBezTo>
                    <a:cubicBezTo>
                      <a:pt x="1874134" y="47713"/>
                      <a:pt x="1892815" y="97618"/>
                      <a:pt x="1896587" y="144980"/>
                    </a:cubicBezTo>
                    <a:cubicBezTo>
                      <a:pt x="1911497" y="322413"/>
                      <a:pt x="1962367" y="492828"/>
                      <a:pt x="2000959" y="665963"/>
                    </a:cubicBezTo>
                    <a:cubicBezTo>
                      <a:pt x="2034463" y="801296"/>
                      <a:pt x="2062441" y="937856"/>
                      <a:pt x="2096472" y="1073013"/>
                    </a:cubicBezTo>
                    <a:cubicBezTo>
                      <a:pt x="2143133" y="1243254"/>
                      <a:pt x="2195494" y="1411827"/>
                      <a:pt x="2241716" y="1582243"/>
                    </a:cubicBezTo>
                    <a:cubicBezTo>
                      <a:pt x="2312671" y="1852733"/>
                      <a:pt x="2404325" y="2117259"/>
                      <a:pt x="2477649" y="2386959"/>
                    </a:cubicBezTo>
                    <a:cubicBezTo>
                      <a:pt x="2535974" y="2621664"/>
                      <a:pt x="2594212" y="2856369"/>
                      <a:pt x="2654292" y="3090549"/>
                    </a:cubicBezTo>
                    <a:cubicBezTo>
                      <a:pt x="2666308" y="3142384"/>
                      <a:pt x="2675342" y="3189658"/>
                      <a:pt x="2686305" y="3242984"/>
                    </a:cubicBezTo>
                    <a:cubicBezTo>
                      <a:pt x="2687708" y="3248510"/>
                      <a:pt x="2691392" y="3253860"/>
                      <a:pt x="2695953" y="32577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4"/>
              <p:cNvSpPr/>
              <p:nvPr/>
            </p:nvSpPr>
            <p:spPr>
              <a:xfrm rot="-1013502">
                <a:off x="7230988" y="3291243"/>
                <a:ext cx="455982" cy="1576811"/>
              </a:xfrm>
              <a:custGeom>
                <a:avLst/>
                <a:gdLst/>
                <a:ahLst/>
                <a:cxnLst/>
                <a:rect l="l" t="t" r="r" b="b"/>
                <a:pathLst>
                  <a:path w="913736" h="3159749" extrusionOk="0">
                    <a:moveTo>
                      <a:pt x="896371" y="3103968"/>
                    </a:moveTo>
                    <a:cubicBezTo>
                      <a:pt x="897686" y="3113089"/>
                      <a:pt x="905668" y="3117036"/>
                      <a:pt x="913737" y="3116598"/>
                    </a:cubicBezTo>
                    <a:cubicBezTo>
                      <a:pt x="881197" y="3132210"/>
                      <a:pt x="848570" y="3147383"/>
                      <a:pt x="814715" y="3159750"/>
                    </a:cubicBezTo>
                    <a:cubicBezTo>
                      <a:pt x="816206" y="3151330"/>
                      <a:pt x="814978" y="3142033"/>
                      <a:pt x="812171" y="3134052"/>
                    </a:cubicBezTo>
                    <a:cubicBezTo>
                      <a:pt x="804541" y="3103178"/>
                      <a:pt x="796209" y="3072569"/>
                      <a:pt x="789543" y="3041520"/>
                    </a:cubicBezTo>
                    <a:cubicBezTo>
                      <a:pt x="754635" y="2868473"/>
                      <a:pt x="711483" y="2696742"/>
                      <a:pt x="663946" y="2526765"/>
                    </a:cubicBezTo>
                    <a:cubicBezTo>
                      <a:pt x="622899" y="2398712"/>
                      <a:pt x="588342" y="2268905"/>
                      <a:pt x="557557" y="2138133"/>
                    </a:cubicBezTo>
                    <a:cubicBezTo>
                      <a:pt x="513527" y="1940791"/>
                      <a:pt x="446870" y="1750115"/>
                      <a:pt x="389772" y="1556545"/>
                    </a:cubicBezTo>
                    <a:cubicBezTo>
                      <a:pt x="347936" y="1393146"/>
                      <a:pt x="313554" y="1227729"/>
                      <a:pt x="266718" y="1065558"/>
                    </a:cubicBezTo>
                    <a:cubicBezTo>
                      <a:pt x="233302" y="936804"/>
                      <a:pt x="190764" y="810505"/>
                      <a:pt x="156119" y="682013"/>
                    </a:cubicBezTo>
                    <a:cubicBezTo>
                      <a:pt x="113844" y="495460"/>
                      <a:pt x="79638" y="306976"/>
                      <a:pt x="16840" y="125597"/>
                    </a:cubicBezTo>
                    <a:cubicBezTo>
                      <a:pt x="11314" y="110862"/>
                      <a:pt x="6578" y="95338"/>
                      <a:pt x="0" y="80779"/>
                    </a:cubicBezTo>
                    <a:cubicBezTo>
                      <a:pt x="37627" y="72797"/>
                      <a:pt x="92268" y="28505"/>
                      <a:pt x="133754" y="0"/>
                    </a:cubicBezTo>
                    <a:cubicBezTo>
                      <a:pt x="135508" y="11051"/>
                      <a:pt x="138402" y="21927"/>
                      <a:pt x="140771" y="32978"/>
                    </a:cubicBezTo>
                    <a:cubicBezTo>
                      <a:pt x="158312" y="125860"/>
                      <a:pt x="169363" y="220760"/>
                      <a:pt x="195237" y="312063"/>
                    </a:cubicBezTo>
                    <a:cubicBezTo>
                      <a:pt x="226812" y="423715"/>
                      <a:pt x="247949" y="537647"/>
                      <a:pt x="271367" y="651228"/>
                    </a:cubicBezTo>
                    <a:cubicBezTo>
                      <a:pt x="305397" y="810856"/>
                      <a:pt x="356180" y="966186"/>
                      <a:pt x="395912" y="1124410"/>
                    </a:cubicBezTo>
                    <a:cubicBezTo>
                      <a:pt x="448624" y="1315612"/>
                      <a:pt x="494670" y="1508569"/>
                      <a:pt x="538612" y="1701964"/>
                    </a:cubicBezTo>
                    <a:cubicBezTo>
                      <a:pt x="595622" y="1924215"/>
                      <a:pt x="680435" y="2138835"/>
                      <a:pt x="723938" y="2364769"/>
                    </a:cubicBezTo>
                    <a:cubicBezTo>
                      <a:pt x="773405" y="2600878"/>
                      <a:pt x="841290" y="2833829"/>
                      <a:pt x="873479" y="3073270"/>
                    </a:cubicBezTo>
                    <a:cubicBezTo>
                      <a:pt x="875408" y="3085286"/>
                      <a:pt x="884267" y="3094759"/>
                      <a:pt x="895318" y="3097828"/>
                    </a:cubicBezTo>
                    <a:cubicBezTo>
                      <a:pt x="895493" y="3099933"/>
                      <a:pt x="895844" y="3102038"/>
                      <a:pt x="896371" y="31039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4"/>
              <p:cNvSpPr/>
              <p:nvPr/>
            </p:nvSpPr>
            <p:spPr>
              <a:xfrm rot="-1013502">
                <a:off x="7890712" y="4781530"/>
                <a:ext cx="79603" cy="65860"/>
              </a:xfrm>
              <a:custGeom>
                <a:avLst/>
                <a:gdLst/>
                <a:ahLst/>
                <a:cxnLst/>
                <a:rect l="l" t="t" r="r" b="b"/>
                <a:pathLst>
                  <a:path w="159516" h="131975" extrusionOk="0">
                    <a:moveTo>
                      <a:pt x="108319" y="27428"/>
                    </a:moveTo>
                    <a:cubicBezTo>
                      <a:pt x="134280" y="53302"/>
                      <a:pt x="164101" y="88560"/>
                      <a:pt x="158926" y="127502"/>
                    </a:cubicBezTo>
                    <a:cubicBezTo>
                      <a:pt x="158400" y="128993"/>
                      <a:pt x="157961" y="130484"/>
                      <a:pt x="157523" y="131976"/>
                    </a:cubicBezTo>
                    <a:cubicBezTo>
                      <a:pt x="155769" y="127765"/>
                      <a:pt x="152699" y="123643"/>
                      <a:pt x="148226" y="120135"/>
                    </a:cubicBezTo>
                    <a:cubicBezTo>
                      <a:pt x="100250" y="79526"/>
                      <a:pt x="47625" y="43478"/>
                      <a:pt x="0" y="2256"/>
                    </a:cubicBezTo>
                    <a:cubicBezTo>
                      <a:pt x="37013" y="-4673"/>
                      <a:pt x="78937" y="4537"/>
                      <a:pt x="108319" y="27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4"/>
              <p:cNvSpPr/>
              <p:nvPr/>
            </p:nvSpPr>
            <p:spPr>
              <a:xfrm rot="-1013502">
                <a:off x="7725430" y="3344079"/>
                <a:ext cx="312071" cy="193020"/>
              </a:xfrm>
              <a:custGeom>
                <a:avLst/>
                <a:gdLst/>
                <a:ahLst/>
                <a:cxnLst/>
                <a:rect l="l" t="t" r="r" b="b"/>
                <a:pathLst>
                  <a:path w="625354" h="386790" extrusionOk="0">
                    <a:moveTo>
                      <a:pt x="551768" y="0"/>
                    </a:moveTo>
                    <a:cubicBezTo>
                      <a:pt x="580711" y="61746"/>
                      <a:pt x="604568" y="125159"/>
                      <a:pt x="625354" y="189624"/>
                    </a:cubicBezTo>
                    <a:cubicBezTo>
                      <a:pt x="537296" y="212954"/>
                      <a:pt x="455903" y="257422"/>
                      <a:pt x="366880" y="278559"/>
                    </a:cubicBezTo>
                    <a:cubicBezTo>
                      <a:pt x="313116" y="291978"/>
                      <a:pt x="262508" y="315396"/>
                      <a:pt x="209182" y="330131"/>
                    </a:cubicBezTo>
                    <a:cubicBezTo>
                      <a:pt x="196815" y="334166"/>
                      <a:pt x="96654" y="360653"/>
                      <a:pt x="40082" y="386790"/>
                    </a:cubicBezTo>
                    <a:cubicBezTo>
                      <a:pt x="22716" y="327588"/>
                      <a:pt x="5087" y="268297"/>
                      <a:pt x="0" y="206727"/>
                    </a:cubicBezTo>
                    <a:cubicBezTo>
                      <a:pt x="59027" y="179450"/>
                      <a:pt x="117616" y="151120"/>
                      <a:pt x="178572" y="128316"/>
                    </a:cubicBezTo>
                    <a:cubicBezTo>
                      <a:pt x="301801" y="81042"/>
                      <a:pt x="424329" y="37451"/>
                      <a:pt x="55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 rot="-1013502">
                <a:off x="7807005" y="3519991"/>
                <a:ext cx="311895" cy="130255"/>
              </a:xfrm>
              <a:custGeom>
                <a:avLst/>
                <a:gdLst/>
                <a:ahLst/>
                <a:cxnLst/>
                <a:rect l="l" t="t" r="r" b="b"/>
                <a:pathLst>
                  <a:path w="625003" h="261017" extrusionOk="0">
                    <a:moveTo>
                      <a:pt x="609392" y="0"/>
                    </a:moveTo>
                    <a:cubicBezTo>
                      <a:pt x="614742" y="21138"/>
                      <a:pt x="619916" y="42363"/>
                      <a:pt x="625004" y="63588"/>
                    </a:cubicBezTo>
                    <a:cubicBezTo>
                      <a:pt x="559749" y="80165"/>
                      <a:pt x="496951" y="104986"/>
                      <a:pt x="433889" y="128491"/>
                    </a:cubicBezTo>
                    <a:cubicBezTo>
                      <a:pt x="335569" y="168048"/>
                      <a:pt x="231285" y="190413"/>
                      <a:pt x="133491" y="231811"/>
                    </a:cubicBezTo>
                    <a:cubicBezTo>
                      <a:pt x="101039" y="241546"/>
                      <a:pt x="68500" y="251107"/>
                      <a:pt x="36135" y="261017"/>
                    </a:cubicBezTo>
                    <a:cubicBezTo>
                      <a:pt x="24120" y="213392"/>
                      <a:pt x="12104" y="165767"/>
                      <a:pt x="0" y="118054"/>
                    </a:cubicBezTo>
                    <a:cubicBezTo>
                      <a:pt x="38767" y="118317"/>
                      <a:pt x="77972" y="102618"/>
                      <a:pt x="115949" y="96127"/>
                    </a:cubicBezTo>
                    <a:cubicBezTo>
                      <a:pt x="157084" y="86392"/>
                      <a:pt x="199973" y="91917"/>
                      <a:pt x="240932" y="82182"/>
                    </a:cubicBezTo>
                    <a:cubicBezTo>
                      <a:pt x="363811" y="55080"/>
                      <a:pt x="486952" y="29908"/>
                      <a:pt x="6093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 rot="-1013502">
                <a:off x="7658361" y="3785173"/>
                <a:ext cx="135858" cy="78477"/>
              </a:xfrm>
              <a:custGeom>
                <a:avLst/>
                <a:gdLst/>
                <a:ahLst/>
                <a:cxnLst/>
                <a:rect l="l" t="t" r="r" b="b"/>
                <a:pathLst>
                  <a:path w="272244" h="157259" extrusionOk="0">
                    <a:moveTo>
                      <a:pt x="272244" y="0"/>
                    </a:moveTo>
                    <a:cubicBezTo>
                      <a:pt x="242599" y="53063"/>
                      <a:pt x="213743" y="106740"/>
                      <a:pt x="179888" y="157260"/>
                    </a:cubicBezTo>
                    <a:cubicBezTo>
                      <a:pt x="115686" y="138841"/>
                      <a:pt x="57624" y="105512"/>
                      <a:pt x="0" y="71218"/>
                    </a:cubicBezTo>
                    <a:cubicBezTo>
                      <a:pt x="46836" y="55256"/>
                      <a:pt x="93759" y="39381"/>
                      <a:pt x="142261" y="30961"/>
                    </a:cubicBezTo>
                    <a:cubicBezTo>
                      <a:pt x="185940" y="21927"/>
                      <a:pt x="229267" y="11402"/>
                      <a:pt x="272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 rot="-1013502">
                <a:off x="7633844" y="3899253"/>
                <a:ext cx="108196" cy="166233"/>
              </a:xfrm>
              <a:custGeom>
                <a:avLst/>
                <a:gdLst/>
                <a:ahLst/>
                <a:cxnLst/>
                <a:rect l="l" t="t" r="r" b="b"/>
                <a:pathLst>
                  <a:path w="216812" h="333112" extrusionOk="0">
                    <a:moveTo>
                      <a:pt x="216813" y="105161"/>
                    </a:moveTo>
                    <a:cubicBezTo>
                      <a:pt x="201903" y="190062"/>
                      <a:pt x="140858" y="256544"/>
                      <a:pt x="103758" y="333113"/>
                    </a:cubicBezTo>
                    <a:cubicBezTo>
                      <a:pt x="89549" y="280576"/>
                      <a:pt x="77358" y="227338"/>
                      <a:pt x="58589" y="176029"/>
                    </a:cubicBezTo>
                    <a:cubicBezTo>
                      <a:pt x="38328" y="118756"/>
                      <a:pt x="19383" y="59203"/>
                      <a:pt x="0" y="0"/>
                    </a:cubicBezTo>
                    <a:cubicBezTo>
                      <a:pt x="75165" y="28856"/>
                      <a:pt x="141034" y="76656"/>
                      <a:pt x="216813" y="1051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4"/>
              <p:cNvSpPr/>
              <p:nvPr/>
            </p:nvSpPr>
            <p:spPr>
              <a:xfrm rot="-1013502">
                <a:off x="7780766" y="3957119"/>
                <a:ext cx="115637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31723" h="152961" extrusionOk="0">
                    <a:moveTo>
                      <a:pt x="226899" y="52975"/>
                    </a:moveTo>
                    <a:cubicBezTo>
                      <a:pt x="228566" y="53764"/>
                      <a:pt x="230057" y="54642"/>
                      <a:pt x="231723" y="55431"/>
                    </a:cubicBezTo>
                    <a:cubicBezTo>
                      <a:pt x="176643" y="76919"/>
                      <a:pt x="120685" y="96040"/>
                      <a:pt x="67272" y="121387"/>
                    </a:cubicBezTo>
                    <a:cubicBezTo>
                      <a:pt x="45345" y="132614"/>
                      <a:pt x="22892" y="143314"/>
                      <a:pt x="0" y="152962"/>
                    </a:cubicBezTo>
                    <a:cubicBezTo>
                      <a:pt x="15086" y="110424"/>
                      <a:pt x="35872" y="67886"/>
                      <a:pt x="48151" y="23944"/>
                    </a:cubicBezTo>
                    <a:cubicBezTo>
                      <a:pt x="52888" y="15787"/>
                      <a:pt x="57799" y="7806"/>
                      <a:pt x="63149" y="0"/>
                    </a:cubicBezTo>
                    <a:cubicBezTo>
                      <a:pt x="118581" y="13858"/>
                      <a:pt x="174713" y="29470"/>
                      <a:pt x="226899" y="52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4"/>
              <p:cNvSpPr/>
              <p:nvPr/>
            </p:nvSpPr>
            <p:spPr>
              <a:xfrm rot="-1013502">
                <a:off x="7841786" y="3768622"/>
                <a:ext cx="64559" cy="102506"/>
              </a:xfrm>
              <a:custGeom>
                <a:avLst/>
                <a:gdLst/>
                <a:ahLst/>
                <a:cxnLst/>
                <a:rect l="l" t="t" r="r" b="b"/>
                <a:pathLst>
                  <a:path w="129368" h="205411" extrusionOk="0">
                    <a:moveTo>
                      <a:pt x="113932" y="136473"/>
                    </a:moveTo>
                    <a:cubicBezTo>
                      <a:pt x="119545" y="159277"/>
                      <a:pt x="124457" y="182344"/>
                      <a:pt x="129369" y="205411"/>
                    </a:cubicBezTo>
                    <a:cubicBezTo>
                      <a:pt x="87795" y="187782"/>
                      <a:pt x="43591" y="176467"/>
                      <a:pt x="0" y="164802"/>
                    </a:cubicBezTo>
                    <a:cubicBezTo>
                      <a:pt x="30785" y="112090"/>
                      <a:pt x="63149" y="58238"/>
                      <a:pt x="82094" y="0"/>
                    </a:cubicBezTo>
                    <a:cubicBezTo>
                      <a:pt x="92444" y="45345"/>
                      <a:pt x="103056" y="90777"/>
                      <a:pt x="113932" y="136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 rot="-1013502">
                <a:off x="7515003" y="3284071"/>
                <a:ext cx="15231" cy="37334"/>
              </a:xfrm>
              <a:custGeom>
                <a:avLst/>
                <a:gdLst/>
                <a:ahLst/>
                <a:cxnLst/>
                <a:rect l="l" t="t" r="r" b="b"/>
                <a:pathLst>
                  <a:path w="30522" h="74814" extrusionOk="0">
                    <a:moveTo>
                      <a:pt x="0" y="0"/>
                    </a:moveTo>
                    <a:cubicBezTo>
                      <a:pt x="32013" y="4824"/>
                      <a:pt x="29996" y="49818"/>
                      <a:pt x="30522" y="74815"/>
                    </a:cubicBezTo>
                    <a:cubicBezTo>
                      <a:pt x="-175" y="65518"/>
                      <a:pt x="8420" y="2464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 rot="-1013502">
                <a:off x="7500283" y="3580843"/>
                <a:ext cx="299553" cy="219981"/>
              </a:xfrm>
              <a:custGeom>
                <a:avLst/>
                <a:gdLst/>
                <a:ahLst/>
                <a:cxnLst/>
                <a:rect l="l" t="t" r="r" b="b"/>
                <a:pathLst>
                  <a:path w="600270" h="440817" extrusionOk="0">
                    <a:moveTo>
                      <a:pt x="600270" y="175152"/>
                    </a:moveTo>
                    <a:cubicBezTo>
                      <a:pt x="599568" y="175240"/>
                      <a:pt x="598867" y="175415"/>
                      <a:pt x="598165" y="175590"/>
                    </a:cubicBezTo>
                    <a:cubicBezTo>
                      <a:pt x="536068" y="199622"/>
                      <a:pt x="453799" y="198658"/>
                      <a:pt x="408717" y="252685"/>
                    </a:cubicBezTo>
                    <a:cubicBezTo>
                      <a:pt x="384685" y="244002"/>
                      <a:pt x="399858" y="332850"/>
                      <a:pt x="397140" y="347848"/>
                    </a:cubicBezTo>
                    <a:cubicBezTo>
                      <a:pt x="400648" y="368371"/>
                      <a:pt x="393368" y="394947"/>
                      <a:pt x="403718" y="413190"/>
                    </a:cubicBezTo>
                    <a:cubicBezTo>
                      <a:pt x="369424" y="421785"/>
                      <a:pt x="335306" y="430731"/>
                      <a:pt x="301451" y="440818"/>
                    </a:cubicBezTo>
                    <a:cubicBezTo>
                      <a:pt x="247160" y="200762"/>
                      <a:pt x="231285" y="331534"/>
                      <a:pt x="33504" y="340831"/>
                    </a:cubicBezTo>
                    <a:cubicBezTo>
                      <a:pt x="23856" y="340919"/>
                      <a:pt x="16401" y="343112"/>
                      <a:pt x="11577" y="346269"/>
                    </a:cubicBezTo>
                    <a:cubicBezTo>
                      <a:pt x="7806" y="332324"/>
                      <a:pt x="4035" y="318466"/>
                      <a:pt x="0" y="304608"/>
                    </a:cubicBezTo>
                    <a:cubicBezTo>
                      <a:pt x="15787" y="304520"/>
                      <a:pt x="34294" y="295662"/>
                      <a:pt x="50695" y="292154"/>
                    </a:cubicBezTo>
                    <a:cubicBezTo>
                      <a:pt x="103583" y="279875"/>
                      <a:pt x="159452" y="268824"/>
                      <a:pt x="210498" y="246634"/>
                    </a:cubicBezTo>
                    <a:cubicBezTo>
                      <a:pt x="255492" y="226724"/>
                      <a:pt x="263561" y="202604"/>
                      <a:pt x="248826" y="157172"/>
                    </a:cubicBezTo>
                    <a:cubicBezTo>
                      <a:pt x="239705" y="112616"/>
                      <a:pt x="231635" y="69552"/>
                      <a:pt x="222514" y="25172"/>
                    </a:cubicBezTo>
                    <a:cubicBezTo>
                      <a:pt x="247160" y="16928"/>
                      <a:pt x="271718" y="8508"/>
                      <a:pt x="296276" y="0"/>
                    </a:cubicBezTo>
                    <a:cubicBezTo>
                      <a:pt x="298819" y="25874"/>
                      <a:pt x="315133" y="71832"/>
                      <a:pt x="314782" y="81129"/>
                    </a:cubicBezTo>
                    <a:cubicBezTo>
                      <a:pt x="321974" y="115949"/>
                      <a:pt x="320308" y="166293"/>
                      <a:pt x="365214" y="173749"/>
                    </a:cubicBezTo>
                    <a:cubicBezTo>
                      <a:pt x="428802" y="181905"/>
                      <a:pt x="492039" y="157084"/>
                      <a:pt x="555627" y="153839"/>
                    </a:cubicBezTo>
                    <a:cubicBezTo>
                      <a:pt x="566503" y="153664"/>
                      <a:pt x="578606" y="151734"/>
                      <a:pt x="585623" y="142086"/>
                    </a:cubicBezTo>
                    <a:cubicBezTo>
                      <a:pt x="588079" y="139104"/>
                      <a:pt x="589657" y="135683"/>
                      <a:pt x="590622" y="132000"/>
                    </a:cubicBezTo>
                    <a:cubicBezTo>
                      <a:pt x="594131" y="146384"/>
                      <a:pt x="597376" y="160768"/>
                      <a:pt x="600270" y="175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 rot="-1013502">
                <a:off x="7773854" y="3456366"/>
                <a:ext cx="307606" cy="115286"/>
              </a:xfrm>
              <a:custGeom>
                <a:avLst/>
                <a:gdLst/>
                <a:ahLst/>
                <a:cxnLst/>
                <a:rect l="l" t="t" r="r" b="b"/>
                <a:pathLst>
                  <a:path w="616408" h="231021" extrusionOk="0">
                    <a:moveTo>
                      <a:pt x="592727" y="0"/>
                    </a:moveTo>
                    <a:cubicBezTo>
                      <a:pt x="601059" y="28154"/>
                      <a:pt x="608865" y="56308"/>
                      <a:pt x="616408" y="84725"/>
                    </a:cubicBezTo>
                    <a:cubicBezTo>
                      <a:pt x="537998" y="102968"/>
                      <a:pt x="459412" y="121212"/>
                      <a:pt x="381966" y="143051"/>
                    </a:cubicBezTo>
                    <a:cubicBezTo>
                      <a:pt x="322413" y="148927"/>
                      <a:pt x="267332" y="174450"/>
                      <a:pt x="208217" y="181379"/>
                    </a:cubicBezTo>
                    <a:cubicBezTo>
                      <a:pt x="153137" y="184273"/>
                      <a:pt x="102004" y="205674"/>
                      <a:pt x="49642" y="220847"/>
                    </a:cubicBezTo>
                    <a:cubicBezTo>
                      <a:pt x="42363" y="223303"/>
                      <a:pt x="26838" y="226198"/>
                      <a:pt x="14647" y="231021"/>
                    </a:cubicBezTo>
                    <a:cubicBezTo>
                      <a:pt x="10262" y="212515"/>
                      <a:pt x="5262" y="194009"/>
                      <a:pt x="0" y="175590"/>
                    </a:cubicBezTo>
                    <a:cubicBezTo>
                      <a:pt x="42801" y="165153"/>
                      <a:pt x="84901" y="150243"/>
                      <a:pt x="127965" y="141297"/>
                    </a:cubicBezTo>
                    <a:cubicBezTo>
                      <a:pt x="199973" y="127176"/>
                      <a:pt x="268210" y="99986"/>
                      <a:pt x="339603" y="84111"/>
                    </a:cubicBezTo>
                    <a:cubicBezTo>
                      <a:pt x="425820" y="64728"/>
                      <a:pt x="504055" y="25786"/>
                      <a:pt x="588693" y="1316"/>
                    </a:cubicBezTo>
                    <a:cubicBezTo>
                      <a:pt x="590184" y="965"/>
                      <a:pt x="591587" y="526"/>
                      <a:pt x="592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 rot="-1013502">
                <a:off x="7895119" y="3660581"/>
                <a:ext cx="309401" cy="111041"/>
              </a:xfrm>
              <a:custGeom>
                <a:avLst/>
                <a:gdLst/>
                <a:ahLst/>
                <a:cxnLst/>
                <a:rect l="l" t="t" r="r" b="b"/>
                <a:pathLst>
                  <a:path w="620004" h="222513" extrusionOk="0">
                    <a:moveTo>
                      <a:pt x="606760" y="0"/>
                    </a:moveTo>
                    <a:cubicBezTo>
                      <a:pt x="611321" y="14033"/>
                      <a:pt x="615707" y="28154"/>
                      <a:pt x="620004" y="42187"/>
                    </a:cubicBezTo>
                    <a:cubicBezTo>
                      <a:pt x="425381" y="88322"/>
                      <a:pt x="242687" y="175064"/>
                      <a:pt x="46836" y="217427"/>
                    </a:cubicBezTo>
                    <a:cubicBezTo>
                      <a:pt x="38240" y="219357"/>
                      <a:pt x="25698" y="219883"/>
                      <a:pt x="15349" y="222514"/>
                    </a:cubicBezTo>
                    <a:cubicBezTo>
                      <a:pt x="14384" y="218304"/>
                      <a:pt x="13419" y="214094"/>
                      <a:pt x="12367" y="209972"/>
                    </a:cubicBezTo>
                    <a:cubicBezTo>
                      <a:pt x="8157" y="193658"/>
                      <a:pt x="4035" y="177432"/>
                      <a:pt x="0" y="161119"/>
                    </a:cubicBezTo>
                    <a:cubicBezTo>
                      <a:pt x="76481" y="156733"/>
                      <a:pt x="150506" y="122440"/>
                      <a:pt x="225321" y="107705"/>
                    </a:cubicBezTo>
                    <a:cubicBezTo>
                      <a:pt x="273472" y="100425"/>
                      <a:pt x="318554" y="82796"/>
                      <a:pt x="364337" y="67272"/>
                    </a:cubicBezTo>
                    <a:cubicBezTo>
                      <a:pt x="446343" y="48765"/>
                      <a:pt x="526245" y="23155"/>
                      <a:pt x="606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 rot="-1013502">
                <a:off x="7972492" y="3621729"/>
                <a:ext cx="47284" cy="33093"/>
              </a:xfrm>
              <a:custGeom>
                <a:avLst/>
                <a:gdLst/>
                <a:ahLst/>
                <a:cxnLst/>
                <a:rect l="l" t="t" r="r" b="b"/>
                <a:pathLst>
                  <a:path w="94751" h="66315" extrusionOk="0">
                    <a:moveTo>
                      <a:pt x="94469" y="23067"/>
                    </a:moveTo>
                    <a:cubicBezTo>
                      <a:pt x="100258" y="66395"/>
                      <a:pt x="15269" y="84638"/>
                      <a:pt x="2025" y="42363"/>
                    </a:cubicBezTo>
                    <a:cubicBezTo>
                      <a:pt x="-1220" y="33241"/>
                      <a:pt x="-430" y="23593"/>
                      <a:pt x="3429" y="15173"/>
                    </a:cubicBezTo>
                    <a:cubicBezTo>
                      <a:pt x="20882" y="9823"/>
                      <a:pt x="38424" y="4649"/>
                      <a:pt x="56229" y="0"/>
                    </a:cubicBezTo>
                    <a:cubicBezTo>
                      <a:pt x="59211" y="18243"/>
                      <a:pt x="78506" y="21927"/>
                      <a:pt x="94469" y="230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 rot="-1013502">
                <a:off x="8075749" y="3774216"/>
                <a:ext cx="36606" cy="28451"/>
              </a:xfrm>
              <a:custGeom>
                <a:avLst/>
                <a:gdLst/>
                <a:ahLst/>
                <a:cxnLst/>
                <a:rect l="l" t="t" r="r" b="b"/>
                <a:pathLst>
                  <a:path w="73355" h="57013" extrusionOk="0">
                    <a:moveTo>
                      <a:pt x="73356" y="18774"/>
                    </a:moveTo>
                    <a:cubicBezTo>
                      <a:pt x="66251" y="25439"/>
                      <a:pt x="65550" y="34999"/>
                      <a:pt x="64760" y="44121"/>
                    </a:cubicBezTo>
                    <a:cubicBezTo>
                      <a:pt x="61077" y="53594"/>
                      <a:pt x="47131" y="55523"/>
                      <a:pt x="38010" y="57014"/>
                    </a:cubicBezTo>
                    <a:cubicBezTo>
                      <a:pt x="-51277" y="54032"/>
                      <a:pt x="40378" y="-38762"/>
                      <a:pt x="73356" y="187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 rot="-1013502">
                <a:off x="7603976" y="3754312"/>
                <a:ext cx="342096" cy="313121"/>
              </a:xfrm>
              <a:custGeom>
                <a:avLst/>
                <a:gdLst/>
                <a:ahLst/>
                <a:cxnLst/>
                <a:rect l="l" t="t" r="r" b="b"/>
                <a:pathLst>
                  <a:path w="685521" h="627459" extrusionOk="0">
                    <a:moveTo>
                      <a:pt x="664735" y="369950"/>
                    </a:moveTo>
                    <a:cubicBezTo>
                      <a:pt x="670524" y="393544"/>
                      <a:pt x="677190" y="416874"/>
                      <a:pt x="685522" y="439590"/>
                    </a:cubicBezTo>
                    <a:cubicBezTo>
                      <a:pt x="656403" y="448010"/>
                      <a:pt x="627109" y="456079"/>
                      <a:pt x="598165" y="465464"/>
                    </a:cubicBezTo>
                    <a:cubicBezTo>
                      <a:pt x="590622" y="453185"/>
                      <a:pt x="574835" y="448273"/>
                      <a:pt x="562030" y="442660"/>
                    </a:cubicBezTo>
                    <a:cubicBezTo>
                      <a:pt x="524052" y="422487"/>
                      <a:pt x="482479" y="412488"/>
                      <a:pt x="441256" y="401349"/>
                    </a:cubicBezTo>
                    <a:cubicBezTo>
                      <a:pt x="410910" y="394508"/>
                      <a:pt x="378370" y="379598"/>
                      <a:pt x="347322" y="389684"/>
                    </a:cubicBezTo>
                    <a:cubicBezTo>
                      <a:pt x="333201" y="394859"/>
                      <a:pt x="326886" y="409594"/>
                      <a:pt x="324079" y="423276"/>
                    </a:cubicBezTo>
                    <a:cubicBezTo>
                      <a:pt x="318466" y="441519"/>
                      <a:pt x="310835" y="459587"/>
                      <a:pt x="304345" y="478006"/>
                    </a:cubicBezTo>
                    <a:cubicBezTo>
                      <a:pt x="304257" y="478093"/>
                      <a:pt x="304257" y="478269"/>
                      <a:pt x="304170" y="478357"/>
                    </a:cubicBezTo>
                    <a:cubicBezTo>
                      <a:pt x="293294" y="502038"/>
                      <a:pt x="284260" y="523526"/>
                      <a:pt x="280576" y="528350"/>
                    </a:cubicBezTo>
                    <a:cubicBezTo>
                      <a:pt x="274349" y="547382"/>
                      <a:pt x="245055" y="583430"/>
                      <a:pt x="243564" y="609041"/>
                    </a:cubicBezTo>
                    <a:cubicBezTo>
                      <a:pt x="218304" y="617198"/>
                      <a:pt x="192430" y="623512"/>
                      <a:pt x="166118" y="627459"/>
                    </a:cubicBezTo>
                    <a:cubicBezTo>
                      <a:pt x="182432" y="601410"/>
                      <a:pt x="194447" y="562644"/>
                      <a:pt x="207077" y="546681"/>
                    </a:cubicBezTo>
                    <a:cubicBezTo>
                      <a:pt x="238301" y="487040"/>
                      <a:pt x="339253" y="358285"/>
                      <a:pt x="283997" y="295574"/>
                    </a:cubicBezTo>
                    <a:cubicBezTo>
                      <a:pt x="269174" y="285839"/>
                      <a:pt x="250931" y="283295"/>
                      <a:pt x="234618" y="276805"/>
                    </a:cubicBezTo>
                    <a:cubicBezTo>
                      <a:pt x="198394" y="263736"/>
                      <a:pt x="163224" y="247861"/>
                      <a:pt x="127439" y="233477"/>
                    </a:cubicBezTo>
                    <a:cubicBezTo>
                      <a:pt x="93847" y="220409"/>
                      <a:pt x="55256" y="205060"/>
                      <a:pt x="19208" y="214445"/>
                    </a:cubicBezTo>
                    <a:cubicBezTo>
                      <a:pt x="12893" y="195237"/>
                      <a:pt x="6490" y="176029"/>
                      <a:pt x="0" y="156996"/>
                    </a:cubicBezTo>
                    <a:cubicBezTo>
                      <a:pt x="35346" y="152085"/>
                      <a:pt x="69903" y="142788"/>
                      <a:pt x="104109" y="132000"/>
                    </a:cubicBezTo>
                    <a:cubicBezTo>
                      <a:pt x="106302" y="152786"/>
                      <a:pt x="135859" y="164188"/>
                      <a:pt x="153050" y="175415"/>
                    </a:cubicBezTo>
                    <a:cubicBezTo>
                      <a:pt x="201639" y="203218"/>
                      <a:pt x="252422" y="228302"/>
                      <a:pt x="305047" y="247335"/>
                    </a:cubicBezTo>
                    <a:cubicBezTo>
                      <a:pt x="328201" y="255229"/>
                      <a:pt x="357934" y="260667"/>
                      <a:pt x="377230" y="241634"/>
                    </a:cubicBezTo>
                    <a:cubicBezTo>
                      <a:pt x="403454" y="205674"/>
                      <a:pt x="418979" y="162697"/>
                      <a:pt x="438888" y="123141"/>
                    </a:cubicBezTo>
                    <a:cubicBezTo>
                      <a:pt x="445466" y="103758"/>
                      <a:pt x="473796" y="58501"/>
                      <a:pt x="472568" y="31136"/>
                    </a:cubicBezTo>
                    <a:cubicBezTo>
                      <a:pt x="508703" y="21137"/>
                      <a:pt x="544576" y="10700"/>
                      <a:pt x="580536" y="0"/>
                    </a:cubicBezTo>
                    <a:cubicBezTo>
                      <a:pt x="582904" y="10963"/>
                      <a:pt x="585447" y="21927"/>
                      <a:pt x="587903" y="32890"/>
                    </a:cubicBezTo>
                    <a:cubicBezTo>
                      <a:pt x="586939" y="34381"/>
                      <a:pt x="586061" y="36048"/>
                      <a:pt x="585447" y="38065"/>
                    </a:cubicBezTo>
                    <a:cubicBezTo>
                      <a:pt x="565889" y="88848"/>
                      <a:pt x="537296" y="135771"/>
                      <a:pt x="507914" y="181379"/>
                    </a:cubicBezTo>
                    <a:cubicBezTo>
                      <a:pt x="492477" y="204271"/>
                      <a:pt x="476427" y="226812"/>
                      <a:pt x="461517" y="249966"/>
                    </a:cubicBezTo>
                    <a:cubicBezTo>
                      <a:pt x="455114" y="260316"/>
                      <a:pt x="453185" y="272332"/>
                      <a:pt x="458009" y="283821"/>
                    </a:cubicBezTo>
                    <a:cubicBezTo>
                      <a:pt x="468095" y="305397"/>
                      <a:pt x="493442" y="312589"/>
                      <a:pt x="514667" y="318554"/>
                    </a:cubicBezTo>
                    <a:cubicBezTo>
                      <a:pt x="562117" y="331710"/>
                      <a:pt x="604655" y="342761"/>
                      <a:pt x="650088" y="365915"/>
                    </a:cubicBezTo>
                    <a:cubicBezTo>
                      <a:pt x="654473" y="368634"/>
                      <a:pt x="659648" y="369950"/>
                      <a:pt x="664735" y="369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 rot="-1013502">
                <a:off x="7828938" y="4233559"/>
                <a:ext cx="1031059" cy="429152"/>
              </a:xfrm>
              <a:custGeom>
                <a:avLst/>
                <a:gdLst/>
                <a:ahLst/>
                <a:cxnLst/>
                <a:rect l="l" t="t" r="r" b="b"/>
                <a:pathLst>
                  <a:path w="2066125" h="859971" extrusionOk="0">
                    <a:moveTo>
                      <a:pt x="2012799" y="2456"/>
                    </a:moveTo>
                    <a:cubicBezTo>
                      <a:pt x="2028236" y="2193"/>
                      <a:pt x="2047531" y="2544"/>
                      <a:pt x="2066125" y="702"/>
                    </a:cubicBezTo>
                    <a:cubicBezTo>
                      <a:pt x="1993065" y="72885"/>
                      <a:pt x="1919917" y="145945"/>
                      <a:pt x="1838349" y="208744"/>
                    </a:cubicBezTo>
                    <a:cubicBezTo>
                      <a:pt x="1769586" y="263473"/>
                      <a:pt x="1691176" y="303029"/>
                      <a:pt x="1613379" y="343199"/>
                    </a:cubicBezTo>
                    <a:cubicBezTo>
                      <a:pt x="1466996" y="428276"/>
                      <a:pt x="1310087" y="491688"/>
                      <a:pt x="1149845" y="544927"/>
                    </a:cubicBezTo>
                    <a:cubicBezTo>
                      <a:pt x="1025037" y="592552"/>
                      <a:pt x="897774" y="638072"/>
                      <a:pt x="768405" y="673856"/>
                    </a:cubicBezTo>
                    <a:cubicBezTo>
                      <a:pt x="686925" y="700081"/>
                      <a:pt x="607374" y="731743"/>
                      <a:pt x="524052" y="751916"/>
                    </a:cubicBezTo>
                    <a:cubicBezTo>
                      <a:pt x="439151" y="782088"/>
                      <a:pt x="351970" y="804365"/>
                      <a:pt x="262772" y="818223"/>
                    </a:cubicBezTo>
                    <a:cubicBezTo>
                      <a:pt x="232162" y="823749"/>
                      <a:pt x="201026" y="826117"/>
                      <a:pt x="170416" y="831642"/>
                    </a:cubicBezTo>
                    <a:cubicBezTo>
                      <a:pt x="156470" y="835414"/>
                      <a:pt x="149892" y="846465"/>
                      <a:pt x="149454" y="857779"/>
                    </a:cubicBezTo>
                    <a:cubicBezTo>
                      <a:pt x="140683" y="858919"/>
                      <a:pt x="131737" y="859709"/>
                      <a:pt x="122703" y="859972"/>
                    </a:cubicBezTo>
                    <a:cubicBezTo>
                      <a:pt x="105074" y="839273"/>
                      <a:pt x="82270" y="822784"/>
                      <a:pt x="58325" y="812961"/>
                    </a:cubicBezTo>
                    <a:cubicBezTo>
                      <a:pt x="43415" y="807610"/>
                      <a:pt x="21927" y="802436"/>
                      <a:pt x="0" y="800857"/>
                    </a:cubicBezTo>
                    <a:cubicBezTo>
                      <a:pt x="34381" y="788052"/>
                      <a:pt x="67973" y="771387"/>
                      <a:pt x="101478" y="759108"/>
                    </a:cubicBezTo>
                    <a:cubicBezTo>
                      <a:pt x="218479" y="714378"/>
                      <a:pt x="334516" y="667015"/>
                      <a:pt x="453097" y="626231"/>
                    </a:cubicBezTo>
                    <a:cubicBezTo>
                      <a:pt x="610883" y="562731"/>
                      <a:pt x="777527" y="519667"/>
                      <a:pt x="936716" y="458184"/>
                    </a:cubicBezTo>
                    <a:cubicBezTo>
                      <a:pt x="1082398" y="397490"/>
                      <a:pt x="1231589" y="345655"/>
                      <a:pt x="1377622" y="285926"/>
                    </a:cubicBezTo>
                    <a:cubicBezTo>
                      <a:pt x="1519532" y="229092"/>
                      <a:pt x="1656531" y="160943"/>
                      <a:pt x="1796775" y="99986"/>
                    </a:cubicBezTo>
                    <a:cubicBezTo>
                      <a:pt x="1808002" y="94724"/>
                      <a:pt x="1819316" y="89637"/>
                      <a:pt x="1830719" y="84725"/>
                    </a:cubicBezTo>
                    <a:cubicBezTo>
                      <a:pt x="1816948" y="95601"/>
                      <a:pt x="1803266" y="106477"/>
                      <a:pt x="1790110" y="118142"/>
                    </a:cubicBezTo>
                    <a:cubicBezTo>
                      <a:pt x="1743713" y="160680"/>
                      <a:pt x="1692579" y="196903"/>
                      <a:pt x="1636008" y="224882"/>
                    </a:cubicBezTo>
                    <a:cubicBezTo>
                      <a:pt x="1545230" y="280050"/>
                      <a:pt x="1444981" y="314431"/>
                      <a:pt x="1347275" y="354689"/>
                    </a:cubicBezTo>
                    <a:cubicBezTo>
                      <a:pt x="1186331" y="419768"/>
                      <a:pt x="1022055" y="476252"/>
                      <a:pt x="861288" y="541769"/>
                    </a:cubicBezTo>
                    <a:cubicBezTo>
                      <a:pt x="797086" y="562380"/>
                      <a:pt x="734726" y="588429"/>
                      <a:pt x="670085" y="607725"/>
                    </a:cubicBezTo>
                    <a:cubicBezTo>
                      <a:pt x="589307" y="634388"/>
                      <a:pt x="506423" y="651667"/>
                      <a:pt x="426872" y="682364"/>
                    </a:cubicBezTo>
                    <a:cubicBezTo>
                      <a:pt x="413453" y="691661"/>
                      <a:pt x="278208" y="721745"/>
                      <a:pt x="301977" y="740953"/>
                    </a:cubicBezTo>
                    <a:cubicBezTo>
                      <a:pt x="369336" y="730428"/>
                      <a:pt x="433977" y="705168"/>
                      <a:pt x="499231" y="685697"/>
                    </a:cubicBezTo>
                    <a:cubicBezTo>
                      <a:pt x="601410" y="659560"/>
                      <a:pt x="703151" y="630441"/>
                      <a:pt x="801822" y="593254"/>
                    </a:cubicBezTo>
                    <a:cubicBezTo>
                      <a:pt x="802085" y="593166"/>
                      <a:pt x="802260" y="593166"/>
                      <a:pt x="802436" y="593078"/>
                    </a:cubicBezTo>
                    <a:cubicBezTo>
                      <a:pt x="875321" y="570186"/>
                      <a:pt x="945750" y="540366"/>
                      <a:pt x="1017319" y="514053"/>
                    </a:cubicBezTo>
                    <a:cubicBezTo>
                      <a:pt x="1165194" y="462219"/>
                      <a:pt x="1313858" y="411699"/>
                      <a:pt x="1459189" y="352935"/>
                    </a:cubicBezTo>
                    <a:cubicBezTo>
                      <a:pt x="1555668" y="317413"/>
                      <a:pt x="1646270" y="267683"/>
                      <a:pt x="1734591" y="215497"/>
                    </a:cubicBezTo>
                    <a:cubicBezTo>
                      <a:pt x="1800722" y="166556"/>
                      <a:pt x="1863521" y="112265"/>
                      <a:pt x="1926934" y="59203"/>
                    </a:cubicBezTo>
                    <a:cubicBezTo>
                      <a:pt x="1938160" y="47888"/>
                      <a:pt x="1950264" y="37276"/>
                      <a:pt x="1960350" y="24909"/>
                    </a:cubicBezTo>
                    <a:cubicBezTo>
                      <a:pt x="1970875" y="17805"/>
                      <a:pt x="1980260" y="9560"/>
                      <a:pt x="1987627" y="0"/>
                    </a:cubicBezTo>
                    <a:cubicBezTo>
                      <a:pt x="1995433" y="3859"/>
                      <a:pt x="2004291" y="3421"/>
                      <a:pt x="2012799" y="2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 rot="-1013502">
                <a:off x="8161574" y="4342476"/>
                <a:ext cx="639986" cy="240158"/>
              </a:xfrm>
              <a:custGeom>
                <a:avLst/>
                <a:gdLst/>
                <a:ahLst/>
                <a:cxnLst/>
                <a:rect l="l" t="t" r="r" b="b"/>
                <a:pathLst>
                  <a:path w="1282459" h="481250" extrusionOk="0">
                    <a:moveTo>
                      <a:pt x="1133707" y="263298"/>
                    </a:moveTo>
                    <a:cubicBezTo>
                      <a:pt x="1153091" y="226636"/>
                      <a:pt x="1118621" y="207253"/>
                      <a:pt x="1085468" y="209095"/>
                    </a:cubicBezTo>
                    <a:cubicBezTo>
                      <a:pt x="1075996" y="208831"/>
                      <a:pt x="1067576" y="214883"/>
                      <a:pt x="1063717" y="223216"/>
                    </a:cubicBezTo>
                    <a:cubicBezTo>
                      <a:pt x="1048631" y="211814"/>
                      <a:pt x="1035299" y="232250"/>
                      <a:pt x="1035387" y="246370"/>
                    </a:cubicBezTo>
                    <a:cubicBezTo>
                      <a:pt x="1035825" y="263386"/>
                      <a:pt x="1052227" y="274174"/>
                      <a:pt x="1067225" y="277770"/>
                    </a:cubicBezTo>
                    <a:cubicBezTo>
                      <a:pt x="1089853" y="283822"/>
                      <a:pt x="1120551" y="287593"/>
                      <a:pt x="1133707" y="263298"/>
                    </a:cubicBezTo>
                    <a:close/>
                    <a:moveTo>
                      <a:pt x="1223257" y="203306"/>
                    </a:moveTo>
                    <a:cubicBezTo>
                      <a:pt x="1245271" y="257246"/>
                      <a:pt x="1270618" y="309257"/>
                      <a:pt x="1282459" y="366968"/>
                    </a:cubicBezTo>
                    <a:cubicBezTo>
                      <a:pt x="1091783" y="367757"/>
                      <a:pt x="901984" y="387141"/>
                      <a:pt x="712360" y="405472"/>
                    </a:cubicBezTo>
                    <a:cubicBezTo>
                      <a:pt x="644738" y="409331"/>
                      <a:pt x="576764" y="406787"/>
                      <a:pt x="509493" y="414593"/>
                    </a:cubicBezTo>
                    <a:cubicBezTo>
                      <a:pt x="419154" y="426171"/>
                      <a:pt x="330482" y="448536"/>
                      <a:pt x="240055" y="458798"/>
                    </a:cubicBezTo>
                    <a:cubicBezTo>
                      <a:pt x="160505" y="464762"/>
                      <a:pt x="79638" y="469498"/>
                      <a:pt x="0" y="481251"/>
                    </a:cubicBezTo>
                    <a:cubicBezTo>
                      <a:pt x="150155" y="428451"/>
                      <a:pt x="303907" y="385650"/>
                      <a:pt x="453185" y="330043"/>
                    </a:cubicBezTo>
                    <a:cubicBezTo>
                      <a:pt x="527473" y="299872"/>
                      <a:pt x="603428" y="274437"/>
                      <a:pt x="678944" y="247423"/>
                    </a:cubicBezTo>
                    <a:cubicBezTo>
                      <a:pt x="795419" y="201026"/>
                      <a:pt x="907510" y="144454"/>
                      <a:pt x="1015653" y="81217"/>
                    </a:cubicBezTo>
                    <a:cubicBezTo>
                      <a:pt x="1064593" y="58150"/>
                      <a:pt x="1110815" y="30785"/>
                      <a:pt x="1154494" y="0"/>
                    </a:cubicBezTo>
                    <a:cubicBezTo>
                      <a:pt x="1174052" y="68763"/>
                      <a:pt x="1196944" y="136912"/>
                      <a:pt x="1223257" y="2033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 rot="-1013502">
                <a:off x="8087983" y="2531550"/>
                <a:ext cx="451824" cy="1630909"/>
              </a:xfrm>
              <a:custGeom>
                <a:avLst/>
                <a:gdLst/>
                <a:ahLst/>
                <a:cxnLst/>
                <a:rect l="l" t="t" r="r" b="b"/>
                <a:pathLst>
                  <a:path w="905404" h="3268156" extrusionOk="0">
                    <a:moveTo>
                      <a:pt x="905404" y="3264473"/>
                    </a:moveTo>
                    <a:cubicBezTo>
                      <a:pt x="883390" y="3268244"/>
                      <a:pt x="860849" y="3266139"/>
                      <a:pt x="838834" y="3268156"/>
                    </a:cubicBezTo>
                    <a:cubicBezTo>
                      <a:pt x="838834" y="3267455"/>
                      <a:pt x="838747" y="3266841"/>
                      <a:pt x="838747" y="3266139"/>
                    </a:cubicBezTo>
                    <a:cubicBezTo>
                      <a:pt x="838834" y="3256403"/>
                      <a:pt x="834888" y="3249036"/>
                      <a:pt x="829011" y="3244300"/>
                    </a:cubicBezTo>
                    <a:cubicBezTo>
                      <a:pt x="830941" y="3235529"/>
                      <a:pt x="828222" y="3226057"/>
                      <a:pt x="826380" y="3217198"/>
                    </a:cubicBezTo>
                    <a:cubicBezTo>
                      <a:pt x="808751" y="3127035"/>
                      <a:pt x="788754" y="3035381"/>
                      <a:pt x="763932" y="2946621"/>
                    </a:cubicBezTo>
                    <a:cubicBezTo>
                      <a:pt x="710343" y="2747086"/>
                      <a:pt x="665261" y="2545447"/>
                      <a:pt x="613251" y="2345561"/>
                    </a:cubicBezTo>
                    <a:cubicBezTo>
                      <a:pt x="536770" y="2078316"/>
                      <a:pt x="448887" y="1814317"/>
                      <a:pt x="377230" y="1545494"/>
                    </a:cubicBezTo>
                    <a:cubicBezTo>
                      <a:pt x="322413" y="1342188"/>
                      <a:pt x="254264" y="1142390"/>
                      <a:pt x="207516" y="936979"/>
                    </a:cubicBezTo>
                    <a:cubicBezTo>
                      <a:pt x="176117" y="797875"/>
                      <a:pt x="141034" y="659648"/>
                      <a:pt x="108319" y="520895"/>
                    </a:cubicBezTo>
                    <a:cubicBezTo>
                      <a:pt x="86567" y="429153"/>
                      <a:pt x="56835" y="339165"/>
                      <a:pt x="44468" y="245493"/>
                    </a:cubicBezTo>
                    <a:cubicBezTo>
                      <a:pt x="34908" y="161996"/>
                      <a:pt x="15700" y="82620"/>
                      <a:pt x="0" y="0"/>
                    </a:cubicBezTo>
                    <a:cubicBezTo>
                      <a:pt x="4385" y="1491"/>
                      <a:pt x="7894" y="2982"/>
                      <a:pt x="10086" y="4473"/>
                    </a:cubicBezTo>
                    <a:cubicBezTo>
                      <a:pt x="13419" y="21401"/>
                      <a:pt x="30522" y="26838"/>
                      <a:pt x="45783" y="27803"/>
                    </a:cubicBezTo>
                    <a:cubicBezTo>
                      <a:pt x="78674" y="205060"/>
                      <a:pt x="140157" y="375388"/>
                      <a:pt x="183397" y="550189"/>
                    </a:cubicBezTo>
                    <a:cubicBezTo>
                      <a:pt x="223566" y="722710"/>
                      <a:pt x="279261" y="890933"/>
                      <a:pt x="322237" y="1062664"/>
                    </a:cubicBezTo>
                    <a:cubicBezTo>
                      <a:pt x="357145" y="1201680"/>
                      <a:pt x="385913" y="1342188"/>
                      <a:pt x="425118" y="1480064"/>
                    </a:cubicBezTo>
                    <a:cubicBezTo>
                      <a:pt x="482830" y="1683107"/>
                      <a:pt x="549312" y="1883694"/>
                      <a:pt x="600270" y="2088578"/>
                    </a:cubicBezTo>
                    <a:cubicBezTo>
                      <a:pt x="639914" y="2257678"/>
                      <a:pt x="697625" y="2421428"/>
                      <a:pt x="744110" y="2588599"/>
                    </a:cubicBezTo>
                    <a:cubicBezTo>
                      <a:pt x="800331" y="2813130"/>
                      <a:pt x="844009" y="3040994"/>
                      <a:pt x="905404" y="3264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4"/>
            <p:cNvGrpSpPr/>
            <p:nvPr/>
          </p:nvGrpSpPr>
          <p:grpSpPr>
            <a:xfrm>
              <a:off x="7243349" y="2943165"/>
              <a:ext cx="1021633" cy="968605"/>
              <a:chOff x="7243349" y="2943165"/>
              <a:chExt cx="1021633" cy="968605"/>
            </a:xfrm>
          </p:grpSpPr>
          <p:sp>
            <p:nvSpPr>
              <p:cNvPr id="1026" name="Google Shape;1026;p24"/>
              <p:cNvSpPr/>
              <p:nvPr/>
            </p:nvSpPr>
            <p:spPr>
              <a:xfrm rot="-1013502">
                <a:off x="7463000" y="3635022"/>
                <a:ext cx="131919" cy="107146"/>
              </a:xfrm>
              <a:custGeom>
                <a:avLst/>
                <a:gdLst/>
                <a:ahLst/>
                <a:cxnLst/>
                <a:rect l="l" t="t" r="r" b="b"/>
                <a:pathLst>
                  <a:path w="264350" h="214708" extrusionOk="0">
                    <a:moveTo>
                      <a:pt x="246458" y="0"/>
                    </a:moveTo>
                    <a:cubicBezTo>
                      <a:pt x="247598" y="49467"/>
                      <a:pt x="259176" y="99197"/>
                      <a:pt x="264350" y="148226"/>
                    </a:cubicBezTo>
                    <a:cubicBezTo>
                      <a:pt x="214796" y="175152"/>
                      <a:pt x="156996" y="182870"/>
                      <a:pt x="102705" y="195851"/>
                    </a:cubicBezTo>
                    <a:cubicBezTo>
                      <a:pt x="87532" y="200587"/>
                      <a:pt x="63325" y="204622"/>
                      <a:pt x="47888" y="214708"/>
                    </a:cubicBezTo>
                    <a:cubicBezTo>
                      <a:pt x="40609" y="190852"/>
                      <a:pt x="32890" y="167083"/>
                      <a:pt x="24558" y="143489"/>
                    </a:cubicBezTo>
                    <a:cubicBezTo>
                      <a:pt x="17454" y="122966"/>
                      <a:pt x="11490" y="101828"/>
                      <a:pt x="3245" y="81656"/>
                    </a:cubicBezTo>
                    <a:cubicBezTo>
                      <a:pt x="11402" y="73674"/>
                      <a:pt x="13244" y="57448"/>
                      <a:pt x="88" y="51923"/>
                    </a:cubicBezTo>
                    <a:cubicBezTo>
                      <a:pt x="88" y="51835"/>
                      <a:pt x="88" y="51660"/>
                      <a:pt x="0" y="51572"/>
                    </a:cubicBezTo>
                    <a:cubicBezTo>
                      <a:pt x="1316" y="51133"/>
                      <a:pt x="2544" y="50695"/>
                      <a:pt x="3859" y="50432"/>
                    </a:cubicBezTo>
                    <a:cubicBezTo>
                      <a:pt x="7806" y="58150"/>
                      <a:pt x="15086" y="64202"/>
                      <a:pt x="24295" y="65079"/>
                    </a:cubicBezTo>
                    <a:cubicBezTo>
                      <a:pt x="35609" y="67009"/>
                      <a:pt x="46310" y="62886"/>
                      <a:pt x="56659" y="58939"/>
                    </a:cubicBezTo>
                    <a:cubicBezTo>
                      <a:pt x="95250" y="46573"/>
                      <a:pt x="134280" y="35434"/>
                      <a:pt x="172959" y="23155"/>
                    </a:cubicBezTo>
                    <a:cubicBezTo>
                      <a:pt x="197605" y="15612"/>
                      <a:pt x="221988" y="7894"/>
                      <a:pt x="2464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 rot="-1013502">
                <a:off x="7544587" y="3777208"/>
                <a:ext cx="114061" cy="84824"/>
              </a:xfrm>
              <a:custGeom>
                <a:avLst/>
                <a:gdLst/>
                <a:ahLst/>
                <a:cxnLst/>
                <a:rect l="l" t="t" r="r" b="b"/>
                <a:pathLst>
                  <a:path w="228565" h="169977" extrusionOk="0">
                    <a:moveTo>
                      <a:pt x="199798" y="0"/>
                    </a:moveTo>
                    <a:cubicBezTo>
                      <a:pt x="214269" y="33680"/>
                      <a:pt x="216813" y="71394"/>
                      <a:pt x="228566" y="105863"/>
                    </a:cubicBezTo>
                    <a:cubicBezTo>
                      <a:pt x="166293" y="128579"/>
                      <a:pt x="105600" y="156382"/>
                      <a:pt x="40433" y="169977"/>
                    </a:cubicBezTo>
                    <a:cubicBezTo>
                      <a:pt x="26663" y="118054"/>
                      <a:pt x="13770" y="65956"/>
                      <a:pt x="0" y="14033"/>
                    </a:cubicBezTo>
                    <a:cubicBezTo>
                      <a:pt x="3245" y="15173"/>
                      <a:pt x="7192" y="16138"/>
                      <a:pt x="11928" y="16664"/>
                    </a:cubicBezTo>
                    <a:cubicBezTo>
                      <a:pt x="75341" y="24734"/>
                      <a:pt x="137525" y="12630"/>
                      <a:pt x="199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 rot="-1013502">
                <a:off x="7622449" y="3514140"/>
                <a:ext cx="134720" cy="112406"/>
              </a:xfrm>
              <a:custGeom>
                <a:avLst/>
                <a:gdLst/>
                <a:ahLst/>
                <a:cxnLst/>
                <a:rect l="l" t="t" r="r" b="b"/>
                <a:pathLst>
                  <a:path w="269963" h="225248" extrusionOk="0">
                    <a:moveTo>
                      <a:pt x="269964" y="192167"/>
                    </a:moveTo>
                    <a:cubicBezTo>
                      <a:pt x="268034" y="194447"/>
                      <a:pt x="266894" y="196816"/>
                      <a:pt x="266631" y="198921"/>
                    </a:cubicBezTo>
                    <a:cubicBezTo>
                      <a:pt x="249791" y="189799"/>
                      <a:pt x="228478" y="197868"/>
                      <a:pt x="210323" y="199359"/>
                    </a:cubicBezTo>
                    <a:cubicBezTo>
                      <a:pt x="10613" y="232600"/>
                      <a:pt x="80340" y="262772"/>
                      <a:pt x="0" y="94110"/>
                    </a:cubicBezTo>
                    <a:cubicBezTo>
                      <a:pt x="57975" y="73674"/>
                      <a:pt x="115511" y="52274"/>
                      <a:pt x="172871" y="30084"/>
                    </a:cubicBezTo>
                    <a:cubicBezTo>
                      <a:pt x="196289" y="20611"/>
                      <a:pt x="219356" y="10525"/>
                      <a:pt x="242336" y="0"/>
                    </a:cubicBezTo>
                    <a:cubicBezTo>
                      <a:pt x="240932" y="23769"/>
                      <a:pt x="242160" y="47274"/>
                      <a:pt x="245055" y="70692"/>
                    </a:cubicBezTo>
                    <a:cubicBezTo>
                      <a:pt x="243476" y="80340"/>
                      <a:pt x="243213" y="90339"/>
                      <a:pt x="243301" y="100162"/>
                    </a:cubicBezTo>
                    <a:cubicBezTo>
                      <a:pt x="243301" y="102179"/>
                      <a:pt x="244967" y="103846"/>
                      <a:pt x="246984" y="103846"/>
                    </a:cubicBezTo>
                    <a:cubicBezTo>
                      <a:pt x="248212" y="103583"/>
                      <a:pt x="249089" y="102881"/>
                      <a:pt x="249703" y="102092"/>
                    </a:cubicBezTo>
                    <a:cubicBezTo>
                      <a:pt x="255141" y="132263"/>
                      <a:pt x="262508" y="162259"/>
                      <a:pt x="269964" y="1921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 rot="-1013502">
                <a:off x="7727298" y="3659607"/>
                <a:ext cx="100011" cy="85480"/>
              </a:xfrm>
              <a:custGeom>
                <a:avLst/>
                <a:gdLst/>
                <a:ahLst/>
                <a:cxnLst/>
                <a:rect l="l" t="t" r="r" b="b"/>
                <a:pathLst>
                  <a:path w="200411" h="171292" extrusionOk="0">
                    <a:moveTo>
                      <a:pt x="175503" y="0"/>
                    </a:moveTo>
                    <a:cubicBezTo>
                      <a:pt x="183660" y="38328"/>
                      <a:pt x="191992" y="76656"/>
                      <a:pt x="200412" y="114897"/>
                    </a:cubicBezTo>
                    <a:cubicBezTo>
                      <a:pt x="175941" y="122703"/>
                      <a:pt x="151559" y="130684"/>
                      <a:pt x="127264" y="139192"/>
                    </a:cubicBezTo>
                    <a:cubicBezTo>
                      <a:pt x="88760" y="151208"/>
                      <a:pt x="49730" y="161382"/>
                      <a:pt x="10700" y="171293"/>
                    </a:cubicBezTo>
                    <a:cubicBezTo>
                      <a:pt x="11227" y="129544"/>
                      <a:pt x="3421" y="87181"/>
                      <a:pt x="0" y="45433"/>
                    </a:cubicBezTo>
                    <a:cubicBezTo>
                      <a:pt x="54817" y="18243"/>
                      <a:pt x="117177" y="15261"/>
                      <a:pt x="175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 rot="-1013502">
                <a:off x="7853888" y="3569412"/>
                <a:ext cx="314390" cy="166977"/>
              </a:xfrm>
              <a:custGeom>
                <a:avLst/>
                <a:gdLst/>
                <a:ahLst/>
                <a:cxnLst/>
                <a:rect l="l" t="t" r="r" b="b"/>
                <a:pathLst>
                  <a:path w="630002" h="334603" extrusionOk="0">
                    <a:moveTo>
                      <a:pt x="597726" y="36223"/>
                    </a:moveTo>
                    <a:cubicBezTo>
                      <a:pt x="607637" y="71482"/>
                      <a:pt x="618689" y="106477"/>
                      <a:pt x="630003" y="141472"/>
                    </a:cubicBezTo>
                    <a:cubicBezTo>
                      <a:pt x="605620" y="148927"/>
                      <a:pt x="580624" y="160768"/>
                      <a:pt x="565801" y="164627"/>
                    </a:cubicBezTo>
                    <a:cubicBezTo>
                      <a:pt x="503178" y="183835"/>
                      <a:pt x="438976" y="198482"/>
                      <a:pt x="376704" y="218918"/>
                    </a:cubicBezTo>
                    <a:cubicBezTo>
                      <a:pt x="343989" y="231635"/>
                      <a:pt x="311625" y="245318"/>
                      <a:pt x="277331" y="253387"/>
                    </a:cubicBezTo>
                    <a:cubicBezTo>
                      <a:pt x="194535" y="273384"/>
                      <a:pt x="116739" y="309520"/>
                      <a:pt x="35434" y="334604"/>
                    </a:cubicBezTo>
                    <a:cubicBezTo>
                      <a:pt x="23593" y="287944"/>
                      <a:pt x="11753" y="241196"/>
                      <a:pt x="0" y="194535"/>
                    </a:cubicBezTo>
                    <a:cubicBezTo>
                      <a:pt x="33943" y="184361"/>
                      <a:pt x="67798" y="174275"/>
                      <a:pt x="101741" y="164364"/>
                    </a:cubicBezTo>
                    <a:cubicBezTo>
                      <a:pt x="143665" y="148927"/>
                      <a:pt x="185589" y="133491"/>
                      <a:pt x="228303" y="119721"/>
                    </a:cubicBezTo>
                    <a:cubicBezTo>
                      <a:pt x="215234" y="151734"/>
                      <a:pt x="230320" y="195149"/>
                      <a:pt x="274788" y="207077"/>
                    </a:cubicBezTo>
                    <a:cubicBezTo>
                      <a:pt x="325658" y="219181"/>
                      <a:pt x="391263" y="192606"/>
                      <a:pt x="397753" y="135683"/>
                    </a:cubicBezTo>
                    <a:cubicBezTo>
                      <a:pt x="401876" y="112879"/>
                      <a:pt x="394508" y="86567"/>
                      <a:pt x="375739" y="73411"/>
                    </a:cubicBezTo>
                    <a:cubicBezTo>
                      <a:pt x="446343" y="47450"/>
                      <a:pt x="515983" y="18243"/>
                      <a:pt x="589044" y="0"/>
                    </a:cubicBezTo>
                    <a:cubicBezTo>
                      <a:pt x="591850" y="12104"/>
                      <a:pt x="594744" y="24120"/>
                      <a:pt x="597726" y="362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 rot="-1013502">
                <a:off x="7927557" y="3701392"/>
                <a:ext cx="319993" cy="167503"/>
              </a:xfrm>
              <a:custGeom>
                <a:avLst/>
                <a:gdLst/>
                <a:ahLst/>
                <a:cxnLst/>
                <a:rect l="l" t="t" r="r" b="b"/>
                <a:pathLst>
                  <a:path w="641229" h="335656" extrusionOk="0">
                    <a:moveTo>
                      <a:pt x="615005" y="0"/>
                    </a:moveTo>
                    <a:cubicBezTo>
                      <a:pt x="625530" y="38065"/>
                      <a:pt x="634739" y="76306"/>
                      <a:pt x="641229" y="115160"/>
                    </a:cubicBezTo>
                    <a:cubicBezTo>
                      <a:pt x="567818" y="149629"/>
                      <a:pt x="491425" y="177783"/>
                      <a:pt x="415383" y="206025"/>
                    </a:cubicBezTo>
                    <a:cubicBezTo>
                      <a:pt x="415470" y="205411"/>
                      <a:pt x="415558" y="204797"/>
                      <a:pt x="415646" y="204183"/>
                    </a:cubicBezTo>
                    <a:cubicBezTo>
                      <a:pt x="416786" y="191115"/>
                      <a:pt x="417400" y="175766"/>
                      <a:pt x="405998" y="166644"/>
                    </a:cubicBezTo>
                    <a:cubicBezTo>
                      <a:pt x="406700" y="108670"/>
                      <a:pt x="336884" y="86041"/>
                      <a:pt x="290400" y="106652"/>
                    </a:cubicBezTo>
                    <a:cubicBezTo>
                      <a:pt x="230671" y="133140"/>
                      <a:pt x="218742" y="212077"/>
                      <a:pt x="268736" y="247423"/>
                    </a:cubicBezTo>
                    <a:cubicBezTo>
                      <a:pt x="205235" y="270051"/>
                      <a:pt x="145068" y="301538"/>
                      <a:pt x="81217" y="323377"/>
                    </a:cubicBezTo>
                    <a:cubicBezTo>
                      <a:pt x="69464" y="327763"/>
                      <a:pt x="57624" y="331797"/>
                      <a:pt x="45696" y="335656"/>
                    </a:cubicBezTo>
                    <a:cubicBezTo>
                      <a:pt x="45608" y="335130"/>
                      <a:pt x="45608" y="334692"/>
                      <a:pt x="45520" y="334166"/>
                    </a:cubicBezTo>
                    <a:cubicBezTo>
                      <a:pt x="30347" y="273033"/>
                      <a:pt x="14647" y="211814"/>
                      <a:pt x="0" y="150418"/>
                    </a:cubicBezTo>
                    <a:cubicBezTo>
                      <a:pt x="789" y="150506"/>
                      <a:pt x="1491" y="150594"/>
                      <a:pt x="2105" y="150594"/>
                    </a:cubicBezTo>
                    <a:cubicBezTo>
                      <a:pt x="80691" y="156295"/>
                      <a:pt x="158224" y="128228"/>
                      <a:pt x="233740" y="109897"/>
                    </a:cubicBezTo>
                    <a:cubicBezTo>
                      <a:pt x="361442" y="74464"/>
                      <a:pt x="485636" y="28330"/>
                      <a:pt x="615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 rot="-1013502">
                <a:off x="7271007" y="3363509"/>
                <a:ext cx="197612" cy="219722"/>
              </a:xfrm>
              <a:custGeom>
                <a:avLst/>
                <a:gdLst/>
                <a:ahLst/>
                <a:cxnLst/>
                <a:rect l="l" t="t" r="r" b="b"/>
                <a:pathLst>
                  <a:path w="395991" h="440298" extrusionOk="0">
                    <a:moveTo>
                      <a:pt x="395473" y="322771"/>
                    </a:moveTo>
                    <a:cubicBezTo>
                      <a:pt x="399244" y="347504"/>
                      <a:pt x="381878" y="352591"/>
                      <a:pt x="361355" y="346276"/>
                    </a:cubicBezTo>
                    <a:cubicBezTo>
                      <a:pt x="331710" y="274268"/>
                      <a:pt x="324342" y="193051"/>
                      <a:pt x="288119" y="123762"/>
                    </a:cubicBezTo>
                    <a:cubicBezTo>
                      <a:pt x="276629" y="106484"/>
                      <a:pt x="250229" y="113062"/>
                      <a:pt x="247423" y="133322"/>
                    </a:cubicBezTo>
                    <a:cubicBezTo>
                      <a:pt x="240845" y="168932"/>
                      <a:pt x="240406" y="205330"/>
                      <a:pt x="238477" y="241378"/>
                    </a:cubicBezTo>
                    <a:cubicBezTo>
                      <a:pt x="236284" y="263042"/>
                      <a:pt x="237161" y="288652"/>
                      <a:pt x="226110" y="309790"/>
                    </a:cubicBezTo>
                    <a:cubicBezTo>
                      <a:pt x="205937" y="314000"/>
                      <a:pt x="188922" y="305229"/>
                      <a:pt x="179537" y="287161"/>
                    </a:cubicBezTo>
                    <a:cubicBezTo>
                      <a:pt x="159715" y="257867"/>
                      <a:pt x="146910" y="226994"/>
                      <a:pt x="129544" y="195507"/>
                    </a:cubicBezTo>
                    <a:cubicBezTo>
                      <a:pt x="122966" y="178667"/>
                      <a:pt x="100776" y="161301"/>
                      <a:pt x="85866" y="179544"/>
                    </a:cubicBezTo>
                    <a:cubicBezTo>
                      <a:pt x="74990" y="195770"/>
                      <a:pt x="85339" y="216908"/>
                      <a:pt x="86304" y="234800"/>
                    </a:cubicBezTo>
                    <a:cubicBezTo>
                      <a:pt x="93058" y="278303"/>
                      <a:pt x="103495" y="321104"/>
                      <a:pt x="113757" y="363818"/>
                    </a:cubicBezTo>
                    <a:cubicBezTo>
                      <a:pt x="117791" y="388376"/>
                      <a:pt x="126386" y="417582"/>
                      <a:pt x="112616" y="440299"/>
                    </a:cubicBezTo>
                    <a:cubicBezTo>
                      <a:pt x="108231" y="439509"/>
                      <a:pt x="103846" y="438457"/>
                      <a:pt x="99723" y="436615"/>
                    </a:cubicBezTo>
                    <a:cubicBezTo>
                      <a:pt x="53940" y="340049"/>
                      <a:pt x="42538" y="230765"/>
                      <a:pt x="0" y="132972"/>
                    </a:cubicBezTo>
                    <a:cubicBezTo>
                      <a:pt x="5087" y="126394"/>
                      <a:pt x="439" y="117535"/>
                      <a:pt x="614" y="109992"/>
                    </a:cubicBezTo>
                    <a:cubicBezTo>
                      <a:pt x="175" y="101221"/>
                      <a:pt x="2105" y="92538"/>
                      <a:pt x="5789" y="84469"/>
                    </a:cubicBezTo>
                    <a:cubicBezTo>
                      <a:pt x="21664" y="77365"/>
                      <a:pt x="39030" y="73331"/>
                      <a:pt x="55080" y="66577"/>
                    </a:cubicBezTo>
                    <a:cubicBezTo>
                      <a:pt x="90602" y="112097"/>
                      <a:pt x="117440" y="194191"/>
                      <a:pt x="178397" y="209891"/>
                    </a:cubicBezTo>
                    <a:cubicBezTo>
                      <a:pt x="196728" y="210856"/>
                      <a:pt x="208042" y="194455"/>
                      <a:pt x="211024" y="178229"/>
                    </a:cubicBezTo>
                    <a:cubicBezTo>
                      <a:pt x="222075" y="144812"/>
                      <a:pt x="230934" y="110869"/>
                      <a:pt x="236547" y="76137"/>
                    </a:cubicBezTo>
                    <a:cubicBezTo>
                      <a:pt x="242073" y="51842"/>
                      <a:pt x="239880" y="26495"/>
                      <a:pt x="253299" y="4129"/>
                    </a:cubicBezTo>
                    <a:cubicBezTo>
                      <a:pt x="267157" y="-2098"/>
                      <a:pt x="284962" y="796"/>
                      <a:pt x="300310" y="7"/>
                    </a:cubicBezTo>
                    <a:cubicBezTo>
                      <a:pt x="322237" y="65525"/>
                      <a:pt x="337323" y="133498"/>
                      <a:pt x="362495" y="198138"/>
                    </a:cubicBezTo>
                    <a:cubicBezTo>
                      <a:pt x="376002" y="238659"/>
                      <a:pt x="390649" y="279969"/>
                      <a:pt x="395473" y="3227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 rot="-1013502">
                <a:off x="7487898" y="3232245"/>
                <a:ext cx="123760" cy="218019"/>
              </a:xfrm>
              <a:custGeom>
                <a:avLst/>
                <a:gdLst/>
                <a:ahLst/>
                <a:cxnLst/>
                <a:rect l="l" t="t" r="r" b="b"/>
                <a:pathLst>
                  <a:path w="248001" h="436886" extrusionOk="0">
                    <a:moveTo>
                      <a:pt x="85690" y="205339"/>
                    </a:moveTo>
                    <a:cubicBezTo>
                      <a:pt x="184887" y="250859"/>
                      <a:pt x="166118" y="64130"/>
                      <a:pt x="92619" y="55710"/>
                    </a:cubicBezTo>
                    <a:cubicBezTo>
                      <a:pt x="71657" y="50359"/>
                      <a:pt x="40784" y="61586"/>
                      <a:pt x="58413" y="86232"/>
                    </a:cubicBezTo>
                    <a:cubicBezTo>
                      <a:pt x="49906" y="126753"/>
                      <a:pt x="39293" y="184201"/>
                      <a:pt x="85690" y="205339"/>
                    </a:cubicBezTo>
                    <a:close/>
                    <a:moveTo>
                      <a:pt x="178748" y="138418"/>
                    </a:moveTo>
                    <a:cubicBezTo>
                      <a:pt x="188396" y="169817"/>
                      <a:pt x="281366" y="377947"/>
                      <a:pt x="235232" y="382771"/>
                    </a:cubicBezTo>
                    <a:cubicBezTo>
                      <a:pt x="235144" y="382771"/>
                      <a:pt x="235144" y="382771"/>
                      <a:pt x="235144" y="382771"/>
                    </a:cubicBezTo>
                    <a:cubicBezTo>
                      <a:pt x="229969" y="382683"/>
                      <a:pt x="224794" y="379262"/>
                      <a:pt x="222602" y="374351"/>
                    </a:cubicBezTo>
                    <a:cubicBezTo>
                      <a:pt x="199622" y="326287"/>
                      <a:pt x="191641" y="253841"/>
                      <a:pt x="120335" y="279276"/>
                    </a:cubicBezTo>
                    <a:cubicBezTo>
                      <a:pt x="99022" y="283135"/>
                      <a:pt x="74113" y="295677"/>
                      <a:pt x="76130" y="320586"/>
                    </a:cubicBezTo>
                    <a:cubicBezTo>
                      <a:pt x="71394" y="357599"/>
                      <a:pt x="77358" y="401277"/>
                      <a:pt x="62360" y="436886"/>
                    </a:cubicBezTo>
                    <a:cubicBezTo>
                      <a:pt x="13595" y="432326"/>
                      <a:pt x="8332" y="157187"/>
                      <a:pt x="0" y="55447"/>
                    </a:cubicBezTo>
                    <a:cubicBezTo>
                      <a:pt x="965" y="54920"/>
                      <a:pt x="1842" y="54131"/>
                      <a:pt x="2456" y="53078"/>
                    </a:cubicBezTo>
                    <a:cubicBezTo>
                      <a:pt x="4649" y="43343"/>
                      <a:pt x="3947" y="32993"/>
                      <a:pt x="4561" y="22907"/>
                    </a:cubicBezTo>
                    <a:cubicBezTo>
                      <a:pt x="11314" y="24573"/>
                      <a:pt x="18945" y="22732"/>
                      <a:pt x="24470" y="15627"/>
                    </a:cubicBezTo>
                    <a:cubicBezTo>
                      <a:pt x="44906" y="-8931"/>
                      <a:pt x="85778" y="1156"/>
                      <a:pt x="113055" y="7821"/>
                    </a:cubicBezTo>
                    <a:cubicBezTo>
                      <a:pt x="141209" y="46150"/>
                      <a:pt x="157786" y="95090"/>
                      <a:pt x="178748" y="138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 rot="-1013502">
                <a:off x="7580779" y="3126349"/>
                <a:ext cx="149285" cy="194953"/>
              </a:xfrm>
              <a:custGeom>
                <a:avLst/>
                <a:gdLst/>
                <a:ahLst/>
                <a:cxnLst/>
                <a:rect l="l" t="t" r="r" b="b"/>
                <a:pathLst>
                  <a:path w="299151" h="390664" extrusionOk="0">
                    <a:moveTo>
                      <a:pt x="295925" y="1976"/>
                    </a:moveTo>
                    <a:cubicBezTo>
                      <a:pt x="313554" y="56354"/>
                      <a:pt x="254615" y="63897"/>
                      <a:pt x="223742" y="91613"/>
                    </a:cubicBezTo>
                    <a:cubicBezTo>
                      <a:pt x="198307" y="111171"/>
                      <a:pt x="216901" y="144588"/>
                      <a:pt x="219006" y="170462"/>
                    </a:cubicBezTo>
                    <a:cubicBezTo>
                      <a:pt x="230408" y="242382"/>
                      <a:pt x="267157" y="317898"/>
                      <a:pt x="245230" y="390520"/>
                    </a:cubicBezTo>
                    <a:cubicBezTo>
                      <a:pt x="244879" y="390608"/>
                      <a:pt x="244616" y="390608"/>
                      <a:pt x="244265" y="390608"/>
                    </a:cubicBezTo>
                    <a:cubicBezTo>
                      <a:pt x="237512" y="390871"/>
                      <a:pt x="230671" y="390257"/>
                      <a:pt x="224180" y="388152"/>
                    </a:cubicBezTo>
                    <a:cubicBezTo>
                      <a:pt x="196640" y="336931"/>
                      <a:pt x="181116" y="280096"/>
                      <a:pt x="167434" y="223876"/>
                    </a:cubicBezTo>
                    <a:cubicBezTo>
                      <a:pt x="153751" y="173093"/>
                      <a:pt x="142086" y="76264"/>
                      <a:pt x="67272" y="108365"/>
                    </a:cubicBezTo>
                    <a:cubicBezTo>
                      <a:pt x="48151" y="113540"/>
                      <a:pt x="24295" y="121784"/>
                      <a:pt x="5964" y="111171"/>
                    </a:cubicBezTo>
                    <a:cubicBezTo>
                      <a:pt x="2105" y="105120"/>
                      <a:pt x="1140" y="97226"/>
                      <a:pt x="0" y="90122"/>
                    </a:cubicBezTo>
                    <a:cubicBezTo>
                      <a:pt x="14296" y="84947"/>
                      <a:pt x="12367" y="67756"/>
                      <a:pt x="15787" y="55565"/>
                    </a:cubicBezTo>
                    <a:cubicBezTo>
                      <a:pt x="86830" y="33287"/>
                      <a:pt x="159101" y="18815"/>
                      <a:pt x="233390" y="5747"/>
                    </a:cubicBezTo>
                    <a:cubicBezTo>
                      <a:pt x="254176" y="2677"/>
                      <a:pt x="274700" y="-3024"/>
                      <a:pt x="295925" y="19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 rot="-1013502">
                <a:off x="7756699" y="2958124"/>
                <a:ext cx="140530" cy="253013"/>
              </a:xfrm>
              <a:custGeom>
                <a:avLst/>
                <a:gdLst/>
                <a:ahLst/>
                <a:cxnLst/>
                <a:rect l="l" t="t" r="r" b="b"/>
                <a:pathLst>
                  <a:path w="281607" h="507009" extrusionOk="0">
                    <a:moveTo>
                      <a:pt x="250347" y="212663"/>
                    </a:moveTo>
                    <a:cubicBezTo>
                      <a:pt x="258503" y="262042"/>
                      <a:pt x="316040" y="366590"/>
                      <a:pt x="250961" y="393954"/>
                    </a:cubicBezTo>
                    <a:cubicBezTo>
                      <a:pt x="226929" y="357819"/>
                      <a:pt x="226666" y="239852"/>
                      <a:pt x="165533" y="257657"/>
                    </a:cubicBezTo>
                    <a:cubicBezTo>
                      <a:pt x="134134" y="265989"/>
                      <a:pt x="97648" y="274585"/>
                      <a:pt x="76861" y="301248"/>
                    </a:cubicBezTo>
                    <a:cubicBezTo>
                      <a:pt x="69581" y="315193"/>
                      <a:pt x="75546" y="331594"/>
                      <a:pt x="74493" y="346592"/>
                    </a:cubicBezTo>
                    <a:cubicBezTo>
                      <a:pt x="73791" y="399217"/>
                      <a:pt x="93350" y="458507"/>
                      <a:pt x="66687" y="507009"/>
                    </a:cubicBezTo>
                    <a:cubicBezTo>
                      <a:pt x="26429" y="488942"/>
                      <a:pt x="15992" y="285285"/>
                      <a:pt x="7660" y="235730"/>
                    </a:cubicBezTo>
                    <a:cubicBezTo>
                      <a:pt x="2397" y="176001"/>
                      <a:pt x="-10145" y="111098"/>
                      <a:pt x="15992" y="54614"/>
                    </a:cubicBezTo>
                    <a:cubicBezTo>
                      <a:pt x="41340" y="102766"/>
                      <a:pt x="21693" y="163722"/>
                      <a:pt x="47567" y="212225"/>
                    </a:cubicBezTo>
                    <a:cubicBezTo>
                      <a:pt x="58092" y="230292"/>
                      <a:pt x="80106" y="241080"/>
                      <a:pt x="100542" y="233713"/>
                    </a:cubicBezTo>
                    <a:cubicBezTo>
                      <a:pt x="121680" y="225995"/>
                      <a:pt x="145273" y="219855"/>
                      <a:pt x="161674" y="203892"/>
                    </a:cubicBezTo>
                    <a:cubicBezTo>
                      <a:pt x="193512" y="178720"/>
                      <a:pt x="127205" y="-26077"/>
                      <a:pt x="197634" y="2779"/>
                    </a:cubicBezTo>
                    <a:cubicBezTo>
                      <a:pt x="203335" y="10059"/>
                      <a:pt x="203949" y="16549"/>
                      <a:pt x="206405" y="26460"/>
                    </a:cubicBezTo>
                    <a:cubicBezTo>
                      <a:pt x="219123" y="88820"/>
                      <a:pt x="234998" y="150742"/>
                      <a:pt x="250347" y="2126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6" name="Google Shape;1036;p24"/>
            <p:cNvSpPr/>
            <p:nvPr/>
          </p:nvSpPr>
          <p:spPr>
            <a:xfrm rot="-1019340">
              <a:off x="7134489" y="2641355"/>
              <a:ext cx="1534944" cy="2192978"/>
            </a:xfrm>
            <a:custGeom>
              <a:avLst/>
              <a:gdLst/>
              <a:ahLst/>
              <a:cxnLst/>
              <a:rect l="l" t="t" r="r" b="b"/>
              <a:pathLst>
                <a:path w="3069762" h="4385521" extrusionOk="0">
                  <a:moveTo>
                    <a:pt x="3069762" y="3327435"/>
                  </a:moveTo>
                  <a:cubicBezTo>
                    <a:pt x="3052308" y="3240517"/>
                    <a:pt x="3024417" y="3155529"/>
                    <a:pt x="3005736" y="3068610"/>
                  </a:cubicBezTo>
                  <a:cubicBezTo>
                    <a:pt x="2959251" y="2869164"/>
                    <a:pt x="2920835" y="2667524"/>
                    <a:pt x="2858387" y="2472200"/>
                  </a:cubicBezTo>
                  <a:cubicBezTo>
                    <a:pt x="2792519" y="2274858"/>
                    <a:pt x="2748928" y="2071289"/>
                    <a:pt x="2689638" y="1872017"/>
                  </a:cubicBezTo>
                  <a:cubicBezTo>
                    <a:pt x="2649994" y="1734843"/>
                    <a:pt x="2605088" y="1599247"/>
                    <a:pt x="2568163" y="1461371"/>
                  </a:cubicBezTo>
                  <a:cubicBezTo>
                    <a:pt x="2532554" y="1322442"/>
                    <a:pt x="2502119" y="1182110"/>
                    <a:pt x="2465370" y="1043445"/>
                  </a:cubicBezTo>
                  <a:cubicBezTo>
                    <a:pt x="2447477" y="974419"/>
                    <a:pt x="2426779" y="906182"/>
                    <a:pt x="2405729" y="838121"/>
                  </a:cubicBezTo>
                  <a:cubicBezTo>
                    <a:pt x="2364594" y="704368"/>
                    <a:pt x="2336878" y="566667"/>
                    <a:pt x="2292235" y="433965"/>
                  </a:cubicBezTo>
                  <a:cubicBezTo>
                    <a:pt x="2249083" y="317841"/>
                    <a:pt x="2215930" y="193647"/>
                    <a:pt x="2177602" y="74014"/>
                  </a:cubicBezTo>
                  <a:cubicBezTo>
                    <a:pt x="2187951" y="63752"/>
                    <a:pt x="2190758" y="46737"/>
                    <a:pt x="2178303" y="34019"/>
                  </a:cubicBezTo>
                  <a:cubicBezTo>
                    <a:pt x="2166550" y="23582"/>
                    <a:pt x="2149097" y="22091"/>
                    <a:pt x="2134362" y="17881"/>
                  </a:cubicBezTo>
                  <a:cubicBezTo>
                    <a:pt x="2121030" y="16478"/>
                    <a:pt x="2106646" y="14110"/>
                    <a:pt x="2092701" y="14285"/>
                  </a:cubicBezTo>
                  <a:cubicBezTo>
                    <a:pt x="2089280" y="8233"/>
                    <a:pt x="2084281" y="6041"/>
                    <a:pt x="2076650" y="12531"/>
                  </a:cubicBezTo>
                  <a:cubicBezTo>
                    <a:pt x="2068932" y="2181"/>
                    <a:pt x="2054636" y="-3344"/>
                    <a:pt x="2041567" y="2181"/>
                  </a:cubicBezTo>
                  <a:cubicBezTo>
                    <a:pt x="1873695" y="74102"/>
                    <a:pt x="1712226" y="156897"/>
                    <a:pt x="1544617" y="231887"/>
                  </a:cubicBezTo>
                  <a:cubicBezTo>
                    <a:pt x="1310525" y="342925"/>
                    <a:pt x="1079504" y="454489"/>
                    <a:pt x="845851" y="568333"/>
                  </a:cubicBezTo>
                  <a:cubicBezTo>
                    <a:pt x="623074" y="675249"/>
                    <a:pt x="411524" y="802775"/>
                    <a:pt x="202867" y="934512"/>
                  </a:cubicBezTo>
                  <a:cubicBezTo>
                    <a:pt x="145331" y="966262"/>
                    <a:pt x="95777" y="1009502"/>
                    <a:pt x="42187" y="1046953"/>
                  </a:cubicBezTo>
                  <a:cubicBezTo>
                    <a:pt x="36486" y="1052303"/>
                    <a:pt x="24997" y="1056776"/>
                    <a:pt x="16138" y="1062302"/>
                  </a:cubicBezTo>
                  <a:cubicBezTo>
                    <a:pt x="9911" y="1058793"/>
                    <a:pt x="1140" y="1058881"/>
                    <a:pt x="0" y="1066863"/>
                  </a:cubicBezTo>
                  <a:cubicBezTo>
                    <a:pt x="1666" y="1083790"/>
                    <a:pt x="9472" y="1099841"/>
                    <a:pt x="13419" y="1116593"/>
                  </a:cubicBezTo>
                  <a:cubicBezTo>
                    <a:pt x="69114" y="1311040"/>
                    <a:pt x="101039" y="1510838"/>
                    <a:pt x="142963" y="1708355"/>
                  </a:cubicBezTo>
                  <a:cubicBezTo>
                    <a:pt x="190939" y="1887980"/>
                    <a:pt x="245406" y="2065851"/>
                    <a:pt x="289610" y="2246528"/>
                  </a:cubicBezTo>
                  <a:cubicBezTo>
                    <a:pt x="322500" y="2374143"/>
                    <a:pt x="346269" y="2504037"/>
                    <a:pt x="383106" y="2630599"/>
                  </a:cubicBezTo>
                  <a:cubicBezTo>
                    <a:pt x="422048" y="2761722"/>
                    <a:pt x="468972" y="2890477"/>
                    <a:pt x="500634" y="3023792"/>
                  </a:cubicBezTo>
                  <a:cubicBezTo>
                    <a:pt x="534665" y="3151582"/>
                    <a:pt x="561766" y="3281126"/>
                    <a:pt x="598341" y="3408214"/>
                  </a:cubicBezTo>
                  <a:cubicBezTo>
                    <a:pt x="658596" y="3598539"/>
                    <a:pt x="706133" y="3792460"/>
                    <a:pt x="751390" y="3986908"/>
                  </a:cubicBezTo>
                  <a:cubicBezTo>
                    <a:pt x="761652" y="4040497"/>
                    <a:pt x="773317" y="4101805"/>
                    <a:pt x="789543" y="4156972"/>
                  </a:cubicBezTo>
                  <a:cubicBezTo>
                    <a:pt x="789455" y="4157236"/>
                    <a:pt x="789280" y="4157411"/>
                    <a:pt x="789192" y="4157674"/>
                  </a:cubicBezTo>
                  <a:cubicBezTo>
                    <a:pt x="767791" y="4200914"/>
                    <a:pt x="932243" y="4316337"/>
                    <a:pt x="983903" y="4360629"/>
                  </a:cubicBezTo>
                  <a:cubicBezTo>
                    <a:pt x="984253" y="4364313"/>
                    <a:pt x="985394" y="4367997"/>
                    <a:pt x="987586" y="4371067"/>
                  </a:cubicBezTo>
                  <a:cubicBezTo>
                    <a:pt x="993024" y="4378785"/>
                    <a:pt x="1003461" y="4379486"/>
                    <a:pt x="1011881" y="4380714"/>
                  </a:cubicBezTo>
                  <a:cubicBezTo>
                    <a:pt x="1039158" y="4384311"/>
                    <a:pt x="1066698" y="4384574"/>
                    <a:pt x="1094151" y="4385451"/>
                  </a:cubicBezTo>
                  <a:cubicBezTo>
                    <a:pt x="1239570" y="4386591"/>
                    <a:pt x="1384550" y="4373698"/>
                    <a:pt x="1529969" y="4372207"/>
                  </a:cubicBezTo>
                  <a:cubicBezTo>
                    <a:pt x="1689334" y="4372382"/>
                    <a:pt x="1848523" y="4369926"/>
                    <a:pt x="2007800" y="4365278"/>
                  </a:cubicBezTo>
                  <a:cubicBezTo>
                    <a:pt x="2236980" y="4350455"/>
                    <a:pt x="2468527" y="4337036"/>
                    <a:pt x="2699286" y="4326950"/>
                  </a:cubicBezTo>
                  <a:cubicBezTo>
                    <a:pt x="2733579" y="4322389"/>
                    <a:pt x="2764540" y="4315635"/>
                    <a:pt x="2800062" y="4316951"/>
                  </a:cubicBezTo>
                  <a:cubicBezTo>
                    <a:pt x="2812779" y="4317039"/>
                    <a:pt x="2825585" y="4317039"/>
                    <a:pt x="2838302" y="4315986"/>
                  </a:cubicBezTo>
                  <a:cubicBezTo>
                    <a:pt x="2862685" y="4313881"/>
                    <a:pt x="2871719" y="4280552"/>
                    <a:pt x="2854090" y="4265291"/>
                  </a:cubicBezTo>
                  <a:cubicBezTo>
                    <a:pt x="2860141" y="4247750"/>
                    <a:pt x="2863737" y="4227490"/>
                    <a:pt x="2869000" y="4216088"/>
                  </a:cubicBezTo>
                  <a:cubicBezTo>
                    <a:pt x="2871543" y="4208106"/>
                    <a:pt x="2874437" y="4200213"/>
                    <a:pt x="2877419" y="4192406"/>
                  </a:cubicBezTo>
                  <a:cubicBezTo>
                    <a:pt x="2880489" y="4191705"/>
                    <a:pt x="2883559" y="4191091"/>
                    <a:pt x="2886541" y="4190214"/>
                  </a:cubicBezTo>
                  <a:cubicBezTo>
                    <a:pt x="2900223" y="4182671"/>
                    <a:pt x="2901890" y="4164779"/>
                    <a:pt x="2893558" y="4153464"/>
                  </a:cubicBezTo>
                  <a:cubicBezTo>
                    <a:pt x="2901627" y="4134870"/>
                    <a:pt x="2909696" y="4116276"/>
                    <a:pt x="2916274" y="4097244"/>
                  </a:cubicBezTo>
                  <a:lnTo>
                    <a:pt x="2916186" y="4097244"/>
                  </a:lnTo>
                  <a:cubicBezTo>
                    <a:pt x="2914608" y="4093472"/>
                    <a:pt x="2912590" y="4091280"/>
                    <a:pt x="2910310" y="4090315"/>
                  </a:cubicBezTo>
                  <a:cubicBezTo>
                    <a:pt x="2950655" y="4047338"/>
                    <a:pt x="2878648" y="3913058"/>
                    <a:pt x="2863387" y="3869555"/>
                  </a:cubicBezTo>
                  <a:cubicBezTo>
                    <a:pt x="2836986" y="3805441"/>
                    <a:pt x="2815323" y="3739748"/>
                    <a:pt x="2795501" y="3673354"/>
                  </a:cubicBezTo>
                  <a:cubicBezTo>
                    <a:pt x="2793045" y="3666074"/>
                    <a:pt x="2790940" y="3658531"/>
                    <a:pt x="2787256" y="3651690"/>
                  </a:cubicBezTo>
                  <a:cubicBezTo>
                    <a:pt x="2785239" y="3647918"/>
                    <a:pt x="2782608" y="3645024"/>
                    <a:pt x="2779626" y="3642743"/>
                  </a:cubicBezTo>
                  <a:cubicBezTo>
                    <a:pt x="2871368" y="3570648"/>
                    <a:pt x="2951883" y="3484081"/>
                    <a:pt x="3024505" y="3392339"/>
                  </a:cubicBezTo>
                  <a:cubicBezTo>
                    <a:pt x="3026961" y="3389445"/>
                    <a:pt x="3034591" y="3379797"/>
                    <a:pt x="3041082" y="3369535"/>
                  </a:cubicBezTo>
                  <a:cubicBezTo>
                    <a:pt x="3056606" y="3361816"/>
                    <a:pt x="3067833" y="3349011"/>
                    <a:pt x="3069762" y="3327435"/>
                  </a:cubicBezTo>
                  <a:close/>
                  <a:moveTo>
                    <a:pt x="2148132" y="82083"/>
                  </a:moveTo>
                  <a:cubicBezTo>
                    <a:pt x="2180934" y="259427"/>
                    <a:pt x="2242505" y="429755"/>
                    <a:pt x="2285745" y="604556"/>
                  </a:cubicBezTo>
                  <a:cubicBezTo>
                    <a:pt x="2325915" y="777077"/>
                    <a:pt x="2381609" y="945300"/>
                    <a:pt x="2424586" y="1117031"/>
                  </a:cubicBezTo>
                  <a:cubicBezTo>
                    <a:pt x="2459581" y="1256048"/>
                    <a:pt x="2488261" y="1396555"/>
                    <a:pt x="2527467" y="1534431"/>
                  </a:cubicBezTo>
                  <a:cubicBezTo>
                    <a:pt x="2585178" y="1737474"/>
                    <a:pt x="2651661" y="1937973"/>
                    <a:pt x="2702619" y="2142946"/>
                  </a:cubicBezTo>
                  <a:cubicBezTo>
                    <a:pt x="2742262" y="2311958"/>
                    <a:pt x="2800062" y="2475796"/>
                    <a:pt x="2846459" y="2642966"/>
                  </a:cubicBezTo>
                  <a:cubicBezTo>
                    <a:pt x="2902767" y="2867673"/>
                    <a:pt x="2946446" y="3095449"/>
                    <a:pt x="3007841" y="3319015"/>
                  </a:cubicBezTo>
                  <a:cubicBezTo>
                    <a:pt x="2985826" y="3322787"/>
                    <a:pt x="2963373" y="3320682"/>
                    <a:pt x="2941183" y="3322699"/>
                  </a:cubicBezTo>
                  <a:cubicBezTo>
                    <a:pt x="2941183" y="3321997"/>
                    <a:pt x="2941183" y="3321383"/>
                    <a:pt x="2941183" y="3320682"/>
                  </a:cubicBezTo>
                  <a:cubicBezTo>
                    <a:pt x="2941183" y="3310946"/>
                    <a:pt x="2937236" y="3303667"/>
                    <a:pt x="2931360" y="3298843"/>
                  </a:cubicBezTo>
                  <a:cubicBezTo>
                    <a:pt x="2933289" y="3289984"/>
                    <a:pt x="2930658" y="3280600"/>
                    <a:pt x="2928816" y="3271741"/>
                  </a:cubicBezTo>
                  <a:cubicBezTo>
                    <a:pt x="2911187" y="3181578"/>
                    <a:pt x="2891190" y="3089923"/>
                    <a:pt x="2866369" y="3001163"/>
                  </a:cubicBezTo>
                  <a:cubicBezTo>
                    <a:pt x="2812779" y="2801629"/>
                    <a:pt x="2767698" y="2599989"/>
                    <a:pt x="2715687" y="2400104"/>
                  </a:cubicBezTo>
                  <a:cubicBezTo>
                    <a:pt x="2639118" y="2132859"/>
                    <a:pt x="2551323" y="1868772"/>
                    <a:pt x="2479666" y="1600036"/>
                  </a:cubicBezTo>
                  <a:cubicBezTo>
                    <a:pt x="2424849" y="1396730"/>
                    <a:pt x="2356700" y="1196933"/>
                    <a:pt x="2309952" y="991522"/>
                  </a:cubicBezTo>
                  <a:cubicBezTo>
                    <a:pt x="2278553" y="852418"/>
                    <a:pt x="2243470" y="714191"/>
                    <a:pt x="2210755" y="575438"/>
                  </a:cubicBezTo>
                  <a:cubicBezTo>
                    <a:pt x="2188916" y="483696"/>
                    <a:pt x="2159271" y="393708"/>
                    <a:pt x="2146904" y="300036"/>
                  </a:cubicBezTo>
                  <a:cubicBezTo>
                    <a:pt x="2137344" y="216626"/>
                    <a:pt x="2118136" y="137251"/>
                    <a:pt x="2102436" y="54543"/>
                  </a:cubicBezTo>
                  <a:cubicBezTo>
                    <a:pt x="2106734" y="56034"/>
                    <a:pt x="2110330" y="57437"/>
                    <a:pt x="2112435" y="59016"/>
                  </a:cubicBezTo>
                  <a:cubicBezTo>
                    <a:pt x="2115768" y="75768"/>
                    <a:pt x="2132871" y="81118"/>
                    <a:pt x="2148132" y="82083"/>
                  </a:cubicBezTo>
                  <a:close/>
                  <a:moveTo>
                    <a:pt x="204534" y="988715"/>
                  </a:moveTo>
                  <a:cubicBezTo>
                    <a:pt x="289172" y="945212"/>
                    <a:pt x="366530" y="889518"/>
                    <a:pt x="449238" y="842770"/>
                  </a:cubicBezTo>
                  <a:cubicBezTo>
                    <a:pt x="529227" y="799969"/>
                    <a:pt x="606585" y="752519"/>
                    <a:pt x="687539" y="711735"/>
                  </a:cubicBezTo>
                  <a:cubicBezTo>
                    <a:pt x="918911" y="590786"/>
                    <a:pt x="1156423" y="482292"/>
                    <a:pt x="1392269" y="370553"/>
                  </a:cubicBezTo>
                  <a:cubicBezTo>
                    <a:pt x="1497956" y="313543"/>
                    <a:pt x="1609695" y="268988"/>
                    <a:pt x="1718014" y="217328"/>
                  </a:cubicBezTo>
                  <a:cubicBezTo>
                    <a:pt x="1822474" y="164703"/>
                    <a:pt x="1928863" y="116201"/>
                    <a:pt x="2036656" y="69892"/>
                  </a:cubicBezTo>
                  <a:cubicBezTo>
                    <a:pt x="2045426" y="65331"/>
                    <a:pt x="2055951" y="61647"/>
                    <a:pt x="2064722" y="56209"/>
                  </a:cubicBezTo>
                  <a:cubicBezTo>
                    <a:pt x="2061828" y="104010"/>
                    <a:pt x="2080422" y="154003"/>
                    <a:pt x="2084193" y="201365"/>
                  </a:cubicBezTo>
                  <a:cubicBezTo>
                    <a:pt x="2099103" y="378797"/>
                    <a:pt x="2149974" y="549213"/>
                    <a:pt x="2188565" y="722348"/>
                  </a:cubicBezTo>
                  <a:cubicBezTo>
                    <a:pt x="2221982" y="857680"/>
                    <a:pt x="2250048" y="994241"/>
                    <a:pt x="2284078" y="1129398"/>
                  </a:cubicBezTo>
                  <a:cubicBezTo>
                    <a:pt x="2330739" y="1299638"/>
                    <a:pt x="2383100" y="1468300"/>
                    <a:pt x="2429322" y="1638628"/>
                  </a:cubicBezTo>
                  <a:cubicBezTo>
                    <a:pt x="2500277" y="1909117"/>
                    <a:pt x="2591932" y="2173731"/>
                    <a:pt x="2665255" y="2443344"/>
                  </a:cubicBezTo>
                  <a:cubicBezTo>
                    <a:pt x="2723581" y="2678049"/>
                    <a:pt x="2781818" y="2912754"/>
                    <a:pt x="2841898" y="3146933"/>
                  </a:cubicBezTo>
                  <a:cubicBezTo>
                    <a:pt x="2853914" y="3198768"/>
                    <a:pt x="2862948" y="3246043"/>
                    <a:pt x="2873911" y="3299369"/>
                  </a:cubicBezTo>
                  <a:cubicBezTo>
                    <a:pt x="2875051" y="3305070"/>
                    <a:pt x="2878911" y="3310332"/>
                    <a:pt x="2883471" y="3314191"/>
                  </a:cubicBezTo>
                  <a:cubicBezTo>
                    <a:pt x="2883296" y="3314981"/>
                    <a:pt x="2883033" y="3315770"/>
                    <a:pt x="2882945" y="3316647"/>
                  </a:cubicBezTo>
                  <a:cubicBezTo>
                    <a:pt x="2883910" y="3337697"/>
                    <a:pt x="2871192" y="3353133"/>
                    <a:pt x="2852335" y="3360413"/>
                  </a:cubicBezTo>
                  <a:cubicBezTo>
                    <a:pt x="2665782" y="3441981"/>
                    <a:pt x="2482122" y="3530390"/>
                    <a:pt x="2294165" y="3608713"/>
                  </a:cubicBezTo>
                  <a:cubicBezTo>
                    <a:pt x="2212071" y="3644498"/>
                    <a:pt x="2126907" y="3672476"/>
                    <a:pt x="2044023" y="3706244"/>
                  </a:cubicBezTo>
                  <a:cubicBezTo>
                    <a:pt x="1927898" y="3750536"/>
                    <a:pt x="1814142" y="3800880"/>
                    <a:pt x="1695298" y="3837893"/>
                  </a:cubicBezTo>
                  <a:cubicBezTo>
                    <a:pt x="1447437" y="3921917"/>
                    <a:pt x="1201505" y="4012869"/>
                    <a:pt x="962677" y="4120311"/>
                  </a:cubicBezTo>
                  <a:cubicBezTo>
                    <a:pt x="964168" y="4118557"/>
                    <a:pt x="965396" y="4116627"/>
                    <a:pt x="966010" y="4114259"/>
                  </a:cubicBezTo>
                  <a:cubicBezTo>
                    <a:pt x="966010" y="4114259"/>
                    <a:pt x="966010" y="4114259"/>
                    <a:pt x="966098" y="4114347"/>
                  </a:cubicBezTo>
                  <a:cubicBezTo>
                    <a:pt x="967677" y="4106716"/>
                    <a:pt x="966186" y="4099349"/>
                    <a:pt x="964168" y="4091981"/>
                  </a:cubicBezTo>
                  <a:cubicBezTo>
                    <a:pt x="966624" y="4086894"/>
                    <a:pt x="967764" y="4081106"/>
                    <a:pt x="966800" y="4075229"/>
                  </a:cubicBezTo>
                  <a:cubicBezTo>
                    <a:pt x="953907" y="3964718"/>
                    <a:pt x="928296" y="3856925"/>
                    <a:pt x="904352" y="3748431"/>
                  </a:cubicBezTo>
                  <a:cubicBezTo>
                    <a:pt x="885232" y="3651777"/>
                    <a:pt x="859972" y="3556702"/>
                    <a:pt x="837957" y="3460663"/>
                  </a:cubicBezTo>
                  <a:cubicBezTo>
                    <a:pt x="810417" y="3334803"/>
                    <a:pt x="784368" y="3208328"/>
                    <a:pt x="746566" y="3085099"/>
                  </a:cubicBezTo>
                  <a:cubicBezTo>
                    <a:pt x="710080" y="2959415"/>
                    <a:pt x="665261" y="2836098"/>
                    <a:pt x="633248" y="2709185"/>
                  </a:cubicBezTo>
                  <a:cubicBezTo>
                    <a:pt x="588605" y="2515001"/>
                    <a:pt x="543348" y="2320992"/>
                    <a:pt x="489495" y="2129176"/>
                  </a:cubicBezTo>
                  <a:cubicBezTo>
                    <a:pt x="429065" y="1906925"/>
                    <a:pt x="363197" y="1686165"/>
                    <a:pt x="317940" y="1460055"/>
                  </a:cubicBezTo>
                  <a:cubicBezTo>
                    <a:pt x="282681" y="1332441"/>
                    <a:pt x="242511" y="1206405"/>
                    <a:pt x="216550" y="1076247"/>
                  </a:cubicBezTo>
                  <a:cubicBezTo>
                    <a:pt x="209095" y="1049497"/>
                    <a:pt x="201815" y="1021693"/>
                    <a:pt x="187519" y="997574"/>
                  </a:cubicBezTo>
                  <a:cubicBezTo>
                    <a:pt x="193834" y="993890"/>
                    <a:pt x="199535" y="990820"/>
                    <a:pt x="204534" y="988715"/>
                  </a:cubicBezTo>
                  <a:close/>
                  <a:moveTo>
                    <a:pt x="698678" y="3536881"/>
                  </a:moveTo>
                  <a:cubicBezTo>
                    <a:pt x="657631" y="3408828"/>
                    <a:pt x="623074" y="3279108"/>
                    <a:pt x="592289" y="3148249"/>
                  </a:cubicBezTo>
                  <a:cubicBezTo>
                    <a:pt x="548260" y="2950907"/>
                    <a:pt x="481602" y="2760231"/>
                    <a:pt x="424504" y="2566661"/>
                  </a:cubicBezTo>
                  <a:cubicBezTo>
                    <a:pt x="382668" y="2403262"/>
                    <a:pt x="348286" y="2237845"/>
                    <a:pt x="301451" y="2075674"/>
                  </a:cubicBezTo>
                  <a:cubicBezTo>
                    <a:pt x="268034" y="1946919"/>
                    <a:pt x="225496" y="1820533"/>
                    <a:pt x="190852" y="1692129"/>
                  </a:cubicBezTo>
                  <a:cubicBezTo>
                    <a:pt x="148576" y="1505575"/>
                    <a:pt x="114283" y="1317004"/>
                    <a:pt x="51572" y="1135713"/>
                  </a:cubicBezTo>
                  <a:cubicBezTo>
                    <a:pt x="46046" y="1120978"/>
                    <a:pt x="41310" y="1105454"/>
                    <a:pt x="34732" y="1090894"/>
                  </a:cubicBezTo>
                  <a:cubicBezTo>
                    <a:pt x="72359" y="1082913"/>
                    <a:pt x="127000" y="1038621"/>
                    <a:pt x="168398" y="1010204"/>
                  </a:cubicBezTo>
                  <a:cubicBezTo>
                    <a:pt x="170240" y="1021255"/>
                    <a:pt x="173047" y="1032130"/>
                    <a:pt x="175415" y="1043094"/>
                  </a:cubicBezTo>
                  <a:cubicBezTo>
                    <a:pt x="192869" y="1136064"/>
                    <a:pt x="204008" y="1230876"/>
                    <a:pt x="229881" y="1322179"/>
                  </a:cubicBezTo>
                  <a:cubicBezTo>
                    <a:pt x="261456" y="1433831"/>
                    <a:pt x="282594" y="1547850"/>
                    <a:pt x="306011" y="1661344"/>
                  </a:cubicBezTo>
                  <a:cubicBezTo>
                    <a:pt x="340042" y="1820971"/>
                    <a:pt x="390825" y="1976301"/>
                    <a:pt x="430556" y="2134526"/>
                  </a:cubicBezTo>
                  <a:cubicBezTo>
                    <a:pt x="483268" y="2325728"/>
                    <a:pt x="529315" y="2518772"/>
                    <a:pt x="573256" y="2712080"/>
                  </a:cubicBezTo>
                  <a:cubicBezTo>
                    <a:pt x="630266" y="2934330"/>
                    <a:pt x="715079" y="3148950"/>
                    <a:pt x="758582" y="3374885"/>
                  </a:cubicBezTo>
                  <a:cubicBezTo>
                    <a:pt x="808049" y="3611081"/>
                    <a:pt x="875847" y="3843944"/>
                    <a:pt x="908123" y="4083386"/>
                  </a:cubicBezTo>
                  <a:cubicBezTo>
                    <a:pt x="909965" y="4095490"/>
                    <a:pt x="918911" y="4104962"/>
                    <a:pt x="929963" y="4108032"/>
                  </a:cubicBezTo>
                  <a:cubicBezTo>
                    <a:pt x="930226" y="4110225"/>
                    <a:pt x="930664" y="4112329"/>
                    <a:pt x="931103" y="4114259"/>
                  </a:cubicBezTo>
                  <a:cubicBezTo>
                    <a:pt x="932418" y="4123468"/>
                    <a:pt x="940487" y="4127327"/>
                    <a:pt x="948557" y="4126889"/>
                  </a:cubicBezTo>
                  <a:cubicBezTo>
                    <a:pt x="916017" y="4142501"/>
                    <a:pt x="883214" y="4157587"/>
                    <a:pt x="849272" y="4170041"/>
                  </a:cubicBezTo>
                  <a:cubicBezTo>
                    <a:pt x="850763" y="4161621"/>
                    <a:pt x="849710" y="4152324"/>
                    <a:pt x="846904" y="4144255"/>
                  </a:cubicBezTo>
                  <a:cubicBezTo>
                    <a:pt x="839273" y="4113470"/>
                    <a:pt x="830853" y="4082772"/>
                    <a:pt x="824275" y="4051724"/>
                  </a:cubicBezTo>
                  <a:cubicBezTo>
                    <a:pt x="789455" y="3878677"/>
                    <a:pt x="746215" y="3706858"/>
                    <a:pt x="698678" y="3536881"/>
                  </a:cubicBezTo>
                  <a:close/>
                  <a:moveTo>
                    <a:pt x="1039334" y="4330020"/>
                  </a:moveTo>
                  <a:cubicBezTo>
                    <a:pt x="1038807" y="4331510"/>
                    <a:pt x="1038369" y="4333089"/>
                    <a:pt x="1037930" y="4334668"/>
                  </a:cubicBezTo>
                  <a:cubicBezTo>
                    <a:pt x="1036176" y="4330370"/>
                    <a:pt x="1033282" y="4326248"/>
                    <a:pt x="1028721" y="4322652"/>
                  </a:cubicBezTo>
                  <a:cubicBezTo>
                    <a:pt x="980745" y="4282044"/>
                    <a:pt x="928208" y="4245908"/>
                    <a:pt x="880583" y="4204773"/>
                  </a:cubicBezTo>
                  <a:cubicBezTo>
                    <a:pt x="917596" y="4197932"/>
                    <a:pt x="959520" y="4207141"/>
                    <a:pt x="988814" y="4229945"/>
                  </a:cubicBezTo>
                  <a:cubicBezTo>
                    <a:pt x="1014776" y="4255819"/>
                    <a:pt x="1044596" y="4290990"/>
                    <a:pt x="1039334" y="4330020"/>
                  </a:cubicBezTo>
                  <a:close/>
                  <a:moveTo>
                    <a:pt x="2356174" y="4285376"/>
                  </a:moveTo>
                  <a:cubicBezTo>
                    <a:pt x="2356174" y="4285376"/>
                    <a:pt x="2356700" y="4285289"/>
                    <a:pt x="2357314" y="4285289"/>
                  </a:cubicBezTo>
                  <a:cubicBezTo>
                    <a:pt x="2356963" y="4285376"/>
                    <a:pt x="2356613" y="4285376"/>
                    <a:pt x="2356174" y="4285376"/>
                  </a:cubicBezTo>
                  <a:close/>
                  <a:moveTo>
                    <a:pt x="2891628" y="4100752"/>
                  </a:moveTo>
                  <a:cubicBezTo>
                    <a:pt x="2882682" y="4110839"/>
                    <a:pt x="2872771" y="4126626"/>
                    <a:pt x="2863299" y="4143466"/>
                  </a:cubicBezTo>
                  <a:cubicBezTo>
                    <a:pt x="2797343" y="4137852"/>
                    <a:pt x="2729720" y="4145308"/>
                    <a:pt x="2663413" y="4145658"/>
                  </a:cubicBezTo>
                  <a:cubicBezTo>
                    <a:pt x="2501505" y="4154692"/>
                    <a:pt x="2338545" y="4173462"/>
                    <a:pt x="2175058" y="4177233"/>
                  </a:cubicBezTo>
                  <a:cubicBezTo>
                    <a:pt x="2075247" y="4185302"/>
                    <a:pt x="1981137" y="4195038"/>
                    <a:pt x="1879571" y="4198107"/>
                  </a:cubicBezTo>
                  <a:cubicBezTo>
                    <a:pt x="1774936" y="4209597"/>
                    <a:pt x="1670652" y="4223279"/>
                    <a:pt x="1567070" y="4241786"/>
                  </a:cubicBezTo>
                  <a:cubicBezTo>
                    <a:pt x="1470942" y="4253802"/>
                    <a:pt x="1374201" y="4260292"/>
                    <a:pt x="1279301" y="4280816"/>
                  </a:cubicBezTo>
                  <a:cubicBezTo>
                    <a:pt x="1267900" y="4284412"/>
                    <a:pt x="1251410" y="4284061"/>
                    <a:pt x="1245008" y="4295287"/>
                  </a:cubicBezTo>
                  <a:cubicBezTo>
                    <a:pt x="1243605" y="4298094"/>
                    <a:pt x="1246060" y="4300287"/>
                    <a:pt x="1248516" y="4300287"/>
                  </a:cubicBezTo>
                  <a:cubicBezTo>
                    <a:pt x="1250446" y="4300550"/>
                    <a:pt x="1252024" y="4298357"/>
                    <a:pt x="1252551" y="4296691"/>
                  </a:cubicBezTo>
                  <a:cubicBezTo>
                    <a:pt x="1281757" y="4291867"/>
                    <a:pt x="1311841" y="4290200"/>
                    <a:pt x="1341398" y="4287394"/>
                  </a:cubicBezTo>
                  <a:cubicBezTo>
                    <a:pt x="1524882" y="4274237"/>
                    <a:pt x="1696000" y="4261520"/>
                    <a:pt x="1880887" y="4244154"/>
                  </a:cubicBezTo>
                  <a:cubicBezTo>
                    <a:pt x="1959122" y="4241698"/>
                    <a:pt x="2039287" y="4243189"/>
                    <a:pt x="2117347" y="4233541"/>
                  </a:cubicBezTo>
                  <a:cubicBezTo>
                    <a:pt x="2182689" y="4229682"/>
                    <a:pt x="2248118" y="4230472"/>
                    <a:pt x="2313460" y="4226349"/>
                  </a:cubicBezTo>
                  <a:cubicBezTo>
                    <a:pt x="2466071" y="4220736"/>
                    <a:pt x="2617981" y="4203545"/>
                    <a:pt x="2770855" y="4200125"/>
                  </a:cubicBezTo>
                  <a:cubicBezTo>
                    <a:pt x="2792080" y="4197669"/>
                    <a:pt x="2814095" y="4198107"/>
                    <a:pt x="2835758" y="4197230"/>
                  </a:cubicBezTo>
                  <a:cubicBezTo>
                    <a:pt x="2831198" y="4206791"/>
                    <a:pt x="2827865" y="4213982"/>
                    <a:pt x="2826461" y="4216789"/>
                  </a:cubicBezTo>
                  <a:cubicBezTo>
                    <a:pt x="2820059" y="4230033"/>
                    <a:pt x="2814446" y="4243715"/>
                    <a:pt x="2807692" y="4256696"/>
                  </a:cubicBezTo>
                  <a:cubicBezTo>
                    <a:pt x="2760681" y="4256959"/>
                    <a:pt x="2714108" y="4265291"/>
                    <a:pt x="2667448" y="4270642"/>
                  </a:cubicBezTo>
                  <a:cubicBezTo>
                    <a:pt x="2563953" y="4274764"/>
                    <a:pt x="2462563" y="4276343"/>
                    <a:pt x="2359068" y="4285201"/>
                  </a:cubicBezTo>
                  <a:cubicBezTo>
                    <a:pt x="2237769" y="4291955"/>
                    <a:pt x="2122258" y="4301252"/>
                    <a:pt x="1998678" y="4308093"/>
                  </a:cubicBezTo>
                  <a:cubicBezTo>
                    <a:pt x="1783444" y="4317039"/>
                    <a:pt x="1567684" y="4311864"/>
                    <a:pt x="1352625" y="4325196"/>
                  </a:cubicBezTo>
                  <a:cubicBezTo>
                    <a:pt x="1266233" y="4330458"/>
                    <a:pt x="1178789" y="4335457"/>
                    <a:pt x="1091958" y="4337825"/>
                  </a:cubicBezTo>
                  <a:cubicBezTo>
                    <a:pt x="1095554" y="4309584"/>
                    <a:pt x="1087485" y="4282044"/>
                    <a:pt x="1072575" y="4258012"/>
                  </a:cubicBezTo>
                  <a:cubicBezTo>
                    <a:pt x="1078714" y="4257661"/>
                    <a:pt x="1084854" y="4256959"/>
                    <a:pt x="1090993" y="4256170"/>
                  </a:cubicBezTo>
                  <a:cubicBezTo>
                    <a:pt x="1095905" y="4263011"/>
                    <a:pt x="1103623" y="4267747"/>
                    <a:pt x="1113885" y="4267747"/>
                  </a:cubicBezTo>
                  <a:cubicBezTo>
                    <a:pt x="1207644" y="4258626"/>
                    <a:pt x="1301053" y="4240470"/>
                    <a:pt x="1391830" y="4215386"/>
                  </a:cubicBezTo>
                  <a:cubicBezTo>
                    <a:pt x="1423580" y="4204071"/>
                    <a:pt x="1455681" y="4194073"/>
                    <a:pt x="1487958" y="4184513"/>
                  </a:cubicBezTo>
                  <a:cubicBezTo>
                    <a:pt x="1582506" y="4182495"/>
                    <a:pt x="1676616" y="4168024"/>
                    <a:pt x="1771428" y="4170567"/>
                  </a:cubicBezTo>
                  <a:cubicBezTo>
                    <a:pt x="1880536" y="4170480"/>
                    <a:pt x="1987364" y="4144781"/>
                    <a:pt x="2095595" y="4134695"/>
                  </a:cubicBezTo>
                  <a:cubicBezTo>
                    <a:pt x="2228998" y="4132415"/>
                    <a:pt x="2351438" y="4130573"/>
                    <a:pt x="2485016" y="4116452"/>
                  </a:cubicBezTo>
                  <a:cubicBezTo>
                    <a:pt x="2619910" y="4105927"/>
                    <a:pt x="2756471" y="4103296"/>
                    <a:pt x="2891628" y="4100752"/>
                  </a:cubicBezTo>
                  <a:close/>
                  <a:moveTo>
                    <a:pt x="2803395" y="3879554"/>
                  </a:moveTo>
                  <a:cubicBezTo>
                    <a:pt x="2825409" y="3933494"/>
                    <a:pt x="2850757" y="3985504"/>
                    <a:pt x="2862597" y="4043216"/>
                  </a:cubicBezTo>
                  <a:cubicBezTo>
                    <a:pt x="2671921" y="4044005"/>
                    <a:pt x="2482122" y="4063389"/>
                    <a:pt x="2292499" y="4081720"/>
                  </a:cubicBezTo>
                  <a:cubicBezTo>
                    <a:pt x="2224964" y="4085579"/>
                    <a:pt x="2156990" y="4082947"/>
                    <a:pt x="2089631" y="4090841"/>
                  </a:cubicBezTo>
                  <a:cubicBezTo>
                    <a:pt x="1999292" y="4102418"/>
                    <a:pt x="1910620" y="4124784"/>
                    <a:pt x="1820193" y="4135046"/>
                  </a:cubicBezTo>
                  <a:cubicBezTo>
                    <a:pt x="1740467" y="4141010"/>
                    <a:pt x="1659601" y="4145922"/>
                    <a:pt x="1579787" y="4157674"/>
                  </a:cubicBezTo>
                  <a:cubicBezTo>
                    <a:pt x="1730030" y="4104874"/>
                    <a:pt x="1883781" y="4061985"/>
                    <a:pt x="2033323" y="4006379"/>
                  </a:cubicBezTo>
                  <a:cubicBezTo>
                    <a:pt x="2107611" y="3976208"/>
                    <a:pt x="2183566" y="3950772"/>
                    <a:pt x="2259082" y="3923758"/>
                  </a:cubicBezTo>
                  <a:cubicBezTo>
                    <a:pt x="2375557" y="3877361"/>
                    <a:pt x="2487560" y="3820790"/>
                    <a:pt x="2595791" y="3757553"/>
                  </a:cubicBezTo>
                  <a:cubicBezTo>
                    <a:pt x="2644819" y="3734486"/>
                    <a:pt x="2690954" y="3706945"/>
                    <a:pt x="2734632" y="3676160"/>
                  </a:cubicBezTo>
                  <a:cubicBezTo>
                    <a:pt x="2754278" y="3744923"/>
                    <a:pt x="2777082" y="3813072"/>
                    <a:pt x="2803395" y="3879554"/>
                  </a:cubicBezTo>
                  <a:close/>
                  <a:moveTo>
                    <a:pt x="2774013" y="3587576"/>
                  </a:moveTo>
                  <a:cubicBezTo>
                    <a:pt x="2705250" y="3642305"/>
                    <a:pt x="2626839" y="3681861"/>
                    <a:pt x="2549043" y="3721943"/>
                  </a:cubicBezTo>
                  <a:cubicBezTo>
                    <a:pt x="2402659" y="3807020"/>
                    <a:pt x="2245750" y="3870432"/>
                    <a:pt x="2085509" y="3923671"/>
                  </a:cubicBezTo>
                  <a:cubicBezTo>
                    <a:pt x="1960701" y="3971296"/>
                    <a:pt x="1833437" y="4016816"/>
                    <a:pt x="1704069" y="4052601"/>
                  </a:cubicBezTo>
                  <a:cubicBezTo>
                    <a:pt x="1622589" y="4078825"/>
                    <a:pt x="1543038" y="4110488"/>
                    <a:pt x="1459716" y="4130573"/>
                  </a:cubicBezTo>
                  <a:cubicBezTo>
                    <a:pt x="1374727" y="4160832"/>
                    <a:pt x="1287634" y="4183022"/>
                    <a:pt x="1198435" y="4196880"/>
                  </a:cubicBezTo>
                  <a:cubicBezTo>
                    <a:pt x="1167825" y="4202405"/>
                    <a:pt x="1136689" y="4204773"/>
                    <a:pt x="1106079" y="4210299"/>
                  </a:cubicBezTo>
                  <a:cubicBezTo>
                    <a:pt x="1092134" y="4214070"/>
                    <a:pt x="1085643" y="4225034"/>
                    <a:pt x="1085205" y="4236436"/>
                  </a:cubicBezTo>
                  <a:cubicBezTo>
                    <a:pt x="1076346" y="4237576"/>
                    <a:pt x="1067400" y="4238365"/>
                    <a:pt x="1058366" y="4238628"/>
                  </a:cubicBezTo>
                  <a:cubicBezTo>
                    <a:pt x="1040737" y="4218017"/>
                    <a:pt x="1018021" y="4201440"/>
                    <a:pt x="994164" y="4191705"/>
                  </a:cubicBezTo>
                  <a:cubicBezTo>
                    <a:pt x="979254" y="4186267"/>
                    <a:pt x="957678" y="4181180"/>
                    <a:pt x="935664" y="4179601"/>
                  </a:cubicBezTo>
                  <a:cubicBezTo>
                    <a:pt x="970045" y="4166796"/>
                    <a:pt x="1003724" y="4150131"/>
                    <a:pt x="1037229" y="4137852"/>
                  </a:cubicBezTo>
                  <a:cubicBezTo>
                    <a:pt x="1154231" y="4093034"/>
                    <a:pt x="1270268" y="4045759"/>
                    <a:pt x="1388848" y="4004976"/>
                  </a:cubicBezTo>
                  <a:cubicBezTo>
                    <a:pt x="1546634" y="3941475"/>
                    <a:pt x="1713278" y="3898411"/>
                    <a:pt x="1872467" y="3836928"/>
                  </a:cubicBezTo>
                  <a:cubicBezTo>
                    <a:pt x="2018149" y="3776234"/>
                    <a:pt x="2167340" y="3724312"/>
                    <a:pt x="2313373" y="3664670"/>
                  </a:cubicBezTo>
                  <a:cubicBezTo>
                    <a:pt x="2455284" y="3607748"/>
                    <a:pt x="2592283" y="3539687"/>
                    <a:pt x="2732527" y="3478731"/>
                  </a:cubicBezTo>
                  <a:cubicBezTo>
                    <a:pt x="2743666" y="3473468"/>
                    <a:pt x="2754980" y="3468469"/>
                    <a:pt x="2766294" y="3463557"/>
                  </a:cubicBezTo>
                  <a:cubicBezTo>
                    <a:pt x="2752612" y="3474345"/>
                    <a:pt x="2738930" y="3485221"/>
                    <a:pt x="2725861" y="3496798"/>
                  </a:cubicBezTo>
                  <a:cubicBezTo>
                    <a:pt x="2679464" y="3539337"/>
                    <a:pt x="2628330" y="3575560"/>
                    <a:pt x="2571759" y="3603538"/>
                  </a:cubicBezTo>
                  <a:cubicBezTo>
                    <a:pt x="2480982" y="3658706"/>
                    <a:pt x="2380732" y="3693088"/>
                    <a:pt x="2283026" y="3733345"/>
                  </a:cubicBezTo>
                  <a:cubicBezTo>
                    <a:pt x="2122170" y="3798424"/>
                    <a:pt x="1957807" y="3854908"/>
                    <a:pt x="1796951" y="3920425"/>
                  </a:cubicBezTo>
                  <a:cubicBezTo>
                    <a:pt x="1732749" y="3941037"/>
                    <a:pt x="1670389" y="3967086"/>
                    <a:pt x="1605836" y="3986382"/>
                  </a:cubicBezTo>
                  <a:cubicBezTo>
                    <a:pt x="1525058" y="4013044"/>
                    <a:pt x="1442174" y="4030323"/>
                    <a:pt x="1362624" y="4061020"/>
                  </a:cubicBezTo>
                  <a:cubicBezTo>
                    <a:pt x="1349204" y="4070317"/>
                    <a:pt x="1213959" y="4100489"/>
                    <a:pt x="1237728" y="4119609"/>
                  </a:cubicBezTo>
                  <a:cubicBezTo>
                    <a:pt x="1305087" y="4109084"/>
                    <a:pt x="1369728" y="4083912"/>
                    <a:pt x="1434982" y="4064353"/>
                  </a:cubicBezTo>
                  <a:cubicBezTo>
                    <a:pt x="1537161" y="4038217"/>
                    <a:pt x="1638814" y="4009010"/>
                    <a:pt x="1737485" y="3971997"/>
                  </a:cubicBezTo>
                  <a:cubicBezTo>
                    <a:pt x="1810633" y="3949106"/>
                    <a:pt x="1881150" y="3919110"/>
                    <a:pt x="1953070" y="3892710"/>
                  </a:cubicBezTo>
                  <a:cubicBezTo>
                    <a:pt x="2100945" y="3840875"/>
                    <a:pt x="2249609" y="3790355"/>
                    <a:pt x="2394941" y="3731591"/>
                  </a:cubicBezTo>
                  <a:cubicBezTo>
                    <a:pt x="2491419" y="3696070"/>
                    <a:pt x="2582021" y="3646340"/>
                    <a:pt x="2670342" y="3594154"/>
                  </a:cubicBezTo>
                  <a:cubicBezTo>
                    <a:pt x="2736474" y="3545213"/>
                    <a:pt x="2799272" y="3490922"/>
                    <a:pt x="2862685" y="3437859"/>
                  </a:cubicBezTo>
                  <a:cubicBezTo>
                    <a:pt x="2873824" y="3426632"/>
                    <a:pt x="2885840" y="3415844"/>
                    <a:pt x="2895926" y="3403653"/>
                  </a:cubicBezTo>
                  <a:cubicBezTo>
                    <a:pt x="2906538" y="3396461"/>
                    <a:pt x="2915835" y="3388216"/>
                    <a:pt x="2923378" y="3378656"/>
                  </a:cubicBezTo>
                  <a:cubicBezTo>
                    <a:pt x="2931009" y="3382603"/>
                    <a:pt x="2939867" y="3382165"/>
                    <a:pt x="2948463" y="3381200"/>
                  </a:cubicBezTo>
                  <a:cubicBezTo>
                    <a:pt x="2963987" y="3380937"/>
                    <a:pt x="2983195" y="3381288"/>
                    <a:pt x="3001789" y="3379358"/>
                  </a:cubicBezTo>
                  <a:cubicBezTo>
                    <a:pt x="2928728" y="3451717"/>
                    <a:pt x="2855580" y="3524777"/>
                    <a:pt x="2774013" y="3587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 rot="-1019340">
              <a:off x="8670335" y="4380868"/>
              <a:ext cx="52011" cy="36679"/>
            </a:xfrm>
            <a:custGeom>
              <a:avLst/>
              <a:gdLst/>
              <a:ahLst/>
              <a:cxnLst/>
              <a:rect l="l" t="t" r="r" b="b"/>
              <a:pathLst>
                <a:path w="104018" h="73350" extrusionOk="0">
                  <a:moveTo>
                    <a:pt x="31927" y="68795"/>
                  </a:moveTo>
                  <a:cubicBezTo>
                    <a:pt x="54556" y="74935"/>
                    <a:pt x="85166" y="78618"/>
                    <a:pt x="98410" y="54323"/>
                  </a:cubicBezTo>
                  <a:cubicBezTo>
                    <a:pt x="117793" y="17662"/>
                    <a:pt x="83324" y="-1722"/>
                    <a:pt x="50170" y="120"/>
                  </a:cubicBezTo>
                  <a:cubicBezTo>
                    <a:pt x="40610" y="-143"/>
                    <a:pt x="32278" y="5909"/>
                    <a:pt x="28331" y="14153"/>
                  </a:cubicBezTo>
                  <a:cubicBezTo>
                    <a:pt x="13246" y="2751"/>
                    <a:pt x="-174" y="23275"/>
                    <a:pt x="2" y="37396"/>
                  </a:cubicBezTo>
                  <a:cubicBezTo>
                    <a:pt x="440" y="54499"/>
                    <a:pt x="16842" y="65287"/>
                    <a:pt x="31927" y="68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 rot="-1019340">
              <a:off x="7256870" y="3340417"/>
              <a:ext cx="233163" cy="263292"/>
            </a:xfrm>
            <a:custGeom>
              <a:avLst/>
              <a:gdLst/>
              <a:ahLst/>
              <a:cxnLst/>
              <a:rect l="l" t="t" r="r" b="b"/>
              <a:pathLst>
                <a:path w="466306" h="526531" extrusionOk="0">
                  <a:moveTo>
                    <a:pt x="71658" y="441803"/>
                  </a:moveTo>
                  <a:cubicBezTo>
                    <a:pt x="80692" y="476272"/>
                    <a:pt x="86832" y="525564"/>
                    <a:pt x="132001" y="526529"/>
                  </a:cubicBezTo>
                  <a:cubicBezTo>
                    <a:pt x="214095" y="527230"/>
                    <a:pt x="189537" y="415491"/>
                    <a:pt x="175855" y="364094"/>
                  </a:cubicBezTo>
                  <a:cubicBezTo>
                    <a:pt x="192169" y="393038"/>
                    <a:pt x="225848" y="404001"/>
                    <a:pt x="257598" y="398826"/>
                  </a:cubicBezTo>
                  <a:cubicBezTo>
                    <a:pt x="314521" y="388828"/>
                    <a:pt x="306802" y="313575"/>
                    <a:pt x="310047" y="269546"/>
                  </a:cubicBezTo>
                  <a:cubicBezTo>
                    <a:pt x="318643" y="303488"/>
                    <a:pt x="326361" y="337694"/>
                    <a:pt x="335570" y="371549"/>
                  </a:cubicBezTo>
                  <a:cubicBezTo>
                    <a:pt x="341271" y="389793"/>
                    <a:pt x="345218" y="410755"/>
                    <a:pt x="360304" y="423823"/>
                  </a:cubicBezTo>
                  <a:cubicBezTo>
                    <a:pt x="395211" y="450048"/>
                    <a:pt x="459501" y="436102"/>
                    <a:pt x="465640" y="388214"/>
                  </a:cubicBezTo>
                  <a:cubicBezTo>
                    <a:pt x="471166" y="321995"/>
                    <a:pt x="441082" y="258056"/>
                    <a:pt x="420910" y="196222"/>
                  </a:cubicBezTo>
                  <a:cubicBezTo>
                    <a:pt x="398193" y="138598"/>
                    <a:pt x="383459" y="77729"/>
                    <a:pt x="357322" y="21509"/>
                  </a:cubicBezTo>
                  <a:cubicBezTo>
                    <a:pt x="344166" y="108"/>
                    <a:pt x="314696" y="1687"/>
                    <a:pt x="292506" y="284"/>
                  </a:cubicBezTo>
                  <a:cubicBezTo>
                    <a:pt x="237250" y="-4716"/>
                    <a:pt x="225322" y="57469"/>
                    <a:pt x="221200" y="100007"/>
                  </a:cubicBezTo>
                  <a:cubicBezTo>
                    <a:pt x="216727" y="133511"/>
                    <a:pt x="208833" y="166402"/>
                    <a:pt x="200501" y="199116"/>
                  </a:cubicBezTo>
                  <a:cubicBezTo>
                    <a:pt x="173224" y="171138"/>
                    <a:pt x="152788" y="137195"/>
                    <a:pt x="130773" y="105006"/>
                  </a:cubicBezTo>
                  <a:cubicBezTo>
                    <a:pt x="119547" y="87816"/>
                    <a:pt x="105952" y="63345"/>
                    <a:pt x="81833" y="67643"/>
                  </a:cubicBezTo>
                  <a:cubicBezTo>
                    <a:pt x="67712" y="70362"/>
                    <a:pt x="55520" y="78519"/>
                    <a:pt x="42101" y="83430"/>
                  </a:cubicBezTo>
                  <a:cubicBezTo>
                    <a:pt x="28945" y="88693"/>
                    <a:pt x="13859" y="92990"/>
                    <a:pt x="6141" y="105883"/>
                  </a:cubicBezTo>
                  <a:cubicBezTo>
                    <a:pt x="-3770" y="125881"/>
                    <a:pt x="-2104" y="163683"/>
                    <a:pt x="14210" y="179733"/>
                  </a:cubicBezTo>
                  <a:cubicBezTo>
                    <a:pt x="37891" y="265862"/>
                    <a:pt x="51047" y="354534"/>
                    <a:pt x="71658" y="441803"/>
                  </a:cubicBezTo>
                  <a:close/>
                  <a:moveTo>
                    <a:pt x="28857" y="153509"/>
                  </a:moveTo>
                  <a:cubicBezTo>
                    <a:pt x="28419" y="144650"/>
                    <a:pt x="30348" y="136055"/>
                    <a:pt x="34120" y="127898"/>
                  </a:cubicBezTo>
                  <a:cubicBezTo>
                    <a:pt x="49995" y="120881"/>
                    <a:pt x="67361" y="116759"/>
                    <a:pt x="83411" y="110006"/>
                  </a:cubicBezTo>
                  <a:cubicBezTo>
                    <a:pt x="118933" y="155526"/>
                    <a:pt x="145771" y="237532"/>
                    <a:pt x="206728" y="253320"/>
                  </a:cubicBezTo>
                  <a:cubicBezTo>
                    <a:pt x="225059" y="254197"/>
                    <a:pt x="236373" y="237883"/>
                    <a:pt x="239355" y="221657"/>
                  </a:cubicBezTo>
                  <a:cubicBezTo>
                    <a:pt x="250319" y="188329"/>
                    <a:pt x="259177" y="154298"/>
                    <a:pt x="264878" y="119566"/>
                  </a:cubicBezTo>
                  <a:cubicBezTo>
                    <a:pt x="270404" y="95271"/>
                    <a:pt x="268123" y="69923"/>
                    <a:pt x="281543" y="47558"/>
                  </a:cubicBezTo>
                  <a:cubicBezTo>
                    <a:pt x="295400" y="41331"/>
                    <a:pt x="313293" y="44313"/>
                    <a:pt x="328554" y="43436"/>
                  </a:cubicBezTo>
                  <a:cubicBezTo>
                    <a:pt x="350481" y="108953"/>
                    <a:pt x="365566" y="176927"/>
                    <a:pt x="390738" y="241567"/>
                  </a:cubicBezTo>
                  <a:cubicBezTo>
                    <a:pt x="404245" y="282088"/>
                    <a:pt x="418892" y="323398"/>
                    <a:pt x="423629" y="366199"/>
                  </a:cubicBezTo>
                  <a:cubicBezTo>
                    <a:pt x="427400" y="390933"/>
                    <a:pt x="410034" y="396020"/>
                    <a:pt x="389510" y="389617"/>
                  </a:cubicBezTo>
                  <a:cubicBezTo>
                    <a:pt x="359865" y="317522"/>
                    <a:pt x="352498" y="236392"/>
                    <a:pt x="316275" y="167103"/>
                  </a:cubicBezTo>
                  <a:cubicBezTo>
                    <a:pt x="304873" y="149825"/>
                    <a:pt x="278385" y="156403"/>
                    <a:pt x="275578" y="176663"/>
                  </a:cubicBezTo>
                  <a:cubicBezTo>
                    <a:pt x="268913" y="212711"/>
                    <a:pt x="268649" y="249461"/>
                    <a:pt x="266545" y="285947"/>
                  </a:cubicBezTo>
                  <a:cubicBezTo>
                    <a:pt x="264440" y="307348"/>
                    <a:pt x="265054" y="332432"/>
                    <a:pt x="254178" y="353131"/>
                  </a:cubicBezTo>
                  <a:cubicBezTo>
                    <a:pt x="234005" y="357341"/>
                    <a:pt x="217078" y="348570"/>
                    <a:pt x="207693" y="330502"/>
                  </a:cubicBezTo>
                  <a:cubicBezTo>
                    <a:pt x="187871" y="301208"/>
                    <a:pt x="175066" y="270335"/>
                    <a:pt x="157787" y="238848"/>
                  </a:cubicBezTo>
                  <a:cubicBezTo>
                    <a:pt x="151121" y="222008"/>
                    <a:pt x="128931" y="204642"/>
                    <a:pt x="114109" y="222885"/>
                  </a:cubicBezTo>
                  <a:cubicBezTo>
                    <a:pt x="103233" y="239111"/>
                    <a:pt x="113583" y="260249"/>
                    <a:pt x="114547" y="278141"/>
                  </a:cubicBezTo>
                  <a:cubicBezTo>
                    <a:pt x="121301" y="321644"/>
                    <a:pt x="131738" y="364445"/>
                    <a:pt x="141912" y="407159"/>
                  </a:cubicBezTo>
                  <a:cubicBezTo>
                    <a:pt x="145859" y="431717"/>
                    <a:pt x="154542" y="460836"/>
                    <a:pt x="140772" y="483552"/>
                  </a:cubicBezTo>
                  <a:cubicBezTo>
                    <a:pt x="136387" y="482762"/>
                    <a:pt x="131914" y="481710"/>
                    <a:pt x="127879" y="479868"/>
                  </a:cubicBezTo>
                  <a:cubicBezTo>
                    <a:pt x="82096" y="383302"/>
                    <a:pt x="70781" y="274019"/>
                    <a:pt x="28156" y="176225"/>
                  </a:cubicBezTo>
                  <a:cubicBezTo>
                    <a:pt x="33330" y="169910"/>
                    <a:pt x="28770" y="161139"/>
                    <a:pt x="28857" y="153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 rot="-1019340">
              <a:off x="7473450" y="3209290"/>
              <a:ext cx="158182" cy="265308"/>
            </a:xfrm>
            <a:custGeom>
              <a:avLst/>
              <a:gdLst/>
              <a:ahLst/>
              <a:cxnLst/>
              <a:rect l="l" t="t" r="r" b="b"/>
              <a:pathLst>
                <a:path w="316351" h="530564" extrusionOk="0">
                  <a:moveTo>
                    <a:pt x="75297" y="529792"/>
                  </a:moveTo>
                  <a:cubicBezTo>
                    <a:pt x="164758" y="541457"/>
                    <a:pt x="143358" y="417965"/>
                    <a:pt x="139236" y="362095"/>
                  </a:cubicBezTo>
                  <a:cubicBezTo>
                    <a:pt x="153269" y="355780"/>
                    <a:pt x="167477" y="353763"/>
                    <a:pt x="183089" y="351746"/>
                  </a:cubicBezTo>
                  <a:cubicBezTo>
                    <a:pt x="208612" y="380163"/>
                    <a:pt x="204314" y="426122"/>
                    <a:pt x="232469" y="453311"/>
                  </a:cubicBezTo>
                  <a:cubicBezTo>
                    <a:pt x="248256" y="467432"/>
                    <a:pt x="273428" y="468572"/>
                    <a:pt x="291408" y="457872"/>
                  </a:cubicBezTo>
                  <a:cubicBezTo>
                    <a:pt x="329824" y="431384"/>
                    <a:pt x="314826" y="377356"/>
                    <a:pt x="305441" y="339467"/>
                  </a:cubicBezTo>
                  <a:cubicBezTo>
                    <a:pt x="280620" y="251321"/>
                    <a:pt x="252378" y="163262"/>
                    <a:pt x="209840" y="81958"/>
                  </a:cubicBezTo>
                  <a:cubicBezTo>
                    <a:pt x="195631" y="58101"/>
                    <a:pt x="186598" y="26877"/>
                    <a:pt x="160987" y="12844"/>
                  </a:cubicBezTo>
                  <a:cubicBezTo>
                    <a:pt x="135289" y="2582"/>
                    <a:pt x="106521" y="-1628"/>
                    <a:pt x="78893" y="565"/>
                  </a:cubicBezTo>
                  <a:cubicBezTo>
                    <a:pt x="55650" y="3898"/>
                    <a:pt x="31092" y="14774"/>
                    <a:pt x="20830" y="37051"/>
                  </a:cubicBezTo>
                  <a:cubicBezTo>
                    <a:pt x="15568" y="46261"/>
                    <a:pt x="18199" y="55207"/>
                    <a:pt x="23988" y="61083"/>
                  </a:cubicBezTo>
                  <a:cubicBezTo>
                    <a:pt x="22848" y="61960"/>
                    <a:pt x="21883" y="63100"/>
                    <a:pt x="21094" y="64591"/>
                  </a:cubicBezTo>
                  <a:cubicBezTo>
                    <a:pt x="14691" y="62048"/>
                    <a:pt x="7937" y="70643"/>
                    <a:pt x="8376" y="79063"/>
                  </a:cubicBezTo>
                  <a:cubicBezTo>
                    <a:pt x="-1360" y="172121"/>
                    <a:pt x="-2675" y="266143"/>
                    <a:pt x="4780" y="359464"/>
                  </a:cubicBezTo>
                  <a:cubicBezTo>
                    <a:pt x="11884" y="417526"/>
                    <a:pt x="2587" y="512952"/>
                    <a:pt x="75297" y="529792"/>
                  </a:cubicBezTo>
                  <a:close/>
                  <a:moveTo>
                    <a:pt x="54335" y="59680"/>
                  </a:moveTo>
                  <a:cubicBezTo>
                    <a:pt x="74770" y="35209"/>
                    <a:pt x="115642" y="45208"/>
                    <a:pt x="142919" y="51874"/>
                  </a:cubicBezTo>
                  <a:cubicBezTo>
                    <a:pt x="171161" y="90377"/>
                    <a:pt x="187738" y="139143"/>
                    <a:pt x="208612" y="182558"/>
                  </a:cubicBezTo>
                  <a:cubicBezTo>
                    <a:pt x="218260" y="213957"/>
                    <a:pt x="310791" y="421210"/>
                    <a:pt x="265359" y="426736"/>
                  </a:cubicBezTo>
                  <a:cubicBezTo>
                    <a:pt x="260096" y="426823"/>
                    <a:pt x="254659" y="423403"/>
                    <a:pt x="252466" y="418403"/>
                  </a:cubicBezTo>
                  <a:cubicBezTo>
                    <a:pt x="229399" y="370340"/>
                    <a:pt x="221505" y="297893"/>
                    <a:pt x="150199" y="323329"/>
                  </a:cubicBezTo>
                  <a:cubicBezTo>
                    <a:pt x="128974" y="327188"/>
                    <a:pt x="104065" y="339730"/>
                    <a:pt x="105994" y="364639"/>
                  </a:cubicBezTo>
                  <a:cubicBezTo>
                    <a:pt x="101258" y="401651"/>
                    <a:pt x="107222" y="445330"/>
                    <a:pt x="92312" y="480939"/>
                  </a:cubicBezTo>
                  <a:cubicBezTo>
                    <a:pt x="43459" y="476378"/>
                    <a:pt x="38196" y="201240"/>
                    <a:pt x="29952" y="99411"/>
                  </a:cubicBezTo>
                  <a:cubicBezTo>
                    <a:pt x="30917" y="98885"/>
                    <a:pt x="31794" y="98096"/>
                    <a:pt x="32408" y="97043"/>
                  </a:cubicBezTo>
                  <a:cubicBezTo>
                    <a:pt x="34601" y="87308"/>
                    <a:pt x="33899" y="76958"/>
                    <a:pt x="34601" y="66872"/>
                  </a:cubicBezTo>
                  <a:cubicBezTo>
                    <a:pt x="41354" y="68626"/>
                    <a:pt x="48897" y="66784"/>
                    <a:pt x="54335" y="59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 rot="-1019340">
              <a:off x="7501648" y="3264247"/>
              <a:ext cx="51518" cy="79054"/>
            </a:xfrm>
            <a:custGeom>
              <a:avLst/>
              <a:gdLst/>
              <a:ahLst/>
              <a:cxnLst/>
              <a:rect l="l" t="t" r="r" b="b"/>
              <a:pathLst>
                <a:path w="103032" h="158093" extrusionOk="0">
                  <a:moveTo>
                    <a:pt x="34732" y="150932"/>
                  </a:moveTo>
                  <a:cubicBezTo>
                    <a:pt x="133929" y="196540"/>
                    <a:pt x="115159" y="9723"/>
                    <a:pt x="41661" y="1303"/>
                  </a:cubicBezTo>
                  <a:cubicBezTo>
                    <a:pt x="20786" y="-4047"/>
                    <a:pt x="-10175" y="7267"/>
                    <a:pt x="7455" y="31825"/>
                  </a:cubicBezTo>
                  <a:cubicBezTo>
                    <a:pt x="-1053" y="72346"/>
                    <a:pt x="-11666" y="129794"/>
                    <a:pt x="34732" y="150932"/>
                  </a:cubicBezTo>
                  <a:close/>
                  <a:moveTo>
                    <a:pt x="58413" y="111727"/>
                  </a:moveTo>
                  <a:cubicBezTo>
                    <a:pt x="27715" y="102430"/>
                    <a:pt x="36310" y="61558"/>
                    <a:pt x="27890" y="36824"/>
                  </a:cubicBezTo>
                  <a:cubicBezTo>
                    <a:pt x="59816" y="41648"/>
                    <a:pt x="57799" y="86730"/>
                    <a:pt x="58413" y="111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4"/>
            <p:cNvSpPr/>
            <p:nvPr/>
          </p:nvSpPr>
          <p:spPr>
            <a:xfrm rot="-1019340">
              <a:off x="7567437" y="3103004"/>
              <a:ext cx="183372" cy="244802"/>
            </a:xfrm>
            <a:custGeom>
              <a:avLst/>
              <a:gdLst/>
              <a:ahLst/>
              <a:cxnLst/>
              <a:rect l="l" t="t" r="r" b="b"/>
              <a:pathLst>
                <a:path w="366729" h="489555" extrusionOk="0">
                  <a:moveTo>
                    <a:pt x="12335" y="133914"/>
                  </a:moveTo>
                  <a:cubicBezTo>
                    <a:pt x="-6434" y="200309"/>
                    <a:pt x="73380" y="202326"/>
                    <a:pt x="118461" y="196011"/>
                  </a:cubicBezTo>
                  <a:cubicBezTo>
                    <a:pt x="150475" y="263546"/>
                    <a:pt x="160210" y="478166"/>
                    <a:pt x="247918" y="487814"/>
                  </a:cubicBezTo>
                  <a:cubicBezTo>
                    <a:pt x="338344" y="504654"/>
                    <a:pt x="334573" y="395283"/>
                    <a:pt x="319925" y="335642"/>
                  </a:cubicBezTo>
                  <a:cubicBezTo>
                    <a:pt x="308173" y="277228"/>
                    <a:pt x="280457" y="223113"/>
                    <a:pt x="266599" y="165840"/>
                  </a:cubicBezTo>
                  <a:cubicBezTo>
                    <a:pt x="267389" y="164086"/>
                    <a:pt x="268880" y="162946"/>
                    <a:pt x="270371" y="161805"/>
                  </a:cubicBezTo>
                  <a:lnTo>
                    <a:pt x="270371" y="161893"/>
                  </a:lnTo>
                  <a:cubicBezTo>
                    <a:pt x="297911" y="142510"/>
                    <a:pt x="337905" y="138037"/>
                    <a:pt x="355973" y="107339"/>
                  </a:cubicBezTo>
                  <a:cubicBezTo>
                    <a:pt x="376058" y="70414"/>
                    <a:pt x="370269" y="6300"/>
                    <a:pt x="319311" y="1652"/>
                  </a:cubicBezTo>
                  <a:cubicBezTo>
                    <a:pt x="221605" y="-6768"/>
                    <a:pt x="121970" y="18141"/>
                    <a:pt x="29526" y="50592"/>
                  </a:cubicBezTo>
                  <a:cubicBezTo>
                    <a:pt x="2863" y="62608"/>
                    <a:pt x="-3277" y="92341"/>
                    <a:pt x="1459" y="118829"/>
                  </a:cubicBezTo>
                  <a:cubicBezTo>
                    <a:pt x="2073" y="125494"/>
                    <a:pt x="6546" y="131108"/>
                    <a:pt x="12335" y="133914"/>
                  </a:cubicBezTo>
                  <a:close/>
                  <a:moveTo>
                    <a:pt x="43998" y="100059"/>
                  </a:moveTo>
                  <a:cubicBezTo>
                    <a:pt x="115041" y="77782"/>
                    <a:pt x="187399" y="63310"/>
                    <a:pt x="261600" y="50154"/>
                  </a:cubicBezTo>
                  <a:cubicBezTo>
                    <a:pt x="282474" y="46996"/>
                    <a:pt x="302910" y="41295"/>
                    <a:pt x="324223" y="46295"/>
                  </a:cubicBezTo>
                  <a:cubicBezTo>
                    <a:pt x="341852" y="100673"/>
                    <a:pt x="282913" y="108304"/>
                    <a:pt x="252040" y="136019"/>
                  </a:cubicBezTo>
                  <a:cubicBezTo>
                    <a:pt x="226605" y="155578"/>
                    <a:pt x="245199" y="188995"/>
                    <a:pt x="247304" y="214868"/>
                  </a:cubicBezTo>
                  <a:cubicBezTo>
                    <a:pt x="258618" y="286789"/>
                    <a:pt x="295455" y="362305"/>
                    <a:pt x="273440" y="434927"/>
                  </a:cubicBezTo>
                  <a:cubicBezTo>
                    <a:pt x="273177" y="434927"/>
                    <a:pt x="272826" y="435014"/>
                    <a:pt x="272563" y="435014"/>
                  </a:cubicBezTo>
                  <a:cubicBezTo>
                    <a:pt x="265810" y="435277"/>
                    <a:pt x="258969" y="434663"/>
                    <a:pt x="252478" y="432558"/>
                  </a:cubicBezTo>
                  <a:cubicBezTo>
                    <a:pt x="224938" y="381337"/>
                    <a:pt x="209414" y="324503"/>
                    <a:pt x="195732" y="268282"/>
                  </a:cubicBezTo>
                  <a:cubicBezTo>
                    <a:pt x="182049" y="217500"/>
                    <a:pt x="170384" y="120671"/>
                    <a:pt x="95570" y="152772"/>
                  </a:cubicBezTo>
                  <a:cubicBezTo>
                    <a:pt x="76449" y="158034"/>
                    <a:pt x="52593" y="166191"/>
                    <a:pt x="34262" y="155578"/>
                  </a:cubicBezTo>
                  <a:cubicBezTo>
                    <a:pt x="30403" y="149526"/>
                    <a:pt x="29438" y="141633"/>
                    <a:pt x="28298" y="134528"/>
                  </a:cubicBezTo>
                  <a:cubicBezTo>
                    <a:pt x="42594" y="129441"/>
                    <a:pt x="40577" y="112251"/>
                    <a:pt x="43998" y="100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4"/>
            <p:cNvSpPr/>
            <p:nvPr/>
          </p:nvSpPr>
          <p:spPr>
            <a:xfrm rot="-1019340">
              <a:off x="7744424" y="2938363"/>
              <a:ext cx="174005" cy="296581"/>
            </a:xfrm>
            <a:custGeom>
              <a:avLst/>
              <a:gdLst/>
              <a:ahLst/>
              <a:cxnLst/>
              <a:rect l="l" t="t" r="r" b="b"/>
              <a:pathLst>
                <a:path w="347995" h="593104" extrusionOk="0">
                  <a:moveTo>
                    <a:pt x="319" y="303802"/>
                  </a:moveTo>
                  <a:cubicBezTo>
                    <a:pt x="319" y="355813"/>
                    <a:pt x="4178" y="407648"/>
                    <a:pt x="9967" y="459307"/>
                  </a:cubicBezTo>
                  <a:cubicBezTo>
                    <a:pt x="13913" y="503337"/>
                    <a:pt x="16457" y="555961"/>
                    <a:pt x="56364" y="583501"/>
                  </a:cubicBezTo>
                  <a:cubicBezTo>
                    <a:pt x="72064" y="593675"/>
                    <a:pt x="95218" y="597008"/>
                    <a:pt x="112146" y="587360"/>
                  </a:cubicBezTo>
                  <a:cubicBezTo>
                    <a:pt x="175471" y="538770"/>
                    <a:pt x="138020" y="426066"/>
                    <a:pt x="132494" y="358268"/>
                  </a:cubicBezTo>
                  <a:cubicBezTo>
                    <a:pt x="154158" y="347393"/>
                    <a:pt x="177488" y="339236"/>
                    <a:pt x="200906" y="332833"/>
                  </a:cubicBezTo>
                  <a:cubicBezTo>
                    <a:pt x="219675" y="374933"/>
                    <a:pt x="214939" y="426768"/>
                    <a:pt x="242128" y="465008"/>
                  </a:cubicBezTo>
                  <a:cubicBezTo>
                    <a:pt x="264143" y="489830"/>
                    <a:pt x="302033" y="475446"/>
                    <a:pt x="321328" y="454483"/>
                  </a:cubicBezTo>
                  <a:cubicBezTo>
                    <a:pt x="355096" y="417383"/>
                    <a:pt x="351675" y="363794"/>
                    <a:pt x="338958" y="318537"/>
                  </a:cubicBezTo>
                  <a:cubicBezTo>
                    <a:pt x="315452" y="239863"/>
                    <a:pt x="296858" y="159786"/>
                    <a:pt x="275457" y="80499"/>
                  </a:cubicBezTo>
                  <a:cubicBezTo>
                    <a:pt x="269318" y="59098"/>
                    <a:pt x="265897" y="35768"/>
                    <a:pt x="251776" y="17788"/>
                  </a:cubicBezTo>
                  <a:cubicBezTo>
                    <a:pt x="233270" y="-4139"/>
                    <a:pt x="194328" y="-6156"/>
                    <a:pt x="173717" y="13753"/>
                  </a:cubicBezTo>
                  <a:cubicBezTo>
                    <a:pt x="131880" y="71465"/>
                    <a:pt x="161087" y="149437"/>
                    <a:pt x="160034" y="214954"/>
                  </a:cubicBezTo>
                  <a:lnTo>
                    <a:pt x="160034" y="214954"/>
                  </a:lnTo>
                  <a:lnTo>
                    <a:pt x="160034" y="214954"/>
                  </a:lnTo>
                  <a:cubicBezTo>
                    <a:pt x="145387" y="223199"/>
                    <a:pt x="130915" y="227760"/>
                    <a:pt x="113988" y="231706"/>
                  </a:cubicBezTo>
                  <a:cubicBezTo>
                    <a:pt x="100481" y="218989"/>
                    <a:pt x="103814" y="195922"/>
                    <a:pt x="100919" y="178731"/>
                  </a:cubicBezTo>
                  <a:cubicBezTo>
                    <a:pt x="98463" y="148472"/>
                    <a:pt x="98990" y="113652"/>
                    <a:pt x="85921" y="85235"/>
                  </a:cubicBezTo>
                  <a:cubicBezTo>
                    <a:pt x="67152" y="39276"/>
                    <a:pt x="19264" y="40767"/>
                    <a:pt x="7599" y="90322"/>
                  </a:cubicBezTo>
                  <a:cubicBezTo>
                    <a:pt x="-3102" y="130492"/>
                    <a:pt x="1898" y="172767"/>
                    <a:pt x="2249" y="213814"/>
                  </a:cubicBezTo>
                  <a:cubicBezTo>
                    <a:pt x="-821" y="243810"/>
                    <a:pt x="56" y="273806"/>
                    <a:pt x="319" y="303802"/>
                  </a:cubicBezTo>
                  <a:close/>
                  <a:moveTo>
                    <a:pt x="42506" y="91462"/>
                  </a:moveTo>
                  <a:cubicBezTo>
                    <a:pt x="67854" y="139614"/>
                    <a:pt x="48119" y="200570"/>
                    <a:pt x="74081" y="248985"/>
                  </a:cubicBezTo>
                  <a:cubicBezTo>
                    <a:pt x="84693" y="267053"/>
                    <a:pt x="106620" y="277928"/>
                    <a:pt x="127056" y="270473"/>
                  </a:cubicBezTo>
                  <a:cubicBezTo>
                    <a:pt x="148194" y="262755"/>
                    <a:pt x="171787" y="256615"/>
                    <a:pt x="188188" y="240653"/>
                  </a:cubicBezTo>
                  <a:cubicBezTo>
                    <a:pt x="220114" y="215481"/>
                    <a:pt x="153807" y="10684"/>
                    <a:pt x="224148" y="39539"/>
                  </a:cubicBezTo>
                  <a:cubicBezTo>
                    <a:pt x="229762" y="46819"/>
                    <a:pt x="230463" y="53222"/>
                    <a:pt x="233007" y="63133"/>
                  </a:cubicBezTo>
                  <a:cubicBezTo>
                    <a:pt x="245724" y="125668"/>
                    <a:pt x="261512" y="187590"/>
                    <a:pt x="276948" y="249511"/>
                  </a:cubicBezTo>
                  <a:cubicBezTo>
                    <a:pt x="285193" y="298890"/>
                    <a:pt x="342641" y="403438"/>
                    <a:pt x="277562" y="430715"/>
                  </a:cubicBezTo>
                  <a:cubicBezTo>
                    <a:pt x="253530" y="394579"/>
                    <a:pt x="253267" y="276613"/>
                    <a:pt x="192048" y="294417"/>
                  </a:cubicBezTo>
                  <a:cubicBezTo>
                    <a:pt x="160736" y="302837"/>
                    <a:pt x="124162" y="311345"/>
                    <a:pt x="103375" y="338008"/>
                  </a:cubicBezTo>
                  <a:cubicBezTo>
                    <a:pt x="96095" y="351953"/>
                    <a:pt x="102147" y="368355"/>
                    <a:pt x="101007" y="383353"/>
                  </a:cubicBezTo>
                  <a:cubicBezTo>
                    <a:pt x="100393" y="435977"/>
                    <a:pt x="119864" y="495267"/>
                    <a:pt x="93201" y="543770"/>
                  </a:cubicBezTo>
                  <a:cubicBezTo>
                    <a:pt x="52943" y="525790"/>
                    <a:pt x="42506" y="322045"/>
                    <a:pt x="34262" y="272490"/>
                  </a:cubicBezTo>
                  <a:cubicBezTo>
                    <a:pt x="28912" y="212762"/>
                    <a:pt x="16369" y="147858"/>
                    <a:pt x="42506" y="91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 rot="-1019340">
              <a:off x="7466627" y="3332467"/>
              <a:ext cx="776198" cy="733491"/>
            </a:xfrm>
            <a:custGeom>
              <a:avLst/>
              <a:gdLst/>
              <a:ahLst/>
              <a:cxnLst/>
              <a:rect l="l" t="t" r="r" b="b"/>
              <a:pathLst>
                <a:path w="1552333" h="1466836" extrusionOk="0">
                  <a:moveTo>
                    <a:pt x="1193431" y="7034"/>
                  </a:moveTo>
                  <a:cubicBezTo>
                    <a:pt x="1022928" y="58080"/>
                    <a:pt x="854091" y="116844"/>
                    <a:pt x="691832" y="190518"/>
                  </a:cubicBezTo>
                  <a:cubicBezTo>
                    <a:pt x="628068" y="220690"/>
                    <a:pt x="564217" y="250598"/>
                    <a:pt x="497647" y="274016"/>
                  </a:cubicBezTo>
                  <a:cubicBezTo>
                    <a:pt x="379242" y="318747"/>
                    <a:pt x="259346" y="359443"/>
                    <a:pt x="138134" y="395929"/>
                  </a:cubicBezTo>
                  <a:cubicBezTo>
                    <a:pt x="104367" y="409261"/>
                    <a:pt x="62443" y="410752"/>
                    <a:pt x="34903" y="435485"/>
                  </a:cubicBezTo>
                  <a:cubicBezTo>
                    <a:pt x="29991" y="440572"/>
                    <a:pt x="27974" y="447063"/>
                    <a:pt x="28237" y="453553"/>
                  </a:cubicBezTo>
                  <a:cubicBezTo>
                    <a:pt x="22974" y="451448"/>
                    <a:pt x="17624" y="450220"/>
                    <a:pt x="12450" y="453641"/>
                  </a:cubicBezTo>
                  <a:cubicBezTo>
                    <a:pt x="9818" y="455746"/>
                    <a:pt x="7713" y="458728"/>
                    <a:pt x="6135" y="462148"/>
                  </a:cubicBezTo>
                  <a:cubicBezTo>
                    <a:pt x="-9565" y="466095"/>
                    <a:pt x="9731" y="511528"/>
                    <a:pt x="10520" y="524684"/>
                  </a:cubicBezTo>
                  <a:cubicBezTo>
                    <a:pt x="23413" y="580817"/>
                    <a:pt x="37534" y="636599"/>
                    <a:pt x="51830" y="692381"/>
                  </a:cubicBezTo>
                  <a:cubicBezTo>
                    <a:pt x="67793" y="753337"/>
                    <a:pt x="78932" y="815347"/>
                    <a:pt x="91737" y="877005"/>
                  </a:cubicBezTo>
                  <a:cubicBezTo>
                    <a:pt x="118312" y="985587"/>
                    <a:pt x="153571" y="1092064"/>
                    <a:pt x="187514" y="1198541"/>
                  </a:cubicBezTo>
                  <a:cubicBezTo>
                    <a:pt x="209177" y="1262479"/>
                    <a:pt x="224175" y="1328348"/>
                    <a:pt x="241015" y="1393602"/>
                  </a:cubicBezTo>
                  <a:cubicBezTo>
                    <a:pt x="246716" y="1412284"/>
                    <a:pt x="250225" y="1432632"/>
                    <a:pt x="261977" y="1448682"/>
                  </a:cubicBezTo>
                  <a:cubicBezTo>
                    <a:pt x="287676" y="1478327"/>
                    <a:pt x="331793" y="1464294"/>
                    <a:pt x="364858" y="1457629"/>
                  </a:cubicBezTo>
                  <a:cubicBezTo>
                    <a:pt x="437655" y="1443332"/>
                    <a:pt x="503875" y="1410705"/>
                    <a:pt x="570182" y="1378604"/>
                  </a:cubicBezTo>
                  <a:cubicBezTo>
                    <a:pt x="636050" y="1351415"/>
                    <a:pt x="703234" y="1327032"/>
                    <a:pt x="769541" y="1300895"/>
                  </a:cubicBezTo>
                  <a:cubicBezTo>
                    <a:pt x="897243" y="1268005"/>
                    <a:pt x="1019331" y="1220467"/>
                    <a:pt x="1140280" y="1168720"/>
                  </a:cubicBezTo>
                  <a:cubicBezTo>
                    <a:pt x="1175100" y="1155651"/>
                    <a:pt x="1211674" y="1148810"/>
                    <a:pt x="1247722" y="1139952"/>
                  </a:cubicBezTo>
                  <a:cubicBezTo>
                    <a:pt x="1299031" y="1125480"/>
                    <a:pt x="1348322" y="1104693"/>
                    <a:pt x="1397789" y="1084959"/>
                  </a:cubicBezTo>
                  <a:cubicBezTo>
                    <a:pt x="1444713" y="1062594"/>
                    <a:pt x="1505406" y="1052595"/>
                    <a:pt x="1542331" y="1015056"/>
                  </a:cubicBezTo>
                  <a:cubicBezTo>
                    <a:pt x="1561539" y="983745"/>
                    <a:pt x="1548734" y="945767"/>
                    <a:pt x="1539875" y="913140"/>
                  </a:cubicBezTo>
                  <a:cubicBezTo>
                    <a:pt x="1510230" y="790525"/>
                    <a:pt x="1465412" y="672471"/>
                    <a:pt x="1432609" y="550821"/>
                  </a:cubicBezTo>
                  <a:cubicBezTo>
                    <a:pt x="1397000" y="394614"/>
                    <a:pt x="1361128" y="237266"/>
                    <a:pt x="1294908" y="90532"/>
                  </a:cubicBezTo>
                  <a:cubicBezTo>
                    <a:pt x="1271491" y="41065"/>
                    <a:pt x="1264562" y="-21120"/>
                    <a:pt x="1193431" y="7034"/>
                  </a:cubicBezTo>
                  <a:close/>
                  <a:moveTo>
                    <a:pt x="845408" y="189203"/>
                  </a:moveTo>
                  <a:cubicBezTo>
                    <a:pt x="968637" y="141928"/>
                    <a:pt x="1091164" y="98338"/>
                    <a:pt x="1218603" y="60887"/>
                  </a:cubicBezTo>
                  <a:cubicBezTo>
                    <a:pt x="1247546" y="122633"/>
                    <a:pt x="1271403" y="186045"/>
                    <a:pt x="1292102" y="250423"/>
                  </a:cubicBezTo>
                  <a:cubicBezTo>
                    <a:pt x="1204131" y="273840"/>
                    <a:pt x="1122739" y="318308"/>
                    <a:pt x="1033628" y="339358"/>
                  </a:cubicBezTo>
                  <a:cubicBezTo>
                    <a:pt x="979863" y="352777"/>
                    <a:pt x="929344" y="376283"/>
                    <a:pt x="875930" y="390930"/>
                  </a:cubicBezTo>
                  <a:cubicBezTo>
                    <a:pt x="863563" y="394965"/>
                    <a:pt x="763401" y="421452"/>
                    <a:pt x="706742" y="447677"/>
                  </a:cubicBezTo>
                  <a:cubicBezTo>
                    <a:pt x="689376" y="388387"/>
                    <a:pt x="671922" y="329184"/>
                    <a:pt x="666747" y="267526"/>
                  </a:cubicBezTo>
                  <a:cubicBezTo>
                    <a:pt x="725862" y="240336"/>
                    <a:pt x="784451" y="212007"/>
                    <a:pt x="845408" y="189203"/>
                  </a:cubicBezTo>
                  <a:close/>
                  <a:moveTo>
                    <a:pt x="1332974" y="390755"/>
                  </a:moveTo>
                  <a:cubicBezTo>
                    <a:pt x="1254563" y="408998"/>
                    <a:pt x="1176065" y="427329"/>
                    <a:pt x="1098531" y="449080"/>
                  </a:cubicBezTo>
                  <a:cubicBezTo>
                    <a:pt x="1038978" y="454956"/>
                    <a:pt x="983985" y="480479"/>
                    <a:pt x="924783" y="487408"/>
                  </a:cubicBezTo>
                  <a:cubicBezTo>
                    <a:pt x="869703" y="490303"/>
                    <a:pt x="818569" y="511703"/>
                    <a:pt x="766208" y="526877"/>
                  </a:cubicBezTo>
                  <a:cubicBezTo>
                    <a:pt x="758928" y="529420"/>
                    <a:pt x="743404" y="532227"/>
                    <a:pt x="731212" y="537138"/>
                  </a:cubicBezTo>
                  <a:cubicBezTo>
                    <a:pt x="726827" y="518544"/>
                    <a:pt x="721915" y="500038"/>
                    <a:pt x="716653" y="481620"/>
                  </a:cubicBezTo>
                  <a:cubicBezTo>
                    <a:pt x="759366" y="471182"/>
                    <a:pt x="801466" y="456360"/>
                    <a:pt x="844618" y="447414"/>
                  </a:cubicBezTo>
                  <a:cubicBezTo>
                    <a:pt x="916538" y="433380"/>
                    <a:pt x="984775" y="406103"/>
                    <a:pt x="1056256" y="390228"/>
                  </a:cubicBezTo>
                  <a:cubicBezTo>
                    <a:pt x="1142473" y="370845"/>
                    <a:pt x="1220708" y="331903"/>
                    <a:pt x="1305346" y="307432"/>
                  </a:cubicBezTo>
                  <a:cubicBezTo>
                    <a:pt x="1306749" y="307082"/>
                    <a:pt x="1307977" y="306468"/>
                    <a:pt x="1309205" y="305941"/>
                  </a:cubicBezTo>
                  <a:cubicBezTo>
                    <a:pt x="1317537" y="334096"/>
                    <a:pt x="1325431" y="362337"/>
                    <a:pt x="1332974" y="390755"/>
                  </a:cubicBezTo>
                  <a:close/>
                  <a:moveTo>
                    <a:pt x="1450326" y="810435"/>
                  </a:moveTo>
                  <a:cubicBezTo>
                    <a:pt x="1255703" y="856657"/>
                    <a:pt x="1073009" y="943224"/>
                    <a:pt x="877158" y="985587"/>
                  </a:cubicBezTo>
                  <a:cubicBezTo>
                    <a:pt x="868562" y="987604"/>
                    <a:pt x="856108" y="988043"/>
                    <a:pt x="845671" y="990674"/>
                  </a:cubicBezTo>
                  <a:cubicBezTo>
                    <a:pt x="844706" y="986464"/>
                    <a:pt x="843653" y="982342"/>
                    <a:pt x="842689" y="978132"/>
                  </a:cubicBezTo>
                  <a:cubicBezTo>
                    <a:pt x="838479" y="961818"/>
                    <a:pt x="834444" y="945504"/>
                    <a:pt x="830234" y="929191"/>
                  </a:cubicBezTo>
                  <a:cubicBezTo>
                    <a:pt x="906715" y="924806"/>
                    <a:pt x="980740" y="890599"/>
                    <a:pt x="1055555" y="875777"/>
                  </a:cubicBezTo>
                  <a:cubicBezTo>
                    <a:pt x="1103706" y="868585"/>
                    <a:pt x="1148788" y="850956"/>
                    <a:pt x="1194659" y="835432"/>
                  </a:cubicBezTo>
                  <a:cubicBezTo>
                    <a:pt x="1276578" y="816750"/>
                    <a:pt x="1356479" y="791227"/>
                    <a:pt x="1436995" y="768072"/>
                  </a:cubicBezTo>
                  <a:cubicBezTo>
                    <a:pt x="1441555" y="782281"/>
                    <a:pt x="1445941" y="796314"/>
                    <a:pt x="1450326" y="810435"/>
                  </a:cubicBezTo>
                  <a:close/>
                  <a:moveTo>
                    <a:pt x="792169" y="1009355"/>
                  </a:moveTo>
                  <a:cubicBezTo>
                    <a:pt x="797782" y="1032159"/>
                    <a:pt x="802694" y="1055314"/>
                    <a:pt x="807518" y="1078469"/>
                  </a:cubicBezTo>
                  <a:cubicBezTo>
                    <a:pt x="765857" y="1060840"/>
                    <a:pt x="721828" y="1049350"/>
                    <a:pt x="678149" y="1037685"/>
                  </a:cubicBezTo>
                  <a:cubicBezTo>
                    <a:pt x="708935" y="984973"/>
                    <a:pt x="741211" y="931033"/>
                    <a:pt x="760244" y="872707"/>
                  </a:cubicBezTo>
                  <a:cubicBezTo>
                    <a:pt x="770768" y="918227"/>
                    <a:pt x="781293" y="963660"/>
                    <a:pt x="792169" y="1009355"/>
                  </a:cubicBezTo>
                  <a:close/>
                  <a:moveTo>
                    <a:pt x="1354111" y="733340"/>
                  </a:moveTo>
                  <a:cubicBezTo>
                    <a:pt x="1291400" y="752548"/>
                    <a:pt x="1227286" y="767195"/>
                    <a:pt x="1164926" y="787631"/>
                  </a:cubicBezTo>
                  <a:cubicBezTo>
                    <a:pt x="1132123" y="800349"/>
                    <a:pt x="1099847" y="814031"/>
                    <a:pt x="1065553" y="822100"/>
                  </a:cubicBezTo>
                  <a:cubicBezTo>
                    <a:pt x="982670" y="842097"/>
                    <a:pt x="904961" y="878145"/>
                    <a:pt x="823744" y="903229"/>
                  </a:cubicBezTo>
                  <a:cubicBezTo>
                    <a:pt x="811903" y="856569"/>
                    <a:pt x="799975" y="809909"/>
                    <a:pt x="788222" y="763161"/>
                  </a:cubicBezTo>
                  <a:cubicBezTo>
                    <a:pt x="822077" y="752986"/>
                    <a:pt x="856020" y="742812"/>
                    <a:pt x="889963" y="732989"/>
                  </a:cubicBezTo>
                  <a:cubicBezTo>
                    <a:pt x="931887" y="717465"/>
                    <a:pt x="973899" y="702204"/>
                    <a:pt x="1016525" y="688346"/>
                  </a:cubicBezTo>
                  <a:cubicBezTo>
                    <a:pt x="1003456" y="720359"/>
                    <a:pt x="1018454" y="763774"/>
                    <a:pt x="1062922" y="775703"/>
                  </a:cubicBezTo>
                  <a:cubicBezTo>
                    <a:pt x="1113793" y="787806"/>
                    <a:pt x="1179398" y="761143"/>
                    <a:pt x="1185888" y="704309"/>
                  </a:cubicBezTo>
                  <a:cubicBezTo>
                    <a:pt x="1190010" y="681505"/>
                    <a:pt x="1182643" y="655105"/>
                    <a:pt x="1163786" y="641949"/>
                  </a:cubicBezTo>
                  <a:cubicBezTo>
                    <a:pt x="1234390" y="615900"/>
                    <a:pt x="1304118" y="586956"/>
                    <a:pt x="1377178" y="568713"/>
                  </a:cubicBezTo>
                  <a:cubicBezTo>
                    <a:pt x="1380072" y="580729"/>
                    <a:pt x="1382967" y="592745"/>
                    <a:pt x="1385861" y="604761"/>
                  </a:cubicBezTo>
                  <a:cubicBezTo>
                    <a:pt x="1395772" y="640019"/>
                    <a:pt x="1406911" y="675015"/>
                    <a:pt x="1418137" y="710010"/>
                  </a:cubicBezTo>
                  <a:cubicBezTo>
                    <a:pt x="1393843" y="717640"/>
                    <a:pt x="1368846" y="729481"/>
                    <a:pt x="1354111" y="733340"/>
                  </a:cubicBezTo>
                  <a:close/>
                  <a:moveTo>
                    <a:pt x="1091339" y="666331"/>
                  </a:moveTo>
                  <a:cubicBezTo>
                    <a:pt x="1094497" y="684575"/>
                    <a:pt x="1113529" y="688258"/>
                    <a:pt x="1129492" y="689399"/>
                  </a:cubicBezTo>
                  <a:cubicBezTo>
                    <a:pt x="1135281" y="732726"/>
                    <a:pt x="1050380" y="750969"/>
                    <a:pt x="1037048" y="708694"/>
                  </a:cubicBezTo>
                  <a:cubicBezTo>
                    <a:pt x="1033803" y="699573"/>
                    <a:pt x="1034768" y="689925"/>
                    <a:pt x="1038539" y="681505"/>
                  </a:cubicBezTo>
                  <a:cubicBezTo>
                    <a:pt x="1055993" y="676067"/>
                    <a:pt x="1073535" y="670980"/>
                    <a:pt x="1091339" y="666331"/>
                  </a:cubicBezTo>
                  <a:close/>
                  <a:moveTo>
                    <a:pt x="1363320" y="511352"/>
                  </a:moveTo>
                  <a:cubicBezTo>
                    <a:pt x="1298066" y="527929"/>
                    <a:pt x="1235267" y="552663"/>
                    <a:pt x="1172206" y="576168"/>
                  </a:cubicBezTo>
                  <a:cubicBezTo>
                    <a:pt x="1073798" y="615724"/>
                    <a:pt x="969689" y="638090"/>
                    <a:pt x="871808" y="679488"/>
                  </a:cubicBezTo>
                  <a:cubicBezTo>
                    <a:pt x="839268" y="689223"/>
                    <a:pt x="806816" y="698871"/>
                    <a:pt x="774365" y="708694"/>
                  </a:cubicBezTo>
                  <a:cubicBezTo>
                    <a:pt x="762349" y="660981"/>
                    <a:pt x="750333" y="613356"/>
                    <a:pt x="738229" y="565643"/>
                  </a:cubicBezTo>
                  <a:cubicBezTo>
                    <a:pt x="776996" y="565906"/>
                    <a:pt x="816201" y="550207"/>
                    <a:pt x="854178" y="543716"/>
                  </a:cubicBezTo>
                  <a:cubicBezTo>
                    <a:pt x="895313" y="533981"/>
                    <a:pt x="938114" y="539594"/>
                    <a:pt x="979249" y="529859"/>
                  </a:cubicBezTo>
                  <a:cubicBezTo>
                    <a:pt x="1102040" y="502757"/>
                    <a:pt x="1225181" y="477497"/>
                    <a:pt x="1347621" y="447589"/>
                  </a:cubicBezTo>
                  <a:cubicBezTo>
                    <a:pt x="1352883" y="468814"/>
                    <a:pt x="1358146" y="490039"/>
                    <a:pt x="1363320" y="511352"/>
                  </a:cubicBezTo>
                  <a:close/>
                  <a:moveTo>
                    <a:pt x="148221" y="900686"/>
                  </a:moveTo>
                  <a:cubicBezTo>
                    <a:pt x="134451" y="848763"/>
                    <a:pt x="121470" y="796665"/>
                    <a:pt x="107788" y="744830"/>
                  </a:cubicBezTo>
                  <a:cubicBezTo>
                    <a:pt x="111033" y="745970"/>
                    <a:pt x="114980" y="746935"/>
                    <a:pt x="119716" y="747461"/>
                  </a:cubicBezTo>
                  <a:cubicBezTo>
                    <a:pt x="183128" y="755618"/>
                    <a:pt x="245313" y="743426"/>
                    <a:pt x="307585" y="730884"/>
                  </a:cubicBezTo>
                  <a:cubicBezTo>
                    <a:pt x="322057" y="764564"/>
                    <a:pt x="324601" y="802278"/>
                    <a:pt x="336353" y="836659"/>
                  </a:cubicBezTo>
                  <a:cubicBezTo>
                    <a:pt x="274081" y="859376"/>
                    <a:pt x="213387" y="887004"/>
                    <a:pt x="148221" y="900686"/>
                  </a:cubicBezTo>
                  <a:close/>
                  <a:moveTo>
                    <a:pt x="463880" y="849991"/>
                  </a:moveTo>
                  <a:cubicBezTo>
                    <a:pt x="507646" y="840957"/>
                    <a:pt x="550886" y="830345"/>
                    <a:pt x="594038" y="818943"/>
                  </a:cubicBezTo>
                  <a:cubicBezTo>
                    <a:pt x="564305" y="872006"/>
                    <a:pt x="535362" y="925858"/>
                    <a:pt x="501507" y="976378"/>
                  </a:cubicBezTo>
                  <a:cubicBezTo>
                    <a:pt x="437217" y="957871"/>
                    <a:pt x="379242" y="924630"/>
                    <a:pt x="321618" y="890249"/>
                  </a:cubicBezTo>
                  <a:cubicBezTo>
                    <a:pt x="368454" y="874286"/>
                    <a:pt x="415378" y="858499"/>
                    <a:pt x="463880" y="849991"/>
                  </a:cubicBezTo>
                  <a:close/>
                  <a:moveTo>
                    <a:pt x="537203" y="779825"/>
                  </a:moveTo>
                  <a:cubicBezTo>
                    <a:pt x="537642" y="737989"/>
                    <a:pt x="529924" y="695714"/>
                    <a:pt x="526503" y="653965"/>
                  </a:cubicBezTo>
                  <a:cubicBezTo>
                    <a:pt x="581233" y="626863"/>
                    <a:pt x="643593" y="623793"/>
                    <a:pt x="702006" y="608532"/>
                  </a:cubicBezTo>
                  <a:cubicBezTo>
                    <a:pt x="710250" y="646948"/>
                    <a:pt x="718583" y="685276"/>
                    <a:pt x="726915" y="723517"/>
                  </a:cubicBezTo>
                  <a:cubicBezTo>
                    <a:pt x="702444" y="731323"/>
                    <a:pt x="677974" y="739216"/>
                    <a:pt x="653767" y="747724"/>
                  </a:cubicBezTo>
                  <a:cubicBezTo>
                    <a:pt x="615263" y="759740"/>
                    <a:pt x="576233" y="769914"/>
                    <a:pt x="537203" y="779825"/>
                  </a:cubicBezTo>
                  <a:close/>
                  <a:moveTo>
                    <a:pt x="574567" y="308134"/>
                  </a:moveTo>
                  <a:cubicBezTo>
                    <a:pt x="597985" y="298662"/>
                    <a:pt x="621052" y="288488"/>
                    <a:pt x="644119" y="278051"/>
                  </a:cubicBezTo>
                  <a:cubicBezTo>
                    <a:pt x="642803" y="301819"/>
                    <a:pt x="644031" y="325325"/>
                    <a:pt x="646838" y="348655"/>
                  </a:cubicBezTo>
                  <a:cubicBezTo>
                    <a:pt x="645259" y="358390"/>
                    <a:pt x="644996" y="368301"/>
                    <a:pt x="645084" y="378125"/>
                  </a:cubicBezTo>
                  <a:cubicBezTo>
                    <a:pt x="645084" y="380142"/>
                    <a:pt x="646750" y="381808"/>
                    <a:pt x="648767" y="381808"/>
                  </a:cubicBezTo>
                  <a:cubicBezTo>
                    <a:pt x="650083" y="381458"/>
                    <a:pt x="650872" y="380756"/>
                    <a:pt x="651486" y="379791"/>
                  </a:cubicBezTo>
                  <a:cubicBezTo>
                    <a:pt x="656836" y="410050"/>
                    <a:pt x="664116" y="440046"/>
                    <a:pt x="671571" y="470042"/>
                  </a:cubicBezTo>
                  <a:cubicBezTo>
                    <a:pt x="669554" y="472498"/>
                    <a:pt x="668414" y="474866"/>
                    <a:pt x="668151" y="477146"/>
                  </a:cubicBezTo>
                  <a:cubicBezTo>
                    <a:pt x="651311" y="467937"/>
                    <a:pt x="630086" y="475831"/>
                    <a:pt x="611843" y="477410"/>
                  </a:cubicBezTo>
                  <a:cubicBezTo>
                    <a:pt x="412133" y="510651"/>
                    <a:pt x="481772" y="540647"/>
                    <a:pt x="401520" y="372161"/>
                  </a:cubicBezTo>
                  <a:cubicBezTo>
                    <a:pt x="459582" y="351637"/>
                    <a:pt x="517206" y="330324"/>
                    <a:pt x="574567" y="308134"/>
                  </a:cubicBezTo>
                  <a:close/>
                  <a:moveTo>
                    <a:pt x="30868" y="497144"/>
                  </a:moveTo>
                  <a:cubicBezTo>
                    <a:pt x="39113" y="489162"/>
                    <a:pt x="40954" y="472937"/>
                    <a:pt x="27798" y="467411"/>
                  </a:cubicBezTo>
                  <a:cubicBezTo>
                    <a:pt x="27798" y="467323"/>
                    <a:pt x="27798" y="467148"/>
                    <a:pt x="27711" y="467060"/>
                  </a:cubicBezTo>
                  <a:cubicBezTo>
                    <a:pt x="28939" y="466622"/>
                    <a:pt x="30254" y="466271"/>
                    <a:pt x="31570" y="466008"/>
                  </a:cubicBezTo>
                  <a:cubicBezTo>
                    <a:pt x="35604" y="473726"/>
                    <a:pt x="42796" y="479690"/>
                    <a:pt x="51918" y="480479"/>
                  </a:cubicBezTo>
                  <a:cubicBezTo>
                    <a:pt x="63232" y="482409"/>
                    <a:pt x="73933" y="478287"/>
                    <a:pt x="84282" y="474340"/>
                  </a:cubicBezTo>
                  <a:cubicBezTo>
                    <a:pt x="122873" y="461973"/>
                    <a:pt x="161903" y="450834"/>
                    <a:pt x="200582" y="438555"/>
                  </a:cubicBezTo>
                  <a:cubicBezTo>
                    <a:pt x="225228" y="431012"/>
                    <a:pt x="249698" y="423206"/>
                    <a:pt x="274169" y="415313"/>
                  </a:cubicBezTo>
                  <a:cubicBezTo>
                    <a:pt x="275309" y="464780"/>
                    <a:pt x="286799" y="514598"/>
                    <a:pt x="291886" y="563714"/>
                  </a:cubicBezTo>
                  <a:cubicBezTo>
                    <a:pt x="242331" y="590552"/>
                    <a:pt x="184532" y="598358"/>
                    <a:pt x="130241" y="611339"/>
                  </a:cubicBezTo>
                  <a:cubicBezTo>
                    <a:pt x="114980" y="616075"/>
                    <a:pt x="90597" y="620110"/>
                    <a:pt x="75336" y="630284"/>
                  </a:cubicBezTo>
                  <a:cubicBezTo>
                    <a:pt x="68056" y="606427"/>
                    <a:pt x="60426" y="582659"/>
                    <a:pt x="52181" y="558978"/>
                  </a:cubicBezTo>
                  <a:cubicBezTo>
                    <a:pt x="45164" y="538454"/>
                    <a:pt x="39113" y="517317"/>
                    <a:pt x="30868" y="497144"/>
                  </a:cubicBezTo>
                  <a:close/>
                  <a:moveTo>
                    <a:pt x="90597" y="682031"/>
                  </a:moveTo>
                  <a:cubicBezTo>
                    <a:pt x="106384" y="681944"/>
                    <a:pt x="124978" y="673085"/>
                    <a:pt x="141292" y="669664"/>
                  </a:cubicBezTo>
                  <a:cubicBezTo>
                    <a:pt x="194179" y="657385"/>
                    <a:pt x="249961" y="646334"/>
                    <a:pt x="301095" y="624144"/>
                  </a:cubicBezTo>
                  <a:cubicBezTo>
                    <a:pt x="346089" y="604235"/>
                    <a:pt x="354158" y="580115"/>
                    <a:pt x="339423" y="534683"/>
                  </a:cubicBezTo>
                  <a:cubicBezTo>
                    <a:pt x="330301" y="490127"/>
                    <a:pt x="322145" y="446975"/>
                    <a:pt x="313111" y="402595"/>
                  </a:cubicBezTo>
                  <a:cubicBezTo>
                    <a:pt x="337757" y="394351"/>
                    <a:pt x="362315" y="386018"/>
                    <a:pt x="386873" y="377423"/>
                  </a:cubicBezTo>
                  <a:cubicBezTo>
                    <a:pt x="389416" y="403384"/>
                    <a:pt x="405730" y="449255"/>
                    <a:pt x="405379" y="458465"/>
                  </a:cubicBezTo>
                  <a:cubicBezTo>
                    <a:pt x="412571" y="493372"/>
                    <a:pt x="410905" y="543629"/>
                    <a:pt x="455811" y="551172"/>
                  </a:cubicBezTo>
                  <a:cubicBezTo>
                    <a:pt x="519399" y="559241"/>
                    <a:pt x="582636" y="534419"/>
                    <a:pt x="646224" y="531262"/>
                  </a:cubicBezTo>
                  <a:cubicBezTo>
                    <a:pt x="657100" y="531087"/>
                    <a:pt x="669203" y="529157"/>
                    <a:pt x="676220" y="519509"/>
                  </a:cubicBezTo>
                  <a:cubicBezTo>
                    <a:pt x="678676" y="516527"/>
                    <a:pt x="680254" y="513019"/>
                    <a:pt x="681219" y="509423"/>
                  </a:cubicBezTo>
                  <a:cubicBezTo>
                    <a:pt x="684640" y="523807"/>
                    <a:pt x="687885" y="538279"/>
                    <a:pt x="690779" y="552750"/>
                  </a:cubicBezTo>
                  <a:cubicBezTo>
                    <a:pt x="690078" y="552926"/>
                    <a:pt x="689464" y="552926"/>
                    <a:pt x="688762" y="553101"/>
                  </a:cubicBezTo>
                  <a:cubicBezTo>
                    <a:pt x="626577" y="577045"/>
                    <a:pt x="544395" y="576168"/>
                    <a:pt x="499314" y="630108"/>
                  </a:cubicBezTo>
                  <a:cubicBezTo>
                    <a:pt x="475282" y="621425"/>
                    <a:pt x="490455" y="710273"/>
                    <a:pt x="487736" y="725359"/>
                  </a:cubicBezTo>
                  <a:cubicBezTo>
                    <a:pt x="491245" y="745882"/>
                    <a:pt x="483965" y="772458"/>
                    <a:pt x="494402" y="790701"/>
                  </a:cubicBezTo>
                  <a:cubicBezTo>
                    <a:pt x="460109" y="799384"/>
                    <a:pt x="425990" y="808242"/>
                    <a:pt x="392048" y="818416"/>
                  </a:cubicBezTo>
                  <a:cubicBezTo>
                    <a:pt x="337757" y="578273"/>
                    <a:pt x="321794" y="708957"/>
                    <a:pt x="124101" y="718342"/>
                  </a:cubicBezTo>
                  <a:cubicBezTo>
                    <a:pt x="114366" y="718430"/>
                    <a:pt x="106998" y="720710"/>
                    <a:pt x="102174" y="723868"/>
                  </a:cubicBezTo>
                  <a:cubicBezTo>
                    <a:pt x="98403" y="709834"/>
                    <a:pt x="94544" y="695889"/>
                    <a:pt x="90597" y="682031"/>
                  </a:cubicBezTo>
                  <a:close/>
                  <a:moveTo>
                    <a:pt x="242331" y="1187051"/>
                  </a:moveTo>
                  <a:cubicBezTo>
                    <a:pt x="222158" y="1129778"/>
                    <a:pt x="203126" y="1070312"/>
                    <a:pt x="183742" y="1011022"/>
                  </a:cubicBezTo>
                  <a:cubicBezTo>
                    <a:pt x="258908" y="1039966"/>
                    <a:pt x="324776" y="1087766"/>
                    <a:pt x="400555" y="1116183"/>
                  </a:cubicBezTo>
                  <a:cubicBezTo>
                    <a:pt x="385645" y="1201084"/>
                    <a:pt x="324688" y="1267654"/>
                    <a:pt x="287588" y="1344135"/>
                  </a:cubicBezTo>
                  <a:cubicBezTo>
                    <a:pt x="273379" y="1291598"/>
                    <a:pt x="261100" y="1238360"/>
                    <a:pt x="242331" y="1187051"/>
                  </a:cubicBezTo>
                  <a:close/>
                  <a:moveTo>
                    <a:pt x="523960" y="1335101"/>
                  </a:moveTo>
                  <a:cubicBezTo>
                    <a:pt x="502033" y="1346328"/>
                    <a:pt x="479580" y="1356940"/>
                    <a:pt x="456776" y="1366588"/>
                  </a:cubicBezTo>
                  <a:cubicBezTo>
                    <a:pt x="471861" y="1324138"/>
                    <a:pt x="492560" y="1281687"/>
                    <a:pt x="504839" y="1237921"/>
                  </a:cubicBezTo>
                  <a:cubicBezTo>
                    <a:pt x="509576" y="1229677"/>
                    <a:pt x="514575" y="1221520"/>
                    <a:pt x="519925" y="1213714"/>
                  </a:cubicBezTo>
                  <a:cubicBezTo>
                    <a:pt x="575269" y="1227659"/>
                    <a:pt x="631489" y="1243271"/>
                    <a:pt x="683675" y="1266777"/>
                  </a:cubicBezTo>
                  <a:cubicBezTo>
                    <a:pt x="685254" y="1267566"/>
                    <a:pt x="686920" y="1268356"/>
                    <a:pt x="688499" y="1269145"/>
                  </a:cubicBezTo>
                  <a:cubicBezTo>
                    <a:pt x="633331" y="1290458"/>
                    <a:pt x="577286" y="1309666"/>
                    <a:pt x="523960" y="1335101"/>
                  </a:cubicBezTo>
                  <a:close/>
                  <a:moveTo>
                    <a:pt x="756560" y="1243447"/>
                  </a:moveTo>
                  <a:cubicBezTo>
                    <a:pt x="749017" y="1231168"/>
                    <a:pt x="733230" y="1226256"/>
                    <a:pt x="720512" y="1220555"/>
                  </a:cubicBezTo>
                  <a:cubicBezTo>
                    <a:pt x="682535" y="1200382"/>
                    <a:pt x="640961" y="1190384"/>
                    <a:pt x="599739" y="1179245"/>
                  </a:cubicBezTo>
                  <a:cubicBezTo>
                    <a:pt x="569392" y="1172491"/>
                    <a:pt x="536853" y="1157494"/>
                    <a:pt x="505804" y="1167492"/>
                  </a:cubicBezTo>
                  <a:cubicBezTo>
                    <a:pt x="491683" y="1172667"/>
                    <a:pt x="485456" y="1187489"/>
                    <a:pt x="482562" y="1201084"/>
                  </a:cubicBezTo>
                  <a:cubicBezTo>
                    <a:pt x="476948" y="1219415"/>
                    <a:pt x="469318" y="1237570"/>
                    <a:pt x="462827" y="1255989"/>
                  </a:cubicBezTo>
                  <a:cubicBezTo>
                    <a:pt x="451952" y="1279758"/>
                    <a:pt x="442743" y="1301334"/>
                    <a:pt x="439146" y="1306158"/>
                  </a:cubicBezTo>
                  <a:cubicBezTo>
                    <a:pt x="433007" y="1325278"/>
                    <a:pt x="403713" y="1361238"/>
                    <a:pt x="402134" y="1386761"/>
                  </a:cubicBezTo>
                  <a:cubicBezTo>
                    <a:pt x="376874" y="1394917"/>
                    <a:pt x="351000" y="1401232"/>
                    <a:pt x="324688" y="1405179"/>
                  </a:cubicBezTo>
                  <a:cubicBezTo>
                    <a:pt x="341002" y="1379042"/>
                    <a:pt x="353018" y="1340451"/>
                    <a:pt x="365648" y="1324401"/>
                  </a:cubicBezTo>
                  <a:cubicBezTo>
                    <a:pt x="396871" y="1264760"/>
                    <a:pt x="497823" y="1136005"/>
                    <a:pt x="442567" y="1073294"/>
                  </a:cubicBezTo>
                  <a:cubicBezTo>
                    <a:pt x="427832" y="1063559"/>
                    <a:pt x="409414" y="1061015"/>
                    <a:pt x="393188" y="1054525"/>
                  </a:cubicBezTo>
                  <a:cubicBezTo>
                    <a:pt x="356965" y="1041456"/>
                    <a:pt x="321794" y="1025494"/>
                    <a:pt x="286009" y="1011197"/>
                  </a:cubicBezTo>
                  <a:cubicBezTo>
                    <a:pt x="252417" y="998129"/>
                    <a:pt x="213826" y="982780"/>
                    <a:pt x="177690" y="992165"/>
                  </a:cubicBezTo>
                  <a:cubicBezTo>
                    <a:pt x="171376" y="972869"/>
                    <a:pt x="164885" y="953749"/>
                    <a:pt x="158395" y="934629"/>
                  </a:cubicBezTo>
                  <a:cubicBezTo>
                    <a:pt x="193741" y="929717"/>
                    <a:pt x="228298" y="920420"/>
                    <a:pt x="262591" y="909632"/>
                  </a:cubicBezTo>
                  <a:cubicBezTo>
                    <a:pt x="264784" y="930419"/>
                    <a:pt x="294341" y="941821"/>
                    <a:pt x="311532" y="953135"/>
                  </a:cubicBezTo>
                  <a:cubicBezTo>
                    <a:pt x="360122" y="980938"/>
                    <a:pt x="410905" y="1006022"/>
                    <a:pt x="463529" y="1025055"/>
                  </a:cubicBezTo>
                  <a:cubicBezTo>
                    <a:pt x="486684" y="1032949"/>
                    <a:pt x="516417" y="1038387"/>
                    <a:pt x="535712" y="1019354"/>
                  </a:cubicBezTo>
                  <a:cubicBezTo>
                    <a:pt x="561937" y="983482"/>
                    <a:pt x="577461" y="940417"/>
                    <a:pt x="597371" y="900861"/>
                  </a:cubicBezTo>
                  <a:cubicBezTo>
                    <a:pt x="603949" y="881390"/>
                    <a:pt x="632191" y="836221"/>
                    <a:pt x="630963" y="808856"/>
                  </a:cubicBezTo>
                  <a:cubicBezTo>
                    <a:pt x="667098" y="798857"/>
                    <a:pt x="703058" y="788420"/>
                    <a:pt x="738931" y="777720"/>
                  </a:cubicBezTo>
                  <a:cubicBezTo>
                    <a:pt x="741387" y="788683"/>
                    <a:pt x="743842" y="799735"/>
                    <a:pt x="746298" y="810698"/>
                  </a:cubicBezTo>
                  <a:cubicBezTo>
                    <a:pt x="745333" y="812189"/>
                    <a:pt x="744369" y="813768"/>
                    <a:pt x="743755" y="815873"/>
                  </a:cubicBezTo>
                  <a:cubicBezTo>
                    <a:pt x="724196" y="866655"/>
                    <a:pt x="695691" y="913579"/>
                    <a:pt x="666221" y="959275"/>
                  </a:cubicBezTo>
                  <a:cubicBezTo>
                    <a:pt x="650697" y="982166"/>
                    <a:pt x="634734" y="1004707"/>
                    <a:pt x="619824" y="1027862"/>
                  </a:cubicBezTo>
                  <a:cubicBezTo>
                    <a:pt x="613421" y="1038211"/>
                    <a:pt x="611492" y="1050227"/>
                    <a:pt x="616316" y="1061717"/>
                  </a:cubicBezTo>
                  <a:cubicBezTo>
                    <a:pt x="626402" y="1083293"/>
                    <a:pt x="651837" y="1090573"/>
                    <a:pt x="672975" y="1096449"/>
                  </a:cubicBezTo>
                  <a:cubicBezTo>
                    <a:pt x="720424" y="1109605"/>
                    <a:pt x="762963" y="1120656"/>
                    <a:pt x="808395" y="1143811"/>
                  </a:cubicBezTo>
                  <a:cubicBezTo>
                    <a:pt x="813044" y="1146442"/>
                    <a:pt x="818131" y="1147583"/>
                    <a:pt x="823305" y="1147583"/>
                  </a:cubicBezTo>
                  <a:cubicBezTo>
                    <a:pt x="829182" y="1171176"/>
                    <a:pt x="835760" y="1194594"/>
                    <a:pt x="844092" y="1217398"/>
                  </a:cubicBezTo>
                  <a:cubicBezTo>
                    <a:pt x="814710" y="1225905"/>
                    <a:pt x="785416" y="1234062"/>
                    <a:pt x="756560" y="1243447"/>
                  </a:cubicBezTo>
                  <a:close/>
                  <a:moveTo>
                    <a:pt x="1218515" y="1034177"/>
                  </a:moveTo>
                  <a:cubicBezTo>
                    <a:pt x="1211411" y="1040842"/>
                    <a:pt x="1210622" y="1050402"/>
                    <a:pt x="1209832" y="1059524"/>
                  </a:cubicBezTo>
                  <a:cubicBezTo>
                    <a:pt x="1206236" y="1068997"/>
                    <a:pt x="1192203" y="1070838"/>
                    <a:pt x="1183169" y="1072417"/>
                  </a:cubicBezTo>
                  <a:cubicBezTo>
                    <a:pt x="1093883" y="1069435"/>
                    <a:pt x="1185537" y="976641"/>
                    <a:pt x="1218515" y="1034177"/>
                  </a:cubicBezTo>
                  <a:close/>
                  <a:moveTo>
                    <a:pt x="1266930" y="1071803"/>
                  </a:moveTo>
                  <a:cubicBezTo>
                    <a:pt x="1267017" y="1071189"/>
                    <a:pt x="1267281" y="1070575"/>
                    <a:pt x="1267368" y="1069874"/>
                  </a:cubicBezTo>
                  <a:cubicBezTo>
                    <a:pt x="1268509" y="1056805"/>
                    <a:pt x="1269123" y="1041369"/>
                    <a:pt x="1257721" y="1032423"/>
                  </a:cubicBezTo>
                  <a:cubicBezTo>
                    <a:pt x="1258422" y="974448"/>
                    <a:pt x="1188519" y="951819"/>
                    <a:pt x="1142034" y="972431"/>
                  </a:cubicBezTo>
                  <a:cubicBezTo>
                    <a:pt x="1082306" y="998918"/>
                    <a:pt x="1070553" y="1077767"/>
                    <a:pt x="1120546" y="1113114"/>
                  </a:cubicBezTo>
                  <a:cubicBezTo>
                    <a:pt x="1056958" y="1135830"/>
                    <a:pt x="996703" y="1167141"/>
                    <a:pt x="932764" y="1189068"/>
                  </a:cubicBezTo>
                  <a:cubicBezTo>
                    <a:pt x="921011" y="1193454"/>
                    <a:pt x="909083" y="1197488"/>
                    <a:pt x="897155" y="1201347"/>
                  </a:cubicBezTo>
                  <a:cubicBezTo>
                    <a:pt x="897067" y="1200821"/>
                    <a:pt x="897155" y="1200382"/>
                    <a:pt x="897067" y="1199856"/>
                  </a:cubicBezTo>
                  <a:cubicBezTo>
                    <a:pt x="881894" y="1138636"/>
                    <a:pt x="866282" y="1077417"/>
                    <a:pt x="851635" y="1016021"/>
                  </a:cubicBezTo>
                  <a:cubicBezTo>
                    <a:pt x="852336" y="1016109"/>
                    <a:pt x="853038" y="1016197"/>
                    <a:pt x="853740" y="1016197"/>
                  </a:cubicBezTo>
                  <a:cubicBezTo>
                    <a:pt x="932326" y="1021898"/>
                    <a:pt x="1009859" y="993831"/>
                    <a:pt x="1085375" y="975500"/>
                  </a:cubicBezTo>
                  <a:cubicBezTo>
                    <a:pt x="1212902" y="940154"/>
                    <a:pt x="1337096" y="894020"/>
                    <a:pt x="1466464" y="865603"/>
                  </a:cubicBezTo>
                  <a:cubicBezTo>
                    <a:pt x="1476989" y="903668"/>
                    <a:pt x="1486199" y="941996"/>
                    <a:pt x="1492777" y="980763"/>
                  </a:cubicBezTo>
                  <a:cubicBezTo>
                    <a:pt x="1419365" y="1015407"/>
                    <a:pt x="1342972" y="1043561"/>
                    <a:pt x="1266930" y="1071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 rot="-1019340">
              <a:off x="7930309" y="3984817"/>
              <a:ext cx="358653" cy="168452"/>
            </a:xfrm>
            <a:custGeom>
              <a:avLst/>
              <a:gdLst/>
              <a:ahLst/>
              <a:cxnLst/>
              <a:rect l="l" t="t" r="r" b="b"/>
              <a:pathLst>
                <a:path w="717277" h="336870" extrusionOk="0">
                  <a:moveTo>
                    <a:pt x="561024" y="7880"/>
                  </a:moveTo>
                  <a:cubicBezTo>
                    <a:pt x="423060" y="39279"/>
                    <a:pt x="287464" y="80414"/>
                    <a:pt x="151254" y="119005"/>
                  </a:cubicBezTo>
                  <a:cubicBezTo>
                    <a:pt x="118013" y="129530"/>
                    <a:pt x="84421" y="139617"/>
                    <a:pt x="52145" y="152948"/>
                  </a:cubicBezTo>
                  <a:cubicBezTo>
                    <a:pt x="20921" y="161631"/>
                    <a:pt x="-1971" y="187417"/>
                    <a:pt x="134" y="220834"/>
                  </a:cubicBezTo>
                  <a:cubicBezTo>
                    <a:pt x="2239" y="246532"/>
                    <a:pt x="4520" y="281615"/>
                    <a:pt x="30306" y="294771"/>
                  </a:cubicBezTo>
                  <a:cubicBezTo>
                    <a:pt x="29604" y="316610"/>
                    <a:pt x="47145" y="334678"/>
                    <a:pt x="68634" y="336871"/>
                  </a:cubicBezTo>
                  <a:cubicBezTo>
                    <a:pt x="165989" y="336608"/>
                    <a:pt x="253433" y="289070"/>
                    <a:pt x="346754" y="265477"/>
                  </a:cubicBezTo>
                  <a:cubicBezTo>
                    <a:pt x="437795" y="254250"/>
                    <a:pt x="526467" y="230569"/>
                    <a:pt x="614438" y="205134"/>
                  </a:cubicBezTo>
                  <a:cubicBezTo>
                    <a:pt x="639171" y="196977"/>
                    <a:pt x="663729" y="189084"/>
                    <a:pt x="688550" y="181541"/>
                  </a:cubicBezTo>
                  <a:cubicBezTo>
                    <a:pt x="697672" y="178384"/>
                    <a:pt x="706881" y="173296"/>
                    <a:pt x="711530" y="164350"/>
                  </a:cubicBezTo>
                  <a:cubicBezTo>
                    <a:pt x="726615" y="134179"/>
                    <a:pt x="707846" y="100499"/>
                    <a:pt x="702496" y="69889"/>
                  </a:cubicBezTo>
                  <a:cubicBezTo>
                    <a:pt x="697058" y="-6241"/>
                    <a:pt x="618998" y="-7732"/>
                    <a:pt x="561024" y="7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>
            <a:off x="6753060" y="467410"/>
            <a:ext cx="2098007" cy="1905050"/>
            <a:chOff x="6676860" y="467410"/>
            <a:chExt cx="2098007" cy="1905050"/>
          </a:xfrm>
        </p:grpSpPr>
        <p:sp>
          <p:nvSpPr>
            <p:cNvPr id="1046" name="Google Shape;1046;p24"/>
            <p:cNvSpPr/>
            <p:nvPr/>
          </p:nvSpPr>
          <p:spPr>
            <a:xfrm rot="-6375612">
              <a:off x="6988932" y="542606"/>
              <a:ext cx="1472620" cy="1754615"/>
            </a:xfrm>
            <a:custGeom>
              <a:avLst/>
              <a:gdLst/>
              <a:ahLst/>
              <a:cxnLst/>
              <a:rect l="l" t="t" r="r" b="b"/>
              <a:pathLst>
                <a:path w="2945239" h="3509230" extrusionOk="0">
                  <a:moveTo>
                    <a:pt x="2895946" y="3113064"/>
                  </a:moveTo>
                  <a:cubicBezTo>
                    <a:pt x="2869416" y="3065058"/>
                    <a:pt x="2838956" y="3024000"/>
                    <a:pt x="2797968" y="2986942"/>
                  </a:cubicBezTo>
                  <a:cubicBezTo>
                    <a:pt x="2790738" y="2979713"/>
                    <a:pt x="2783158" y="2972694"/>
                    <a:pt x="2775649" y="2965746"/>
                  </a:cubicBezTo>
                  <a:cubicBezTo>
                    <a:pt x="2774245" y="2964413"/>
                    <a:pt x="2772771" y="2963500"/>
                    <a:pt x="2771157" y="2962869"/>
                  </a:cubicBezTo>
                  <a:cubicBezTo>
                    <a:pt x="2770736" y="2961395"/>
                    <a:pt x="2770244" y="2960061"/>
                    <a:pt x="2769753" y="2958868"/>
                  </a:cubicBezTo>
                  <a:cubicBezTo>
                    <a:pt x="2753751" y="2918091"/>
                    <a:pt x="2722659" y="2885244"/>
                    <a:pt x="2697252" y="2850222"/>
                  </a:cubicBezTo>
                  <a:cubicBezTo>
                    <a:pt x="2655422" y="2798215"/>
                    <a:pt x="2613311" y="2746488"/>
                    <a:pt x="2569866" y="2695885"/>
                  </a:cubicBezTo>
                  <a:cubicBezTo>
                    <a:pt x="2547758" y="2669706"/>
                    <a:pt x="2501015" y="2586537"/>
                    <a:pt x="2460167" y="2589204"/>
                  </a:cubicBezTo>
                  <a:cubicBezTo>
                    <a:pt x="2452587" y="2577483"/>
                    <a:pt x="2444937" y="2565902"/>
                    <a:pt x="2436866" y="2554603"/>
                  </a:cubicBezTo>
                  <a:cubicBezTo>
                    <a:pt x="2404721" y="2503578"/>
                    <a:pt x="2375454" y="2450448"/>
                    <a:pt x="2336852" y="2403775"/>
                  </a:cubicBezTo>
                  <a:cubicBezTo>
                    <a:pt x="2192973" y="2212030"/>
                    <a:pt x="2046356" y="2022320"/>
                    <a:pt x="1901775" y="1831065"/>
                  </a:cubicBezTo>
                  <a:cubicBezTo>
                    <a:pt x="1855172" y="1774847"/>
                    <a:pt x="1812710" y="1715400"/>
                    <a:pt x="1771021" y="1655533"/>
                  </a:cubicBezTo>
                  <a:cubicBezTo>
                    <a:pt x="1714100" y="1580786"/>
                    <a:pt x="1658303" y="1505337"/>
                    <a:pt x="1603699" y="1428905"/>
                  </a:cubicBezTo>
                  <a:cubicBezTo>
                    <a:pt x="1557377" y="1371775"/>
                    <a:pt x="1514845" y="1311907"/>
                    <a:pt x="1470980" y="1252951"/>
                  </a:cubicBezTo>
                  <a:cubicBezTo>
                    <a:pt x="1426693" y="1197084"/>
                    <a:pt x="1380090" y="1143112"/>
                    <a:pt x="1340436" y="1083665"/>
                  </a:cubicBezTo>
                  <a:cubicBezTo>
                    <a:pt x="1283866" y="1005339"/>
                    <a:pt x="1224350" y="929258"/>
                    <a:pt x="1168552" y="850300"/>
                  </a:cubicBezTo>
                  <a:cubicBezTo>
                    <a:pt x="1131144" y="801311"/>
                    <a:pt x="1090998" y="754568"/>
                    <a:pt x="1053800" y="705298"/>
                  </a:cubicBezTo>
                  <a:cubicBezTo>
                    <a:pt x="1004811" y="640868"/>
                    <a:pt x="943048" y="587808"/>
                    <a:pt x="893217" y="524150"/>
                  </a:cubicBezTo>
                  <a:cubicBezTo>
                    <a:pt x="864722" y="489268"/>
                    <a:pt x="833630" y="456773"/>
                    <a:pt x="802397" y="424417"/>
                  </a:cubicBezTo>
                  <a:cubicBezTo>
                    <a:pt x="788711" y="412135"/>
                    <a:pt x="778113" y="394659"/>
                    <a:pt x="762743" y="384552"/>
                  </a:cubicBezTo>
                  <a:cubicBezTo>
                    <a:pt x="762322" y="379218"/>
                    <a:pt x="759514" y="374025"/>
                    <a:pt x="753689" y="370586"/>
                  </a:cubicBezTo>
                  <a:cubicBezTo>
                    <a:pt x="743723" y="365041"/>
                    <a:pt x="733055" y="360479"/>
                    <a:pt x="722597" y="355777"/>
                  </a:cubicBezTo>
                  <a:cubicBezTo>
                    <a:pt x="694102" y="343143"/>
                    <a:pt x="664905" y="331984"/>
                    <a:pt x="636761" y="318578"/>
                  </a:cubicBezTo>
                  <a:cubicBezTo>
                    <a:pt x="609318" y="305033"/>
                    <a:pt x="584473" y="286785"/>
                    <a:pt x="556680" y="273871"/>
                  </a:cubicBezTo>
                  <a:cubicBezTo>
                    <a:pt x="382200" y="187333"/>
                    <a:pt x="211369" y="94408"/>
                    <a:pt x="35135" y="11379"/>
                  </a:cubicBezTo>
                  <a:cubicBezTo>
                    <a:pt x="26783" y="7378"/>
                    <a:pt x="18782" y="921"/>
                    <a:pt x="9377" y="9"/>
                  </a:cubicBezTo>
                  <a:cubicBezTo>
                    <a:pt x="2990" y="-272"/>
                    <a:pt x="-1081" y="6255"/>
                    <a:pt x="253" y="12010"/>
                  </a:cubicBezTo>
                  <a:cubicBezTo>
                    <a:pt x="393" y="12853"/>
                    <a:pt x="674" y="13695"/>
                    <a:pt x="1025" y="14397"/>
                  </a:cubicBezTo>
                  <a:cubicBezTo>
                    <a:pt x="885" y="16292"/>
                    <a:pt x="1025" y="18257"/>
                    <a:pt x="1306" y="20082"/>
                  </a:cubicBezTo>
                  <a:cubicBezTo>
                    <a:pt x="4745" y="44015"/>
                    <a:pt x="10991" y="67457"/>
                    <a:pt x="16817" y="90969"/>
                  </a:cubicBezTo>
                  <a:cubicBezTo>
                    <a:pt x="43347" y="190772"/>
                    <a:pt x="91564" y="283065"/>
                    <a:pt x="123779" y="380973"/>
                  </a:cubicBezTo>
                  <a:cubicBezTo>
                    <a:pt x="153467" y="467792"/>
                    <a:pt x="181962" y="555242"/>
                    <a:pt x="222248" y="637850"/>
                  </a:cubicBezTo>
                  <a:cubicBezTo>
                    <a:pt x="232776" y="660590"/>
                    <a:pt x="241619" y="684032"/>
                    <a:pt x="252428" y="706702"/>
                  </a:cubicBezTo>
                  <a:cubicBezTo>
                    <a:pt x="254603" y="711123"/>
                    <a:pt x="257762" y="714632"/>
                    <a:pt x="262324" y="716598"/>
                  </a:cubicBezTo>
                  <a:cubicBezTo>
                    <a:pt x="263447" y="717089"/>
                    <a:pt x="264640" y="717440"/>
                    <a:pt x="265763" y="717721"/>
                  </a:cubicBezTo>
                  <a:cubicBezTo>
                    <a:pt x="266535" y="719967"/>
                    <a:pt x="268219" y="722353"/>
                    <a:pt x="269904" y="723827"/>
                  </a:cubicBezTo>
                  <a:cubicBezTo>
                    <a:pt x="296574" y="756042"/>
                    <a:pt x="318051" y="792117"/>
                    <a:pt x="343879" y="825104"/>
                  </a:cubicBezTo>
                  <a:cubicBezTo>
                    <a:pt x="392377" y="883076"/>
                    <a:pt x="428522" y="950103"/>
                    <a:pt x="476879" y="1008146"/>
                  </a:cubicBezTo>
                  <a:cubicBezTo>
                    <a:pt x="533097" y="1072436"/>
                    <a:pt x="583911" y="1141006"/>
                    <a:pt x="637743" y="1207191"/>
                  </a:cubicBezTo>
                  <a:cubicBezTo>
                    <a:pt x="691154" y="1266006"/>
                    <a:pt x="739722" y="1328611"/>
                    <a:pt x="790255" y="1389882"/>
                  </a:cubicBezTo>
                  <a:cubicBezTo>
                    <a:pt x="837560" y="1441960"/>
                    <a:pt x="876372" y="1500705"/>
                    <a:pt x="919957" y="1555800"/>
                  </a:cubicBezTo>
                  <a:cubicBezTo>
                    <a:pt x="998073" y="1643391"/>
                    <a:pt x="1065170" y="1740035"/>
                    <a:pt x="1145251" y="1825872"/>
                  </a:cubicBezTo>
                  <a:cubicBezTo>
                    <a:pt x="1224560" y="1919498"/>
                    <a:pt x="1301342" y="2016634"/>
                    <a:pt x="1377072" y="2113279"/>
                  </a:cubicBezTo>
                  <a:cubicBezTo>
                    <a:pt x="1422833" y="2165286"/>
                    <a:pt x="1465154" y="2220171"/>
                    <a:pt x="1507336" y="2275126"/>
                  </a:cubicBezTo>
                  <a:cubicBezTo>
                    <a:pt x="1552464" y="2328396"/>
                    <a:pt x="1596751" y="2382228"/>
                    <a:pt x="1636757" y="2439569"/>
                  </a:cubicBezTo>
                  <a:cubicBezTo>
                    <a:pt x="1708345" y="2528143"/>
                    <a:pt x="1779373" y="2617137"/>
                    <a:pt x="1850681" y="2705921"/>
                  </a:cubicBezTo>
                  <a:cubicBezTo>
                    <a:pt x="1908794" y="2772667"/>
                    <a:pt x="1958485" y="2846151"/>
                    <a:pt x="2014492" y="2914581"/>
                  </a:cubicBezTo>
                  <a:cubicBezTo>
                    <a:pt x="2016036" y="2916125"/>
                    <a:pt x="2017791" y="2917319"/>
                    <a:pt x="2019686" y="2918231"/>
                  </a:cubicBezTo>
                  <a:cubicBezTo>
                    <a:pt x="2019826" y="2919143"/>
                    <a:pt x="2020107" y="2920126"/>
                    <a:pt x="2020809" y="2921109"/>
                  </a:cubicBezTo>
                  <a:cubicBezTo>
                    <a:pt x="2023055" y="2923565"/>
                    <a:pt x="2025932" y="2925109"/>
                    <a:pt x="2028950" y="2926232"/>
                  </a:cubicBezTo>
                  <a:cubicBezTo>
                    <a:pt x="2028178" y="2961605"/>
                    <a:pt x="2081940" y="2995996"/>
                    <a:pt x="2100329" y="3023438"/>
                  </a:cubicBezTo>
                  <a:cubicBezTo>
                    <a:pt x="2152055" y="3103519"/>
                    <a:pt x="2211151" y="3178126"/>
                    <a:pt x="2276704" y="3247469"/>
                  </a:cubicBezTo>
                  <a:cubicBezTo>
                    <a:pt x="2290390" y="3262488"/>
                    <a:pt x="2303725" y="3277859"/>
                    <a:pt x="2317692" y="3292598"/>
                  </a:cubicBezTo>
                  <a:cubicBezTo>
                    <a:pt x="2320569" y="3295475"/>
                    <a:pt x="2323938" y="3297370"/>
                    <a:pt x="2328079" y="3297651"/>
                  </a:cubicBezTo>
                  <a:cubicBezTo>
                    <a:pt x="2329202" y="3297791"/>
                    <a:pt x="2330325" y="3297721"/>
                    <a:pt x="2331448" y="3297581"/>
                  </a:cubicBezTo>
                  <a:cubicBezTo>
                    <a:pt x="2337484" y="3301090"/>
                    <a:pt x="2344362" y="3303126"/>
                    <a:pt x="2351521" y="3304319"/>
                  </a:cubicBezTo>
                  <a:cubicBezTo>
                    <a:pt x="2357627" y="3317654"/>
                    <a:pt x="2381279" y="3341025"/>
                    <a:pt x="2385350" y="3346079"/>
                  </a:cubicBezTo>
                  <a:cubicBezTo>
                    <a:pt x="2445288" y="3411912"/>
                    <a:pt x="2508033" y="3495292"/>
                    <a:pt x="2602081" y="3507855"/>
                  </a:cubicBezTo>
                  <a:lnTo>
                    <a:pt x="2602151" y="3507855"/>
                  </a:lnTo>
                  <a:cubicBezTo>
                    <a:pt x="2746101" y="3522243"/>
                    <a:pt x="2906403" y="3422230"/>
                    <a:pt x="2940864" y="3278701"/>
                  </a:cubicBezTo>
                  <a:cubicBezTo>
                    <a:pt x="2956445" y="3219325"/>
                    <a:pt x="2927810" y="3161633"/>
                    <a:pt x="2895946" y="3113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24"/>
            <p:cNvGrpSpPr/>
            <p:nvPr/>
          </p:nvGrpSpPr>
          <p:grpSpPr>
            <a:xfrm rot="-6372779">
              <a:off x="6990612" y="543231"/>
              <a:ext cx="1472573" cy="1754559"/>
              <a:chOff x="14130034" y="1084891"/>
              <a:chExt cx="2945239" cy="3509230"/>
            </a:xfrm>
          </p:grpSpPr>
          <p:sp>
            <p:nvSpPr>
              <p:cNvPr id="1048" name="Google Shape;1048;p24"/>
              <p:cNvSpPr/>
              <p:nvPr/>
            </p:nvSpPr>
            <p:spPr>
              <a:xfrm>
                <a:off x="14409625" y="1537663"/>
                <a:ext cx="2154609" cy="2453386"/>
              </a:xfrm>
              <a:custGeom>
                <a:avLst/>
                <a:gdLst/>
                <a:ahLst/>
                <a:cxnLst/>
                <a:rect l="l" t="t" r="r" b="b"/>
                <a:pathLst>
                  <a:path w="2154609" h="2453386" extrusionOk="0">
                    <a:moveTo>
                      <a:pt x="2152013" y="2162049"/>
                    </a:moveTo>
                    <a:cubicBezTo>
                      <a:pt x="2142467" y="2147100"/>
                      <a:pt x="2133554" y="2133975"/>
                      <a:pt x="2123728" y="2119798"/>
                    </a:cubicBezTo>
                    <a:cubicBezTo>
                      <a:pt x="2092425" y="2069896"/>
                      <a:pt x="2064422" y="2019293"/>
                      <a:pt x="2027294" y="1974164"/>
                    </a:cubicBezTo>
                    <a:cubicBezTo>
                      <a:pt x="1982305" y="1918226"/>
                      <a:pt x="1941528" y="1859130"/>
                      <a:pt x="1898294" y="1801789"/>
                    </a:cubicBezTo>
                    <a:cubicBezTo>
                      <a:pt x="1810352" y="1687528"/>
                      <a:pt x="1721217" y="1574039"/>
                      <a:pt x="1635451" y="1458093"/>
                    </a:cubicBezTo>
                    <a:cubicBezTo>
                      <a:pt x="1577127" y="1380890"/>
                      <a:pt x="1515364" y="1306353"/>
                      <a:pt x="1461673" y="1225711"/>
                    </a:cubicBezTo>
                    <a:cubicBezTo>
                      <a:pt x="1404683" y="1150964"/>
                      <a:pt x="1349026" y="1075445"/>
                      <a:pt x="1294562" y="998873"/>
                    </a:cubicBezTo>
                    <a:cubicBezTo>
                      <a:pt x="1248310" y="941742"/>
                      <a:pt x="1205849" y="881804"/>
                      <a:pt x="1162123" y="822709"/>
                    </a:cubicBezTo>
                    <a:cubicBezTo>
                      <a:pt x="1085341" y="731819"/>
                      <a:pt x="1019297" y="632928"/>
                      <a:pt x="947217" y="538389"/>
                    </a:cubicBezTo>
                    <a:cubicBezTo>
                      <a:pt x="873663" y="434094"/>
                      <a:pt x="795828" y="332958"/>
                      <a:pt x="716027" y="233295"/>
                    </a:cubicBezTo>
                    <a:cubicBezTo>
                      <a:pt x="661213" y="173357"/>
                      <a:pt x="607381" y="112787"/>
                      <a:pt x="557620" y="48428"/>
                    </a:cubicBezTo>
                    <a:cubicBezTo>
                      <a:pt x="551935" y="40216"/>
                      <a:pt x="533687" y="20775"/>
                      <a:pt x="515439" y="0"/>
                    </a:cubicBezTo>
                    <a:cubicBezTo>
                      <a:pt x="515228" y="8492"/>
                      <a:pt x="511508" y="16564"/>
                      <a:pt x="502735" y="20283"/>
                    </a:cubicBezTo>
                    <a:cubicBezTo>
                      <a:pt x="486382" y="26460"/>
                      <a:pt x="471643" y="12282"/>
                      <a:pt x="456624" y="7791"/>
                    </a:cubicBezTo>
                    <a:cubicBezTo>
                      <a:pt x="460694" y="38181"/>
                      <a:pt x="473398" y="97347"/>
                      <a:pt x="427146" y="98329"/>
                    </a:cubicBezTo>
                    <a:cubicBezTo>
                      <a:pt x="391001" y="89486"/>
                      <a:pt x="354785" y="80502"/>
                      <a:pt x="317868" y="75308"/>
                    </a:cubicBezTo>
                    <a:cubicBezTo>
                      <a:pt x="317657" y="104927"/>
                      <a:pt x="339064" y="186762"/>
                      <a:pt x="291338" y="185639"/>
                    </a:cubicBezTo>
                    <a:cubicBezTo>
                      <a:pt x="251754" y="179182"/>
                      <a:pt x="212520" y="170128"/>
                      <a:pt x="172725" y="164794"/>
                    </a:cubicBezTo>
                    <a:cubicBezTo>
                      <a:pt x="176164" y="196097"/>
                      <a:pt x="206976" y="312393"/>
                      <a:pt x="146827" y="299339"/>
                    </a:cubicBezTo>
                    <a:cubicBezTo>
                      <a:pt x="100856" y="282705"/>
                      <a:pt x="52428" y="271686"/>
                      <a:pt x="7089" y="253227"/>
                    </a:cubicBezTo>
                    <a:cubicBezTo>
                      <a:pt x="5615" y="256807"/>
                      <a:pt x="3158" y="260035"/>
                      <a:pt x="0" y="262141"/>
                    </a:cubicBezTo>
                    <a:cubicBezTo>
                      <a:pt x="14318" y="272037"/>
                      <a:pt x="25758" y="285583"/>
                      <a:pt x="37058" y="298497"/>
                    </a:cubicBezTo>
                    <a:cubicBezTo>
                      <a:pt x="63307" y="330080"/>
                      <a:pt x="90258" y="361032"/>
                      <a:pt x="116507" y="392545"/>
                    </a:cubicBezTo>
                    <a:cubicBezTo>
                      <a:pt x="145002" y="427988"/>
                      <a:pt x="169146" y="466520"/>
                      <a:pt x="196658" y="502665"/>
                    </a:cubicBezTo>
                    <a:cubicBezTo>
                      <a:pt x="233786" y="549829"/>
                      <a:pt x="275266" y="593344"/>
                      <a:pt x="312534" y="640438"/>
                    </a:cubicBezTo>
                    <a:cubicBezTo>
                      <a:pt x="383561" y="732451"/>
                      <a:pt x="462940" y="817375"/>
                      <a:pt x="534880" y="908685"/>
                    </a:cubicBezTo>
                    <a:cubicBezTo>
                      <a:pt x="582957" y="961043"/>
                      <a:pt x="622962" y="1019928"/>
                      <a:pt x="666547" y="1075866"/>
                    </a:cubicBezTo>
                    <a:cubicBezTo>
                      <a:pt x="729222" y="1146823"/>
                      <a:pt x="787406" y="1224377"/>
                      <a:pt x="847905" y="1296528"/>
                    </a:cubicBezTo>
                    <a:cubicBezTo>
                      <a:pt x="942304" y="1401594"/>
                      <a:pt x="1030175" y="1512557"/>
                      <a:pt x="1116714" y="1624221"/>
                    </a:cubicBezTo>
                    <a:cubicBezTo>
                      <a:pt x="1177634" y="1693564"/>
                      <a:pt x="1231957" y="1768171"/>
                      <a:pt x="1290983" y="1839128"/>
                    </a:cubicBezTo>
                    <a:cubicBezTo>
                      <a:pt x="1338077" y="1891696"/>
                      <a:pt x="1375766" y="1951564"/>
                      <a:pt x="1420544" y="2006028"/>
                    </a:cubicBezTo>
                    <a:cubicBezTo>
                      <a:pt x="1479851" y="2075160"/>
                      <a:pt x="1534314" y="2148293"/>
                      <a:pt x="1591936" y="2218829"/>
                    </a:cubicBezTo>
                    <a:cubicBezTo>
                      <a:pt x="1645838" y="2279960"/>
                      <a:pt x="1691880" y="2347267"/>
                      <a:pt x="1743115" y="2410504"/>
                    </a:cubicBezTo>
                    <a:cubicBezTo>
                      <a:pt x="1750063" y="2420119"/>
                      <a:pt x="1758064" y="2429033"/>
                      <a:pt x="1764311" y="2438999"/>
                    </a:cubicBezTo>
                    <a:cubicBezTo>
                      <a:pt x="1766837" y="2443491"/>
                      <a:pt x="1767399" y="2448685"/>
                      <a:pt x="1766135" y="2453387"/>
                    </a:cubicBezTo>
                    <a:cubicBezTo>
                      <a:pt x="1790841" y="2450018"/>
                      <a:pt x="1815897" y="2448895"/>
                      <a:pt x="1839479" y="2439841"/>
                    </a:cubicBezTo>
                    <a:cubicBezTo>
                      <a:pt x="1905733" y="2415487"/>
                      <a:pt x="1968058" y="2382430"/>
                      <a:pt x="2023785" y="2339547"/>
                    </a:cubicBezTo>
                    <a:cubicBezTo>
                      <a:pt x="2083161" y="2299963"/>
                      <a:pt x="2129413" y="2240376"/>
                      <a:pt x="2152574" y="2172787"/>
                    </a:cubicBezTo>
                    <a:cubicBezTo>
                      <a:pt x="2153206" y="2170471"/>
                      <a:pt x="2153837" y="2167945"/>
                      <a:pt x="2154609" y="2165277"/>
                    </a:cubicBezTo>
                    <a:cubicBezTo>
                      <a:pt x="2153697" y="2164365"/>
                      <a:pt x="2152785" y="2163242"/>
                      <a:pt x="2152013" y="21620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14253533" y="1255379"/>
                <a:ext cx="625348" cy="549267"/>
              </a:xfrm>
              <a:custGeom>
                <a:avLst/>
                <a:gdLst/>
                <a:ahLst/>
                <a:cxnLst/>
                <a:rect l="l" t="t" r="r" b="b"/>
                <a:pathLst>
                  <a:path w="625348" h="549267" extrusionOk="0">
                    <a:moveTo>
                      <a:pt x="624857" y="234839"/>
                    </a:moveTo>
                    <a:cubicBezTo>
                      <a:pt x="622120" y="240524"/>
                      <a:pt x="621839" y="247613"/>
                      <a:pt x="625348" y="254280"/>
                    </a:cubicBezTo>
                    <a:cubicBezTo>
                      <a:pt x="608644" y="247121"/>
                      <a:pt x="582816" y="244384"/>
                      <a:pt x="574815" y="264878"/>
                    </a:cubicBezTo>
                    <a:cubicBezTo>
                      <a:pt x="569200" y="289724"/>
                      <a:pt x="580781" y="315692"/>
                      <a:pt x="579447" y="340889"/>
                    </a:cubicBezTo>
                    <a:cubicBezTo>
                      <a:pt x="550391" y="332186"/>
                      <a:pt x="520562" y="326781"/>
                      <a:pt x="490734" y="321798"/>
                    </a:cubicBezTo>
                    <a:cubicBezTo>
                      <a:pt x="474942" y="319833"/>
                      <a:pt x="455220" y="312744"/>
                      <a:pt x="442166" y="325237"/>
                    </a:cubicBezTo>
                    <a:cubicBezTo>
                      <a:pt x="433463" y="334010"/>
                      <a:pt x="435077" y="347697"/>
                      <a:pt x="435919" y="358996"/>
                    </a:cubicBezTo>
                    <a:cubicBezTo>
                      <a:pt x="436972" y="382859"/>
                      <a:pt x="441183" y="403845"/>
                      <a:pt x="439849" y="428269"/>
                    </a:cubicBezTo>
                    <a:cubicBezTo>
                      <a:pt x="407213" y="422654"/>
                      <a:pt x="374718" y="415636"/>
                      <a:pt x="341941" y="410863"/>
                    </a:cubicBezTo>
                    <a:cubicBezTo>
                      <a:pt x="316745" y="405178"/>
                      <a:pt x="285232" y="409108"/>
                      <a:pt x="290847" y="442516"/>
                    </a:cubicBezTo>
                    <a:cubicBezTo>
                      <a:pt x="296532" y="477890"/>
                      <a:pt x="306428" y="513193"/>
                      <a:pt x="304322" y="549268"/>
                    </a:cubicBezTo>
                    <a:cubicBezTo>
                      <a:pt x="273511" y="541056"/>
                      <a:pt x="242279" y="534529"/>
                      <a:pt x="211397" y="526247"/>
                    </a:cubicBezTo>
                    <a:cubicBezTo>
                      <a:pt x="205782" y="524773"/>
                      <a:pt x="178902" y="516281"/>
                      <a:pt x="159531" y="514035"/>
                    </a:cubicBezTo>
                    <a:cubicBezTo>
                      <a:pt x="139107" y="468695"/>
                      <a:pt x="116577" y="424339"/>
                      <a:pt x="96996" y="378648"/>
                    </a:cubicBezTo>
                    <a:cubicBezTo>
                      <a:pt x="62886" y="294847"/>
                      <a:pt x="33478" y="209151"/>
                      <a:pt x="0" y="124999"/>
                    </a:cubicBezTo>
                    <a:cubicBezTo>
                      <a:pt x="5404" y="107804"/>
                      <a:pt x="6106" y="69624"/>
                      <a:pt x="8633" y="62816"/>
                    </a:cubicBezTo>
                    <a:cubicBezTo>
                      <a:pt x="32285" y="59236"/>
                      <a:pt x="55867" y="72010"/>
                      <a:pt x="79800" y="69694"/>
                    </a:cubicBezTo>
                    <a:cubicBezTo>
                      <a:pt x="112998" y="62745"/>
                      <a:pt x="94329" y="23582"/>
                      <a:pt x="88503" y="2176"/>
                    </a:cubicBezTo>
                    <a:cubicBezTo>
                      <a:pt x="106962" y="1334"/>
                      <a:pt x="125491" y="11019"/>
                      <a:pt x="143669" y="6176"/>
                    </a:cubicBezTo>
                    <a:cubicBezTo>
                      <a:pt x="147669" y="4702"/>
                      <a:pt x="150547" y="2597"/>
                      <a:pt x="152582" y="0"/>
                    </a:cubicBezTo>
                    <a:cubicBezTo>
                      <a:pt x="198273" y="23863"/>
                      <a:pt x="244103" y="47445"/>
                      <a:pt x="289513" y="71869"/>
                    </a:cubicBezTo>
                    <a:cubicBezTo>
                      <a:pt x="351557" y="107664"/>
                      <a:pt x="418373" y="134264"/>
                      <a:pt x="478942" y="172725"/>
                    </a:cubicBezTo>
                    <a:cubicBezTo>
                      <a:pt x="522106" y="196588"/>
                      <a:pt x="569271" y="211889"/>
                      <a:pt x="613417" y="233716"/>
                    </a:cubicBezTo>
                    <a:cubicBezTo>
                      <a:pt x="617488" y="235471"/>
                      <a:pt x="621348" y="235751"/>
                      <a:pt x="624857" y="2348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16503313" y="4099977"/>
                <a:ext cx="533686" cy="458610"/>
              </a:xfrm>
              <a:custGeom>
                <a:avLst/>
                <a:gdLst/>
                <a:ahLst/>
                <a:cxnLst/>
                <a:rect l="l" t="t" r="r" b="b"/>
                <a:pathLst>
                  <a:path w="533686" h="458610" extrusionOk="0">
                    <a:moveTo>
                      <a:pt x="461747" y="71659"/>
                    </a:moveTo>
                    <a:cubicBezTo>
                      <a:pt x="489961" y="120859"/>
                      <a:pt x="531581" y="168093"/>
                      <a:pt x="533687" y="227189"/>
                    </a:cubicBezTo>
                    <a:cubicBezTo>
                      <a:pt x="529476" y="301655"/>
                      <a:pt x="478451" y="369173"/>
                      <a:pt x="415074" y="406441"/>
                    </a:cubicBezTo>
                    <a:cubicBezTo>
                      <a:pt x="357944" y="446447"/>
                      <a:pt x="285934" y="466520"/>
                      <a:pt x="216591" y="455711"/>
                    </a:cubicBezTo>
                    <a:cubicBezTo>
                      <a:pt x="156021" y="440832"/>
                      <a:pt x="109839" y="393738"/>
                      <a:pt x="65623" y="352329"/>
                    </a:cubicBezTo>
                    <a:cubicBezTo>
                      <a:pt x="44848" y="332115"/>
                      <a:pt x="23723" y="309305"/>
                      <a:pt x="0" y="291198"/>
                    </a:cubicBezTo>
                    <a:cubicBezTo>
                      <a:pt x="3369" y="291338"/>
                      <a:pt x="6668" y="291408"/>
                      <a:pt x="9826" y="291619"/>
                    </a:cubicBezTo>
                    <a:cubicBezTo>
                      <a:pt x="40707" y="293514"/>
                      <a:pt x="70466" y="284811"/>
                      <a:pt x="99593" y="275616"/>
                    </a:cubicBezTo>
                    <a:cubicBezTo>
                      <a:pt x="138545" y="265440"/>
                      <a:pt x="175743" y="249367"/>
                      <a:pt x="209432" y="227399"/>
                    </a:cubicBezTo>
                    <a:cubicBezTo>
                      <a:pt x="209502" y="227399"/>
                      <a:pt x="209502" y="227329"/>
                      <a:pt x="209573" y="227329"/>
                    </a:cubicBezTo>
                    <a:cubicBezTo>
                      <a:pt x="233084" y="215679"/>
                      <a:pt x="255684" y="202133"/>
                      <a:pt x="277090" y="186622"/>
                    </a:cubicBezTo>
                    <a:cubicBezTo>
                      <a:pt x="305936" y="167883"/>
                      <a:pt x="327132" y="139949"/>
                      <a:pt x="347275" y="112507"/>
                    </a:cubicBezTo>
                    <a:cubicBezTo>
                      <a:pt x="368822" y="84152"/>
                      <a:pt x="388474" y="50814"/>
                      <a:pt x="397247" y="15511"/>
                    </a:cubicBezTo>
                    <a:cubicBezTo>
                      <a:pt x="399774" y="11300"/>
                      <a:pt x="401388" y="5966"/>
                      <a:pt x="402371" y="0"/>
                    </a:cubicBezTo>
                    <a:cubicBezTo>
                      <a:pt x="422514" y="23723"/>
                      <a:pt x="445394" y="44989"/>
                      <a:pt x="461747" y="716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16301672" y="3850539"/>
                <a:ext cx="451850" cy="391070"/>
              </a:xfrm>
              <a:custGeom>
                <a:avLst/>
                <a:gdLst/>
                <a:ahLst/>
                <a:cxnLst/>
                <a:rect l="l" t="t" r="r" b="b"/>
                <a:pathLst>
                  <a:path w="451850" h="391070" extrusionOk="0">
                    <a:moveTo>
                      <a:pt x="451851" y="52709"/>
                    </a:moveTo>
                    <a:cubicBezTo>
                      <a:pt x="447429" y="56359"/>
                      <a:pt x="444131" y="62184"/>
                      <a:pt x="443569" y="69974"/>
                    </a:cubicBezTo>
                    <a:cubicBezTo>
                      <a:pt x="404336" y="194693"/>
                      <a:pt x="310218" y="301866"/>
                      <a:pt x="189710" y="353522"/>
                    </a:cubicBezTo>
                    <a:cubicBezTo>
                      <a:pt x="157425" y="364751"/>
                      <a:pt x="124157" y="372542"/>
                      <a:pt x="91521" y="382298"/>
                    </a:cubicBezTo>
                    <a:cubicBezTo>
                      <a:pt x="87661" y="383280"/>
                      <a:pt x="78186" y="386649"/>
                      <a:pt x="70255" y="391071"/>
                    </a:cubicBezTo>
                    <a:cubicBezTo>
                      <a:pt x="50533" y="366857"/>
                      <a:pt x="31443" y="342152"/>
                      <a:pt x="12703" y="316956"/>
                    </a:cubicBezTo>
                    <a:cubicBezTo>
                      <a:pt x="8352" y="310990"/>
                      <a:pt x="4211" y="304884"/>
                      <a:pt x="0" y="298707"/>
                    </a:cubicBezTo>
                    <a:cubicBezTo>
                      <a:pt x="93978" y="294566"/>
                      <a:pt x="181919" y="248876"/>
                      <a:pt x="255193" y="191956"/>
                    </a:cubicBezTo>
                    <a:cubicBezTo>
                      <a:pt x="319833" y="142055"/>
                      <a:pt x="387983" y="81625"/>
                      <a:pt x="408617" y="0"/>
                    </a:cubicBezTo>
                    <a:cubicBezTo>
                      <a:pt x="423005" y="17546"/>
                      <a:pt x="437533" y="35093"/>
                      <a:pt x="451851" y="527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16180041" y="3702098"/>
                <a:ext cx="503366" cy="427847"/>
              </a:xfrm>
              <a:custGeom>
                <a:avLst/>
                <a:gdLst/>
                <a:ahLst/>
                <a:cxnLst/>
                <a:rect l="l" t="t" r="r" b="b"/>
                <a:pathLst>
                  <a:path w="503366" h="427847" extrusionOk="0">
                    <a:moveTo>
                      <a:pt x="491365" y="99803"/>
                    </a:moveTo>
                    <a:cubicBezTo>
                      <a:pt x="495366" y="104856"/>
                      <a:pt x="499366" y="109910"/>
                      <a:pt x="503367" y="114963"/>
                    </a:cubicBezTo>
                    <a:cubicBezTo>
                      <a:pt x="498945" y="117981"/>
                      <a:pt x="495857" y="123034"/>
                      <a:pt x="495646" y="130193"/>
                    </a:cubicBezTo>
                    <a:cubicBezTo>
                      <a:pt x="472696" y="241507"/>
                      <a:pt x="316324" y="350644"/>
                      <a:pt x="216872" y="394650"/>
                    </a:cubicBezTo>
                    <a:cubicBezTo>
                      <a:pt x="181849" y="408968"/>
                      <a:pt x="144651" y="416759"/>
                      <a:pt x="108576" y="427848"/>
                    </a:cubicBezTo>
                    <a:cubicBezTo>
                      <a:pt x="93837" y="406512"/>
                      <a:pt x="78326" y="385737"/>
                      <a:pt x="58605" y="368822"/>
                    </a:cubicBezTo>
                    <a:cubicBezTo>
                      <a:pt x="38531" y="350574"/>
                      <a:pt x="14528" y="336116"/>
                      <a:pt x="0" y="312042"/>
                    </a:cubicBezTo>
                    <a:cubicBezTo>
                      <a:pt x="351" y="312113"/>
                      <a:pt x="772" y="312183"/>
                      <a:pt x="1053" y="312183"/>
                    </a:cubicBezTo>
                    <a:cubicBezTo>
                      <a:pt x="49200" y="316956"/>
                      <a:pt x="95311" y="299058"/>
                      <a:pt x="138826" y="280670"/>
                    </a:cubicBezTo>
                    <a:cubicBezTo>
                      <a:pt x="170830" y="267896"/>
                      <a:pt x="202273" y="253508"/>
                      <a:pt x="231049" y="234348"/>
                    </a:cubicBezTo>
                    <a:cubicBezTo>
                      <a:pt x="319833" y="180867"/>
                      <a:pt x="399493" y="103874"/>
                      <a:pt x="423988" y="0"/>
                    </a:cubicBezTo>
                    <a:cubicBezTo>
                      <a:pt x="449956" y="30601"/>
                      <a:pt x="467643" y="67448"/>
                      <a:pt x="491365" y="998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16385613" y="3936305"/>
                <a:ext cx="481557" cy="431778"/>
              </a:xfrm>
              <a:custGeom>
                <a:avLst/>
                <a:gdLst/>
                <a:ahLst/>
                <a:cxnLst/>
                <a:rect l="l" t="t" r="r" b="b"/>
                <a:pathLst>
                  <a:path w="481557" h="431778" extrusionOk="0">
                    <a:moveTo>
                      <a:pt x="480838" y="128368"/>
                    </a:moveTo>
                    <a:cubicBezTo>
                      <a:pt x="481960" y="138405"/>
                      <a:pt x="481750" y="148231"/>
                      <a:pt x="480346" y="157846"/>
                    </a:cubicBezTo>
                    <a:cubicBezTo>
                      <a:pt x="462519" y="156934"/>
                      <a:pt x="459852" y="180165"/>
                      <a:pt x="454237" y="194202"/>
                    </a:cubicBezTo>
                    <a:cubicBezTo>
                      <a:pt x="421531" y="265721"/>
                      <a:pt x="366225" y="323483"/>
                      <a:pt x="300041" y="364401"/>
                    </a:cubicBezTo>
                    <a:cubicBezTo>
                      <a:pt x="277722" y="375700"/>
                      <a:pt x="254491" y="385246"/>
                      <a:pt x="230207" y="391983"/>
                    </a:cubicBezTo>
                    <a:cubicBezTo>
                      <a:pt x="219609" y="397809"/>
                      <a:pt x="145493" y="413670"/>
                      <a:pt x="112647" y="430304"/>
                    </a:cubicBezTo>
                    <a:cubicBezTo>
                      <a:pt x="104365" y="430866"/>
                      <a:pt x="96224" y="431217"/>
                      <a:pt x="88503" y="431778"/>
                    </a:cubicBezTo>
                    <a:cubicBezTo>
                      <a:pt x="88784" y="427988"/>
                      <a:pt x="87661" y="424058"/>
                      <a:pt x="84713" y="420970"/>
                    </a:cubicBezTo>
                    <a:cubicBezTo>
                      <a:pt x="65272" y="398370"/>
                      <a:pt x="45901" y="375700"/>
                      <a:pt x="26319" y="353241"/>
                    </a:cubicBezTo>
                    <a:cubicBezTo>
                      <a:pt x="17406" y="342924"/>
                      <a:pt x="8633" y="332467"/>
                      <a:pt x="0" y="321939"/>
                    </a:cubicBezTo>
                    <a:cubicBezTo>
                      <a:pt x="58955" y="315271"/>
                      <a:pt x="119665" y="305024"/>
                      <a:pt x="170901" y="274073"/>
                    </a:cubicBezTo>
                    <a:cubicBezTo>
                      <a:pt x="242419" y="234208"/>
                      <a:pt x="304673" y="176235"/>
                      <a:pt x="345591" y="104786"/>
                    </a:cubicBezTo>
                    <a:cubicBezTo>
                      <a:pt x="364330" y="71378"/>
                      <a:pt x="384333" y="37198"/>
                      <a:pt x="394650" y="0"/>
                    </a:cubicBezTo>
                    <a:cubicBezTo>
                      <a:pt x="421180" y="33338"/>
                      <a:pt x="446938" y="67378"/>
                      <a:pt x="470520" y="103312"/>
                    </a:cubicBezTo>
                    <a:cubicBezTo>
                      <a:pt x="474942" y="110892"/>
                      <a:pt x="478592" y="119244"/>
                      <a:pt x="480767" y="127947"/>
                    </a:cubicBezTo>
                    <a:cubicBezTo>
                      <a:pt x="480838" y="128088"/>
                      <a:pt x="480838" y="128228"/>
                      <a:pt x="480838" y="1283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14130034" y="1084891"/>
                <a:ext cx="2945239" cy="3509230"/>
              </a:xfrm>
              <a:custGeom>
                <a:avLst/>
                <a:gdLst/>
                <a:ahLst/>
                <a:cxnLst/>
                <a:rect l="l" t="t" r="r" b="b"/>
                <a:pathLst>
                  <a:path w="2945239" h="3509230" extrusionOk="0">
                    <a:moveTo>
                      <a:pt x="2895946" y="3113064"/>
                    </a:moveTo>
                    <a:cubicBezTo>
                      <a:pt x="2869416" y="3065058"/>
                      <a:pt x="2838956" y="3024000"/>
                      <a:pt x="2797968" y="2986942"/>
                    </a:cubicBezTo>
                    <a:cubicBezTo>
                      <a:pt x="2790738" y="2979713"/>
                      <a:pt x="2783158" y="2972694"/>
                      <a:pt x="2775649" y="2965746"/>
                    </a:cubicBezTo>
                    <a:cubicBezTo>
                      <a:pt x="2774245" y="2964413"/>
                      <a:pt x="2772771" y="2963500"/>
                      <a:pt x="2771157" y="2962869"/>
                    </a:cubicBezTo>
                    <a:cubicBezTo>
                      <a:pt x="2770736" y="2961395"/>
                      <a:pt x="2770244" y="2960061"/>
                      <a:pt x="2769753" y="2958868"/>
                    </a:cubicBezTo>
                    <a:cubicBezTo>
                      <a:pt x="2753751" y="2918091"/>
                      <a:pt x="2722659" y="2885244"/>
                      <a:pt x="2697252" y="2850222"/>
                    </a:cubicBezTo>
                    <a:cubicBezTo>
                      <a:pt x="2655422" y="2798215"/>
                      <a:pt x="2613311" y="2746488"/>
                      <a:pt x="2569866" y="2695885"/>
                    </a:cubicBezTo>
                    <a:cubicBezTo>
                      <a:pt x="2547758" y="2669706"/>
                      <a:pt x="2501015" y="2586537"/>
                      <a:pt x="2460167" y="2589204"/>
                    </a:cubicBezTo>
                    <a:cubicBezTo>
                      <a:pt x="2452587" y="2577483"/>
                      <a:pt x="2444937" y="2565902"/>
                      <a:pt x="2436866" y="2554603"/>
                    </a:cubicBezTo>
                    <a:cubicBezTo>
                      <a:pt x="2404721" y="2503578"/>
                      <a:pt x="2375454" y="2450448"/>
                      <a:pt x="2336852" y="2403775"/>
                    </a:cubicBezTo>
                    <a:cubicBezTo>
                      <a:pt x="2192973" y="2212030"/>
                      <a:pt x="2046356" y="2022320"/>
                      <a:pt x="1901775" y="1831065"/>
                    </a:cubicBezTo>
                    <a:cubicBezTo>
                      <a:pt x="1855172" y="1774847"/>
                      <a:pt x="1812710" y="1715400"/>
                      <a:pt x="1771021" y="1655533"/>
                    </a:cubicBezTo>
                    <a:cubicBezTo>
                      <a:pt x="1714100" y="1580786"/>
                      <a:pt x="1658303" y="1505337"/>
                      <a:pt x="1603699" y="1428905"/>
                    </a:cubicBezTo>
                    <a:cubicBezTo>
                      <a:pt x="1557377" y="1371775"/>
                      <a:pt x="1514845" y="1311907"/>
                      <a:pt x="1470980" y="1252951"/>
                    </a:cubicBezTo>
                    <a:cubicBezTo>
                      <a:pt x="1426693" y="1197084"/>
                      <a:pt x="1380090" y="1143112"/>
                      <a:pt x="1340436" y="1083665"/>
                    </a:cubicBezTo>
                    <a:cubicBezTo>
                      <a:pt x="1283866" y="1005339"/>
                      <a:pt x="1224350" y="929258"/>
                      <a:pt x="1168552" y="850300"/>
                    </a:cubicBezTo>
                    <a:cubicBezTo>
                      <a:pt x="1131144" y="801311"/>
                      <a:pt x="1090998" y="754568"/>
                      <a:pt x="1053800" y="705298"/>
                    </a:cubicBezTo>
                    <a:cubicBezTo>
                      <a:pt x="1004811" y="640868"/>
                      <a:pt x="943048" y="587808"/>
                      <a:pt x="893217" y="524150"/>
                    </a:cubicBezTo>
                    <a:cubicBezTo>
                      <a:pt x="864722" y="489268"/>
                      <a:pt x="833630" y="456773"/>
                      <a:pt x="802397" y="424417"/>
                    </a:cubicBezTo>
                    <a:cubicBezTo>
                      <a:pt x="788711" y="412135"/>
                      <a:pt x="778113" y="394659"/>
                      <a:pt x="762743" y="384552"/>
                    </a:cubicBezTo>
                    <a:cubicBezTo>
                      <a:pt x="762322" y="379218"/>
                      <a:pt x="759514" y="374025"/>
                      <a:pt x="753689" y="370586"/>
                    </a:cubicBezTo>
                    <a:cubicBezTo>
                      <a:pt x="743723" y="365041"/>
                      <a:pt x="733055" y="360479"/>
                      <a:pt x="722597" y="355777"/>
                    </a:cubicBezTo>
                    <a:cubicBezTo>
                      <a:pt x="694102" y="343143"/>
                      <a:pt x="664905" y="331984"/>
                      <a:pt x="636761" y="318578"/>
                    </a:cubicBezTo>
                    <a:cubicBezTo>
                      <a:pt x="609318" y="305033"/>
                      <a:pt x="584473" y="286785"/>
                      <a:pt x="556680" y="273871"/>
                    </a:cubicBezTo>
                    <a:cubicBezTo>
                      <a:pt x="382200" y="187333"/>
                      <a:pt x="211369" y="94408"/>
                      <a:pt x="35135" y="11379"/>
                    </a:cubicBezTo>
                    <a:cubicBezTo>
                      <a:pt x="26783" y="7378"/>
                      <a:pt x="18782" y="921"/>
                      <a:pt x="9377" y="9"/>
                    </a:cubicBezTo>
                    <a:cubicBezTo>
                      <a:pt x="2990" y="-272"/>
                      <a:pt x="-1081" y="6255"/>
                      <a:pt x="253" y="12010"/>
                    </a:cubicBezTo>
                    <a:cubicBezTo>
                      <a:pt x="393" y="12853"/>
                      <a:pt x="674" y="13695"/>
                      <a:pt x="1025" y="14397"/>
                    </a:cubicBezTo>
                    <a:cubicBezTo>
                      <a:pt x="885" y="16292"/>
                      <a:pt x="1025" y="18257"/>
                      <a:pt x="1306" y="20082"/>
                    </a:cubicBezTo>
                    <a:cubicBezTo>
                      <a:pt x="4745" y="44015"/>
                      <a:pt x="10991" y="67457"/>
                      <a:pt x="16817" y="90969"/>
                    </a:cubicBezTo>
                    <a:cubicBezTo>
                      <a:pt x="43347" y="190772"/>
                      <a:pt x="91564" y="283065"/>
                      <a:pt x="123779" y="380973"/>
                    </a:cubicBezTo>
                    <a:cubicBezTo>
                      <a:pt x="153467" y="467792"/>
                      <a:pt x="181962" y="555242"/>
                      <a:pt x="222248" y="637850"/>
                    </a:cubicBezTo>
                    <a:cubicBezTo>
                      <a:pt x="232776" y="660590"/>
                      <a:pt x="241619" y="684032"/>
                      <a:pt x="252428" y="706702"/>
                    </a:cubicBezTo>
                    <a:cubicBezTo>
                      <a:pt x="254603" y="711123"/>
                      <a:pt x="257762" y="714632"/>
                      <a:pt x="262324" y="716598"/>
                    </a:cubicBezTo>
                    <a:cubicBezTo>
                      <a:pt x="263447" y="717089"/>
                      <a:pt x="264640" y="717440"/>
                      <a:pt x="265763" y="717721"/>
                    </a:cubicBezTo>
                    <a:cubicBezTo>
                      <a:pt x="266535" y="719967"/>
                      <a:pt x="268219" y="722353"/>
                      <a:pt x="269904" y="723827"/>
                    </a:cubicBezTo>
                    <a:cubicBezTo>
                      <a:pt x="296574" y="756042"/>
                      <a:pt x="318051" y="792117"/>
                      <a:pt x="343879" y="825104"/>
                    </a:cubicBezTo>
                    <a:cubicBezTo>
                      <a:pt x="392377" y="883076"/>
                      <a:pt x="428522" y="950103"/>
                      <a:pt x="476879" y="1008146"/>
                    </a:cubicBezTo>
                    <a:cubicBezTo>
                      <a:pt x="533097" y="1072436"/>
                      <a:pt x="583911" y="1141006"/>
                      <a:pt x="637743" y="1207191"/>
                    </a:cubicBezTo>
                    <a:cubicBezTo>
                      <a:pt x="691154" y="1266006"/>
                      <a:pt x="739722" y="1328611"/>
                      <a:pt x="790255" y="1389882"/>
                    </a:cubicBezTo>
                    <a:cubicBezTo>
                      <a:pt x="837560" y="1441960"/>
                      <a:pt x="876372" y="1500705"/>
                      <a:pt x="919957" y="1555800"/>
                    </a:cubicBezTo>
                    <a:cubicBezTo>
                      <a:pt x="998073" y="1643391"/>
                      <a:pt x="1065170" y="1740035"/>
                      <a:pt x="1145251" y="1825872"/>
                    </a:cubicBezTo>
                    <a:cubicBezTo>
                      <a:pt x="1224560" y="1919498"/>
                      <a:pt x="1301342" y="2016634"/>
                      <a:pt x="1377072" y="2113279"/>
                    </a:cubicBezTo>
                    <a:cubicBezTo>
                      <a:pt x="1422833" y="2165286"/>
                      <a:pt x="1465154" y="2220171"/>
                      <a:pt x="1507336" y="2275126"/>
                    </a:cubicBezTo>
                    <a:cubicBezTo>
                      <a:pt x="1552464" y="2328396"/>
                      <a:pt x="1596751" y="2382228"/>
                      <a:pt x="1636757" y="2439569"/>
                    </a:cubicBezTo>
                    <a:cubicBezTo>
                      <a:pt x="1708345" y="2528143"/>
                      <a:pt x="1779373" y="2617137"/>
                      <a:pt x="1850681" y="2705921"/>
                    </a:cubicBezTo>
                    <a:cubicBezTo>
                      <a:pt x="1908794" y="2772667"/>
                      <a:pt x="1958485" y="2846151"/>
                      <a:pt x="2014492" y="2914581"/>
                    </a:cubicBezTo>
                    <a:cubicBezTo>
                      <a:pt x="2016036" y="2916125"/>
                      <a:pt x="2017791" y="2917319"/>
                      <a:pt x="2019686" y="2918231"/>
                    </a:cubicBezTo>
                    <a:cubicBezTo>
                      <a:pt x="2019826" y="2919143"/>
                      <a:pt x="2020107" y="2920126"/>
                      <a:pt x="2020809" y="2921109"/>
                    </a:cubicBezTo>
                    <a:cubicBezTo>
                      <a:pt x="2023055" y="2923565"/>
                      <a:pt x="2025932" y="2925109"/>
                      <a:pt x="2028950" y="2926232"/>
                    </a:cubicBezTo>
                    <a:cubicBezTo>
                      <a:pt x="2028178" y="2961605"/>
                      <a:pt x="2081940" y="2995996"/>
                      <a:pt x="2100329" y="3023438"/>
                    </a:cubicBezTo>
                    <a:cubicBezTo>
                      <a:pt x="2152055" y="3103519"/>
                      <a:pt x="2211151" y="3178126"/>
                      <a:pt x="2276704" y="3247469"/>
                    </a:cubicBezTo>
                    <a:cubicBezTo>
                      <a:pt x="2290390" y="3262488"/>
                      <a:pt x="2303725" y="3277859"/>
                      <a:pt x="2317692" y="3292598"/>
                    </a:cubicBezTo>
                    <a:cubicBezTo>
                      <a:pt x="2320569" y="3295475"/>
                      <a:pt x="2323938" y="3297370"/>
                      <a:pt x="2328079" y="3297651"/>
                    </a:cubicBezTo>
                    <a:cubicBezTo>
                      <a:pt x="2329202" y="3297791"/>
                      <a:pt x="2330325" y="3297721"/>
                      <a:pt x="2331448" y="3297581"/>
                    </a:cubicBezTo>
                    <a:cubicBezTo>
                      <a:pt x="2337484" y="3301090"/>
                      <a:pt x="2344362" y="3303126"/>
                      <a:pt x="2351521" y="3304319"/>
                    </a:cubicBezTo>
                    <a:cubicBezTo>
                      <a:pt x="2357627" y="3317654"/>
                      <a:pt x="2381279" y="3341025"/>
                      <a:pt x="2385350" y="3346079"/>
                    </a:cubicBezTo>
                    <a:cubicBezTo>
                      <a:pt x="2445288" y="3411912"/>
                      <a:pt x="2508033" y="3495292"/>
                      <a:pt x="2602081" y="3507855"/>
                    </a:cubicBezTo>
                    <a:lnTo>
                      <a:pt x="2602151" y="3507855"/>
                    </a:lnTo>
                    <a:cubicBezTo>
                      <a:pt x="2746101" y="3522243"/>
                      <a:pt x="2906403" y="3422230"/>
                      <a:pt x="2940864" y="3278701"/>
                    </a:cubicBezTo>
                    <a:cubicBezTo>
                      <a:pt x="2956445" y="3219325"/>
                      <a:pt x="2927810" y="3161633"/>
                      <a:pt x="2895946" y="3113064"/>
                    </a:cubicBezTo>
                    <a:close/>
                    <a:moveTo>
                      <a:pt x="782324" y="473196"/>
                    </a:moveTo>
                    <a:cubicBezTo>
                      <a:pt x="791098" y="469476"/>
                      <a:pt x="794817" y="461475"/>
                      <a:pt x="795028" y="452913"/>
                    </a:cubicBezTo>
                    <a:cubicBezTo>
                      <a:pt x="813276" y="473758"/>
                      <a:pt x="831524" y="493129"/>
                      <a:pt x="837209" y="501340"/>
                    </a:cubicBezTo>
                    <a:cubicBezTo>
                      <a:pt x="886900" y="565700"/>
                      <a:pt x="940732" y="626270"/>
                      <a:pt x="995617" y="686208"/>
                    </a:cubicBezTo>
                    <a:cubicBezTo>
                      <a:pt x="1075347" y="785870"/>
                      <a:pt x="1153182" y="887007"/>
                      <a:pt x="1226806" y="991302"/>
                    </a:cubicBezTo>
                    <a:cubicBezTo>
                      <a:pt x="1298956" y="1085841"/>
                      <a:pt x="1365000" y="1184661"/>
                      <a:pt x="1441712" y="1275621"/>
                    </a:cubicBezTo>
                    <a:cubicBezTo>
                      <a:pt x="1485438" y="1334717"/>
                      <a:pt x="1527900" y="1394585"/>
                      <a:pt x="1574152" y="1451786"/>
                    </a:cubicBezTo>
                    <a:cubicBezTo>
                      <a:pt x="1628685" y="1528357"/>
                      <a:pt x="1684342" y="1603876"/>
                      <a:pt x="1741262" y="1678623"/>
                    </a:cubicBezTo>
                    <a:cubicBezTo>
                      <a:pt x="1794954" y="1759196"/>
                      <a:pt x="1856787" y="1833732"/>
                      <a:pt x="1915040" y="1911006"/>
                    </a:cubicBezTo>
                    <a:cubicBezTo>
                      <a:pt x="2000806" y="2026952"/>
                      <a:pt x="2089941" y="2140441"/>
                      <a:pt x="2177883" y="2254702"/>
                    </a:cubicBezTo>
                    <a:cubicBezTo>
                      <a:pt x="2221117" y="2311973"/>
                      <a:pt x="2261824" y="2371139"/>
                      <a:pt x="2306883" y="2427076"/>
                    </a:cubicBezTo>
                    <a:cubicBezTo>
                      <a:pt x="2344081" y="2472205"/>
                      <a:pt x="2372085" y="2522809"/>
                      <a:pt x="2403317" y="2572710"/>
                    </a:cubicBezTo>
                    <a:cubicBezTo>
                      <a:pt x="2413213" y="2586888"/>
                      <a:pt x="2422057" y="2600012"/>
                      <a:pt x="2431602" y="2614962"/>
                    </a:cubicBezTo>
                    <a:cubicBezTo>
                      <a:pt x="2432444" y="2616155"/>
                      <a:pt x="2433286" y="2617278"/>
                      <a:pt x="2434269" y="2618260"/>
                    </a:cubicBezTo>
                    <a:cubicBezTo>
                      <a:pt x="2433497" y="2620857"/>
                      <a:pt x="2432865" y="2623384"/>
                      <a:pt x="2432233" y="2625770"/>
                    </a:cubicBezTo>
                    <a:cubicBezTo>
                      <a:pt x="2426899" y="2641421"/>
                      <a:pt x="2420232" y="2656651"/>
                      <a:pt x="2412511" y="2671320"/>
                    </a:cubicBezTo>
                    <a:cubicBezTo>
                      <a:pt x="2411318" y="2665074"/>
                      <a:pt x="2406405" y="2659740"/>
                      <a:pt x="2400440" y="2657704"/>
                    </a:cubicBezTo>
                    <a:cubicBezTo>
                      <a:pt x="2400370" y="2657073"/>
                      <a:pt x="2400229" y="2656441"/>
                      <a:pt x="2400089" y="2655809"/>
                    </a:cubicBezTo>
                    <a:cubicBezTo>
                      <a:pt x="2397422" y="2641281"/>
                      <a:pt x="2386543" y="2630823"/>
                      <a:pt x="2377770" y="2619594"/>
                    </a:cubicBezTo>
                    <a:cubicBezTo>
                      <a:pt x="2358048" y="2596573"/>
                      <a:pt x="2336220" y="2575377"/>
                      <a:pt x="2319446" y="2549128"/>
                    </a:cubicBezTo>
                    <a:cubicBezTo>
                      <a:pt x="2267439" y="2469679"/>
                      <a:pt x="2204834" y="2396546"/>
                      <a:pt x="2151914" y="2317518"/>
                    </a:cubicBezTo>
                    <a:cubicBezTo>
                      <a:pt x="2132333" y="2287268"/>
                      <a:pt x="2113874" y="2256386"/>
                      <a:pt x="2093591" y="2226558"/>
                    </a:cubicBezTo>
                    <a:cubicBezTo>
                      <a:pt x="2068254" y="2188798"/>
                      <a:pt x="2039969" y="2153144"/>
                      <a:pt x="2012597" y="2116859"/>
                    </a:cubicBezTo>
                    <a:cubicBezTo>
                      <a:pt x="1977856" y="2071940"/>
                      <a:pt x="1950624" y="2024565"/>
                      <a:pt x="1915251" y="1978734"/>
                    </a:cubicBezTo>
                    <a:cubicBezTo>
                      <a:pt x="1872648" y="1924973"/>
                      <a:pt x="1829695" y="1871492"/>
                      <a:pt x="1790251" y="1815344"/>
                    </a:cubicBezTo>
                    <a:cubicBezTo>
                      <a:pt x="1721259" y="1725718"/>
                      <a:pt x="1647916" y="1639460"/>
                      <a:pt x="1577521" y="1550957"/>
                    </a:cubicBezTo>
                    <a:cubicBezTo>
                      <a:pt x="1515828" y="1481895"/>
                      <a:pt x="1460171" y="1407709"/>
                      <a:pt x="1398689" y="1338507"/>
                    </a:cubicBezTo>
                    <a:cubicBezTo>
                      <a:pt x="1360158" y="1296536"/>
                      <a:pt x="1324012" y="1246916"/>
                      <a:pt x="1290043" y="1200453"/>
                    </a:cubicBezTo>
                    <a:cubicBezTo>
                      <a:pt x="1250178" y="1148095"/>
                      <a:pt x="1205119" y="1099878"/>
                      <a:pt x="1164973" y="1047660"/>
                    </a:cubicBezTo>
                    <a:cubicBezTo>
                      <a:pt x="1068960" y="920906"/>
                      <a:pt x="961577" y="803416"/>
                      <a:pt x="860160" y="681154"/>
                    </a:cubicBezTo>
                    <a:cubicBezTo>
                      <a:pt x="820435" y="632656"/>
                      <a:pt x="776078" y="588229"/>
                      <a:pt x="729194" y="546680"/>
                    </a:cubicBezTo>
                    <a:cubicBezTo>
                      <a:pt x="728703" y="546259"/>
                      <a:pt x="728071" y="545627"/>
                      <a:pt x="727370" y="544995"/>
                    </a:cubicBezTo>
                    <a:cubicBezTo>
                      <a:pt x="748495" y="528783"/>
                      <a:pt x="739582" y="485408"/>
                      <a:pt x="736353" y="460844"/>
                    </a:cubicBezTo>
                    <a:cubicBezTo>
                      <a:pt x="751232" y="465195"/>
                      <a:pt x="765901" y="479302"/>
                      <a:pt x="782324" y="473196"/>
                    </a:cubicBezTo>
                    <a:close/>
                    <a:moveTo>
                      <a:pt x="2198026" y="2858363"/>
                    </a:moveTo>
                    <a:cubicBezTo>
                      <a:pt x="2198026" y="2856047"/>
                      <a:pt x="2197745" y="2853661"/>
                      <a:pt x="2196763" y="2851415"/>
                    </a:cubicBezTo>
                    <a:cubicBezTo>
                      <a:pt x="2194306" y="2844537"/>
                      <a:pt x="2187498" y="2841028"/>
                      <a:pt x="2182375" y="2836395"/>
                    </a:cubicBezTo>
                    <a:cubicBezTo>
                      <a:pt x="2178795" y="2832184"/>
                      <a:pt x="2173672" y="2829587"/>
                      <a:pt x="2168478" y="2828956"/>
                    </a:cubicBezTo>
                    <a:cubicBezTo>
                      <a:pt x="2127280" y="2782423"/>
                      <a:pt x="2096539" y="2727679"/>
                      <a:pt x="2054638" y="2681567"/>
                    </a:cubicBezTo>
                    <a:cubicBezTo>
                      <a:pt x="2011334" y="2633350"/>
                      <a:pt x="1973083" y="2581062"/>
                      <a:pt x="1935043" y="2528634"/>
                    </a:cubicBezTo>
                    <a:cubicBezTo>
                      <a:pt x="1908162" y="2492419"/>
                      <a:pt x="1878474" y="2458449"/>
                      <a:pt x="1850119" y="2423427"/>
                    </a:cubicBezTo>
                    <a:cubicBezTo>
                      <a:pt x="1822817" y="2388124"/>
                      <a:pt x="1799095" y="2350083"/>
                      <a:pt x="1769968" y="2316184"/>
                    </a:cubicBezTo>
                    <a:cubicBezTo>
                      <a:pt x="1712767" y="2250351"/>
                      <a:pt x="1659918" y="2181218"/>
                      <a:pt x="1607840" y="2111384"/>
                    </a:cubicBezTo>
                    <a:cubicBezTo>
                      <a:pt x="1553026" y="2044849"/>
                      <a:pt x="1495053" y="1981051"/>
                      <a:pt x="1441362" y="1913603"/>
                    </a:cubicBezTo>
                    <a:cubicBezTo>
                      <a:pt x="1402830" y="1869176"/>
                      <a:pt x="1357701" y="1830785"/>
                      <a:pt x="1323872" y="1782427"/>
                    </a:cubicBezTo>
                    <a:cubicBezTo>
                      <a:pt x="1283656" y="1724033"/>
                      <a:pt x="1234105" y="1673079"/>
                      <a:pt x="1189046" y="1618615"/>
                    </a:cubicBezTo>
                    <a:cubicBezTo>
                      <a:pt x="1134653" y="1547307"/>
                      <a:pt x="1074715" y="1480421"/>
                      <a:pt x="1017023" y="1411780"/>
                    </a:cubicBezTo>
                    <a:cubicBezTo>
                      <a:pt x="975895" y="1359071"/>
                      <a:pt x="930906" y="1309801"/>
                      <a:pt x="885707" y="1260602"/>
                    </a:cubicBezTo>
                    <a:cubicBezTo>
                      <a:pt x="828576" y="1190768"/>
                      <a:pt x="772358" y="1120232"/>
                      <a:pt x="712701" y="1052433"/>
                    </a:cubicBezTo>
                    <a:cubicBezTo>
                      <a:pt x="654588" y="984564"/>
                      <a:pt x="603774" y="910729"/>
                      <a:pt x="544818" y="843562"/>
                    </a:cubicBezTo>
                    <a:cubicBezTo>
                      <a:pt x="516253" y="808189"/>
                      <a:pt x="487337" y="773026"/>
                      <a:pt x="457368" y="738987"/>
                    </a:cubicBezTo>
                    <a:cubicBezTo>
                      <a:pt x="472037" y="709158"/>
                      <a:pt x="454841" y="640587"/>
                      <a:pt x="452314" y="617637"/>
                    </a:cubicBezTo>
                    <a:cubicBezTo>
                      <a:pt x="492109" y="622971"/>
                      <a:pt x="531343" y="632025"/>
                      <a:pt x="570927" y="638482"/>
                    </a:cubicBezTo>
                    <a:cubicBezTo>
                      <a:pt x="580823" y="638692"/>
                      <a:pt x="587701" y="635323"/>
                      <a:pt x="592474" y="629709"/>
                    </a:cubicBezTo>
                    <a:cubicBezTo>
                      <a:pt x="622092" y="670346"/>
                      <a:pt x="641463" y="717791"/>
                      <a:pt x="668555" y="760182"/>
                    </a:cubicBezTo>
                    <a:cubicBezTo>
                      <a:pt x="734599" y="855704"/>
                      <a:pt x="805135" y="948278"/>
                      <a:pt x="879110" y="1037764"/>
                    </a:cubicBezTo>
                    <a:cubicBezTo>
                      <a:pt x="939469" y="1104019"/>
                      <a:pt x="996389" y="1175046"/>
                      <a:pt x="1053309" y="1245021"/>
                    </a:cubicBezTo>
                    <a:cubicBezTo>
                      <a:pt x="1097245" y="1296045"/>
                      <a:pt x="1134232" y="1352614"/>
                      <a:pt x="1178098" y="1403709"/>
                    </a:cubicBezTo>
                    <a:cubicBezTo>
                      <a:pt x="1252985" y="1491089"/>
                      <a:pt x="1320784" y="1584154"/>
                      <a:pt x="1397145" y="1670342"/>
                    </a:cubicBezTo>
                    <a:cubicBezTo>
                      <a:pt x="1429290" y="1709786"/>
                      <a:pt x="1454065" y="1753441"/>
                      <a:pt x="1484245" y="1794569"/>
                    </a:cubicBezTo>
                    <a:cubicBezTo>
                      <a:pt x="1513512" y="1835487"/>
                      <a:pt x="1549376" y="1871000"/>
                      <a:pt x="1579275" y="1911427"/>
                    </a:cubicBezTo>
                    <a:cubicBezTo>
                      <a:pt x="1619210" y="1967786"/>
                      <a:pt x="1663708" y="2020565"/>
                      <a:pt x="1711784" y="2070115"/>
                    </a:cubicBezTo>
                    <a:cubicBezTo>
                      <a:pt x="1769968" y="2138546"/>
                      <a:pt x="1825414" y="2209713"/>
                      <a:pt x="1885422" y="2276740"/>
                    </a:cubicBezTo>
                    <a:cubicBezTo>
                      <a:pt x="1914829" y="2311692"/>
                      <a:pt x="1942132" y="2348329"/>
                      <a:pt x="1969644" y="2384755"/>
                    </a:cubicBezTo>
                    <a:cubicBezTo>
                      <a:pt x="2011123" y="2436902"/>
                      <a:pt x="2057516" y="2485190"/>
                      <a:pt x="2095135" y="2540355"/>
                    </a:cubicBezTo>
                    <a:cubicBezTo>
                      <a:pt x="2132263" y="2596643"/>
                      <a:pt x="2174865" y="2648861"/>
                      <a:pt x="2212554" y="2704728"/>
                    </a:cubicBezTo>
                    <a:cubicBezTo>
                      <a:pt x="2230171" y="2731328"/>
                      <a:pt x="2248208" y="2762491"/>
                      <a:pt x="2264000" y="2791547"/>
                    </a:cubicBezTo>
                    <a:cubicBezTo>
                      <a:pt x="2268071" y="2798355"/>
                      <a:pt x="2271440" y="2805935"/>
                      <a:pt x="2276423" y="2812181"/>
                    </a:cubicBezTo>
                    <a:cubicBezTo>
                      <a:pt x="2251226" y="2829307"/>
                      <a:pt x="2225118" y="2844677"/>
                      <a:pt x="2198026" y="2858363"/>
                    </a:cubicBezTo>
                    <a:close/>
                    <a:moveTo>
                      <a:pt x="2307023" y="2789863"/>
                    </a:moveTo>
                    <a:cubicBezTo>
                      <a:pt x="2271650" y="2725573"/>
                      <a:pt x="2233259" y="2662898"/>
                      <a:pt x="2187779" y="2605136"/>
                    </a:cubicBezTo>
                    <a:cubicBezTo>
                      <a:pt x="2159424" y="2568289"/>
                      <a:pt x="2134719" y="2528985"/>
                      <a:pt x="2106856" y="2491787"/>
                    </a:cubicBezTo>
                    <a:cubicBezTo>
                      <a:pt x="2067412" y="2438166"/>
                      <a:pt x="2020318" y="2390861"/>
                      <a:pt x="1981225" y="2336959"/>
                    </a:cubicBezTo>
                    <a:cubicBezTo>
                      <a:pt x="1915882" y="2247894"/>
                      <a:pt x="1838749" y="2168445"/>
                      <a:pt x="1771301" y="2080994"/>
                    </a:cubicBezTo>
                    <a:cubicBezTo>
                      <a:pt x="1738525" y="2039936"/>
                      <a:pt x="1699923" y="2004001"/>
                      <a:pt x="1666726" y="1963364"/>
                    </a:cubicBezTo>
                    <a:cubicBezTo>
                      <a:pt x="1637809" y="1928552"/>
                      <a:pt x="1612964" y="1890582"/>
                      <a:pt x="1584048" y="1855770"/>
                    </a:cubicBezTo>
                    <a:cubicBezTo>
                      <a:pt x="1526777" y="1795411"/>
                      <a:pt x="1483894" y="1724103"/>
                      <a:pt x="1435326" y="1657077"/>
                    </a:cubicBezTo>
                    <a:cubicBezTo>
                      <a:pt x="1374967" y="1587523"/>
                      <a:pt x="1318327" y="1514952"/>
                      <a:pt x="1260354" y="1443363"/>
                    </a:cubicBezTo>
                    <a:cubicBezTo>
                      <a:pt x="1199925" y="1373599"/>
                      <a:pt x="1145602" y="1299203"/>
                      <a:pt x="1087489" y="1227685"/>
                    </a:cubicBezTo>
                    <a:cubicBezTo>
                      <a:pt x="1028112" y="1155535"/>
                      <a:pt x="969438" y="1082683"/>
                      <a:pt x="905710" y="1014322"/>
                    </a:cubicBezTo>
                    <a:cubicBezTo>
                      <a:pt x="837209" y="932487"/>
                      <a:pt x="768217" y="846370"/>
                      <a:pt x="703226" y="761095"/>
                    </a:cubicBezTo>
                    <a:cubicBezTo>
                      <a:pt x="675994" y="726283"/>
                      <a:pt x="656132" y="686629"/>
                      <a:pt x="630795" y="650554"/>
                    </a:cubicBezTo>
                    <a:cubicBezTo>
                      <a:pt x="621390" y="638201"/>
                      <a:pt x="611915" y="625147"/>
                      <a:pt x="599282" y="616093"/>
                    </a:cubicBezTo>
                    <a:cubicBezTo>
                      <a:pt x="606651" y="589914"/>
                      <a:pt x="597387" y="547662"/>
                      <a:pt x="597527" y="528081"/>
                    </a:cubicBezTo>
                    <a:cubicBezTo>
                      <a:pt x="634515" y="533345"/>
                      <a:pt x="670730" y="542258"/>
                      <a:pt x="706805" y="551101"/>
                    </a:cubicBezTo>
                    <a:cubicBezTo>
                      <a:pt x="709613" y="551031"/>
                      <a:pt x="712210" y="550750"/>
                      <a:pt x="714596" y="550259"/>
                    </a:cubicBezTo>
                    <a:cubicBezTo>
                      <a:pt x="721404" y="561278"/>
                      <a:pt x="731932" y="570122"/>
                      <a:pt x="739862" y="580298"/>
                    </a:cubicBezTo>
                    <a:cubicBezTo>
                      <a:pt x="761690" y="604793"/>
                      <a:pt x="783588" y="628656"/>
                      <a:pt x="804362" y="654344"/>
                    </a:cubicBezTo>
                    <a:cubicBezTo>
                      <a:pt x="892164" y="767341"/>
                      <a:pt x="984387" y="876760"/>
                      <a:pt x="1074575" y="987722"/>
                    </a:cubicBezTo>
                    <a:cubicBezTo>
                      <a:pt x="1129389" y="1061066"/>
                      <a:pt x="1187292" y="1131882"/>
                      <a:pt x="1245686" y="1202418"/>
                    </a:cubicBezTo>
                    <a:cubicBezTo>
                      <a:pt x="1286814" y="1256461"/>
                      <a:pt x="1324925" y="1312749"/>
                      <a:pt x="1371036" y="1362861"/>
                    </a:cubicBezTo>
                    <a:cubicBezTo>
                      <a:pt x="1416516" y="1413184"/>
                      <a:pt x="1456943" y="1467858"/>
                      <a:pt x="1501019" y="1519374"/>
                    </a:cubicBezTo>
                    <a:cubicBezTo>
                      <a:pt x="1547692" y="1572083"/>
                      <a:pt x="1591417" y="1627248"/>
                      <a:pt x="1634932" y="1682554"/>
                    </a:cubicBezTo>
                    <a:cubicBezTo>
                      <a:pt x="1692905" y="1752739"/>
                      <a:pt x="1750948" y="1822573"/>
                      <a:pt x="1803165" y="1897250"/>
                    </a:cubicBezTo>
                    <a:cubicBezTo>
                      <a:pt x="1857488" y="1966663"/>
                      <a:pt x="1911040" y="2033128"/>
                      <a:pt x="1958976" y="2107945"/>
                    </a:cubicBezTo>
                    <a:cubicBezTo>
                      <a:pt x="2002561" y="2168304"/>
                      <a:pt x="2050497" y="2225575"/>
                      <a:pt x="2089239" y="2289373"/>
                    </a:cubicBezTo>
                    <a:cubicBezTo>
                      <a:pt x="2132965" y="2361874"/>
                      <a:pt x="2185182" y="2428691"/>
                      <a:pt x="2235926" y="2496279"/>
                    </a:cubicBezTo>
                    <a:cubicBezTo>
                      <a:pt x="2271720" y="2542952"/>
                      <a:pt x="2300426" y="2594678"/>
                      <a:pt x="2342748" y="2636859"/>
                    </a:cubicBezTo>
                    <a:cubicBezTo>
                      <a:pt x="2353346" y="2648510"/>
                      <a:pt x="2361698" y="2663670"/>
                      <a:pt x="2375805" y="2671882"/>
                    </a:cubicBezTo>
                    <a:cubicBezTo>
                      <a:pt x="2376436" y="2672443"/>
                      <a:pt x="2377138" y="2672864"/>
                      <a:pt x="2377840" y="2673215"/>
                    </a:cubicBezTo>
                    <a:cubicBezTo>
                      <a:pt x="2378893" y="2681778"/>
                      <a:pt x="2387385" y="2689358"/>
                      <a:pt x="2393070" y="2695323"/>
                    </a:cubicBezTo>
                    <a:cubicBezTo>
                      <a:pt x="2393070" y="2695323"/>
                      <a:pt x="2393070" y="2695323"/>
                      <a:pt x="2393070" y="2695253"/>
                    </a:cubicBezTo>
                    <a:cubicBezTo>
                      <a:pt x="2394544" y="2696236"/>
                      <a:pt x="2395948" y="2696868"/>
                      <a:pt x="2397281" y="2697218"/>
                    </a:cubicBezTo>
                    <a:cubicBezTo>
                      <a:pt x="2373559" y="2733644"/>
                      <a:pt x="2342677" y="2765368"/>
                      <a:pt x="2307023" y="2789863"/>
                    </a:cubicBezTo>
                    <a:close/>
                    <a:moveTo>
                      <a:pt x="220493" y="549206"/>
                    </a:moveTo>
                    <a:cubicBezTo>
                      <a:pt x="186384" y="465335"/>
                      <a:pt x="156976" y="379639"/>
                      <a:pt x="123498" y="295488"/>
                    </a:cubicBezTo>
                    <a:cubicBezTo>
                      <a:pt x="128902" y="278292"/>
                      <a:pt x="129604" y="240112"/>
                      <a:pt x="132131" y="233304"/>
                    </a:cubicBezTo>
                    <a:cubicBezTo>
                      <a:pt x="155783" y="229724"/>
                      <a:pt x="179365" y="242498"/>
                      <a:pt x="203298" y="240182"/>
                    </a:cubicBezTo>
                    <a:cubicBezTo>
                      <a:pt x="236496" y="233234"/>
                      <a:pt x="217826" y="194070"/>
                      <a:pt x="212001" y="172664"/>
                    </a:cubicBezTo>
                    <a:cubicBezTo>
                      <a:pt x="230460" y="171822"/>
                      <a:pt x="248989" y="181507"/>
                      <a:pt x="267166" y="176664"/>
                    </a:cubicBezTo>
                    <a:cubicBezTo>
                      <a:pt x="271167" y="175191"/>
                      <a:pt x="274045" y="173085"/>
                      <a:pt x="276080" y="170488"/>
                    </a:cubicBezTo>
                    <a:cubicBezTo>
                      <a:pt x="321770" y="194281"/>
                      <a:pt x="367601" y="217933"/>
                      <a:pt x="413011" y="242358"/>
                    </a:cubicBezTo>
                    <a:cubicBezTo>
                      <a:pt x="475054" y="278152"/>
                      <a:pt x="541871" y="304752"/>
                      <a:pt x="602440" y="343213"/>
                    </a:cubicBezTo>
                    <a:cubicBezTo>
                      <a:pt x="645604" y="367076"/>
                      <a:pt x="692768" y="382377"/>
                      <a:pt x="736915" y="404204"/>
                    </a:cubicBezTo>
                    <a:cubicBezTo>
                      <a:pt x="741056" y="405959"/>
                      <a:pt x="744986" y="406240"/>
                      <a:pt x="748425" y="405327"/>
                    </a:cubicBezTo>
                    <a:cubicBezTo>
                      <a:pt x="745688" y="411012"/>
                      <a:pt x="745407" y="418101"/>
                      <a:pt x="748916" y="424768"/>
                    </a:cubicBezTo>
                    <a:cubicBezTo>
                      <a:pt x="732212" y="417610"/>
                      <a:pt x="706384" y="414872"/>
                      <a:pt x="698383" y="435366"/>
                    </a:cubicBezTo>
                    <a:cubicBezTo>
                      <a:pt x="692768" y="460212"/>
                      <a:pt x="704349" y="486180"/>
                      <a:pt x="703015" y="511377"/>
                    </a:cubicBezTo>
                    <a:cubicBezTo>
                      <a:pt x="673959" y="502674"/>
                      <a:pt x="644130" y="497269"/>
                      <a:pt x="614302" y="492286"/>
                    </a:cubicBezTo>
                    <a:cubicBezTo>
                      <a:pt x="598510" y="490321"/>
                      <a:pt x="578788" y="483232"/>
                      <a:pt x="565733" y="495725"/>
                    </a:cubicBezTo>
                    <a:cubicBezTo>
                      <a:pt x="557031" y="504499"/>
                      <a:pt x="558645" y="518185"/>
                      <a:pt x="559487" y="529484"/>
                    </a:cubicBezTo>
                    <a:cubicBezTo>
                      <a:pt x="560540" y="553277"/>
                      <a:pt x="564751" y="574333"/>
                      <a:pt x="563417" y="598757"/>
                    </a:cubicBezTo>
                    <a:cubicBezTo>
                      <a:pt x="530781" y="593142"/>
                      <a:pt x="498286" y="586124"/>
                      <a:pt x="465509" y="581351"/>
                    </a:cubicBezTo>
                    <a:cubicBezTo>
                      <a:pt x="440313" y="575666"/>
                      <a:pt x="408800" y="579597"/>
                      <a:pt x="414415" y="613005"/>
                    </a:cubicBezTo>
                    <a:cubicBezTo>
                      <a:pt x="420100" y="648378"/>
                      <a:pt x="429996" y="683681"/>
                      <a:pt x="427890" y="719756"/>
                    </a:cubicBezTo>
                    <a:cubicBezTo>
                      <a:pt x="397079" y="711544"/>
                      <a:pt x="365847" y="705017"/>
                      <a:pt x="334965" y="696735"/>
                    </a:cubicBezTo>
                    <a:cubicBezTo>
                      <a:pt x="329350" y="695261"/>
                      <a:pt x="302470" y="686769"/>
                      <a:pt x="283098" y="684523"/>
                    </a:cubicBezTo>
                    <a:cubicBezTo>
                      <a:pt x="262604" y="639254"/>
                      <a:pt x="240145" y="594897"/>
                      <a:pt x="220493" y="549206"/>
                    </a:cubicBezTo>
                    <a:close/>
                    <a:moveTo>
                      <a:pt x="2043970" y="2891771"/>
                    </a:moveTo>
                    <a:cubicBezTo>
                      <a:pt x="2037724" y="2881735"/>
                      <a:pt x="2029723" y="2872891"/>
                      <a:pt x="2022774" y="2863276"/>
                    </a:cubicBezTo>
                    <a:cubicBezTo>
                      <a:pt x="1971539" y="2800040"/>
                      <a:pt x="1925428" y="2732732"/>
                      <a:pt x="1871596" y="2671601"/>
                    </a:cubicBezTo>
                    <a:cubicBezTo>
                      <a:pt x="1813974" y="2601065"/>
                      <a:pt x="1759510" y="2527932"/>
                      <a:pt x="1700204" y="2458800"/>
                    </a:cubicBezTo>
                    <a:cubicBezTo>
                      <a:pt x="1655426" y="2404336"/>
                      <a:pt x="1617736" y="2344469"/>
                      <a:pt x="1570642" y="2291900"/>
                    </a:cubicBezTo>
                    <a:cubicBezTo>
                      <a:pt x="1511617" y="2220943"/>
                      <a:pt x="1457294" y="2146336"/>
                      <a:pt x="1396373" y="2076993"/>
                    </a:cubicBezTo>
                    <a:cubicBezTo>
                      <a:pt x="1309835" y="1965399"/>
                      <a:pt x="1221963" y="1854367"/>
                      <a:pt x="1127564" y="1749300"/>
                    </a:cubicBezTo>
                    <a:cubicBezTo>
                      <a:pt x="1067065" y="1677150"/>
                      <a:pt x="1008811" y="1599595"/>
                      <a:pt x="946206" y="1528638"/>
                    </a:cubicBezTo>
                    <a:cubicBezTo>
                      <a:pt x="902621" y="1472701"/>
                      <a:pt x="862616" y="1413886"/>
                      <a:pt x="814539" y="1361457"/>
                    </a:cubicBezTo>
                    <a:cubicBezTo>
                      <a:pt x="742530" y="1270217"/>
                      <a:pt x="663150" y="1185223"/>
                      <a:pt x="592193" y="1093210"/>
                    </a:cubicBezTo>
                    <a:cubicBezTo>
                      <a:pt x="554995" y="1046046"/>
                      <a:pt x="513516" y="1002531"/>
                      <a:pt x="476318" y="955437"/>
                    </a:cubicBezTo>
                    <a:cubicBezTo>
                      <a:pt x="448735" y="919292"/>
                      <a:pt x="424662" y="880760"/>
                      <a:pt x="396167" y="845317"/>
                    </a:cubicBezTo>
                    <a:cubicBezTo>
                      <a:pt x="381989" y="828262"/>
                      <a:pt x="367601" y="811347"/>
                      <a:pt x="353213" y="794503"/>
                    </a:cubicBezTo>
                    <a:cubicBezTo>
                      <a:pt x="347949" y="786291"/>
                      <a:pt x="341843" y="778641"/>
                      <a:pt x="336439" y="770500"/>
                    </a:cubicBezTo>
                    <a:cubicBezTo>
                      <a:pt x="321139" y="749585"/>
                      <a:pt x="306681" y="726845"/>
                      <a:pt x="289696" y="707123"/>
                    </a:cubicBezTo>
                    <a:cubicBezTo>
                      <a:pt x="334193" y="724879"/>
                      <a:pt x="381498" y="735758"/>
                      <a:pt x="426486" y="752041"/>
                    </a:cubicBezTo>
                    <a:cubicBezTo>
                      <a:pt x="434417" y="753796"/>
                      <a:pt x="440664" y="753234"/>
                      <a:pt x="445717" y="750918"/>
                    </a:cubicBezTo>
                    <a:cubicBezTo>
                      <a:pt x="448665" y="756182"/>
                      <a:pt x="451823" y="761235"/>
                      <a:pt x="455473" y="766078"/>
                    </a:cubicBezTo>
                    <a:cubicBezTo>
                      <a:pt x="480318" y="799205"/>
                      <a:pt x="501725" y="834719"/>
                      <a:pt x="527904" y="866934"/>
                    </a:cubicBezTo>
                    <a:cubicBezTo>
                      <a:pt x="573454" y="923503"/>
                      <a:pt x="614933" y="983301"/>
                      <a:pt x="659360" y="1040852"/>
                    </a:cubicBezTo>
                    <a:cubicBezTo>
                      <a:pt x="715438" y="1110195"/>
                      <a:pt x="774253" y="1177362"/>
                      <a:pt x="828296" y="1248389"/>
                    </a:cubicBezTo>
                    <a:cubicBezTo>
                      <a:pt x="855878" y="1283833"/>
                      <a:pt x="886549" y="1316609"/>
                      <a:pt x="916869" y="1349666"/>
                    </a:cubicBezTo>
                    <a:cubicBezTo>
                      <a:pt x="965999" y="1406727"/>
                      <a:pt x="1011970" y="1466384"/>
                      <a:pt x="1061941" y="1522672"/>
                    </a:cubicBezTo>
                    <a:cubicBezTo>
                      <a:pt x="1091770" y="1556853"/>
                      <a:pt x="1120476" y="1592156"/>
                      <a:pt x="1148058" y="1628090"/>
                    </a:cubicBezTo>
                    <a:cubicBezTo>
                      <a:pt x="1205470" y="1697573"/>
                      <a:pt x="1263443" y="1760880"/>
                      <a:pt x="1316011" y="1834785"/>
                    </a:cubicBezTo>
                    <a:cubicBezTo>
                      <a:pt x="1365983" y="1891284"/>
                      <a:pt x="1421289" y="1942940"/>
                      <a:pt x="1465926" y="2004141"/>
                    </a:cubicBezTo>
                    <a:cubicBezTo>
                      <a:pt x="1496948" y="2041761"/>
                      <a:pt x="1530497" y="2076783"/>
                      <a:pt x="1561378" y="2114613"/>
                    </a:cubicBezTo>
                    <a:cubicBezTo>
                      <a:pt x="1599067" y="2158478"/>
                      <a:pt x="1629878" y="2207678"/>
                      <a:pt x="1666866" y="2252035"/>
                    </a:cubicBezTo>
                    <a:cubicBezTo>
                      <a:pt x="1708977" y="2303761"/>
                      <a:pt x="1754387" y="2352961"/>
                      <a:pt x="1791795" y="2408337"/>
                    </a:cubicBezTo>
                    <a:cubicBezTo>
                      <a:pt x="1816992" y="2445535"/>
                      <a:pt x="1847101" y="2478873"/>
                      <a:pt x="1875245" y="2513755"/>
                    </a:cubicBezTo>
                    <a:cubicBezTo>
                      <a:pt x="1916654" y="2564077"/>
                      <a:pt x="1951115" y="2619664"/>
                      <a:pt x="1993858" y="2668934"/>
                    </a:cubicBezTo>
                    <a:cubicBezTo>
                      <a:pt x="2022353" y="2702272"/>
                      <a:pt x="2051480" y="2735259"/>
                      <a:pt x="2076817" y="2771053"/>
                    </a:cubicBezTo>
                    <a:cubicBezTo>
                      <a:pt x="2099276" y="2802987"/>
                      <a:pt x="2121103" y="2835623"/>
                      <a:pt x="2148546" y="2863557"/>
                    </a:cubicBezTo>
                    <a:cubicBezTo>
                      <a:pt x="2150721" y="2865522"/>
                      <a:pt x="2152967" y="2866856"/>
                      <a:pt x="2155143" y="2867768"/>
                    </a:cubicBezTo>
                    <a:cubicBezTo>
                      <a:pt x="2158021" y="2870365"/>
                      <a:pt x="2161249" y="2872541"/>
                      <a:pt x="2164408" y="2874155"/>
                    </a:cubicBezTo>
                    <a:cubicBezTo>
                      <a:pt x="2149528" y="2880752"/>
                      <a:pt x="2134509" y="2886858"/>
                      <a:pt x="2119208" y="2892473"/>
                    </a:cubicBezTo>
                    <a:cubicBezTo>
                      <a:pt x="2095626" y="2901527"/>
                      <a:pt x="2070570" y="2902580"/>
                      <a:pt x="2045865" y="2906019"/>
                    </a:cubicBezTo>
                    <a:cubicBezTo>
                      <a:pt x="2047058" y="2901457"/>
                      <a:pt x="2046497" y="2896263"/>
                      <a:pt x="2043970" y="2891771"/>
                    </a:cubicBezTo>
                    <a:close/>
                    <a:moveTo>
                      <a:pt x="2108540" y="2986030"/>
                    </a:moveTo>
                    <a:cubicBezTo>
                      <a:pt x="2088467" y="2967782"/>
                      <a:pt x="2064464" y="2953324"/>
                      <a:pt x="2049936" y="2929250"/>
                    </a:cubicBezTo>
                    <a:cubicBezTo>
                      <a:pt x="2050287" y="2929320"/>
                      <a:pt x="2050708" y="2929390"/>
                      <a:pt x="2050989" y="2929390"/>
                    </a:cubicBezTo>
                    <a:cubicBezTo>
                      <a:pt x="2099135" y="2934163"/>
                      <a:pt x="2145247" y="2916266"/>
                      <a:pt x="2188762" y="2897877"/>
                    </a:cubicBezTo>
                    <a:cubicBezTo>
                      <a:pt x="2220766" y="2885104"/>
                      <a:pt x="2252209" y="2870716"/>
                      <a:pt x="2280985" y="2851555"/>
                    </a:cubicBezTo>
                    <a:cubicBezTo>
                      <a:pt x="2369769" y="2798074"/>
                      <a:pt x="2449429" y="2721081"/>
                      <a:pt x="2473923" y="2617207"/>
                    </a:cubicBezTo>
                    <a:cubicBezTo>
                      <a:pt x="2499892" y="2647808"/>
                      <a:pt x="2517578" y="2684655"/>
                      <a:pt x="2541301" y="2717011"/>
                    </a:cubicBezTo>
                    <a:cubicBezTo>
                      <a:pt x="2545302" y="2722064"/>
                      <a:pt x="2549302" y="2727117"/>
                      <a:pt x="2553303" y="2732171"/>
                    </a:cubicBezTo>
                    <a:cubicBezTo>
                      <a:pt x="2548881" y="2735188"/>
                      <a:pt x="2545793" y="2740242"/>
                      <a:pt x="2545582" y="2747401"/>
                    </a:cubicBezTo>
                    <a:cubicBezTo>
                      <a:pt x="2522632" y="2858714"/>
                      <a:pt x="2366260" y="2967852"/>
                      <a:pt x="2266808" y="3011858"/>
                    </a:cubicBezTo>
                    <a:cubicBezTo>
                      <a:pt x="2231785" y="3026176"/>
                      <a:pt x="2194587" y="3033966"/>
                      <a:pt x="2158512" y="3045055"/>
                    </a:cubicBezTo>
                    <a:cubicBezTo>
                      <a:pt x="2143843" y="3023789"/>
                      <a:pt x="2128332" y="3003014"/>
                      <a:pt x="2108540" y="2986030"/>
                    </a:cubicBezTo>
                    <a:close/>
                    <a:moveTo>
                      <a:pt x="2184340" y="3082534"/>
                    </a:moveTo>
                    <a:cubicBezTo>
                      <a:pt x="2179988" y="3076568"/>
                      <a:pt x="2175848" y="3070462"/>
                      <a:pt x="2171637" y="3064286"/>
                    </a:cubicBezTo>
                    <a:cubicBezTo>
                      <a:pt x="2265614" y="3060145"/>
                      <a:pt x="2353556" y="3014455"/>
                      <a:pt x="2426829" y="2957535"/>
                    </a:cubicBezTo>
                    <a:cubicBezTo>
                      <a:pt x="2491470" y="2907633"/>
                      <a:pt x="2559619" y="2847204"/>
                      <a:pt x="2580254" y="2765579"/>
                    </a:cubicBezTo>
                    <a:cubicBezTo>
                      <a:pt x="2594642" y="2783195"/>
                      <a:pt x="2609100" y="2800741"/>
                      <a:pt x="2623488" y="2818358"/>
                    </a:cubicBezTo>
                    <a:cubicBezTo>
                      <a:pt x="2619066" y="2822007"/>
                      <a:pt x="2615767" y="2827833"/>
                      <a:pt x="2615206" y="2835623"/>
                    </a:cubicBezTo>
                    <a:cubicBezTo>
                      <a:pt x="2575972" y="2960342"/>
                      <a:pt x="2481854" y="3067514"/>
                      <a:pt x="2361347" y="3119171"/>
                    </a:cubicBezTo>
                    <a:cubicBezTo>
                      <a:pt x="2329062" y="3130400"/>
                      <a:pt x="2295794" y="3138191"/>
                      <a:pt x="2263158" y="3147946"/>
                    </a:cubicBezTo>
                    <a:cubicBezTo>
                      <a:pt x="2259298" y="3148929"/>
                      <a:pt x="2249823" y="3152298"/>
                      <a:pt x="2241892" y="3156720"/>
                    </a:cubicBezTo>
                    <a:cubicBezTo>
                      <a:pt x="2222240" y="3132436"/>
                      <a:pt x="2203150" y="3107731"/>
                      <a:pt x="2184340" y="3082534"/>
                    </a:cubicBezTo>
                    <a:close/>
                    <a:moveTo>
                      <a:pt x="2344081" y="3283193"/>
                    </a:moveTo>
                    <a:cubicBezTo>
                      <a:pt x="2344362" y="3279403"/>
                      <a:pt x="2343239" y="3275473"/>
                      <a:pt x="2340291" y="3272385"/>
                    </a:cubicBezTo>
                    <a:cubicBezTo>
                      <a:pt x="2320850" y="3249785"/>
                      <a:pt x="2301479" y="3227115"/>
                      <a:pt x="2281897" y="3204656"/>
                    </a:cubicBezTo>
                    <a:cubicBezTo>
                      <a:pt x="2272984" y="3194339"/>
                      <a:pt x="2264210" y="3183881"/>
                      <a:pt x="2255578" y="3173354"/>
                    </a:cubicBezTo>
                    <a:cubicBezTo>
                      <a:pt x="2314533" y="3166686"/>
                      <a:pt x="2375243" y="3156439"/>
                      <a:pt x="2426478" y="3125487"/>
                    </a:cubicBezTo>
                    <a:cubicBezTo>
                      <a:pt x="2497997" y="3085622"/>
                      <a:pt x="2560251" y="3027649"/>
                      <a:pt x="2601169" y="2956201"/>
                    </a:cubicBezTo>
                    <a:cubicBezTo>
                      <a:pt x="2619908" y="2922793"/>
                      <a:pt x="2639911" y="2888613"/>
                      <a:pt x="2650228" y="2851415"/>
                    </a:cubicBezTo>
                    <a:cubicBezTo>
                      <a:pt x="2676758" y="2884753"/>
                      <a:pt x="2702516" y="2918792"/>
                      <a:pt x="2726098" y="2954727"/>
                    </a:cubicBezTo>
                    <a:cubicBezTo>
                      <a:pt x="2730520" y="2962307"/>
                      <a:pt x="2734169" y="2970659"/>
                      <a:pt x="2736345" y="2979362"/>
                    </a:cubicBezTo>
                    <a:cubicBezTo>
                      <a:pt x="2736345" y="2979502"/>
                      <a:pt x="2736345" y="2979643"/>
                      <a:pt x="2736415" y="2979713"/>
                    </a:cubicBezTo>
                    <a:cubicBezTo>
                      <a:pt x="2737538" y="2989750"/>
                      <a:pt x="2737328" y="2999575"/>
                      <a:pt x="2735924" y="3009191"/>
                    </a:cubicBezTo>
                    <a:cubicBezTo>
                      <a:pt x="2718097" y="3008278"/>
                      <a:pt x="2715430" y="3031510"/>
                      <a:pt x="2709815" y="3045547"/>
                    </a:cubicBezTo>
                    <a:cubicBezTo>
                      <a:pt x="2677109" y="3116995"/>
                      <a:pt x="2621803" y="3174827"/>
                      <a:pt x="2555619" y="3215745"/>
                    </a:cubicBezTo>
                    <a:cubicBezTo>
                      <a:pt x="2533300" y="3227045"/>
                      <a:pt x="2510069" y="3236590"/>
                      <a:pt x="2485785" y="3243328"/>
                    </a:cubicBezTo>
                    <a:cubicBezTo>
                      <a:pt x="2475187" y="3249153"/>
                      <a:pt x="2401071" y="3265015"/>
                      <a:pt x="2368225" y="3281649"/>
                    </a:cubicBezTo>
                    <a:cubicBezTo>
                      <a:pt x="2359943" y="3282351"/>
                      <a:pt x="2351731" y="3282631"/>
                      <a:pt x="2344081" y="3283193"/>
                    </a:cubicBezTo>
                    <a:close/>
                    <a:moveTo>
                      <a:pt x="2788422" y="3421528"/>
                    </a:moveTo>
                    <a:cubicBezTo>
                      <a:pt x="2731292" y="3461533"/>
                      <a:pt x="2659282" y="3481606"/>
                      <a:pt x="2589939" y="3470797"/>
                    </a:cubicBezTo>
                    <a:cubicBezTo>
                      <a:pt x="2529370" y="3455918"/>
                      <a:pt x="2483188" y="3408824"/>
                      <a:pt x="2438971" y="3367415"/>
                    </a:cubicBezTo>
                    <a:cubicBezTo>
                      <a:pt x="2418196" y="3347202"/>
                      <a:pt x="2397071" y="3324392"/>
                      <a:pt x="2373348" y="3306284"/>
                    </a:cubicBezTo>
                    <a:cubicBezTo>
                      <a:pt x="2376717" y="3306424"/>
                      <a:pt x="2380016" y="3306494"/>
                      <a:pt x="2383174" y="3306705"/>
                    </a:cubicBezTo>
                    <a:cubicBezTo>
                      <a:pt x="2414056" y="3308600"/>
                      <a:pt x="2443814" y="3299897"/>
                      <a:pt x="2472941" y="3290703"/>
                    </a:cubicBezTo>
                    <a:cubicBezTo>
                      <a:pt x="2511893" y="3280526"/>
                      <a:pt x="2549092" y="3264454"/>
                      <a:pt x="2582780" y="3242486"/>
                    </a:cubicBezTo>
                    <a:cubicBezTo>
                      <a:pt x="2582851" y="3242486"/>
                      <a:pt x="2582851" y="3242416"/>
                      <a:pt x="2582921" y="3242416"/>
                    </a:cubicBezTo>
                    <a:cubicBezTo>
                      <a:pt x="2606433" y="3230765"/>
                      <a:pt x="2629032" y="3217219"/>
                      <a:pt x="2650439" y="3201708"/>
                    </a:cubicBezTo>
                    <a:cubicBezTo>
                      <a:pt x="2679285" y="3182969"/>
                      <a:pt x="2700480" y="3155035"/>
                      <a:pt x="2720624" y="3127593"/>
                    </a:cubicBezTo>
                    <a:cubicBezTo>
                      <a:pt x="2742170" y="3099238"/>
                      <a:pt x="2761822" y="3065900"/>
                      <a:pt x="2770595" y="3030597"/>
                    </a:cubicBezTo>
                    <a:cubicBezTo>
                      <a:pt x="2773122" y="3026386"/>
                      <a:pt x="2774736" y="3021052"/>
                      <a:pt x="2775719" y="3015086"/>
                    </a:cubicBezTo>
                    <a:cubicBezTo>
                      <a:pt x="2795932" y="3038739"/>
                      <a:pt x="2818742" y="3060075"/>
                      <a:pt x="2835166" y="3086745"/>
                    </a:cubicBezTo>
                    <a:cubicBezTo>
                      <a:pt x="2863380" y="3135945"/>
                      <a:pt x="2905000" y="3183179"/>
                      <a:pt x="2907105" y="3242275"/>
                    </a:cubicBezTo>
                    <a:cubicBezTo>
                      <a:pt x="2902754" y="3316741"/>
                      <a:pt x="2851729" y="3384259"/>
                      <a:pt x="2788422" y="3421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5" name="Google Shape;1055;p24"/>
          <p:cNvGrpSpPr/>
          <p:nvPr/>
        </p:nvGrpSpPr>
        <p:grpSpPr>
          <a:xfrm>
            <a:off x="8001450" y="1832645"/>
            <a:ext cx="628624" cy="631642"/>
            <a:chOff x="8001450" y="1832645"/>
            <a:chExt cx="628624" cy="631642"/>
          </a:xfrm>
        </p:grpSpPr>
        <p:grpSp>
          <p:nvGrpSpPr>
            <p:cNvPr id="1056" name="Google Shape;1056;p24"/>
            <p:cNvGrpSpPr/>
            <p:nvPr/>
          </p:nvGrpSpPr>
          <p:grpSpPr>
            <a:xfrm rot="523881">
              <a:off x="8040278" y="1871245"/>
              <a:ext cx="550818" cy="553611"/>
              <a:chOff x="16080420" y="3743239"/>
              <a:chExt cx="1101649" cy="1107234"/>
            </a:xfrm>
          </p:grpSpPr>
          <p:sp>
            <p:nvSpPr>
              <p:cNvPr id="1057" name="Google Shape;1057;p24"/>
              <p:cNvSpPr/>
              <p:nvPr/>
            </p:nvSpPr>
            <p:spPr>
              <a:xfrm>
                <a:off x="16080420" y="3758967"/>
                <a:ext cx="946316" cy="1067616"/>
              </a:xfrm>
              <a:custGeom>
                <a:avLst/>
                <a:gdLst/>
                <a:ahLst/>
                <a:cxnLst/>
                <a:rect l="l" t="t" r="r" b="b"/>
                <a:pathLst>
                  <a:path w="946316" h="1067616" extrusionOk="0">
                    <a:moveTo>
                      <a:pt x="923632" y="530181"/>
                    </a:moveTo>
                    <a:cubicBezTo>
                      <a:pt x="930190" y="527125"/>
                      <a:pt x="937591" y="525199"/>
                      <a:pt x="943330" y="520703"/>
                    </a:cubicBezTo>
                    <a:cubicBezTo>
                      <a:pt x="949135" y="515034"/>
                      <a:pt x="945767" y="505910"/>
                      <a:pt x="939319" y="502411"/>
                    </a:cubicBezTo>
                    <a:cubicBezTo>
                      <a:pt x="919156" y="490453"/>
                      <a:pt x="893875" y="492070"/>
                      <a:pt x="873335" y="480599"/>
                    </a:cubicBezTo>
                    <a:cubicBezTo>
                      <a:pt x="805114" y="445167"/>
                      <a:pt x="750829" y="389539"/>
                      <a:pt x="697142" y="335505"/>
                    </a:cubicBezTo>
                    <a:cubicBezTo>
                      <a:pt x="675029" y="315995"/>
                      <a:pt x="658301" y="291924"/>
                      <a:pt x="641306" y="268074"/>
                    </a:cubicBezTo>
                    <a:cubicBezTo>
                      <a:pt x="613123" y="232797"/>
                      <a:pt x="586999" y="195726"/>
                      <a:pt x="566925" y="155179"/>
                    </a:cubicBezTo>
                    <a:cubicBezTo>
                      <a:pt x="543416" y="105951"/>
                      <a:pt x="523187" y="54286"/>
                      <a:pt x="500409" y="4593"/>
                    </a:cubicBezTo>
                    <a:cubicBezTo>
                      <a:pt x="498061" y="208"/>
                      <a:pt x="491857" y="-1320"/>
                      <a:pt x="487669" y="1249"/>
                    </a:cubicBezTo>
                    <a:cubicBezTo>
                      <a:pt x="481399" y="4792"/>
                      <a:pt x="482795" y="12277"/>
                      <a:pt x="485719" y="17592"/>
                    </a:cubicBezTo>
                    <a:cubicBezTo>
                      <a:pt x="476901" y="57475"/>
                      <a:pt x="463895" y="97713"/>
                      <a:pt x="444751" y="133986"/>
                    </a:cubicBezTo>
                    <a:cubicBezTo>
                      <a:pt x="432609" y="155245"/>
                      <a:pt x="418096" y="175021"/>
                      <a:pt x="402364" y="193755"/>
                    </a:cubicBezTo>
                    <a:cubicBezTo>
                      <a:pt x="375732" y="225843"/>
                      <a:pt x="348722" y="257732"/>
                      <a:pt x="317835" y="285834"/>
                    </a:cubicBezTo>
                    <a:cubicBezTo>
                      <a:pt x="286018" y="314866"/>
                      <a:pt x="255507" y="344828"/>
                      <a:pt x="221164" y="371291"/>
                    </a:cubicBezTo>
                    <a:cubicBezTo>
                      <a:pt x="176983" y="406657"/>
                      <a:pt x="128990" y="436730"/>
                      <a:pt x="79957" y="464876"/>
                    </a:cubicBezTo>
                    <a:cubicBezTo>
                      <a:pt x="63583" y="474132"/>
                      <a:pt x="46787" y="482680"/>
                      <a:pt x="29571" y="490298"/>
                    </a:cubicBezTo>
                    <a:cubicBezTo>
                      <a:pt x="22459" y="493398"/>
                      <a:pt x="15324" y="496432"/>
                      <a:pt x="8079" y="499200"/>
                    </a:cubicBezTo>
                    <a:cubicBezTo>
                      <a:pt x="4778" y="500130"/>
                      <a:pt x="1986" y="502345"/>
                      <a:pt x="745" y="505578"/>
                    </a:cubicBezTo>
                    <a:cubicBezTo>
                      <a:pt x="-1493" y="510516"/>
                      <a:pt x="1543" y="516695"/>
                      <a:pt x="6750" y="518024"/>
                    </a:cubicBezTo>
                    <a:cubicBezTo>
                      <a:pt x="29970" y="521700"/>
                      <a:pt x="53944" y="517559"/>
                      <a:pt x="77098" y="522608"/>
                    </a:cubicBezTo>
                    <a:cubicBezTo>
                      <a:pt x="103886" y="528365"/>
                      <a:pt x="129345" y="539017"/>
                      <a:pt x="153828" y="551152"/>
                    </a:cubicBezTo>
                    <a:cubicBezTo>
                      <a:pt x="199162" y="574095"/>
                      <a:pt x="242523" y="601178"/>
                      <a:pt x="278794" y="637053"/>
                    </a:cubicBezTo>
                    <a:cubicBezTo>
                      <a:pt x="308418" y="663959"/>
                      <a:pt x="337644" y="691729"/>
                      <a:pt x="358981" y="725898"/>
                    </a:cubicBezTo>
                    <a:cubicBezTo>
                      <a:pt x="392106" y="775304"/>
                      <a:pt x="430282" y="821343"/>
                      <a:pt x="456561" y="875067"/>
                    </a:cubicBezTo>
                    <a:cubicBezTo>
                      <a:pt x="475239" y="910587"/>
                      <a:pt x="494405" y="945266"/>
                      <a:pt x="509671" y="982691"/>
                    </a:cubicBezTo>
                    <a:cubicBezTo>
                      <a:pt x="518224" y="1003640"/>
                      <a:pt x="525336" y="1025143"/>
                      <a:pt x="533379" y="1046247"/>
                    </a:cubicBezTo>
                    <a:cubicBezTo>
                      <a:pt x="536060" y="1052292"/>
                      <a:pt x="537168" y="1059401"/>
                      <a:pt x="541644" y="1064450"/>
                    </a:cubicBezTo>
                    <a:cubicBezTo>
                      <a:pt x="545300" y="1068325"/>
                      <a:pt x="551637" y="1068635"/>
                      <a:pt x="555802" y="1065424"/>
                    </a:cubicBezTo>
                    <a:cubicBezTo>
                      <a:pt x="563136" y="1058161"/>
                      <a:pt x="562161" y="1046513"/>
                      <a:pt x="565086" y="1037101"/>
                    </a:cubicBezTo>
                    <a:cubicBezTo>
                      <a:pt x="572464" y="1004681"/>
                      <a:pt x="579444" y="972083"/>
                      <a:pt x="589525" y="940372"/>
                    </a:cubicBezTo>
                    <a:cubicBezTo>
                      <a:pt x="597967" y="912292"/>
                      <a:pt x="606808" y="884345"/>
                      <a:pt x="617022" y="856885"/>
                    </a:cubicBezTo>
                    <a:cubicBezTo>
                      <a:pt x="633020" y="814766"/>
                      <a:pt x="645339" y="771096"/>
                      <a:pt x="665125" y="730504"/>
                    </a:cubicBezTo>
                    <a:cubicBezTo>
                      <a:pt x="702837" y="653551"/>
                      <a:pt x="792263" y="596616"/>
                      <a:pt x="865625" y="555759"/>
                    </a:cubicBezTo>
                    <a:cubicBezTo>
                      <a:pt x="884414" y="546502"/>
                      <a:pt x="904289" y="538375"/>
                      <a:pt x="923632" y="530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16928898" y="3743239"/>
                <a:ext cx="253171" cy="311414"/>
              </a:xfrm>
              <a:custGeom>
                <a:avLst/>
                <a:gdLst/>
                <a:ahLst/>
                <a:cxnLst/>
                <a:rect l="l" t="t" r="r" b="b"/>
                <a:pathLst>
                  <a:path w="253171" h="311414" extrusionOk="0">
                    <a:moveTo>
                      <a:pt x="209182" y="85982"/>
                    </a:moveTo>
                    <a:cubicBezTo>
                      <a:pt x="184876" y="68908"/>
                      <a:pt x="162962" y="47051"/>
                      <a:pt x="149535" y="20344"/>
                    </a:cubicBezTo>
                    <a:cubicBezTo>
                      <a:pt x="148183" y="17532"/>
                      <a:pt x="146034" y="11375"/>
                      <a:pt x="142135" y="10180"/>
                    </a:cubicBezTo>
                    <a:cubicBezTo>
                      <a:pt x="142644" y="7456"/>
                      <a:pt x="143398" y="4488"/>
                      <a:pt x="142312" y="1787"/>
                    </a:cubicBezTo>
                    <a:cubicBezTo>
                      <a:pt x="141736" y="37"/>
                      <a:pt x="139210" y="-760"/>
                      <a:pt x="138035" y="945"/>
                    </a:cubicBezTo>
                    <a:cubicBezTo>
                      <a:pt x="133028" y="9072"/>
                      <a:pt x="128840" y="18063"/>
                      <a:pt x="123988" y="26434"/>
                    </a:cubicBezTo>
                    <a:cubicBezTo>
                      <a:pt x="113751" y="45368"/>
                      <a:pt x="100435" y="62309"/>
                      <a:pt x="86210" y="78608"/>
                    </a:cubicBezTo>
                    <a:cubicBezTo>
                      <a:pt x="64607" y="104650"/>
                      <a:pt x="36933" y="124514"/>
                      <a:pt x="6157" y="138332"/>
                    </a:cubicBezTo>
                    <a:cubicBezTo>
                      <a:pt x="2168" y="140281"/>
                      <a:pt x="-446" y="144489"/>
                      <a:pt x="63" y="148984"/>
                    </a:cubicBezTo>
                    <a:cubicBezTo>
                      <a:pt x="551" y="155738"/>
                      <a:pt x="7486" y="158684"/>
                      <a:pt x="12781" y="161275"/>
                    </a:cubicBezTo>
                    <a:cubicBezTo>
                      <a:pt x="20448" y="164995"/>
                      <a:pt x="26940" y="168029"/>
                      <a:pt x="34784" y="171993"/>
                    </a:cubicBezTo>
                    <a:cubicBezTo>
                      <a:pt x="34739" y="171971"/>
                      <a:pt x="34651" y="171926"/>
                      <a:pt x="34562" y="171882"/>
                    </a:cubicBezTo>
                    <a:cubicBezTo>
                      <a:pt x="34274" y="171749"/>
                      <a:pt x="34008" y="171616"/>
                      <a:pt x="33720" y="171461"/>
                    </a:cubicBezTo>
                    <a:cubicBezTo>
                      <a:pt x="34119" y="171638"/>
                      <a:pt x="34495" y="171838"/>
                      <a:pt x="34872" y="172037"/>
                    </a:cubicBezTo>
                    <a:cubicBezTo>
                      <a:pt x="35204" y="172214"/>
                      <a:pt x="35559" y="172369"/>
                      <a:pt x="35891" y="172546"/>
                    </a:cubicBezTo>
                    <a:cubicBezTo>
                      <a:pt x="35271" y="172258"/>
                      <a:pt x="35160" y="172214"/>
                      <a:pt x="35049" y="172148"/>
                    </a:cubicBezTo>
                    <a:cubicBezTo>
                      <a:pt x="34983" y="172103"/>
                      <a:pt x="34894" y="172081"/>
                      <a:pt x="34828" y="172037"/>
                    </a:cubicBezTo>
                    <a:cubicBezTo>
                      <a:pt x="82466" y="196706"/>
                      <a:pt x="124032" y="241041"/>
                      <a:pt x="140805" y="292505"/>
                    </a:cubicBezTo>
                    <a:cubicBezTo>
                      <a:pt x="143530" y="298950"/>
                      <a:pt x="144173" y="310000"/>
                      <a:pt x="153058" y="311262"/>
                    </a:cubicBezTo>
                    <a:cubicBezTo>
                      <a:pt x="162032" y="312768"/>
                      <a:pt x="165488" y="302759"/>
                      <a:pt x="166818" y="295628"/>
                    </a:cubicBezTo>
                    <a:cubicBezTo>
                      <a:pt x="169277" y="285707"/>
                      <a:pt x="171471" y="275764"/>
                      <a:pt x="174019" y="265887"/>
                    </a:cubicBezTo>
                    <a:cubicBezTo>
                      <a:pt x="180466" y="240797"/>
                      <a:pt x="187534" y="215685"/>
                      <a:pt x="201117" y="193274"/>
                    </a:cubicBezTo>
                    <a:cubicBezTo>
                      <a:pt x="214987" y="167918"/>
                      <a:pt x="238341" y="149117"/>
                      <a:pt x="252610" y="124270"/>
                    </a:cubicBezTo>
                    <a:cubicBezTo>
                      <a:pt x="258127" y="104296"/>
                      <a:pt x="221479" y="96124"/>
                      <a:pt x="209182" y="8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17086366" y="4557324"/>
                <a:ext cx="44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4" h="88" extrusionOk="0">
                    <a:moveTo>
                      <a:pt x="0" y="0"/>
                    </a:moveTo>
                    <a:cubicBezTo>
                      <a:pt x="22" y="22"/>
                      <a:pt x="22" y="66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22" y="66"/>
                      <a:pt x="0" y="2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16910567" y="4534902"/>
                <a:ext cx="268185" cy="315571"/>
              </a:xfrm>
              <a:custGeom>
                <a:avLst/>
                <a:gdLst/>
                <a:ahLst/>
                <a:cxnLst/>
                <a:rect l="l" t="t" r="r" b="b"/>
                <a:pathLst>
                  <a:path w="268185" h="315571" extrusionOk="0">
                    <a:moveTo>
                      <a:pt x="259264" y="128385"/>
                    </a:moveTo>
                    <a:cubicBezTo>
                      <a:pt x="246257" y="116139"/>
                      <a:pt x="231412" y="106018"/>
                      <a:pt x="219425" y="92687"/>
                    </a:cubicBezTo>
                    <a:cubicBezTo>
                      <a:pt x="200570" y="72159"/>
                      <a:pt x="188162" y="47290"/>
                      <a:pt x="175842" y="22510"/>
                    </a:cubicBezTo>
                    <a:cubicBezTo>
                      <a:pt x="175864" y="22576"/>
                      <a:pt x="175887" y="22621"/>
                      <a:pt x="175909" y="22665"/>
                    </a:cubicBezTo>
                    <a:cubicBezTo>
                      <a:pt x="173228" y="17727"/>
                      <a:pt x="171455" y="12434"/>
                      <a:pt x="170414" y="6920"/>
                    </a:cubicBezTo>
                    <a:cubicBezTo>
                      <a:pt x="169904" y="4617"/>
                      <a:pt x="168109" y="2513"/>
                      <a:pt x="166093" y="1317"/>
                    </a:cubicBezTo>
                    <a:cubicBezTo>
                      <a:pt x="157851" y="-3400"/>
                      <a:pt x="149298" y="5436"/>
                      <a:pt x="152732" y="13829"/>
                    </a:cubicBezTo>
                    <a:cubicBezTo>
                      <a:pt x="114888" y="66423"/>
                      <a:pt x="75958" y="95965"/>
                      <a:pt x="13652" y="114965"/>
                    </a:cubicBezTo>
                    <a:cubicBezTo>
                      <a:pt x="-27205" y="127743"/>
                      <a:pt x="35477" y="161425"/>
                      <a:pt x="47863" y="173383"/>
                    </a:cubicBezTo>
                    <a:cubicBezTo>
                      <a:pt x="62974" y="185696"/>
                      <a:pt x="74828" y="201596"/>
                      <a:pt x="82229" y="219622"/>
                    </a:cubicBezTo>
                    <a:cubicBezTo>
                      <a:pt x="89696" y="237117"/>
                      <a:pt x="94504" y="254877"/>
                      <a:pt x="96586" y="274497"/>
                    </a:cubicBezTo>
                    <a:cubicBezTo>
                      <a:pt x="97539" y="283377"/>
                      <a:pt x="98204" y="292280"/>
                      <a:pt x="99112" y="301182"/>
                    </a:cubicBezTo>
                    <a:cubicBezTo>
                      <a:pt x="99400" y="306320"/>
                      <a:pt x="100619" y="311856"/>
                      <a:pt x="105538" y="314491"/>
                    </a:cubicBezTo>
                    <a:cubicBezTo>
                      <a:pt x="120826" y="320714"/>
                      <a:pt x="128160" y="298436"/>
                      <a:pt x="135539" y="288891"/>
                    </a:cubicBezTo>
                    <a:cubicBezTo>
                      <a:pt x="151026" y="263558"/>
                      <a:pt x="168109" y="239242"/>
                      <a:pt x="187652" y="216566"/>
                    </a:cubicBezTo>
                    <a:cubicBezTo>
                      <a:pt x="206751" y="191941"/>
                      <a:pt x="235112" y="177480"/>
                      <a:pt x="258909" y="158059"/>
                    </a:cubicBezTo>
                    <a:cubicBezTo>
                      <a:pt x="272137" y="149511"/>
                      <a:pt x="270276" y="137885"/>
                      <a:pt x="25926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24"/>
            <p:cNvSpPr/>
            <p:nvPr/>
          </p:nvSpPr>
          <p:spPr>
            <a:xfrm rot="533899">
              <a:off x="8040017" y="1874250"/>
              <a:ext cx="474133" cy="534908"/>
            </a:xfrm>
            <a:custGeom>
              <a:avLst/>
              <a:gdLst/>
              <a:ahLst/>
              <a:cxnLst/>
              <a:rect l="l" t="t" r="r" b="b"/>
              <a:pathLst>
                <a:path w="946316" h="1067616" extrusionOk="0">
                  <a:moveTo>
                    <a:pt x="541644" y="1064450"/>
                  </a:moveTo>
                  <a:cubicBezTo>
                    <a:pt x="537168" y="1059401"/>
                    <a:pt x="536060" y="1052292"/>
                    <a:pt x="533379" y="1046247"/>
                  </a:cubicBezTo>
                  <a:cubicBezTo>
                    <a:pt x="525336" y="1025143"/>
                    <a:pt x="518224" y="1003640"/>
                    <a:pt x="509671" y="982691"/>
                  </a:cubicBezTo>
                  <a:cubicBezTo>
                    <a:pt x="494405" y="945266"/>
                    <a:pt x="475239" y="910587"/>
                    <a:pt x="456561" y="875067"/>
                  </a:cubicBezTo>
                  <a:cubicBezTo>
                    <a:pt x="430282" y="821343"/>
                    <a:pt x="392106" y="775304"/>
                    <a:pt x="358981" y="725898"/>
                  </a:cubicBezTo>
                  <a:cubicBezTo>
                    <a:pt x="337644" y="691729"/>
                    <a:pt x="308418" y="663959"/>
                    <a:pt x="278794" y="637053"/>
                  </a:cubicBezTo>
                  <a:cubicBezTo>
                    <a:pt x="242523" y="601178"/>
                    <a:pt x="199162" y="574095"/>
                    <a:pt x="153828" y="551152"/>
                  </a:cubicBezTo>
                  <a:cubicBezTo>
                    <a:pt x="129345" y="539017"/>
                    <a:pt x="103886" y="528365"/>
                    <a:pt x="77098" y="522608"/>
                  </a:cubicBezTo>
                  <a:cubicBezTo>
                    <a:pt x="53944" y="517559"/>
                    <a:pt x="29970" y="521700"/>
                    <a:pt x="6750" y="518024"/>
                  </a:cubicBezTo>
                  <a:cubicBezTo>
                    <a:pt x="1543" y="516695"/>
                    <a:pt x="-1493" y="510516"/>
                    <a:pt x="745" y="505578"/>
                  </a:cubicBezTo>
                  <a:cubicBezTo>
                    <a:pt x="1986" y="502345"/>
                    <a:pt x="4778" y="500130"/>
                    <a:pt x="8079" y="499200"/>
                  </a:cubicBezTo>
                  <a:cubicBezTo>
                    <a:pt x="15324" y="496432"/>
                    <a:pt x="22459" y="493398"/>
                    <a:pt x="29571" y="490298"/>
                  </a:cubicBezTo>
                  <a:cubicBezTo>
                    <a:pt x="46787" y="482680"/>
                    <a:pt x="63583" y="474132"/>
                    <a:pt x="79957" y="464876"/>
                  </a:cubicBezTo>
                  <a:cubicBezTo>
                    <a:pt x="128990" y="436730"/>
                    <a:pt x="176983" y="406657"/>
                    <a:pt x="221164" y="371291"/>
                  </a:cubicBezTo>
                  <a:cubicBezTo>
                    <a:pt x="255507" y="344828"/>
                    <a:pt x="286018" y="314866"/>
                    <a:pt x="317835" y="285834"/>
                  </a:cubicBezTo>
                  <a:cubicBezTo>
                    <a:pt x="348722" y="257732"/>
                    <a:pt x="375732" y="225843"/>
                    <a:pt x="402364" y="193755"/>
                  </a:cubicBezTo>
                  <a:cubicBezTo>
                    <a:pt x="418096" y="175021"/>
                    <a:pt x="432609" y="155245"/>
                    <a:pt x="444751" y="133986"/>
                  </a:cubicBezTo>
                  <a:cubicBezTo>
                    <a:pt x="463895" y="97713"/>
                    <a:pt x="476901" y="57475"/>
                    <a:pt x="485719" y="17592"/>
                  </a:cubicBezTo>
                  <a:cubicBezTo>
                    <a:pt x="482795" y="12277"/>
                    <a:pt x="481399" y="4792"/>
                    <a:pt x="487669" y="1249"/>
                  </a:cubicBezTo>
                  <a:cubicBezTo>
                    <a:pt x="491857" y="-1320"/>
                    <a:pt x="498061" y="208"/>
                    <a:pt x="500409" y="4593"/>
                  </a:cubicBezTo>
                  <a:cubicBezTo>
                    <a:pt x="523187" y="54286"/>
                    <a:pt x="543416" y="105951"/>
                    <a:pt x="566925" y="155179"/>
                  </a:cubicBezTo>
                  <a:cubicBezTo>
                    <a:pt x="586999" y="195726"/>
                    <a:pt x="613123" y="232797"/>
                    <a:pt x="641306" y="268074"/>
                  </a:cubicBezTo>
                  <a:cubicBezTo>
                    <a:pt x="658301" y="291924"/>
                    <a:pt x="675029" y="315995"/>
                    <a:pt x="697142" y="335505"/>
                  </a:cubicBezTo>
                  <a:cubicBezTo>
                    <a:pt x="750829" y="389539"/>
                    <a:pt x="805114" y="445167"/>
                    <a:pt x="873335" y="480599"/>
                  </a:cubicBezTo>
                  <a:cubicBezTo>
                    <a:pt x="893875" y="492070"/>
                    <a:pt x="919156" y="490453"/>
                    <a:pt x="939319" y="502411"/>
                  </a:cubicBezTo>
                  <a:cubicBezTo>
                    <a:pt x="945767" y="505910"/>
                    <a:pt x="949135" y="515034"/>
                    <a:pt x="943330" y="520703"/>
                  </a:cubicBezTo>
                  <a:cubicBezTo>
                    <a:pt x="937591" y="525199"/>
                    <a:pt x="930190" y="527125"/>
                    <a:pt x="923632" y="530181"/>
                  </a:cubicBezTo>
                  <a:cubicBezTo>
                    <a:pt x="904289" y="538375"/>
                    <a:pt x="884414" y="546502"/>
                    <a:pt x="865625" y="555759"/>
                  </a:cubicBezTo>
                  <a:cubicBezTo>
                    <a:pt x="792263" y="596616"/>
                    <a:pt x="702837" y="653551"/>
                    <a:pt x="665125" y="730504"/>
                  </a:cubicBezTo>
                  <a:cubicBezTo>
                    <a:pt x="645339" y="771096"/>
                    <a:pt x="633020" y="814766"/>
                    <a:pt x="617022" y="856885"/>
                  </a:cubicBezTo>
                  <a:cubicBezTo>
                    <a:pt x="606808" y="884345"/>
                    <a:pt x="597967" y="912292"/>
                    <a:pt x="589525" y="940372"/>
                  </a:cubicBezTo>
                  <a:cubicBezTo>
                    <a:pt x="579444" y="972083"/>
                    <a:pt x="572464" y="1004681"/>
                    <a:pt x="565086" y="1037101"/>
                  </a:cubicBezTo>
                  <a:cubicBezTo>
                    <a:pt x="562161" y="1046513"/>
                    <a:pt x="563136" y="1058161"/>
                    <a:pt x="555802" y="1065424"/>
                  </a:cubicBezTo>
                  <a:cubicBezTo>
                    <a:pt x="551637" y="1068635"/>
                    <a:pt x="545300" y="1068325"/>
                    <a:pt x="541644" y="1064450"/>
                  </a:cubicBezTo>
                  <a:close/>
                  <a:moveTo>
                    <a:pt x="401124" y="753956"/>
                  </a:moveTo>
                  <a:cubicBezTo>
                    <a:pt x="436996" y="799574"/>
                    <a:pt x="465579" y="850021"/>
                    <a:pt x="491813" y="901663"/>
                  </a:cubicBezTo>
                  <a:cubicBezTo>
                    <a:pt x="514125" y="942764"/>
                    <a:pt x="532161" y="985902"/>
                    <a:pt x="547360" y="1030103"/>
                  </a:cubicBezTo>
                  <a:cubicBezTo>
                    <a:pt x="562006" y="959882"/>
                    <a:pt x="583676" y="891476"/>
                    <a:pt x="608824" y="824355"/>
                  </a:cubicBezTo>
                  <a:cubicBezTo>
                    <a:pt x="620168" y="792864"/>
                    <a:pt x="630206" y="760821"/>
                    <a:pt x="644298" y="730416"/>
                  </a:cubicBezTo>
                  <a:cubicBezTo>
                    <a:pt x="657503" y="699546"/>
                    <a:pt x="677710" y="672640"/>
                    <a:pt x="702216" y="649808"/>
                  </a:cubicBezTo>
                  <a:cubicBezTo>
                    <a:pt x="718302" y="633709"/>
                    <a:pt x="734809" y="617897"/>
                    <a:pt x="753443" y="604721"/>
                  </a:cubicBezTo>
                  <a:cubicBezTo>
                    <a:pt x="803651" y="567628"/>
                    <a:pt x="857560" y="535452"/>
                    <a:pt x="915966" y="513019"/>
                  </a:cubicBezTo>
                  <a:cubicBezTo>
                    <a:pt x="901209" y="509166"/>
                    <a:pt x="885921" y="506973"/>
                    <a:pt x="871917" y="500640"/>
                  </a:cubicBezTo>
                  <a:cubicBezTo>
                    <a:pt x="847101" y="488903"/>
                    <a:pt x="823460" y="474066"/>
                    <a:pt x="801768" y="457258"/>
                  </a:cubicBezTo>
                  <a:cubicBezTo>
                    <a:pt x="765940" y="428204"/>
                    <a:pt x="730887" y="398242"/>
                    <a:pt x="699579" y="364271"/>
                  </a:cubicBezTo>
                  <a:cubicBezTo>
                    <a:pt x="674786" y="340931"/>
                    <a:pt x="651100" y="316615"/>
                    <a:pt x="632510" y="287893"/>
                  </a:cubicBezTo>
                  <a:cubicBezTo>
                    <a:pt x="612591" y="260788"/>
                    <a:pt x="590766" y="235100"/>
                    <a:pt x="573904" y="205869"/>
                  </a:cubicBezTo>
                  <a:cubicBezTo>
                    <a:pt x="539938" y="152411"/>
                    <a:pt x="519930" y="91800"/>
                    <a:pt x="493053" y="34777"/>
                  </a:cubicBezTo>
                  <a:cubicBezTo>
                    <a:pt x="472425" y="139412"/>
                    <a:pt x="434381" y="182616"/>
                    <a:pt x="366381" y="260301"/>
                  </a:cubicBezTo>
                  <a:cubicBezTo>
                    <a:pt x="326587" y="302177"/>
                    <a:pt x="283780" y="341396"/>
                    <a:pt x="239621" y="378643"/>
                  </a:cubicBezTo>
                  <a:cubicBezTo>
                    <a:pt x="180616" y="426122"/>
                    <a:pt x="116449" y="467467"/>
                    <a:pt x="48715" y="501348"/>
                  </a:cubicBezTo>
                  <a:cubicBezTo>
                    <a:pt x="103820" y="501902"/>
                    <a:pt x="153939" y="529473"/>
                    <a:pt x="200934" y="555559"/>
                  </a:cubicBezTo>
                  <a:cubicBezTo>
                    <a:pt x="251718" y="583395"/>
                    <a:pt x="293573" y="624009"/>
                    <a:pt x="334409" y="664468"/>
                  </a:cubicBezTo>
                  <a:cubicBezTo>
                    <a:pt x="360842" y="691042"/>
                    <a:pt x="378989" y="724060"/>
                    <a:pt x="401124" y="753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 rot="533899">
              <a:off x="8491923" y="1906317"/>
              <a:ext cx="126846" cy="156028"/>
            </a:xfrm>
            <a:custGeom>
              <a:avLst/>
              <a:gdLst/>
              <a:ahLst/>
              <a:cxnLst/>
              <a:rect l="l" t="t" r="r" b="b"/>
              <a:pathLst>
                <a:path w="253171" h="311414" extrusionOk="0">
                  <a:moveTo>
                    <a:pt x="153058" y="311262"/>
                  </a:moveTo>
                  <a:cubicBezTo>
                    <a:pt x="144173" y="310000"/>
                    <a:pt x="143530" y="298950"/>
                    <a:pt x="140805" y="292505"/>
                  </a:cubicBezTo>
                  <a:cubicBezTo>
                    <a:pt x="124032" y="241041"/>
                    <a:pt x="82466" y="196706"/>
                    <a:pt x="34828" y="172037"/>
                  </a:cubicBezTo>
                  <a:cubicBezTo>
                    <a:pt x="34894" y="172081"/>
                    <a:pt x="34983" y="172103"/>
                    <a:pt x="35049" y="172148"/>
                  </a:cubicBezTo>
                  <a:cubicBezTo>
                    <a:pt x="35160" y="172214"/>
                    <a:pt x="35271" y="172258"/>
                    <a:pt x="35891" y="172546"/>
                  </a:cubicBezTo>
                  <a:cubicBezTo>
                    <a:pt x="35559" y="172369"/>
                    <a:pt x="35204" y="172214"/>
                    <a:pt x="34872" y="172037"/>
                  </a:cubicBezTo>
                  <a:cubicBezTo>
                    <a:pt x="34495" y="171838"/>
                    <a:pt x="34119" y="171638"/>
                    <a:pt x="33720" y="171461"/>
                  </a:cubicBezTo>
                  <a:cubicBezTo>
                    <a:pt x="34008" y="171616"/>
                    <a:pt x="34274" y="171749"/>
                    <a:pt x="34562" y="171882"/>
                  </a:cubicBezTo>
                  <a:cubicBezTo>
                    <a:pt x="34651" y="171926"/>
                    <a:pt x="34739" y="171971"/>
                    <a:pt x="34784" y="171993"/>
                  </a:cubicBezTo>
                  <a:cubicBezTo>
                    <a:pt x="26940" y="168029"/>
                    <a:pt x="20448" y="164995"/>
                    <a:pt x="12781" y="161275"/>
                  </a:cubicBezTo>
                  <a:cubicBezTo>
                    <a:pt x="7486" y="158684"/>
                    <a:pt x="551" y="155738"/>
                    <a:pt x="63" y="148984"/>
                  </a:cubicBezTo>
                  <a:cubicBezTo>
                    <a:pt x="-446" y="144489"/>
                    <a:pt x="2168" y="140281"/>
                    <a:pt x="6157" y="138332"/>
                  </a:cubicBezTo>
                  <a:cubicBezTo>
                    <a:pt x="36933" y="124514"/>
                    <a:pt x="64607" y="104650"/>
                    <a:pt x="86210" y="78608"/>
                  </a:cubicBezTo>
                  <a:cubicBezTo>
                    <a:pt x="100435" y="62309"/>
                    <a:pt x="113751" y="45368"/>
                    <a:pt x="123988" y="26434"/>
                  </a:cubicBezTo>
                  <a:cubicBezTo>
                    <a:pt x="128840" y="18063"/>
                    <a:pt x="133028" y="9072"/>
                    <a:pt x="138035" y="945"/>
                  </a:cubicBezTo>
                  <a:cubicBezTo>
                    <a:pt x="139210" y="-760"/>
                    <a:pt x="141736" y="37"/>
                    <a:pt x="142312" y="1787"/>
                  </a:cubicBezTo>
                  <a:cubicBezTo>
                    <a:pt x="143398" y="4488"/>
                    <a:pt x="142644" y="7456"/>
                    <a:pt x="142135" y="10180"/>
                  </a:cubicBezTo>
                  <a:cubicBezTo>
                    <a:pt x="146034" y="11375"/>
                    <a:pt x="148183" y="17532"/>
                    <a:pt x="149535" y="20344"/>
                  </a:cubicBezTo>
                  <a:cubicBezTo>
                    <a:pt x="162962" y="47051"/>
                    <a:pt x="184876" y="68908"/>
                    <a:pt x="209182" y="85982"/>
                  </a:cubicBezTo>
                  <a:cubicBezTo>
                    <a:pt x="221479" y="96124"/>
                    <a:pt x="258127" y="104296"/>
                    <a:pt x="252610" y="124270"/>
                  </a:cubicBezTo>
                  <a:cubicBezTo>
                    <a:pt x="238341" y="149117"/>
                    <a:pt x="214987" y="167918"/>
                    <a:pt x="201117" y="193274"/>
                  </a:cubicBezTo>
                  <a:cubicBezTo>
                    <a:pt x="187534" y="215685"/>
                    <a:pt x="180466" y="240797"/>
                    <a:pt x="174019" y="265887"/>
                  </a:cubicBezTo>
                  <a:cubicBezTo>
                    <a:pt x="171471" y="275764"/>
                    <a:pt x="169277" y="285707"/>
                    <a:pt x="166818" y="295628"/>
                  </a:cubicBezTo>
                  <a:cubicBezTo>
                    <a:pt x="165488" y="302759"/>
                    <a:pt x="162032" y="312768"/>
                    <a:pt x="153058" y="311262"/>
                  </a:cubicBezTo>
                  <a:close/>
                  <a:moveTo>
                    <a:pt x="33166" y="150889"/>
                  </a:moveTo>
                  <a:cubicBezTo>
                    <a:pt x="84681" y="174318"/>
                    <a:pt x="131699" y="219560"/>
                    <a:pt x="153102" y="272331"/>
                  </a:cubicBezTo>
                  <a:cubicBezTo>
                    <a:pt x="168989" y="200316"/>
                    <a:pt x="186537" y="175780"/>
                    <a:pt x="232934" y="120971"/>
                  </a:cubicBezTo>
                  <a:cubicBezTo>
                    <a:pt x="218222" y="111847"/>
                    <a:pt x="201936" y="105314"/>
                    <a:pt x="188509" y="94153"/>
                  </a:cubicBezTo>
                  <a:cubicBezTo>
                    <a:pt x="166795" y="77057"/>
                    <a:pt x="147098" y="56175"/>
                    <a:pt x="134180" y="31594"/>
                  </a:cubicBezTo>
                  <a:cubicBezTo>
                    <a:pt x="124209" y="55045"/>
                    <a:pt x="108234" y="75086"/>
                    <a:pt x="91949" y="94397"/>
                  </a:cubicBezTo>
                  <a:cubicBezTo>
                    <a:pt x="73691" y="116365"/>
                    <a:pt x="51158" y="134280"/>
                    <a:pt x="25832" y="147456"/>
                  </a:cubicBezTo>
                  <a:cubicBezTo>
                    <a:pt x="28291" y="148608"/>
                    <a:pt x="30729" y="149737"/>
                    <a:pt x="33166" y="150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 rot="533899">
              <a:off x="8422553" y="2296736"/>
              <a:ext cx="134369" cy="158111"/>
            </a:xfrm>
            <a:custGeom>
              <a:avLst/>
              <a:gdLst/>
              <a:ahLst/>
              <a:cxnLst/>
              <a:rect l="l" t="t" r="r" b="b"/>
              <a:pathLst>
                <a:path w="268185" h="315571" extrusionOk="0">
                  <a:moveTo>
                    <a:pt x="105538" y="314491"/>
                  </a:moveTo>
                  <a:cubicBezTo>
                    <a:pt x="100619" y="311856"/>
                    <a:pt x="99400" y="306320"/>
                    <a:pt x="99112" y="301182"/>
                  </a:cubicBezTo>
                  <a:cubicBezTo>
                    <a:pt x="98204" y="292280"/>
                    <a:pt x="97539" y="283377"/>
                    <a:pt x="96586" y="274497"/>
                  </a:cubicBezTo>
                  <a:cubicBezTo>
                    <a:pt x="94504" y="254877"/>
                    <a:pt x="89696" y="237117"/>
                    <a:pt x="82229" y="219622"/>
                  </a:cubicBezTo>
                  <a:cubicBezTo>
                    <a:pt x="74828" y="201596"/>
                    <a:pt x="62974" y="185696"/>
                    <a:pt x="47863" y="173383"/>
                  </a:cubicBezTo>
                  <a:cubicBezTo>
                    <a:pt x="35477" y="161425"/>
                    <a:pt x="-27205" y="127743"/>
                    <a:pt x="13652" y="114965"/>
                  </a:cubicBezTo>
                  <a:cubicBezTo>
                    <a:pt x="75958" y="95965"/>
                    <a:pt x="114888" y="66423"/>
                    <a:pt x="152732" y="13829"/>
                  </a:cubicBezTo>
                  <a:cubicBezTo>
                    <a:pt x="149298" y="5436"/>
                    <a:pt x="157851" y="-3400"/>
                    <a:pt x="166093" y="1317"/>
                  </a:cubicBezTo>
                  <a:cubicBezTo>
                    <a:pt x="168109" y="2513"/>
                    <a:pt x="169904" y="4617"/>
                    <a:pt x="170414" y="6920"/>
                  </a:cubicBezTo>
                  <a:cubicBezTo>
                    <a:pt x="171455" y="12434"/>
                    <a:pt x="173228" y="17727"/>
                    <a:pt x="175909" y="22665"/>
                  </a:cubicBezTo>
                  <a:cubicBezTo>
                    <a:pt x="175887" y="22621"/>
                    <a:pt x="175864" y="22576"/>
                    <a:pt x="175842" y="22510"/>
                  </a:cubicBezTo>
                  <a:cubicBezTo>
                    <a:pt x="175820" y="22488"/>
                    <a:pt x="175798" y="22444"/>
                    <a:pt x="175798" y="22421"/>
                  </a:cubicBezTo>
                  <a:cubicBezTo>
                    <a:pt x="188139" y="47224"/>
                    <a:pt x="200547" y="72137"/>
                    <a:pt x="219425" y="92687"/>
                  </a:cubicBezTo>
                  <a:cubicBezTo>
                    <a:pt x="231412" y="106018"/>
                    <a:pt x="246257" y="116139"/>
                    <a:pt x="259264" y="128385"/>
                  </a:cubicBezTo>
                  <a:cubicBezTo>
                    <a:pt x="270276" y="137885"/>
                    <a:pt x="272137" y="149511"/>
                    <a:pt x="258909" y="158059"/>
                  </a:cubicBezTo>
                  <a:cubicBezTo>
                    <a:pt x="235112" y="177480"/>
                    <a:pt x="206751" y="191941"/>
                    <a:pt x="187652" y="216566"/>
                  </a:cubicBezTo>
                  <a:cubicBezTo>
                    <a:pt x="168109" y="239242"/>
                    <a:pt x="151026" y="263558"/>
                    <a:pt x="135539" y="288891"/>
                  </a:cubicBezTo>
                  <a:cubicBezTo>
                    <a:pt x="128160" y="298436"/>
                    <a:pt x="120826" y="320714"/>
                    <a:pt x="105538" y="314491"/>
                  </a:cubicBezTo>
                  <a:close/>
                  <a:moveTo>
                    <a:pt x="115708" y="278749"/>
                  </a:moveTo>
                  <a:cubicBezTo>
                    <a:pt x="115885" y="280676"/>
                    <a:pt x="116062" y="282602"/>
                    <a:pt x="116218" y="284529"/>
                  </a:cubicBezTo>
                  <a:cubicBezTo>
                    <a:pt x="137976" y="249097"/>
                    <a:pt x="161706" y="214285"/>
                    <a:pt x="191596" y="185164"/>
                  </a:cubicBezTo>
                  <a:cubicBezTo>
                    <a:pt x="208679" y="169154"/>
                    <a:pt x="229750" y="158369"/>
                    <a:pt x="247520" y="143178"/>
                  </a:cubicBezTo>
                  <a:cubicBezTo>
                    <a:pt x="232564" y="128894"/>
                    <a:pt x="214927" y="117357"/>
                    <a:pt x="201899" y="101102"/>
                  </a:cubicBezTo>
                  <a:cubicBezTo>
                    <a:pt x="182312" y="78980"/>
                    <a:pt x="169594" y="51941"/>
                    <a:pt x="156566" y="25677"/>
                  </a:cubicBezTo>
                  <a:cubicBezTo>
                    <a:pt x="125546" y="78293"/>
                    <a:pt x="77952" y="110315"/>
                    <a:pt x="21009" y="129846"/>
                  </a:cubicBezTo>
                  <a:cubicBezTo>
                    <a:pt x="38468" y="145370"/>
                    <a:pt x="59606" y="156620"/>
                    <a:pt x="75138" y="174358"/>
                  </a:cubicBezTo>
                  <a:cubicBezTo>
                    <a:pt x="100575" y="202792"/>
                    <a:pt x="112229" y="241523"/>
                    <a:pt x="115708" y="278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 rot="533899">
              <a:off x="8064513" y="1892292"/>
              <a:ext cx="434507" cy="498688"/>
            </a:xfrm>
            <a:custGeom>
              <a:avLst/>
              <a:gdLst/>
              <a:ahLst/>
              <a:cxnLst/>
              <a:rect l="l" t="t" r="r" b="b"/>
              <a:pathLst>
                <a:path w="867228" h="995326" extrusionOk="0">
                  <a:moveTo>
                    <a:pt x="823180" y="465863"/>
                  </a:moveTo>
                  <a:cubicBezTo>
                    <a:pt x="837183" y="472197"/>
                    <a:pt x="852472" y="474389"/>
                    <a:pt x="867228" y="478242"/>
                  </a:cubicBezTo>
                  <a:cubicBezTo>
                    <a:pt x="808844" y="500675"/>
                    <a:pt x="754936" y="532829"/>
                    <a:pt x="704706" y="569944"/>
                  </a:cubicBezTo>
                  <a:cubicBezTo>
                    <a:pt x="686094" y="583098"/>
                    <a:pt x="669565" y="598910"/>
                    <a:pt x="653479" y="615031"/>
                  </a:cubicBezTo>
                  <a:cubicBezTo>
                    <a:pt x="628973" y="637841"/>
                    <a:pt x="608766" y="664747"/>
                    <a:pt x="595560" y="695639"/>
                  </a:cubicBezTo>
                  <a:cubicBezTo>
                    <a:pt x="581468" y="726022"/>
                    <a:pt x="571431" y="758088"/>
                    <a:pt x="560087" y="789578"/>
                  </a:cubicBezTo>
                  <a:cubicBezTo>
                    <a:pt x="534938" y="856699"/>
                    <a:pt x="513269" y="925105"/>
                    <a:pt x="498623" y="995326"/>
                  </a:cubicBezTo>
                  <a:cubicBezTo>
                    <a:pt x="483401" y="951125"/>
                    <a:pt x="465365" y="908009"/>
                    <a:pt x="443053" y="866908"/>
                  </a:cubicBezTo>
                  <a:cubicBezTo>
                    <a:pt x="416841" y="815266"/>
                    <a:pt x="388259" y="764820"/>
                    <a:pt x="352364" y="719201"/>
                  </a:cubicBezTo>
                  <a:cubicBezTo>
                    <a:pt x="330229" y="689283"/>
                    <a:pt x="312083" y="656288"/>
                    <a:pt x="285693" y="629691"/>
                  </a:cubicBezTo>
                  <a:cubicBezTo>
                    <a:pt x="244858" y="589255"/>
                    <a:pt x="203003" y="548641"/>
                    <a:pt x="152219" y="520783"/>
                  </a:cubicBezTo>
                  <a:cubicBezTo>
                    <a:pt x="105246" y="494674"/>
                    <a:pt x="55105" y="467103"/>
                    <a:pt x="0" y="466572"/>
                  </a:cubicBezTo>
                  <a:cubicBezTo>
                    <a:pt x="67734" y="432712"/>
                    <a:pt x="131923" y="391368"/>
                    <a:pt x="190905" y="343867"/>
                  </a:cubicBezTo>
                  <a:cubicBezTo>
                    <a:pt x="235087" y="306619"/>
                    <a:pt x="277872" y="267378"/>
                    <a:pt x="317666" y="225524"/>
                  </a:cubicBezTo>
                  <a:cubicBezTo>
                    <a:pt x="385666" y="147840"/>
                    <a:pt x="423710" y="104635"/>
                    <a:pt x="444360" y="0"/>
                  </a:cubicBezTo>
                  <a:cubicBezTo>
                    <a:pt x="471237" y="57045"/>
                    <a:pt x="491223" y="117634"/>
                    <a:pt x="525189" y="171114"/>
                  </a:cubicBezTo>
                  <a:cubicBezTo>
                    <a:pt x="542051" y="200345"/>
                    <a:pt x="563876" y="226033"/>
                    <a:pt x="583795" y="253139"/>
                  </a:cubicBezTo>
                  <a:cubicBezTo>
                    <a:pt x="602385" y="281839"/>
                    <a:pt x="626071" y="306154"/>
                    <a:pt x="650864" y="329517"/>
                  </a:cubicBezTo>
                  <a:cubicBezTo>
                    <a:pt x="682172" y="363487"/>
                    <a:pt x="717225" y="393449"/>
                    <a:pt x="753053" y="422503"/>
                  </a:cubicBezTo>
                  <a:cubicBezTo>
                    <a:pt x="774745" y="439289"/>
                    <a:pt x="798364" y="454126"/>
                    <a:pt x="823180" y="465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 rot="533899">
              <a:off x="8505181" y="1922320"/>
              <a:ext cx="103753" cy="120605"/>
            </a:xfrm>
            <a:custGeom>
              <a:avLst/>
              <a:gdLst/>
              <a:ahLst/>
              <a:cxnLst/>
              <a:rect l="l" t="t" r="r" b="b"/>
              <a:pathLst>
                <a:path w="207080" h="240715" extrusionOk="0">
                  <a:moveTo>
                    <a:pt x="162655" y="62559"/>
                  </a:moveTo>
                  <a:cubicBezTo>
                    <a:pt x="176082" y="73721"/>
                    <a:pt x="192368" y="80231"/>
                    <a:pt x="207080" y="89377"/>
                  </a:cubicBezTo>
                  <a:cubicBezTo>
                    <a:pt x="160683" y="144186"/>
                    <a:pt x="143135" y="168722"/>
                    <a:pt x="127270" y="240716"/>
                  </a:cubicBezTo>
                  <a:cubicBezTo>
                    <a:pt x="105867" y="187966"/>
                    <a:pt x="58849" y="142724"/>
                    <a:pt x="7312" y="119295"/>
                  </a:cubicBezTo>
                  <a:cubicBezTo>
                    <a:pt x="4897" y="118143"/>
                    <a:pt x="2437" y="117014"/>
                    <a:pt x="0" y="115862"/>
                  </a:cubicBezTo>
                  <a:cubicBezTo>
                    <a:pt x="25326" y="102686"/>
                    <a:pt x="47859" y="84793"/>
                    <a:pt x="66117" y="62803"/>
                  </a:cubicBezTo>
                  <a:cubicBezTo>
                    <a:pt x="82402" y="43471"/>
                    <a:pt x="98400" y="23429"/>
                    <a:pt x="108348" y="0"/>
                  </a:cubicBezTo>
                  <a:cubicBezTo>
                    <a:pt x="121244" y="24603"/>
                    <a:pt x="140963" y="45464"/>
                    <a:pt x="162655" y="62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 rot="533899">
              <a:off x="8433309" y="2309577"/>
              <a:ext cx="113489" cy="129693"/>
            </a:xfrm>
            <a:custGeom>
              <a:avLst/>
              <a:gdLst/>
              <a:ahLst/>
              <a:cxnLst/>
              <a:rect l="l" t="t" r="r" b="b"/>
              <a:pathLst>
                <a:path w="226511" h="258852" extrusionOk="0">
                  <a:moveTo>
                    <a:pt x="180890" y="75404"/>
                  </a:moveTo>
                  <a:cubicBezTo>
                    <a:pt x="193941" y="91636"/>
                    <a:pt x="211556" y="103195"/>
                    <a:pt x="226512" y="117457"/>
                  </a:cubicBezTo>
                  <a:cubicBezTo>
                    <a:pt x="208742" y="132670"/>
                    <a:pt x="187671" y="143455"/>
                    <a:pt x="170587" y="159466"/>
                  </a:cubicBezTo>
                  <a:cubicBezTo>
                    <a:pt x="140697" y="188586"/>
                    <a:pt x="116967" y="223398"/>
                    <a:pt x="95209" y="258852"/>
                  </a:cubicBezTo>
                  <a:cubicBezTo>
                    <a:pt x="95054" y="256926"/>
                    <a:pt x="94877" y="254999"/>
                    <a:pt x="94699" y="253072"/>
                  </a:cubicBezTo>
                  <a:cubicBezTo>
                    <a:pt x="91221" y="215847"/>
                    <a:pt x="79588" y="177115"/>
                    <a:pt x="54130" y="148659"/>
                  </a:cubicBezTo>
                  <a:cubicBezTo>
                    <a:pt x="38598" y="130921"/>
                    <a:pt x="17460" y="119671"/>
                    <a:pt x="0" y="104148"/>
                  </a:cubicBezTo>
                  <a:cubicBezTo>
                    <a:pt x="56922" y="84616"/>
                    <a:pt x="104515" y="52594"/>
                    <a:pt x="135557" y="0"/>
                  </a:cubicBezTo>
                  <a:cubicBezTo>
                    <a:pt x="148585" y="26242"/>
                    <a:pt x="161304" y="53281"/>
                    <a:pt x="180890" y="75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01" y="212418"/>
            <a:ext cx="6746858" cy="4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24"/>
          <p:cNvGrpSpPr/>
          <p:nvPr/>
        </p:nvGrpSpPr>
        <p:grpSpPr>
          <a:xfrm>
            <a:off x="6846619" y="2465020"/>
            <a:ext cx="2120350" cy="2552523"/>
            <a:chOff x="6846619" y="2465020"/>
            <a:chExt cx="2120350" cy="2552523"/>
          </a:xfrm>
        </p:grpSpPr>
        <p:grpSp>
          <p:nvGrpSpPr>
            <p:cNvPr id="1004" name="Google Shape;1004;p24"/>
            <p:cNvGrpSpPr/>
            <p:nvPr/>
          </p:nvGrpSpPr>
          <p:grpSpPr>
            <a:xfrm>
              <a:off x="6846619" y="2467377"/>
              <a:ext cx="2120350" cy="2550166"/>
              <a:chOff x="6846619" y="2467377"/>
              <a:chExt cx="2120350" cy="2550166"/>
            </a:xfrm>
          </p:grpSpPr>
          <p:sp>
            <p:nvSpPr>
              <p:cNvPr id="1005" name="Google Shape;1005;p24"/>
              <p:cNvSpPr/>
              <p:nvPr/>
            </p:nvSpPr>
            <p:spPr>
              <a:xfrm rot="-1008521">
                <a:off x="7137169" y="2641362"/>
                <a:ext cx="1539249" cy="2202196"/>
              </a:xfrm>
              <a:custGeom>
                <a:avLst/>
                <a:gdLst/>
                <a:ahLst/>
                <a:cxnLst/>
                <a:rect l="l" t="t" r="r" b="b"/>
                <a:pathLst>
                  <a:path w="3069762" h="4385521" extrusionOk="0">
                    <a:moveTo>
                      <a:pt x="3005736" y="3068610"/>
                    </a:moveTo>
                    <a:cubicBezTo>
                      <a:pt x="2959251" y="2869164"/>
                      <a:pt x="2920835" y="2667524"/>
                      <a:pt x="2858387" y="2472200"/>
                    </a:cubicBezTo>
                    <a:cubicBezTo>
                      <a:pt x="2792519" y="2274858"/>
                      <a:pt x="2748928" y="2071289"/>
                      <a:pt x="2689638" y="1872017"/>
                    </a:cubicBezTo>
                    <a:cubicBezTo>
                      <a:pt x="2649994" y="1734843"/>
                      <a:pt x="2605088" y="1599247"/>
                      <a:pt x="2568163" y="1461371"/>
                    </a:cubicBezTo>
                    <a:cubicBezTo>
                      <a:pt x="2532554" y="1322442"/>
                      <a:pt x="2502119" y="1182110"/>
                      <a:pt x="2465370" y="1043445"/>
                    </a:cubicBezTo>
                    <a:cubicBezTo>
                      <a:pt x="2447477" y="974419"/>
                      <a:pt x="2426779" y="906182"/>
                      <a:pt x="2405729" y="838121"/>
                    </a:cubicBezTo>
                    <a:cubicBezTo>
                      <a:pt x="2364594" y="704368"/>
                      <a:pt x="2336878" y="566667"/>
                      <a:pt x="2292235" y="433965"/>
                    </a:cubicBezTo>
                    <a:cubicBezTo>
                      <a:pt x="2249083" y="317841"/>
                      <a:pt x="2215930" y="193647"/>
                      <a:pt x="2177602" y="74014"/>
                    </a:cubicBezTo>
                    <a:cubicBezTo>
                      <a:pt x="2187951" y="63752"/>
                      <a:pt x="2190758" y="46737"/>
                      <a:pt x="2178303" y="34019"/>
                    </a:cubicBezTo>
                    <a:cubicBezTo>
                      <a:pt x="2166550" y="23582"/>
                      <a:pt x="2149097" y="22091"/>
                      <a:pt x="2134362" y="17881"/>
                    </a:cubicBezTo>
                    <a:cubicBezTo>
                      <a:pt x="2121030" y="16478"/>
                      <a:pt x="2106646" y="14110"/>
                      <a:pt x="2092701" y="14285"/>
                    </a:cubicBezTo>
                    <a:cubicBezTo>
                      <a:pt x="2089280" y="8233"/>
                      <a:pt x="2084281" y="6041"/>
                      <a:pt x="2076650" y="12531"/>
                    </a:cubicBezTo>
                    <a:cubicBezTo>
                      <a:pt x="2068932" y="2181"/>
                      <a:pt x="2054636" y="-3344"/>
                      <a:pt x="2041567" y="2181"/>
                    </a:cubicBezTo>
                    <a:cubicBezTo>
                      <a:pt x="1873695" y="74102"/>
                      <a:pt x="1712226" y="156897"/>
                      <a:pt x="1544617" y="231887"/>
                    </a:cubicBezTo>
                    <a:cubicBezTo>
                      <a:pt x="1310525" y="342925"/>
                      <a:pt x="1079504" y="454489"/>
                      <a:pt x="845851" y="568333"/>
                    </a:cubicBezTo>
                    <a:cubicBezTo>
                      <a:pt x="623074" y="675249"/>
                      <a:pt x="411524" y="802775"/>
                      <a:pt x="202867" y="934512"/>
                    </a:cubicBezTo>
                    <a:cubicBezTo>
                      <a:pt x="145331" y="966262"/>
                      <a:pt x="95777" y="1009502"/>
                      <a:pt x="42187" y="1046953"/>
                    </a:cubicBezTo>
                    <a:cubicBezTo>
                      <a:pt x="36486" y="1052303"/>
                      <a:pt x="24997" y="1056776"/>
                      <a:pt x="16138" y="1062302"/>
                    </a:cubicBezTo>
                    <a:cubicBezTo>
                      <a:pt x="9911" y="1058793"/>
                      <a:pt x="1140" y="1058881"/>
                      <a:pt x="0" y="1066863"/>
                    </a:cubicBezTo>
                    <a:cubicBezTo>
                      <a:pt x="1666" y="1083790"/>
                      <a:pt x="9472" y="1099841"/>
                      <a:pt x="13419" y="1116593"/>
                    </a:cubicBezTo>
                    <a:cubicBezTo>
                      <a:pt x="69114" y="1311040"/>
                      <a:pt x="101039" y="1510838"/>
                      <a:pt x="142963" y="1708355"/>
                    </a:cubicBezTo>
                    <a:cubicBezTo>
                      <a:pt x="190939" y="1887980"/>
                      <a:pt x="245406" y="2065851"/>
                      <a:pt x="289610" y="2246528"/>
                    </a:cubicBezTo>
                    <a:cubicBezTo>
                      <a:pt x="322500" y="2374143"/>
                      <a:pt x="346269" y="2504037"/>
                      <a:pt x="383106" y="2630599"/>
                    </a:cubicBezTo>
                    <a:cubicBezTo>
                      <a:pt x="422048" y="2761722"/>
                      <a:pt x="468972" y="2890477"/>
                      <a:pt x="500634" y="3023792"/>
                    </a:cubicBezTo>
                    <a:cubicBezTo>
                      <a:pt x="534665" y="3151582"/>
                      <a:pt x="561766" y="3281126"/>
                      <a:pt x="598341" y="3408214"/>
                    </a:cubicBezTo>
                    <a:cubicBezTo>
                      <a:pt x="658596" y="3598539"/>
                      <a:pt x="706133" y="3792460"/>
                      <a:pt x="751390" y="3986908"/>
                    </a:cubicBezTo>
                    <a:cubicBezTo>
                      <a:pt x="761652" y="4040497"/>
                      <a:pt x="773317" y="4101805"/>
                      <a:pt x="789543" y="4156972"/>
                    </a:cubicBezTo>
                    <a:cubicBezTo>
                      <a:pt x="789455" y="4157236"/>
                      <a:pt x="789280" y="4157411"/>
                      <a:pt x="789192" y="4157674"/>
                    </a:cubicBezTo>
                    <a:cubicBezTo>
                      <a:pt x="767791" y="4200914"/>
                      <a:pt x="932243" y="4316337"/>
                      <a:pt x="983903" y="4360629"/>
                    </a:cubicBezTo>
                    <a:cubicBezTo>
                      <a:pt x="984253" y="4364313"/>
                      <a:pt x="985394" y="4367997"/>
                      <a:pt x="987586" y="4371067"/>
                    </a:cubicBezTo>
                    <a:cubicBezTo>
                      <a:pt x="993024" y="4378785"/>
                      <a:pt x="1003461" y="4379486"/>
                      <a:pt x="1011881" y="4380714"/>
                    </a:cubicBezTo>
                    <a:cubicBezTo>
                      <a:pt x="1039158" y="4384311"/>
                      <a:pt x="1066698" y="4384574"/>
                      <a:pt x="1094151" y="4385451"/>
                    </a:cubicBezTo>
                    <a:cubicBezTo>
                      <a:pt x="1239570" y="4386591"/>
                      <a:pt x="1384550" y="4373698"/>
                      <a:pt x="1529969" y="4372207"/>
                    </a:cubicBezTo>
                    <a:cubicBezTo>
                      <a:pt x="1689334" y="4372382"/>
                      <a:pt x="1848523" y="4369926"/>
                      <a:pt x="2007800" y="4365278"/>
                    </a:cubicBezTo>
                    <a:cubicBezTo>
                      <a:pt x="2236980" y="4350455"/>
                      <a:pt x="2468527" y="4337036"/>
                      <a:pt x="2699286" y="4326950"/>
                    </a:cubicBezTo>
                    <a:cubicBezTo>
                      <a:pt x="2733579" y="4322389"/>
                      <a:pt x="2764540" y="4315635"/>
                      <a:pt x="2800062" y="4316951"/>
                    </a:cubicBezTo>
                    <a:cubicBezTo>
                      <a:pt x="2812779" y="4317039"/>
                      <a:pt x="2825585" y="4317039"/>
                      <a:pt x="2838302" y="4315986"/>
                    </a:cubicBezTo>
                    <a:cubicBezTo>
                      <a:pt x="2862685" y="4313881"/>
                      <a:pt x="2871719" y="4280552"/>
                      <a:pt x="2854090" y="4265291"/>
                    </a:cubicBezTo>
                    <a:cubicBezTo>
                      <a:pt x="2860141" y="4247750"/>
                      <a:pt x="2863737" y="4227490"/>
                      <a:pt x="2869000" y="4216088"/>
                    </a:cubicBezTo>
                    <a:cubicBezTo>
                      <a:pt x="2871543" y="4208106"/>
                      <a:pt x="2874437" y="4200213"/>
                      <a:pt x="2877419" y="4192406"/>
                    </a:cubicBezTo>
                    <a:cubicBezTo>
                      <a:pt x="2880489" y="4191705"/>
                      <a:pt x="2883559" y="4191091"/>
                      <a:pt x="2886541" y="4190214"/>
                    </a:cubicBezTo>
                    <a:cubicBezTo>
                      <a:pt x="2900223" y="4182671"/>
                      <a:pt x="2901890" y="4164779"/>
                      <a:pt x="2893558" y="4153464"/>
                    </a:cubicBezTo>
                    <a:cubicBezTo>
                      <a:pt x="2901627" y="4134870"/>
                      <a:pt x="2909696" y="4116276"/>
                      <a:pt x="2916274" y="4097244"/>
                    </a:cubicBezTo>
                    <a:lnTo>
                      <a:pt x="2916186" y="4097244"/>
                    </a:lnTo>
                    <a:cubicBezTo>
                      <a:pt x="2914608" y="4093472"/>
                      <a:pt x="2912590" y="4091280"/>
                      <a:pt x="2910310" y="4090315"/>
                    </a:cubicBezTo>
                    <a:cubicBezTo>
                      <a:pt x="2950655" y="4047338"/>
                      <a:pt x="2878648" y="3913058"/>
                      <a:pt x="2863387" y="3869555"/>
                    </a:cubicBezTo>
                    <a:cubicBezTo>
                      <a:pt x="2836986" y="3805441"/>
                      <a:pt x="2815323" y="3739748"/>
                      <a:pt x="2795501" y="3673354"/>
                    </a:cubicBezTo>
                    <a:cubicBezTo>
                      <a:pt x="2793045" y="3666074"/>
                      <a:pt x="2790940" y="3658531"/>
                      <a:pt x="2787256" y="3651690"/>
                    </a:cubicBezTo>
                    <a:cubicBezTo>
                      <a:pt x="2785239" y="3647918"/>
                      <a:pt x="2782608" y="3645024"/>
                      <a:pt x="2779626" y="3642743"/>
                    </a:cubicBezTo>
                    <a:cubicBezTo>
                      <a:pt x="2871368" y="3570648"/>
                      <a:pt x="2951883" y="3484081"/>
                      <a:pt x="3024505" y="3392339"/>
                    </a:cubicBezTo>
                    <a:cubicBezTo>
                      <a:pt x="3026961" y="3389445"/>
                      <a:pt x="3034591" y="3379797"/>
                      <a:pt x="3041082" y="3369535"/>
                    </a:cubicBezTo>
                    <a:cubicBezTo>
                      <a:pt x="3056606" y="3361816"/>
                      <a:pt x="3067833" y="3349011"/>
                      <a:pt x="3069762" y="3327435"/>
                    </a:cubicBezTo>
                    <a:cubicBezTo>
                      <a:pt x="3052308" y="3240517"/>
                      <a:pt x="3024417" y="3155529"/>
                      <a:pt x="3005736" y="3068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4"/>
              <p:cNvSpPr/>
              <p:nvPr/>
            </p:nvSpPr>
            <p:spPr>
              <a:xfrm rot="-1013502">
                <a:off x="7210969" y="2673904"/>
                <a:ext cx="1345362" cy="2027934"/>
              </a:xfrm>
              <a:custGeom>
                <a:avLst/>
                <a:gdLst/>
                <a:ahLst/>
                <a:cxnLst/>
                <a:rect l="l" t="t" r="r" b="b"/>
                <a:pathLst>
                  <a:path w="2695952" h="4063750" extrusionOk="0">
                    <a:moveTo>
                      <a:pt x="724288" y="1444104"/>
                    </a:moveTo>
                    <a:cubicBezTo>
                      <a:pt x="729814" y="1377885"/>
                      <a:pt x="699730" y="1313946"/>
                      <a:pt x="679558" y="1252112"/>
                    </a:cubicBezTo>
                    <a:cubicBezTo>
                      <a:pt x="656841" y="1194400"/>
                      <a:pt x="642019" y="1133619"/>
                      <a:pt x="615970" y="1077399"/>
                    </a:cubicBezTo>
                    <a:cubicBezTo>
                      <a:pt x="602814" y="1056086"/>
                      <a:pt x="573344" y="1057577"/>
                      <a:pt x="551066" y="1056174"/>
                    </a:cubicBezTo>
                    <a:cubicBezTo>
                      <a:pt x="495898" y="1051174"/>
                      <a:pt x="483970" y="1113359"/>
                      <a:pt x="479760" y="1155897"/>
                    </a:cubicBezTo>
                    <a:cubicBezTo>
                      <a:pt x="475199" y="1189401"/>
                      <a:pt x="467393" y="1222292"/>
                      <a:pt x="459061" y="1255006"/>
                    </a:cubicBezTo>
                    <a:cubicBezTo>
                      <a:pt x="431784" y="1227028"/>
                      <a:pt x="411348" y="1193085"/>
                      <a:pt x="389334" y="1160896"/>
                    </a:cubicBezTo>
                    <a:cubicBezTo>
                      <a:pt x="378107" y="1143706"/>
                      <a:pt x="364600" y="1119235"/>
                      <a:pt x="340393" y="1123533"/>
                    </a:cubicBezTo>
                    <a:cubicBezTo>
                      <a:pt x="326272" y="1126252"/>
                      <a:pt x="314168" y="1134409"/>
                      <a:pt x="300661" y="1139320"/>
                    </a:cubicBezTo>
                    <a:cubicBezTo>
                      <a:pt x="287593" y="1144583"/>
                      <a:pt x="272419" y="1148793"/>
                      <a:pt x="264701" y="1161773"/>
                    </a:cubicBezTo>
                    <a:cubicBezTo>
                      <a:pt x="254790" y="1181771"/>
                      <a:pt x="256457" y="1219660"/>
                      <a:pt x="272770" y="1235623"/>
                    </a:cubicBezTo>
                    <a:cubicBezTo>
                      <a:pt x="296539" y="1321752"/>
                      <a:pt x="309783" y="1410424"/>
                      <a:pt x="330306" y="1497693"/>
                    </a:cubicBezTo>
                    <a:cubicBezTo>
                      <a:pt x="339340" y="1532162"/>
                      <a:pt x="345568" y="1581541"/>
                      <a:pt x="390737" y="1582418"/>
                    </a:cubicBezTo>
                    <a:cubicBezTo>
                      <a:pt x="472831" y="1583120"/>
                      <a:pt x="448273" y="1471381"/>
                      <a:pt x="434591" y="1419984"/>
                    </a:cubicBezTo>
                    <a:cubicBezTo>
                      <a:pt x="450904" y="1448928"/>
                      <a:pt x="484584" y="1459891"/>
                      <a:pt x="516334" y="1454804"/>
                    </a:cubicBezTo>
                    <a:cubicBezTo>
                      <a:pt x="573256" y="1444805"/>
                      <a:pt x="565538" y="1369552"/>
                      <a:pt x="568783" y="1325523"/>
                    </a:cubicBezTo>
                    <a:cubicBezTo>
                      <a:pt x="577378" y="1359466"/>
                      <a:pt x="585097" y="1393672"/>
                      <a:pt x="594306" y="1427439"/>
                    </a:cubicBezTo>
                    <a:cubicBezTo>
                      <a:pt x="600007" y="1445682"/>
                      <a:pt x="603954" y="1466645"/>
                      <a:pt x="619039" y="1479713"/>
                    </a:cubicBezTo>
                    <a:cubicBezTo>
                      <a:pt x="653859" y="1505937"/>
                      <a:pt x="718149" y="1492080"/>
                      <a:pt x="724288" y="1444104"/>
                    </a:cubicBezTo>
                    <a:close/>
                    <a:moveTo>
                      <a:pt x="1043719" y="1367535"/>
                    </a:moveTo>
                    <a:cubicBezTo>
                      <a:pt x="1082135" y="1341047"/>
                      <a:pt x="1067137" y="1287020"/>
                      <a:pt x="1057752" y="1249130"/>
                    </a:cubicBezTo>
                    <a:cubicBezTo>
                      <a:pt x="1032843" y="1160984"/>
                      <a:pt x="1004689" y="1072926"/>
                      <a:pt x="962151" y="991621"/>
                    </a:cubicBezTo>
                    <a:cubicBezTo>
                      <a:pt x="947943" y="967764"/>
                      <a:pt x="938909" y="936541"/>
                      <a:pt x="913298" y="922507"/>
                    </a:cubicBezTo>
                    <a:cubicBezTo>
                      <a:pt x="887600" y="912246"/>
                      <a:pt x="858744" y="907948"/>
                      <a:pt x="831204" y="910228"/>
                    </a:cubicBezTo>
                    <a:cubicBezTo>
                      <a:pt x="807961" y="913561"/>
                      <a:pt x="783403" y="924349"/>
                      <a:pt x="773142" y="946715"/>
                    </a:cubicBezTo>
                    <a:cubicBezTo>
                      <a:pt x="767967" y="955836"/>
                      <a:pt x="770423" y="964782"/>
                      <a:pt x="776211" y="970659"/>
                    </a:cubicBezTo>
                    <a:cubicBezTo>
                      <a:pt x="775071" y="971536"/>
                      <a:pt x="774106" y="972764"/>
                      <a:pt x="773405" y="974167"/>
                    </a:cubicBezTo>
                    <a:cubicBezTo>
                      <a:pt x="767002" y="971711"/>
                      <a:pt x="760336" y="980219"/>
                      <a:pt x="760775" y="988639"/>
                    </a:cubicBezTo>
                    <a:cubicBezTo>
                      <a:pt x="751039" y="1081696"/>
                      <a:pt x="749724" y="1175719"/>
                      <a:pt x="757179" y="1269040"/>
                    </a:cubicBezTo>
                    <a:cubicBezTo>
                      <a:pt x="764283" y="1327190"/>
                      <a:pt x="754898" y="1422615"/>
                      <a:pt x="827608" y="1439455"/>
                    </a:cubicBezTo>
                    <a:cubicBezTo>
                      <a:pt x="917069" y="1451120"/>
                      <a:pt x="895669" y="1327628"/>
                      <a:pt x="891459" y="1271759"/>
                    </a:cubicBezTo>
                    <a:cubicBezTo>
                      <a:pt x="905580" y="1265444"/>
                      <a:pt x="919613" y="1263339"/>
                      <a:pt x="935313" y="1261409"/>
                    </a:cubicBezTo>
                    <a:cubicBezTo>
                      <a:pt x="960836" y="1289826"/>
                      <a:pt x="956626" y="1335697"/>
                      <a:pt x="984780" y="1362974"/>
                    </a:cubicBezTo>
                    <a:cubicBezTo>
                      <a:pt x="1000567" y="1377095"/>
                      <a:pt x="1025739" y="1378235"/>
                      <a:pt x="1043719" y="1367535"/>
                    </a:cubicBezTo>
                    <a:close/>
                    <a:moveTo>
                      <a:pt x="1355081" y="876899"/>
                    </a:moveTo>
                    <a:cubicBezTo>
                      <a:pt x="1375166" y="839975"/>
                      <a:pt x="1369377" y="775860"/>
                      <a:pt x="1318419" y="771212"/>
                    </a:cubicBezTo>
                    <a:cubicBezTo>
                      <a:pt x="1220713" y="762792"/>
                      <a:pt x="1121077" y="787701"/>
                      <a:pt x="1028633" y="820153"/>
                    </a:cubicBezTo>
                    <a:cubicBezTo>
                      <a:pt x="1002058" y="832169"/>
                      <a:pt x="995743" y="861901"/>
                      <a:pt x="1000479" y="888389"/>
                    </a:cubicBezTo>
                    <a:cubicBezTo>
                      <a:pt x="1001181" y="895055"/>
                      <a:pt x="1005654" y="900580"/>
                      <a:pt x="1011443" y="903475"/>
                    </a:cubicBezTo>
                    <a:cubicBezTo>
                      <a:pt x="992673" y="969869"/>
                      <a:pt x="1072487" y="971887"/>
                      <a:pt x="1117569" y="965572"/>
                    </a:cubicBezTo>
                    <a:cubicBezTo>
                      <a:pt x="1149582" y="1033194"/>
                      <a:pt x="1159318" y="1247727"/>
                      <a:pt x="1247025" y="1257375"/>
                    </a:cubicBezTo>
                    <a:cubicBezTo>
                      <a:pt x="1337452" y="1274214"/>
                      <a:pt x="1333680" y="1164843"/>
                      <a:pt x="1319033" y="1105202"/>
                    </a:cubicBezTo>
                    <a:cubicBezTo>
                      <a:pt x="1307280" y="1046877"/>
                      <a:pt x="1279565" y="992673"/>
                      <a:pt x="1265707" y="935400"/>
                    </a:cubicBezTo>
                    <a:cubicBezTo>
                      <a:pt x="1266496" y="933646"/>
                      <a:pt x="1267987" y="932506"/>
                      <a:pt x="1269391" y="931366"/>
                    </a:cubicBezTo>
                    <a:lnTo>
                      <a:pt x="1269478" y="931453"/>
                    </a:lnTo>
                    <a:cubicBezTo>
                      <a:pt x="1297018" y="912158"/>
                      <a:pt x="1337013" y="907685"/>
                      <a:pt x="1355081" y="876899"/>
                    </a:cubicBezTo>
                    <a:close/>
                    <a:moveTo>
                      <a:pt x="1740643" y="1007584"/>
                    </a:moveTo>
                    <a:cubicBezTo>
                      <a:pt x="1774410" y="970483"/>
                      <a:pt x="1770990" y="916894"/>
                      <a:pt x="1758272" y="871637"/>
                    </a:cubicBezTo>
                    <a:cubicBezTo>
                      <a:pt x="1734766" y="792963"/>
                      <a:pt x="1716173" y="712886"/>
                      <a:pt x="1694772" y="633599"/>
                    </a:cubicBezTo>
                    <a:cubicBezTo>
                      <a:pt x="1688545" y="612198"/>
                      <a:pt x="1685212" y="588868"/>
                      <a:pt x="1671091" y="570888"/>
                    </a:cubicBezTo>
                    <a:cubicBezTo>
                      <a:pt x="1652585" y="548961"/>
                      <a:pt x="1613555" y="546944"/>
                      <a:pt x="1593031" y="566853"/>
                    </a:cubicBezTo>
                    <a:cubicBezTo>
                      <a:pt x="1551984" y="623425"/>
                      <a:pt x="1579349" y="699555"/>
                      <a:pt x="1579349" y="764371"/>
                    </a:cubicBezTo>
                    <a:cubicBezTo>
                      <a:pt x="1579349" y="765686"/>
                      <a:pt x="1579261" y="766827"/>
                      <a:pt x="1579261" y="768054"/>
                    </a:cubicBezTo>
                    <a:cubicBezTo>
                      <a:pt x="1579261" y="768142"/>
                      <a:pt x="1579173" y="768142"/>
                      <a:pt x="1579173" y="768142"/>
                    </a:cubicBezTo>
                    <a:cubicBezTo>
                      <a:pt x="1564526" y="776387"/>
                      <a:pt x="1550055" y="780947"/>
                      <a:pt x="1533127" y="784894"/>
                    </a:cubicBezTo>
                    <a:cubicBezTo>
                      <a:pt x="1519708" y="772177"/>
                      <a:pt x="1522953" y="749110"/>
                      <a:pt x="1520059" y="732007"/>
                    </a:cubicBezTo>
                    <a:cubicBezTo>
                      <a:pt x="1517603" y="701748"/>
                      <a:pt x="1518129" y="666928"/>
                      <a:pt x="1505061" y="638510"/>
                    </a:cubicBezTo>
                    <a:cubicBezTo>
                      <a:pt x="1486203" y="592552"/>
                      <a:pt x="1438315" y="593955"/>
                      <a:pt x="1426738" y="643598"/>
                    </a:cubicBezTo>
                    <a:cubicBezTo>
                      <a:pt x="1416037" y="683768"/>
                      <a:pt x="1421037" y="726043"/>
                      <a:pt x="1421388" y="767090"/>
                    </a:cubicBezTo>
                    <a:cubicBezTo>
                      <a:pt x="1418405" y="796998"/>
                      <a:pt x="1419283" y="826994"/>
                      <a:pt x="1419546" y="856902"/>
                    </a:cubicBezTo>
                    <a:cubicBezTo>
                      <a:pt x="1419458" y="908913"/>
                      <a:pt x="1423405" y="960748"/>
                      <a:pt x="1429194" y="1012407"/>
                    </a:cubicBezTo>
                    <a:cubicBezTo>
                      <a:pt x="1433140" y="1056437"/>
                      <a:pt x="1435596" y="1109061"/>
                      <a:pt x="1475591" y="1136601"/>
                    </a:cubicBezTo>
                    <a:cubicBezTo>
                      <a:pt x="1491290" y="1146775"/>
                      <a:pt x="1514445" y="1150108"/>
                      <a:pt x="1531373" y="1140460"/>
                    </a:cubicBezTo>
                    <a:cubicBezTo>
                      <a:pt x="1594698" y="1091870"/>
                      <a:pt x="1557159" y="979166"/>
                      <a:pt x="1551633" y="911368"/>
                    </a:cubicBezTo>
                    <a:cubicBezTo>
                      <a:pt x="1573297" y="900493"/>
                      <a:pt x="1596627" y="892336"/>
                      <a:pt x="1620045" y="886021"/>
                    </a:cubicBezTo>
                    <a:cubicBezTo>
                      <a:pt x="1638727" y="928121"/>
                      <a:pt x="1634078" y="979956"/>
                      <a:pt x="1661355" y="1018196"/>
                    </a:cubicBezTo>
                    <a:cubicBezTo>
                      <a:pt x="1683370" y="1042930"/>
                      <a:pt x="1721259" y="1028546"/>
                      <a:pt x="1740643" y="1007584"/>
                    </a:cubicBezTo>
                    <a:close/>
                    <a:moveTo>
                      <a:pt x="1903779" y="2887067"/>
                    </a:moveTo>
                    <a:cubicBezTo>
                      <a:pt x="1918864" y="2856896"/>
                      <a:pt x="1900095" y="2823216"/>
                      <a:pt x="1894745" y="2792606"/>
                    </a:cubicBezTo>
                    <a:cubicBezTo>
                      <a:pt x="1889219" y="2716476"/>
                      <a:pt x="1811160" y="2714898"/>
                      <a:pt x="1753185" y="2730597"/>
                    </a:cubicBezTo>
                    <a:cubicBezTo>
                      <a:pt x="1615221" y="2761996"/>
                      <a:pt x="1479625" y="2803131"/>
                      <a:pt x="1343416" y="2841722"/>
                    </a:cubicBezTo>
                    <a:cubicBezTo>
                      <a:pt x="1310174" y="2852248"/>
                      <a:pt x="1276582" y="2862334"/>
                      <a:pt x="1244306" y="2875665"/>
                    </a:cubicBezTo>
                    <a:cubicBezTo>
                      <a:pt x="1213082" y="2884348"/>
                      <a:pt x="1190191" y="2910134"/>
                      <a:pt x="1192296" y="2943551"/>
                    </a:cubicBezTo>
                    <a:cubicBezTo>
                      <a:pt x="1194401" y="2969249"/>
                      <a:pt x="1196681" y="3004332"/>
                      <a:pt x="1222467" y="3017488"/>
                    </a:cubicBezTo>
                    <a:cubicBezTo>
                      <a:pt x="1221765" y="3039327"/>
                      <a:pt x="1239307" y="3057395"/>
                      <a:pt x="1260795" y="3059588"/>
                    </a:cubicBezTo>
                    <a:cubicBezTo>
                      <a:pt x="1358150" y="3059325"/>
                      <a:pt x="1445595" y="3011787"/>
                      <a:pt x="1538916" y="2988194"/>
                    </a:cubicBezTo>
                    <a:cubicBezTo>
                      <a:pt x="1629956" y="2976967"/>
                      <a:pt x="1718628" y="2953199"/>
                      <a:pt x="1806599" y="2927851"/>
                    </a:cubicBezTo>
                    <a:cubicBezTo>
                      <a:pt x="1831332" y="2919694"/>
                      <a:pt x="1855890" y="2911801"/>
                      <a:pt x="1880712" y="2904258"/>
                    </a:cubicBezTo>
                    <a:cubicBezTo>
                      <a:pt x="1889921" y="2901013"/>
                      <a:pt x="1899130" y="2895926"/>
                      <a:pt x="1903779" y="2887067"/>
                    </a:cubicBezTo>
                    <a:close/>
                    <a:moveTo>
                      <a:pt x="2045777" y="2316530"/>
                    </a:moveTo>
                    <a:cubicBezTo>
                      <a:pt x="2064985" y="2285218"/>
                      <a:pt x="2052180" y="2247241"/>
                      <a:pt x="2043321" y="2214614"/>
                    </a:cubicBezTo>
                    <a:cubicBezTo>
                      <a:pt x="2013676" y="2091999"/>
                      <a:pt x="1968858" y="1973945"/>
                      <a:pt x="1936055" y="1852294"/>
                    </a:cubicBezTo>
                    <a:cubicBezTo>
                      <a:pt x="1900446" y="1696087"/>
                      <a:pt x="1864574" y="1538740"/>
                      <a:pt x="1798354" y="1392005"/>
                    </a:cubicBezTo>
                    <a:cubicBezTo>
                      <a:pt x="1774936" y="1342363"/>
                      <a:pt x="1768008" y="1280178"/>
                      <a:pt x="1696877" y="1308333"/>
                    </a:cubicBezTo>
                    <a:cubicBezTo>
                      <a:pt x="1526373" y="1359378"/>
                      <a:pt x="1357536" y="1418142"/>
                      <a:pt x="1195278" y="1491817"/>
                    </a:cubicBezTo>
                    <a:cubicBezTo>
                      <a:pt x="1131514" y="1521988"/>
                      <a:pt x="1067663" y="1551896"/>
                      <a:pt x="1001093" y="1575314"/>
                    </a:cubicBezTo>
                    <a:cubicBezTo>
                      <a:pt x="882688" y="1620045"/>
                      <a:pt x="762792" y="1660741"/>
                      <a:pt x="641580" y="1697227"/>
                    </a:cubicBezTo>
                    <a:cubicBezTo>
                      <a:pt x="607813" y="1710559"/>
                      <a:pt x="565889" y="1712050"/>
                      <a:pt x="538349" y="1736784"/>
                    </a:cubicBezTo>
                    <a:cubicBezTo>
                      <a:pt x="533437" y="1741783"/>
                      <a:pt x="531420" y="1748361"/>
                      <a:pt x="531683" y="1754851"/>
                    </a:cubicBezTo>
                    <a:cubicBezTo>
                      <a:pt x="526508" y="1752746"/>
                      <a:pt x="520983" y="1751518"/>
                      <a:pt x="515895" y="1754939"/>
                    </a:cubicBezTo>
                    <a:cubicBezTo>
                      <a:pt x="513264" y="1757044"/>
                      <a:pt x="511072" y="1759938"/>
                      <a:pt x="509493" y="1763359"/>
                    </a:cubicBezTo>
                    <a:cubicBezTo>
                      <a:pt x="493793" y="1767306"/>
                      <a:pt x="513177" y="1812826"/>
                      <a:pt x="514054" y="1825982"/>
                    </a:cubicBezTo>
                    <a:cubicBezTo>
                      <a:pt x="526947" y="1882115"/>
                      <a:pt x="541067" y="1937897"/>
                      <a:pt x="555364" y="1993679"/>
                    </a:cubicBezTo>
                    <a:cubicBezTo>
                      <a:pt x="571327" y="2054635"/>
                      <a:pt x="582465" y="2116645"/>
                      <a:pt x="595271" y="2178303"/>
                    </a:cubicBezTo>
                    <a:cubicBezTo>
                      <a:pt x="621846" y="2286885"/>
                      <a:pt x="657105" y="2393362"/>
                      <a:pt x="691047" y="2499839"/>
                    </a:cubicBezTo>
                    <a:cubicBezTo>
                      <a:pt x="712711" y="2563777"/>
                      <a:pt x="727709" y="2629646"/>
                      <a:pt x="744549" y="2694900"/>
                    </a:cubicBezTo>
                    <a:cubicBezTo>
                      <a:pt x="750250" y="2713582"/>
                      <a:pt x="753758" y="2733930"/>
                      <a:pt x="765511" y="2749981"/>
                    </a:cubicBezTo>
                    <a:cubicBezTo>
                      <a:pt x="791209" y="2779625"/>
                      <a:pt x="835326" y="2765592"/>
                      <a:pt x="868392" y="2758927"/>
                    </a:cubicBezTo>
                    <a:cubicBezTo>
                      <a:pt x="941189" y="2744630"/>
                      <a:pt x="1007408" y="2712003"/>
                      <a:pt x="1073715" y="2679902"/>
                    </a:cubicBezTo>
                    <a:cubicBezTo>
                      <a:pt x="1139583" y="2652713"/>
                      <a:pt x="1206767" y="2628330"/>
                      <a:pt x="1273074" y="2602193"/>
                    </a:cubicBezTo>
                    <a:cubicBezTo>
                      <a:pt x="1400776" y="2569303"/>
                      <a:pt x="1522865" y="2521766"/>
                      <a:pt x="1643814" y="2470018"/>
                    </a:cubicBezTo>
                    <a:cubicBezTo>
                      <a:pt x="1678634" y="2456950"/>
                      <a:pt x="1715208" y="2450109"/>
                      <a:pt x="1751255" y="2441250"/>
                    </a:cubicBezTo>
                    <a:cubicBezTo>
                      <a:pt x="1802564" y="2426778"/>
                      <a:pt x="1851856" y="2405992"/>
                      <a:pt x="1901323" y="2386345"/>
                    </a:cubicBezTo>
                    <a:cubicBezTo>
                      <a:pt x="1948159" y="2364068"/>
                      <a:pt x="2008852" y="2354069"/>
                      <a:pt x="2045777" y="2316530"/>
                    </a:cubicBezTo>
                    <a:close/>
                    <a:moveTo>
                      <a:pt x="2695953" y="3257719"/>
                    </a:moveTo>
                    <a:cubicBezTo>
                      <a:pt x="2695777" y="3258508"/>
                      <a:pt x="2695690" y="3259385"/>
                      <a:pt x="2695514" y="3260175"/>
                    </a:cubicBezTo>
                    <a:cubicBezTo>
                      <a:pt x="2696479" y="3281312"/>
                      <a:pt x="2683762" y="3296661"/>
                      <a:pt x="2664904" y="3304029"/>
                    </a:cubicBezTo>
                    <a:cubicBezTo>
                      <a:pt x="2478351" y="3385597"/>
                      <a:pt x="2294603" y="3474006"/>
                      <a:pt x="2106646" y="3552328"/>
                    </a:cubicBezTo>
                    <a:cubicBezTo>
                      <a:pt x="2024552" y="3588113"/>
                      <a:pt x="1939388" y="3616092"/>
                      <a:pt x="1856504" y="3649859"/>
                    </a:cubicBezTo>
                    <a:cubicBezTo>
                      <a:pt x="1740380" y="3694239"/>
                      <a:pt x="1626623" y="3744583"/>
                      <a:pt x="1507779" y="3781508"/>
                    </a:cubicBezTo>
                    <a:cubicBezTo>
                      <a:pt x="1260006" y="3865532"/>
                      <a:pt x="1014162" y="3956397"/>
                      <a:pt x="775334" y="4063751"/>
                    </a:cubicBezTo>
                    <a:cubicBezTo>
                      <a:pt x="776825" y="4062084"/>
                      <a:pt x="777965" y="4060155"/>
                      <a:pt x="778492" y="4057874"/>
                    </a:cubicBezTo>
                    <a:cubicBezTo>
                      <a:pt x="778492" y="4057874"/>
                      <a:pt x="778492" y="4057962"/>
                      <a:pt x="778579" y="4057962"/>
                    </a:cubicBezTo>
                    <a:cubicBezTo>
                      <a:pt x="780158" y="4050331"/>
                      <a:pt x="778667" y="4042964"/>
                      <a:pt x="776650" y="4035597"/>
                    </a:cubicBezTo>
                    <a:cubicBezTo>
                      <a:pt x="779106" y="4030597"/>
                      <a:pt x="780158" y="4024721"/>
                      <a:pt x="779281" y="4018845"/>
                    </a:cubicBezTo>
                    <a:cubicBezTo>
                      <a:pt x="766388" y="3908333"/>
                      <a:pt x="740777" y="3800541"/>
                      <a:pt x="716833" y="3692047"/>
                    </a:cubicBezTo>
                    <a:cubicBezTo>
                      <a:pt x="697713" y="3595393"/>
                      <a:pt x="672453" y="3500318"/>
                      <a:pt x="650439" y="3404278"/>
                    </a:cubicBezTo>
                    <a:cubicBezTo>
                      <a:pt x="622811" y="3278418"/>
                      <a:pt x="596849" y="3151944"/>
                      <a:pt x="559048" y="3028715"/>
                    </a:cubicBezTo>
                    <a:cubicBezTo>
                      <a:pt x="522561" y="2903030"/>
                      <a:pt x="477743" y="2779625"/>
                      <a:pt x="445729" y="2652801"/>
                    </a:cubicBezTo>
                    <a:cubicBezTo>
                      <a:pt x="401174" y="2458616"/>
                      <a:pt x="355829" y="2264607"/>
                      <a:pt x="301977" y="2072791"/>
                    </a:cubicBezTo>
                    <a:cubicBezTo>
                      <a:pt x="241546" y="1850540"/>
                      <a:pt x="175678" y="1629693"/>
                      <a:pt x="130421" y="1403671"/>
                    </a:cubicBezTo>
                    <a:cubicBezTo>
                      <a:pt x="95163" y="1275968"/>
                      <a:pt x="55080" y="1149933"/>
                      <a:pt x="29031" y="1019863"/>
                    </a:cubicBezTo>
                    <a:cubicBezTo>
                      <a:pt x="21576" y="993112"/>
                      <a:pt x="14384" y="965133"/>
                      <a:pt x="0" y="941189"/>
                    </a:cubicBezTo>
                    <a:cubicBezTo>
                      <a:pt x="6227" y="937418"/>
                      <a:pt x="11928" y="934436"/>
                      <a:pt x="16928" y="932331"/>
                    </a:cubicBezTo>
                    <a:cubicBezTo>
                      <a:pt x="101565" y="888828"/>
                      <a:pt x="178923" y="833133"/>
                      <a:pt x="261631" y="786385"/>
                    </a:cubicBezTo>
                    <a:cubicBezTo>
                      <a:pt x="341533" y="743584"/>
                      <a:pt x="418979" y="696134"/>
                      <a:pt x="499933" y="655350"/>
                    </a:cubicBezTo>
                    <a:cubicBezTo>
                      <a:pt x="731305" y="534402"/>
                      <a:pt x="968817" y="425908"/>
                      <a:pt x="1204662" y="314168"/>
                    </a:cubicBezTo>
                    <a:cubicBezTo>
                      <a:pt x="1310350" y="257158"/>
                      <a:pt x="1422089" y="212603"/>
                      <a:pt x="1530408" y="160943"/>
                    </a:cubicBezTo>
                    <a:cubicBezTo>
                      <a:pt x="1634868" y="108319"/>
                      <a:pt x="1741257" y="59817"/>
                      <a:pt x="1849049" y="13507"/>
                    </a:cubicBezTo>
                    <a:cubicBezTo>
                      <a:pt x="1857732" y="9034"/>
                      <a:pt x="1868257" y="5438"/>
                      <a:pt x="1877028" y="0"/>
                    </a:cubicBezTo>
                    <a:cubicBezTo>
                      <a:pt x="1874134" y="47713"/>
                      <a:pt x="1892815" y="97618"/>
                      <a:pt x="1896587" y="144980"/>
                    </a:cubicBezTo>
                    <a:cubicBezTo>
                      <a:pt x="1911497" y="322413"/>
                      <a:pt x="1962367" y="492828"/>
                      <a:pt x="2000959" y="665963"/>
                    </a:cubicBezTo>
                    <a:cubicBezTo>
                      <a:pt x="2034463" y="801296"/>
                      <a:pt x="2062441" y="937856"/>
                      <a:pt x="2096472" y="1073013"/>
                    </a:cubicBezTo>
                    <a:cubicBezTo>
                      <a:pt x="2143133" y="1243254"/>
                      <a:pt x="2195494" y="1411827"/>
                      <a:pt x="2241716" y="1582243"/>
                    </a:cubicBezTo>
                    <a:cubicBezTo>
                      <a:pt x="2312671" y="1852733"/>
                      <a:pt x="2404325" y="2117259"/>
                      <a:pt x="2477649" y="2386959"/>
                    </a:cubicBezTo>
                    <a:cubicBezTo>
                      <a:pt x="2535974" y="2621664"/>
                      <a:pt x="2594212" y="2856369"/>
                      <a:pt x="2654292" y="3090549"/>
                    </a:cubicBezTo>
                    <a:cubicBezTo>
                      <a:pt x="2666308" y="3142384"/>
                      <a:pt x="2675342" y="3189658"/>
                      <a:pt x="2686305" y="3242984"/>
                    </a:cubicBezTo>
                    <a:cubicBezTo>
                      <a:pt x="2687708" y="3248510"/>
                      <a:pt x="2691392" y="3253860"/>
                      <a:pt x="2695953" y="32577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4"/>
              <p:cNvSpPr/>
              <p:nvPr/>
            </p:nvSpPr>
            <p:spPr>
              <a:xfrm rot="-1013502">
                <a:off x="7230988" y="3291243"/>
                <a:ext cx="455982" cy="1576811"/>
              </a:xfrm>
              <a:custGeom>
                <a:avLst/>
                <a:gdLst/>
                <a:ahLst/>
                <a:cxnLst/>
                <a:rect l="l" t="t" r="r" b="b"/>
                <a:pathLst>
                  <a:path w="913736" h="3159749" extrusionOk="0">
                    <a:moveTo>
                      <a:pt x="896371" y="3103968"/>
                    </a:moveTo>
                    <a:cubicBezTo>
                      <a:pt x="897686" y="3113089"/>
                      <a:pt x="905668" y="3117036"/>
                      <a:pt x="913737" y="3116598"/>
                    </a:cubicBezTo>
                    <a:cubicBezTo>
                      <a:pt x="881197" y="3132210"/>
                      <a:pt x="848570" y="3147383"/>
                      <a:pt x="814715" y="3159750"/>
                    </a:cubicBezTo>
                    <a:cubicBezTo>
                      <a:pt x="816206" y="3151330"/>
                      <a:pt x="814978" y="3142033"/>
                      <a:pt x="812171" y="3134052"/>
                    </a:cubicBezTo>
                    <a:cubicBezTo>
                      <a:pt x="804541" y="3103178"/>
                      <a:pt x="796209" y="3072569"/>
                      <a:pt x="789543" y="3041520"/>
                    </a:cubicBezTo>
                    <a:cubicBezTo>
                      <a:pt x="754635" y="2868473"/>
                      <a:pt x="711483" y="2696742"/>
                      <a:pt x="663946" y="2526765"/>
                    </a:cubicBezTo>
                    <a:cubicBezTo>
                      <a:pt x="622899" y="2398712"/>
                      <a:pt x="588342" y="2268905"/>
                      <a:pt x="557557" y="2138133"/>
                    </a:cubicBezTo>
                    <a:cubicBezTo>
                      <a:pt x="513527" y="1940791"/>
                      <a:pt x="446870" y="1750115"/>
                      <a:pt x="389772" y="1556545"/>
                    </a:cubicBezTo>
                    <a:cubicBezTo>
                      <a:pt x="347936" y="1393146"/>
                      <a:pt x="313554" y="1227729"/>
                      <a:pt x="266718" y="1065558"/>
                    </a:cubicBezTo>
                    <a:cubicBezTo>
                      <a:pt x="233302" y="936804"/>
                      <a:pt x="190764" y="810505"/>
                      <a:pt x="156119" y="682013"/>
                    </a:cubicBezTo>
                    <a:cubicBezTo>
                      <a:pt x="113844" y="495460"/>
                      <a:pt x="79638" y="306976"/>
                      <a:pt x="16840" y="125597"/>
                    </a:cubicBezTo>
                    <a:cubicBezTo>
                      <a:pt x="11314" y="110862"/>
                      <a:pt x="6578" y="95338"/>
                      <a:pt x="0" y="80779"/>
                    </a:cubicBezTo>
                    <a:cubicBezTo>
                      <a:pt x="37627" y="72797"/>
                      <a:pt x="92268" y="28505"/>
                      <a:pt x="133754" y="0"/>
                    </a:cubicBezTo>
                    <a:cubicBezTo>
                      <a:pt x="135508" y="11051"/>
                      <a:pt x="138402" y="21927"/>
                      <a:pt x="140771" y="32978"/>
                    </a:cubicBezTo>
                    <a:cubicBezTo>
                      <a:pt x="158312" y="125860"/>
                      <a:pt x="169363" y="220760"/>
                      <a:pt x="195237" y="312063"/>
                    </a:cubicBezTo>
                    <a:cubicBezTo>
                      <a:pt x="226812" y="423715"/>
                      <a:pt x="247949" y="537647"/>
                      <a:pt x="271367" y="651228"/>
                    </a:cubicBezTo>
                    <a:cubicBezTo>
                      <a:pt x="305397" y="810856"/>
                      <a:pt x="356180" y="966186"/>
                      <a:pt x="395912" y="1124410"/>
                    </a:cubicBezTo>
                    <a:cubicBezTo>
                      <a:pt x="448624" y="1315612"/>
                      <a:pt x="494670" y="1508569"/>
                      <a:pt x="538612" y="1701964"/>
                    </a:cubicBezTo>
                    <a:cubicBezTo>
                      <a:pt x="595622" y="1924215"/>
                      <a:pt x="680435" y="2138835"/>
                      <a:pt x="723938" y="2364769"/>
                    </a:cubicBezTo>
                    <a:cubicBezTo>
                      <a:pt x="773405" y="2600878"/>
                      <a:pt x="841290" y="2833829"/>
                      <a:pt x="873479" y="3073270"/>
                    </a:cubicBezTo>
                    <a:cubicBezTo>
                      <a:pt x="875408" y="3085286"/>
                      <a:pt x="884267" y="3094759"/>
                      <a:pt x="895318" y="3097828"/>
                    </a:cubicBezTo>
                    <a:cubicBezTo>
                      <a:pt x="895493" y="3099933"/>
                      <a:pt x="895844" y="3102038"/>
                      <a:pt x="896371" y="31039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4"/>
              <p:cNvSpPr/>
              <p:nvPr/>
            </p:nvSpPr>
            <p:spPr>
              <a:xfrm rot="-1013502">
                <a:off x="7890712" y="4781530"/>
                <a:ext cx="79603" cy="65860"/>
              </a:xfrm>
              <a:custGeom>
                <a:avLst/>
                <a:gdLst/>
                <a:ahLst/>
                <a:cxnLst/>
                <a:rect l="l" t="t" r="r" b="b"/>
                <a:pathLst>
                  <a:path w="159516" h="131975" extrusionOk="0">
                    <a:moveTo>
                      <a:pt x="108319" y="27428"/>
                    </a:moveTo>
                    <a:cubicBezTo>
                      <a:pt x="134280" y="53302"/>
                      <a:pt x="164101" y="88560"/>
                      <a:pt x="158926" y="127502"/>
                    </a:cubicBezTo>
                    <a:cubicBezTo>
                      <a:pt x="158400" y="128993"/>
                      <a:pt x="157961" y="130484"/>
                      <a:pt x="157523" y="131976"/>
                    </a:cubicBezTo>
                    <a:cubicBezTo>
                      <a:pt x="155769" y="127765"/>
                      <a:pt x="152699" y="123643"/>
                      <a:pt x="148226" y="120135"/>
                    </a:cubicBezTo>
                    <a:cubicBezTo>
                      <a:pt x="100250" y="79526"/>
                      <a:pt x="47625" y="43478"/>
                      <a:pt x="0" y="2256"/>
                    </a:cubicBezTo>
                    <a:cubicBezTo>
                      <a:pt x="37013" y="-4673"/>
                      <a:pt x="78937" y="4537"/>
                      <a:pt x="108319" y="27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4"/>
              <p:cNvSpPr/>
              <p:nvPr/>
            </p:nvSpPr>
            <p:spPr>
              <a:xfrm rot="-1013502">
                <a:off x="7725430" y="3344079"/>
                <a:ext cx="312071" cy="193020"/>
              </a:xfrm>
              <a:custGeom>
                <a:avLst/>
                <a:gdLst/>
                <a:ahLst/>
                <a:cxnLst/>
                <a:rect l="l" t="t" r="r" b="b"/>
                <a:pathLst>
                  <a:path w="625354" h="386790" extrusionOk="0">
                    <a:moveTo>
                      <a:pt x="551768" y="0"/>
                    </a:moveTo>
                    <a:cubicBezTo>
                      <a:pt x="580711" y="61746"/>
                      <a:pt x="604568" y="125159"/>
                      <a:pt x="625354" y="189624"/>
                    </a:cubicBezTo>
                    <a:cubicBezTo>
                      <a:pt x="537296" y="212954"/>
                      <a:pt x="455903" y="257422"/>
                      <a:pt x="366880" y="278559"/>
                    </a:cubicBezTo>
                    <a:cubicBezTo>
                      <a:pt x="313116" y="291978"/>
                      <a:pt x="262508" y="315396"/>
                      <a:pt x="209182" y="330131"/>
                    </a:cubicBezTo>
                    <a:cubicBezTo>
                      <a:pt x="196815" y="334166"/>
                      <a:pt x="96654" y="360653"/>
                      <a:pt x="40082" y="386790"/>
                    </a:cubicBezTo>
                    <a:cubicBezTo>
                      <a:pt x="22716" y="327588"/>
                      <a:pt x="5087" y="268297"/>
                      <a:pt x="0" y="206727"/>
                    </a:cubicBezTo>
                    <a:cubicBezTo>
                      <a:pt x="59027" y="179450"/>
                      <a:pt x="117616" y="151120"/>
                      <a:pt x="178572" y="128316"/>
                    </a:cubicBezTo>
                    <a:cubicBezTo>
                      <a:pt x="301801" y="81042"/>
                      <a:pt x="424329" y="37451"/>
                      <a:pt x="55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 rot="-1013502">
                <a:off x="7807005" y="3519991"/>
                <a:ext cx="311895" cy="130255"/>
              </a:xfrm>
              <a:custGeom>
                <a:avLst/>
                <a:gdLst/>
                <a:ahLst/>
                <a:cxnLst/>
                <a:rect l="l" t="t" r="r" b="b"/>
                <a:pathLst>
                  <a:path w="625003" h="261017" extrusionOk="0">
                    <a:moveTo>
                      <a:pt x="609392" y="0"/>
                    </a:moveTo>
                    <a:cubicBezTo>
                      <a:pt x="614742" y="21138"/>
                      <a:pt x="619916" y="42363"/>
                      <a:pt x="625004" y="63588"/>
                    </a:cubicBezTo>
                    <a:cubicBezTo>
                      <a:pt x="559749" y="80165"/>
                      <a:pt x="496951" y="104986"/>
                      <a:pt x="433889" y="128491"/>
                    </a:cubicBezTo>
                    <a:cubicBezTo>
                      <a:pt x="335569" y="168048"/>
                      <a:pt x="231285" y="190413"/>
                      <a:pt x="133491" y="231811"/>
                    </a:cubicBezTo>
                    <a:cubicBezTo>
                      <a:pt x="101039" y="241546"/>
                      <a:pt x="68500" y="251107"/>
                      <a:pt x="36135" y="261017"/>
                    </a:cubicBezTo>
                    <a:cubicBezTo>
                      <a:pt x="24120" y="213392"/>
                      <a:pt x="12104" y="165767"/>
                      <a:pt x="0" y="118054"/>
                    </a:cubicBezTo>
                    <a:cubicBezTo>
                      <a:pt x="38767" y="118317"/>
                      <a:pt x="77972" y="102618"/>
                      <a:pt x="115949" y="96127"/>
                    </a:cubicBezTo>
                    <a:cubicBezTo>
                      <a:pt x="157084" y="86392"/>
                      <a:pt x="199973" y="91917"/>
                      <a:pt x="240932" y="82182"/>
                    </a:cubicBezTo>
                    <a:cubicBezTo>
                      <a:pt x="363811" y="55080"/>
                      <a:pt x="486952" y="29908"/>
                      <a:pt x="6093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 rot="-1013502">
                <a:off x="7658361" y="3785173"/>
                <a:ext cx="135858" cy="78477"/>
              </a:xfrm>
              <a:custGeom>
                <a:avLst/>
                <a:gdLst/>
                <a:ahLst/>
                <a:cxnLst/>
                <a:rect l="l" t="t" r="r" b="b"/>
                <a:pathLst>
                  <a:path w="272244" h="157259" extrusionOk="0">
                    <a:moveTo>
                      <a:pt x="272244" y="0"/>
                    </a:moveTo>
                    <a:cubicBezTo>
                      <a:pt x="242599" y="53063"/>
                      <a:pt x="213743" y="106740"/>
                      <a:pt x="179888" y="157260"/>
                    </a:cubicBezTo>
                    <a:cubicBezTo>
                      <a:pt x="115686" y="138841"/>
                      <a:pt x="57624" y="105512"/>
                      <a:pt x="0" y="71218"/>
                    </a:cubicBezTo>
                    <a:cubicBezTo>
                      <a:pt x="46836" y="55256"/>
                      <a:pt x="93759" y="39381"/>
                      <a:pt x="142261" y="30961"/>
                    </a:cubicBezTo>
                    <a:cubicBezTo>
                      <a:pt x="185940" y="21927"/>
                      <a:pt x="229267" y="11402"/>
                      <a:pt x="272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 rot="-1013502">
                <a:off x="7633844" y="3899253"/>
                <a:ext cx="108196" cy="166233"/>
              </a:xfrm>
              <a:custGeom>
                <a:avLst/>
                <a:gdLst/>
                <a:ahLst/>
                <a:cxnLst/>
                <a:rect l="l" t="t" r="r" b="b"/>
                <a:pathLst>
                  <a:path w="216812" h="333112" extrusionOk="0">
                    <a:moveTo>
                      <a:pt x="216813" y="105161"/>
                    </a:moveTo>
                    <a:cubicBezTo>
                      <a:pt x="201903" y="190062"/>
                      <a:pt x="140858" y="256544"/>
                      <a:pt x="103758" y="333113"/>
                    </a:cubicBezTo>
                    <a:cubicBezTo>
                      <a:pt x="89549" y="280576"/>
                      <a:pt x="77358" y="227338"/>
                      <a:pt x="58589" y="176029"/>
                    </a:cubicBezTo>
                    <a:cubicBezTo>
                      <a:pt x="38328" y="118756"/>
                      <a:pt x="19383" y="59203"/>
                      <a:pt x="0" y="0"/>
                    </a:cubicBezTo>
                    <a:cubicBezTo>
                      <a:pt x="75165" y="28856"/>
                      <a:pt x="141034" y="76656"/>
                      <a:pt x="216813" y="1051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4"/>
              <p:cNvSpPr/>
              <p:nvPr/>
            </p:nvSpPr>
            <p:spPr>
              <a:xfrm rot="-1013502">
                <a:off x="7780766" y="3957119"/>
                <a:ext cx="115637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31723" h="152961" extrusionOk="0">
                    <a:moveTo>
                      <a:pt x="226899" y="52975"/>
                    </a:moveTo>
                    <a:cubicBezTo>
                      <a:pt x="228566" y="53764"/>
                      <a:pt x="230057" y="54642"/>
                      <a:pt x="231723" y="55431"/>
                    </a:cubicBezTo>
                    <a:cubicBezTo>
                      <a:pt x="176643" y="76919"/>
                      <a:pt x="120685" y="96040"/>
                      <a:pt x="67272" y="121387"/>
                    </a:cubicBezTo>
                    <a:cubicBezTo>
                      <a:pt x="45345" y="132614"/>
                      <a:pt x="22892" y="143314"/>
                      <a:pt x="0" y="152962"/>
                    </a:cubicBezTo>
                    <a:cubicBezTo>
                      <a:pt x="15086" y="110424"/>
                      <a:pt x="35872" y="67886"/>
                      <a:pt x="48151" y="23944"/>
                    </a:cubicBezTo>
                    <a:cubicBezTo>
                      <a:pt x="52888" y="15787"/>
                      <a:pt x="57799" y="7806"/>
                      <a:pt x="63149" y="0"/>
                    </a:cubicBezTo>
                    <a:cubicBezTo>
                      <a:pt x="118581" y="13858"/>
                      <a:pt x="174713" y="29470"/>
                      <a:pt x="226899" y="52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4"/>
              <p:cNvSpPr/>
              <p:nvPr/>
            </p:nvSpPr>
            <p:spPr>
              <a:xfrm rot="-1013502">
                <a:off x="7841786" y="3768622"/>
                <a:ext cx="64559" cy="102506"/>
              </a:xfrm>
              <a:custGeom>
                <a:avLst/>
                <a:gdLst/>
                <a:ahLst/>
                <a:cxnLst/>
                <a:rect l="l" t="t" r="r" b="b"/>
                <a:pathLst>
                  <a:path w="129368" h="205411" extrusionOk="0">
                    <a:moveTo>
                      <a:pt x="113932" y="136473"/>
                    </a:moveTo>
                    <a:cubicBezTo>
                      <a:pt x="119545" y="159277"/>
                      <a:pt x="124457" y="182344"/>
                      <a:pt x="129369" y="205411"/>
                    </a:cubicBezTo>
                    <a:cubicBezTo>
                      <a:pt x="87795" y="187782"/>
                      <a:pt x="43591" y="176467"/>
                      <a:pt x="0" y="164802"/>
                    </a:cubicBezTo>
                    <a:cubicBezTo>
                      <a:pt x="30785" y="112090"/>
                      <a:pt x="63149" y="58238"/>
                      <a:pt x="82094" y="0"/>
                    </a:cubicBezTo>
                    <a:cubicBezTo>
                      <a:pt x="92444" y="45345"/>
                      <a:pt x="103056" y="90777"/>
                      <a:pt x="113932" y="136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 rot="-1013502">
                <a:off x="7515003" y="3284071"/>
                <a:ext cx="15231" cy="37334"/>
              </a:xfrm>
              <a:custGeom>
                <a:avLst/>
                <a:gdLst/>
                <a:ahLst/>
                <a:cxnLst/>
                <a:rect l="l" t="t" r="r" b="b"/>
                <a:pathLst>
                  <a:path w="30522" h="74814" extrusionOk="0">
                    <a:moveTo>
                      <a:pt x="0" y="0"/>
                    </a:moveTo>
                    <a:cubicBezTo>
                      <a:pt x="32013" y="4824"/>
                      <a:pt x="29996" y="49818"/>
                      <a:pt x="30522" y="74815"/>
                    </a:cubicBezTo>
                    <a:cubicBezTo>
                      <a:pt x="-175" y="65518"/>
                      <a:pt x="8420" y="2464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 rot="-1013502">
                <a:off x="7500283" y="3580843"/>
                <a:ext cx="299553" cy="219981"/>
              </a:xfrm>
              <a:custGeom>
                <a:avLst/>
                <a:gdLst/>
                <a:ahLst/>
                <a:cxnLst/>
                <a:rect l="l" t="t" r="r" b="b"/>
                <a:pathLst>
                  <a:path w="600270" h="440817" extrusionOk="0">
                    <a:moveTo>
                      <a:pt x="600270" y="175152"/>
                    </a:moveTo>
                    <a:cubicBezTo>
                      <a:pt x="599568" y="175240"/>
                      <a:pt x="598867" y="175415"/>
                      <a:pt x="598165" y="175590"/>
                    </a:cubicBezTo>
                    <a:cubicBezTo>
                      <a:pt x="536068" y="199622"/>
                      <a:pt x="453799" y="198658"/>
                      <a:pt x="408717" y="252685"/>
                    </a:cubicBezTo>
                    <a:cubicBezTo>
                      <a:pt x="384685" y="244002"/>
                      <a:pt x="399858" y="332850"/>
                      <a:pt x="397140" y="347848"/>
                    </a:cubicBezTo>
                    <a:cubicBezTo>
                      <a:pt x="400648" y="368371"/>
                      <a:pt x="393368" y="394947"/>
                      <a:pt x="403718" y="413190"/>
                    </a:cubicBezTo>
                    <a:cubicBezTo>
                      <a:pt x="369424" y="421785"/>
                      <a:pt x="335306" y="430731"/>
                      <a:pt x="301451" y="440818"/>
                    </a:cubicBezTo>
                    <a:cubicBezTo>
                      <a:pt x="247160" y="200762"/>
                      <a:pt x="231285" y="331534"/>
                      <a:pt x="33504" y="340831"/>
                    </a:cubicBezTo>
                    <a:cubicBezTo>
                      <a:pt x="23856" y="340919"/>
                      <a:pt x="16401" y="343112"/>
                      <a:pt x="11577" y="346269"/>
                    </a:cubicBezTo>
                    <a:cubicBezTo>
                      <a:pt x="7806" y="332324"/>
                      <a:pt x="4035" y="318466"/>
                      <a:pt x="0" y="304608"/>
                    </a:cubicBezTo>
                    <a:cubicBezTo>
                      <a:pt x="15787" y="304520"/>
                      <a:pt x="34294" y="295662"/>
                      <a:pt x="50695" y="292154"/>
                    </a:cubicBezTo>
                    <a:cubicBezTo>
                      <a:pt x="103583" y="279875"/>
                      <a:pt x="159452" y="268824"/>
                      <a:pt x="210498" y="246634"/>
                    </a:cubicBezTo>
                    <a:cubicBezTo>
                      <a:pt x="255492" y="226724"/>
                      <a:pt x="263561" y="202604"/>
                      <a:pt x="248826" y="157172"/>
                    </a:cubicBezTo>
                    <a:cubicBezTo>
                      <a:pt x="239705" y="112616"/>
                      <a:pt x="231635" y="69552"/>
                      <a:pt x="222514" y="25172"/>
                    </a:cubicBezTo>
                    <a:cubicBezTo>
                      <a:pt x="247160" y="16928"/>
                      <a:pt x="271718" y="8508"/>
                      <a:pt x="296276" y="0"/>
                    </a:cubicBezTo>
                    <a:cubicBezTo>
                      <a:pt x="298819" y="25874"/>
                      <a:pt x="315133" y="71832"/>
                      <a:pt x="314782" y="81129"/>
                    </a:cubicBezTo>
                    <a:cubicBezTo>
                      <a:pt x="321974" y="115949"/>
                      <a:pt x="320308" y="166293"/>
                      <a:pt x="365214" y="173749"/>
                    </a:cubicBezTo>
                    <a:cubicBezTo>
                      <a:pt x="428802" y="181905"/>
                      <a:pt x="492039" y="157084"/>
                      <a:pt x="555627" y="153839"/>
                    </a:cubicBezTo>
                    <a:cubicBezTo>
                      <a:pt x="566503" y="153664"/>
                      <a:pt x="578606" y="151734"/>
                      <a:pt x="585623" y="142086"/>
                    </a:cubicBezTo>
                    <a:cubicBezTo>
                      <a:pt x="588079" y="139104"/>
                      <a:pt x="589657" y="135683"/>
                      <a:pt x="590622" y="132000"/>
                    </a:cubicBezTo>
                    <a:cubicBezTo>
                      <a:pt x="594131" y="146384"/>
                      <a:pt x="597376" y="160768"/>
                      <a:pt x="600270" y="175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 rot="-1013502">
                <a:off x="7773854" y="3456366"/>
                <a:ext cx="307606" cy="115286"/>
              </a:xfrm>
              <a:custGeom>
                <a:avLst/>
                <a:gdLst/>
                <a:ahLst/>
                <a:cxnLst/>
                <a:rect l="l" t="t" r="r" b="b"/>
                <a:pathLst>
                  <a:path w="616408" h="231021" extrusionOk="0">
                    <a:moveTo>
                      <a:pt x="592727" y="0"/>
                    </a:moveTo>
                    <a:cubicBezTo>
                      <a:pt x="601059" y="28154"/>
                      <a:pt x="608865" y="56308"/>
                      <a:pt x="616408" y="84725"/>
                    </a:cubicBezTo>
                    <a:cubicBezTo>
                      <a:pt x="537998" y="102968"/>
                      <a:pt x="459412" y="121212"/>
                      <a:pt x="381966" y="143051"/>
                    </a:cubicBezTo>
                    <a:cubicBezTo>
                      <a:pt x="322413" y="148927"/>
                      <a:pt x="267332" y="174450"/>
                      <a:pt x="208217" y="181379"/>
                    </a:cubicBezTo>
                    <a:cubicBezTo>
                      <a:pt x="153137" y="184273"/>
                      <a:pt x="102004" y="205674"/>
                      <a:pt x="49642" y="220847"/>
                    </a:cubicBezTo>
                    <a:cubicBezTo>
                      <a:pt x="42363" y="223303"/>
                      <a:pt x="26838" y="226198"/>
                      <a:pt x="14647" y="231021"/>
                    </a:cubicBezTo>
                    <a:cubicBezTo>
                      <a:pt x="10262" y="212515"/>
                      <a:pt x="5262" y="194009"/>
                      <a:pt x="0" y="175590"/>
                    </a:cubicBezTo>
                    <a:cubicBezTo>
                      <a:pt x="42801" y="165153"/>
                      <a:pt x="84901" y="150243"/>
                      <a:pt x="127965" y="141297"/>
                    </a:cubicBezTo>
                    <a:cubicBezTo>
                      <a:pt x="199973" y="127176"/>
                      <a:pt x="268210" y="99986"/>
                      <a:pt x="339603" y="84111"/>
                    </a:cubicBezTo>
                    <a:cubicBezTo>
                      <a:pt x="425820" y="64728"/>
                      <a:pt x="504055" y="25786"/>
                      <a:pt x="588693" y="1316"/>
                    </a:cubicBezTo>
                    <a:cubicBezTo>
                      <a:pt x="590184" y="965"/>
                      <a:pt x="591587" y="526"/>
                      <a:pt x="592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 rot="-1013502">
                <a:off x="7895119" y="3660581"/>
                <a:ext cx="309401" cy="111041"/>
              </a:xfrm>
              <a:custGeom>
                <a:avLst/>
                <a:gdLst/>
                <a:ahLst/>
                <a:cxnLst/>
                <a:rect l="l" t="t" r="r" b="b"/>
                <a:pathLst>
                  <a:path w="620004" h="222513" extrusionOk="0">
                    <a:moveTo>
                      <a:pt x="606760" y="0"/>
                    </a:moveTo>
                    <a:cubicBezTo>
                      <a:pt x="611321" y="14033"/>
                      <a:pt x="615707" y="28154"/>
                      <a:pt x="620004" y="42187"/>
                    </a:cubicBezTo>
                    <a:cubicBezTo>
                      <a:pt x="425381" y="88322"/>
                      <a:pt x="242687" y="175064"/>
                      <a:pt x="46836" y="217427"/>
                    </a:cubicBezTo>
                    <a:cubicBezTo>
                      <a:pt x="38240" y="219357"/>
                      <a:pt x="25698" y="219883"/>
                      <a:pt x="15349" y="222514"/>
                    </a:cubicBezTo>
                    <a:cubicBezTo>
                      <a:pt x="14384" y="218304"/>
                      <a:pt x="13419" y="214094"/>
                      <a:pt x="12367" y="209972"/>
                    </a:cubicBezTo>
                    <a:cubicBezTo>
                      <a:pt x="8157" y="193658"/>
                      <a:pt x="4035" y="177432"/>
                      <a:pt x="0" y="161119"/>
                    </a:cubicBezTo>
                    <a:cubicBezTo>
                      <a:pt x="76481" y="156733"/>
                      <a:pt x="150506" y="122440"/>
                      <a:pt x="225321" y="107705"/>
                    </a:cubicBezTo>
                    <a:cubicBezTo>
                      <a:pt x="273472" y="100425"/>
                      <a:pt x="318554" y="82796"/>
                      <a:pt x="364337" y="67272"/>
                    </a:cubicBezTo>
                    <a:cubicBezTo>
                      <a:pt x="446343" y="48765"/>
                      <a:pt x="526245" y="23155"/>
                      <a:pt x="606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 rot="-1013502">
                <a:off x="7972492" y="3621729"/>
                <a:ext cx="47284" cy="33093"/>
              </a:xfrm>
              <a:custGeom>
                <a:avLst/>
                <a:gdLst/>
                <a:ahLst/>
                <a:cxnLst/>
                <a:rect l="l" t="t" r="r" b="b"/>
                <a:pathLst>
                  <a:path w="94751" h="66315" extrusionOk="0">
                    <a:moveTo>
                      <a:pt x="94469" y="23067"/>
                    </a:moveTo>
                    <a:cubicBezTo>
                      <a:pt x="100258" y="66395"/>
                      <a:pt x="15269" y="84638"/>
                      <a:pt x="2025" y="42363"/>
                    </a:cubicBezTo>
                    <a:cubicBezTo>
                      <a:pt x="-1220" y="33241"/>
                      <a:pt x="-430" y="23593"/>
                      <a:pt x="3429" y="15173"/>
                    </a:cubicBezTo>
                    <a:cubicBezTo>
                      <a:pt x="20882" y="9823"/>
                      <a:pt x="38424" y="4649"/>
                      <a:pt x="56229" y="0"/>
                    </a:cubicBezTo>
                    <a:cubicBezTo>
                      <a:pt x="59211" y="18243"/>
                      <a:pt x="78506" y="21927"/>
                      <a:pt x="94469" y="230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 rot="-1013502">
                <a:off x="8075749" y="3774216"/>
                <a:ext cx="36606" cy="28451"/>
              </a:xfrm>
              <a:custGeom>
                <a:avLst/>
                <a:gdLst/>
                <a:ahLst/>
                <a:cxnLst/>
                <a:rect l="l" t="t" r="r" b="b"/>
                <a:pathLst>
                  <a:path w="73355" h="57013" extrusionOk="0">
                    <a:moveTo>
                      <a:pt x="73356" y="18774"/>
                    </a:moveTo>
                    <a:cubicBezTo>
                      <a:pt x="66251" y="25439"/>
                      <a:pt x="65550" y="34999"/>
                      <a:pt x="64760" y="44121"/>
                    </a:cubicBezTo>
                    <a:cubicBezTo>
                      <a:pt x="61077" y="53594"/>
                      <a:pt x="47131" y="55523"/>
                      <a:pt x="38010" y="57014"/>
                    </a:cubicBezTo>
                    <a:cubicBezTo>
                      <a:pt x="-51277" y="54032"/>
                      <a:pt x="40378" y="-38762"/>
                      <a:pt x="73356" y="187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 rot="-1013502">
                <a:off x="7603976" y="3754312"/>
                <a:ext cx="342096" cy="313121"/>
              </a:xfrm>
              <a:custGeom>
                <a:avLst/>
                <a:gdLst/>
                <a:ahLst/>
                <a:cxnLst/>
                <a:rect l="l" t="t" r="r" b="b"/>
                <a:pathLst>
                  <a:path w="685521" h="627459" extrusionOk="0">
                    <a:moveTo>
                      <a:pt x="664735" y="369950"/>
                    </a:moveTo>
                    <a:cubicBezTo>
                      <a:pt x="670524" y="393544"/>
                      <a:pt x="677190" y="416874"/>
                      <a:pt x="685522" y="439590"/>
                    </a:cubicBezTo>
                    <a:cubicBezTo>
                      <a:pt x="656403" y="448010"/>
                      <a:pt x="627109" y="456079"/>
                      <a:pt x="598165" y="465464"/>
                    </a:cubicBezTo>
                    <a:cubicBezTo>
                      <a:pt x="590622" y="453185"/>
                      <a:pt x="574835" y="448273"/>
                      <a:pt x="562030" y="442660"/>
                    </a:cubicBezTo>
                    <a:cubicBezTo>
                      <a:pt x="524052" y="422487"/>
                      <a:pt x="482479" y="412488"/>
                      <a:pt x="441256" y="401349"/>
                    </a:cubicBezTo>
                    <a:cubicBezTo>
                      <a:pt x="410910" y="394508"/>
                      <a:pt x="378370" y="379598"/>
                      <a:pt x="347322" y="389684"/>
                    </a:cubicBezTo>
                    <a:cubicBezTo>
                      <a:pt x="333201" y="394859"/>
                      <a:pt x="326886" y="409594"/>
                      <a:pt x="324079" y="423276"/>
                    </a:cubicBezTo>
                    <a:cubicBezTo>
                      <a:pt x="318466" y="441519"/>
                      <a:pt x="310835" y="459587"/>
                      <a:pt x="304345" y="478006"/>
                    </a:cubicBezTo>
                    <a:cubicBezTo>
                      <a:pt x="304257" y="478093"/>
                      <a:pt x="304257" y="478269"/>
                      <a:pt x="304170" y="478357"/>
                    </a:cubicBezTo>
                    <a:cubicBezTo>
                      <a:pt x="293294" y="502038"/>
                      <a:pt x="284260" y="523526"/>
                      <a:pt x="280576" y="528350"/>
                    </a:cubicBezTo>
                    <a:cubicBezTo>
                      <a:pt x="274349" y="547382"/>
                      <a:pt x="245055" y="583430"/>
                      <a:pt x="243564" y="609041"/>
                    </a:cubicBezTo>
                    <a:cubicBezTo>
                      <a:pt x="218304" y="617198"/>
                      <a:pt x="192430" y="623512"/>
                      <a:pt x="166118" y="627459"/>
                    </a:cubicBezTo>
                    <a:cubicBezTo>
                      <a:pt x="182432" y="601410"/>
                      <a:pt x="194447" y="562644"/>
                      <a:pt x="207077" y="546681"/>
                    </a:cubicBezTo>
                    <a:cubicBezTo>
                      <a:pt x="238301" y="487040"/>
                      <a:pt x="339253" y="358285"/>
                      <a:pt x="283997" y="295574"/>
                    </a:cubicBezTo>
                    <a:cubicBezTo>
                      <a:pt x="269174" y="285839"/>
                      <a:pt x="250931" y="283295"/>
                      <a:pt x="234618" y="276805"/>
                    </a:cubicBezTo>
                    <a:cubicBezTo>
                      <a:pt x="198394" y="263736"/>
                      <a:pt x="163224" y="247861"/>
                      <a:pt x="127439" y="233477"/>
                    </a:cubicBezTo>
                    <a:cubicBezTo>
                      <a:pt x="93847" y="220409"/>
                      <a:pt x="55256" y="205060"/>
                      <a:pt x="19208" y="214445"/>
                    </a:cubicBezTo>
                    <a:cubicBezTo>
                      <a:pt x="12893" y="195237"/>
                      <a:pt x="6490" y="176029"/>
                      <a:pt x="0" y="156996"/>
                    </a:cubicBezTo>
                    <a:cubicBezTo>
                      <a:pt x="35346" y="152085"/>
                      <a:pt x="69903" y="142788"/>
                      <a:pt x="104109" y="132000"/>
                    </a:cubicBezTo>
                    <a:cubicBezTo>
                      <a:pt x="106302" y="152786"/>
                      <a:pt x="135859" y="164188"/>
                      <a:pt x="153050" y="175415"/>
                    </a:cubicBezTo>
                    <a:cubicBezTo>
                      <a:pt x="201639" y="203218"/>
                      <a:pt x="252422" y="228302"/>
                      <a:pt x="305047" y="247335"/>
                    </a:cubicBezTo>
                    <a:cubicBezTo>
                      <a:pt x="328201" y="255229"/>
                      <a:pt x="357934" y="260667"/>
                      <a:pt x="377230" y="241634"/>
                    </a:cubicBezTo>
                    <a:cubicBezTo>
                      <a:pt x="403454" y="205674"/>
                      <a:pt x="418979" y="162697"/>
                      <a:pt x="438888" y="123141"/>
                    </a:cubicBezTo>
                    <a:cubicBezTo>
                      <a:pt x="445466" y="103758"/>
                      <a:pt x="473796" y="58501"/>
                      <a:pt x="472568" y="31136"/>
                    </a:cubicBezTo>
                    <a:cubicBezTo>
                      <a:pt x="508703" y="21137"/>
                      <a:pt x="544576" y="10700"/>
                      <a:pt x="580536" y="0"/>
                    </a:cubicBezTo>
                    <a:cubicBezTo>
                      <a:pt x="582904" y="10963"/>
                      <a:pt x="585447" y="21927"/>
                      <a:pt x="587903" y="32890"/>
                    </a:cubicBezTo>
                    <a:cubicBezTo>
                      <a:pt x="586939" y="34381"/>
                      <a:pt x="586061" y="36048"/>
                      <a:pt x="585447" y="38065"/>
                    </a:cubicBezTo>
                    <a:cubicBezTo>
                      <a:pt x="565889" y="88848"/>
                      <a:pt x="537296" y="135771"/>
                      <a:pt x="507914" y="181379"/>
                    </a:cubicBezTo>
                    <a:cubicBezTo>
                      <a:pt x="492477" y="204271"/>
                      <a:pt x="476427" y="226812"/>
                      <a:pt x="461517" y="249966"/>
                    </a:cubicBezTo>
                    <a:cubicBezTo>
                      <a:pt x="455114" y="260316"/>
                      <a:pt x="453185" y="272332"/>
                      <a:pt x="458009" y="283821"/>
                    </a:cubicBezTo>
                    <a:cubicBezTo>
                      <a:pt x="468095" y="305397"/>
                      <a:pt x="493442" y="312589"/>
                      <a:pt x="514667" y="318554"/>
                    </a:cubicBezTo>
                    <a:cubicBezTo>
                      <a:pt x="562117" y="331710"/>
                      <a:pt x="604655" y="342761"/>
                      <a:pt x="650088" y="365915"/>
                    </a:cubicBezTo>
                    <a:cubicBezTo>
                      <a:pt x="654473" y="368634"/>
                      <a:pt x="659648" y="369950"/>
                      <a:pt x="664735" y="369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 rot="-1013502">
                <a:off x="7828938" y="4233559"/>
                <a:ext cx="1031059" cy="429152"/>
              </a:xfrm>
              <a:custGeom>
                <a:avLst/>
                <a:gdLst/>
                <a:ahLst/>
                <a:cxnLst/>
                <a:rect l="l" t="t" r="r" b="b"/>
                <a:pathLst>
                  <a:path w="2066125" h="859971" extrusionOk="0">
                    <a:moveTo>
                      <a:pt x="2012799" y="2456"/>
                    </a:moveTo>
                    <a:cubicBezTo>
                      <a:pt x="2028236" y="2193"/>
                      <a:pt x="2047531" y="2544"/>
                      <a:pt x="2066125" y="702"/>
                    </a:cubicBezTo>
                    <a:cubicBezTo>
                      <a:pt x="1993065" y="72885"/>
                      <a:pt x="1919917" y="145945"/>
                      <a:pt x="1838349" y="208744"/>
                    </a:cubicBezTo>
                    <a:cubicBezTo>
                      <a:pt x="1769586" y="263473"/>
                      <a:pt x="1691176" y="303029"/>
                      <a:pt x="1613379" y="343199"/>
                    </a:cubicBezTo>
                    <a:cubicBezTo>
                      <a:pt x="1466996" y="428276"/>
                      <a:pt x="1310087" y="491688"/>
                      <a:pt x="1149845" y="544927"/>
                    </a:cubicBezTo>
                    <a:cubicBezTo>
                      <a:pt x="1025037" y="592552"/>
                      <a:pt x="897774" y="638072"/>
                      <a:pt x="768405" y="673856"/>
                    </a:cubicBezTo>
                    <a:cubicBezTo>
                      <a:pt x="686925" y="700081"/>
                      <a:pt x="607374" y="731743"/>
                      <a:pt x="524052" y="751916"/>
                    </a:cubicBezTo>
                    <a:cubicBezTo>
                      <a:pt x="439151" y="782088"/>
                      <a:pt x="351970" y="804365"/>
                      <a:pt x="262772" y="818223"/>
                    </a:cubicBezTo>
                    <a:cubicBezTo>
                      <a:pt x="232162" y="823749"/>
                      <a:pt x="201026" y="826117"/>
                      <a:pt x="170416" y="831642"/>
                    </a:cubicBezTo>
                    <a:cubicBezTo>
                      <a:pt x="156470" y="835414"/>
                      <a:pt x="149892" y="846465"/>
                      <a:pt x="149454" y="857779"/>
                    </a:cubicBezTo>
                    <a:cubicBezTo>
                      <a:pt x="140683" y="858919"/>
                      <a:pt x="131737" y="859709"/>
                      <a:pt x="122703" y="859972"/>
                    </a:cubicBezTo>
                    <a:cubicBezTo>
                      <a:pt x="105074" y="839273"/>
                      <a:pt x="82270" y="822784"/>
                      <a:pt x="58325" y="812961"/>
                    </a:cubicBezTo>
                    <a:cubicBezTo>
                      <a:pt x="43415" y="807610"/>
                      <a:pt x="21927" y="802436"/>
                      <a:pt x="0" y="800857"/>
                    </a:cubicBezTo>
                    <a:cubicBezTo>
                      <a:pt x="34381" y="788052"/>
                      <a:pt x="67973" y="771387"/>
                      <a:pt x="101478" y="759108"/>
                    </a:cubicBezTo>
                    <a:cubicBezTo>
                      <a:pt x="218479" y="714378"/>
                      <a:pt x="334516" y="667015"/>
                      <a:pt x="453097" y="626231"/>
                    </a:cubicBezTo>
                    <a:cubicBezTo>
                      <a:pt x="610883" y="562731"/>
                      <a:pt x="777527" y="519667"/>
                      <a:pt x="936716" y="458184"/>
                    </a:cubicBezTo>
                    <a:cubicBezTo>
                      <a:pt x="1082398" y="397490"/>
                      <a:pt x="1231589" y="345655"/>
                      <a:pt x="1377622" y="285926"/>
                    </a:cubicBezTo>
                    <a:cubicBezTo>
                      <a:pt x="1519532" y="229092"/>
                      <a:pt x="1656531" y="160943"/>
                      <a:pt x="1796775" y="99986"/>
                    </a:cubicBezTo>
                    <a:cubicBezTo>
                      <a:pt x="1808002" y="94724"/>
                      <a:pt x="1819316" y="89637"/>
                      <a:pt x="1830719" y="84725"/>
                    </a:cubicBezTo>
                    <a:cubicBezTo>
                      <a:pt x="1816948" y="95601"/>
                      <a:pt x="1803266" y="106477"/>
                      <a:pt x="1790110" y="118142"/>
                    </a:cubicBezTo>
                    <a:cubicBezTo>
                      <a:pt x="1743713" y="160680"/>
                      <a:pt x="1692579" y="196903"/>
                      <a:pt x="1636008" y="224882"/>
                    </a:cubicBezTo>
                    <a:cubicBezTo>
                      <a:pt x="1545230" y="280050"/>
                      <a:pt x="1444981" y="314431"/>
                      <a:pt x="1347275" y="354689"/>
                    </a:cubicBezTo>
                    <a:cubicBezTo>
                      <a:pt x="1186331" y="419768"/>
                      <a:pt x="1022055" y="476252"/>
                      <a:pt x="861288" y="541769"/>
                    </a:cubicBezTo>
                    <a:cubicBezTo>
                      <a:pt x="797086" y="562380"/>
                      <a:pt x="734726" y="588429"/>
                      <a:pt x="670085" y="607725"/>
                    </a:cubicBezTo>
                    <a:cubicBezTo>
                      <a:pt x="589307" y="634388"/>
                      <a:pt x="506423" y="651667"/>
                      <a:pt x="426872" y="682364"/>
                    </a:cubicBezTo>
                    <a:cubicBezTo>
                      <a:pt x="413453" y="691661"/>
                      <a:pt x="278208" y="721745"/>
                      <a:pt x="301977" y="740953"/>
                    </a:cubicBezTo>
                    <a:cubicBezTo>
                      <a:pt x="369336" y="730428"/>
                      <a:pt x="433977" y="705168"/>
                      <a:pt x="499231" y="685697"/>
                    </a:cubicBezTo>
                    <a:cubicBezTo>
                      <a:pt x="601410" y="659560"/>
                      <a:pt x="703151" y="630441"/>
                      <a:pt x="801822" y="593254"/>
                    </a:cubicBezTo>
                    <a:cubicBezTo>
                      <a:pt x="802085" y="593166"/>
                      <a:pt x="802260" y="593166"/>
                      <a:pt x="802436" y="593078"/>
                    </a:cubicBezTo>
                    <a:cubicBezTo>
                      <a:pt x="875321" y="570186"/>
                      <a:pt x="945750" y="540366"/>
                      <a:pt x="1017319" y="514053"/>
                    </a:cubicBezTo>
                    <a:cubicBezTo>
                      <a:pt x="1165194" y="462219"/>
                      <a:pt x="1313858" y="411699"/>
                      <a:pt x="1459189" y="352935"/>
                    </a:cubicBezTo>
                    <a:cubicBezTo>
                      <a:pt x="1555668" y="317413"/>
                      <a:pt x="1646270" y="267683"/>
                      <a:pt x="1734591" y="215497"/>
                    </a:cubicBezTo>
                    <a:cubicBezTo>
                      <a:pt x="1800722" y="166556"/>
                      <a:pt x="1863521" y="112265"/>
                      <a:pt x="1926934" y="59203"/>
                    </a:cubicBezTo>
                    <a:cubicBezTo>
                      <a:pt x="1938160" y="47888"/>
                      <a:pt x="1950264" y="37276"/>
                      <a:pt x="1960350" y="24909"/>
                    </a:cubicBezTo>
                    <a:cubicBezTo>
                      <a:pt x="1970875" y="17805"/>
                      <a:pt x="1980260" y="9560"/>
                      <a:pt x="1987627" y="0"/>
                    </a:cubicBezTo>
                    <a:cubicBezTo>
                      <a:pt x="1995433" y="3859"/>
                      <a:pt x="2004291" y="3421"/>
                      <a:pt x="2012799" y="2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 rot="-1013502">
                <a:off x="8161574" y="4342476"/>
                <a:ext cx="639986" cy="240158"/>
              </a:xfrm>
              <a:custGeom>
                <a:avLst/>
                <a:gdLst/>
                <a:ahLst/>
                <a:cxnLst/>
                <a:rect l="l" t="t" r="r" b="b"/>
                <a:pathLst>
                  <a:path w="1282459" h="481250" extrusionOk="0">
                    <a:moveTo>
                      <a:pt x="1133707" y="263298"/>
                    </a:moveTo>
                    <a:cubicBezTo>
                      <a:pt x="1153091" y="226636"/>
                      <a:pt x="1118621" y="207253"/>
                      <a:pt x="1085468" y="209095"/>
                    </a:cubicBezTo>
                    <a:cubicBezTo>
                      <a:pt x="1075996" y="208831"/>
                      <a:pt x="1067576" y="214883"/>
                      <a:pt x="1063717" y="223216"/>
                    </a:cubicBezTo>
                    <a:cubicBezTo>
                      <a:pt x="1048631" y="211814"/>
                      <a:pt x="1035299" y="232250"/>
                      <a:pt x="1035387" y="246370"/>
                    </a:cubicBezTo>
                    <a:cubicBezTo>
                      <a:pt x="1035825" y="263386"/>
                      <a:pt x="1052227" y="274174"/>
                      <a:pt x="1067225" y="277770"/>
                    </a:cubicBezTo>
                    <a:cubicBezTo>
                      <a:pt x="1089853" y="283822"/>
                      <a:pt x="1120551" y="287593"/>
                      <a:pt x="1133707" y="263298"/>
                    </a:cubicBezTo>
                    <a:close/>
                    <a:moveTo>
                      <a:pt x="1223257" y="203306"/>
                    </a:moveTo>
                    <a:cubicBezTo>
                      <a:pt x="1245271" y="257246"/>
                      <a:pt x="1270618" y="309257"/>
                      <a:pt x="1282459" y="366968"/>
                    </a:cubicBezTo>
                    <a:cubicBezTo>
                      <a:pt x="1091783" y="367757"/>
                      <a:pt x="901984" y="387141"/>
                      <a:pt x="712360" y="405472"/>
                    </a:cubicBezTo>
                    <a:cubicBezTo>
                      <a:pt x="644738" y="409331"/>
                      <a:pt x="576764" y="406787"/>
                      <a:pt x="509493" y="414593"/>
                    </a:cubicBezTo>
                    <a:cubicBezTo>
                      <a:pt x="419154" y="426171"/>
                      <a:pt x="330482" y="448536"/>
                      <a:pt x="240055" y="458798"/>
                    </a:cubicBezTo>
                    <a:cubicBezTo>
                      <a:pt x="160505" y="464762"/>
                      <a:pt x="79638" y="469498"/>
                      <a:pt x="0" y="481251"/>
                    </a:cubicBezTo>
                    <a:cubicBezTo>
                      <a:pt x="150155" y="428451"/>
                      <a:pt x="303907" y="385650"/>
                      <a:pt x="453185" y="330043"/>
                    </a:cubicBezTo>
                    <a:cubicBezTo>
                      <a:pt x="527473" y="299872"/>
                      <a:pt x="603428" y="274437"/>
                      <a:pt x="678944" y="247423"/>
                    </a:cubicBezTo>
                    <a:cubicBezTo>
                      <a:pt x="795419" y="201026"/>
                      <a:pt x="907510" y="144454"/>
                      <a:pt x="1015653" y="81217"/>
                    </a:cubicBezTo>
                    <a:cubicBezTo>
                      <a:pt x="1064593" y="58150"/>
                      <a:pt x="1110815" y="30785"/>
                      <a:pt x="1154494" y="0"/>
                    </a:cubicBezTo>
                    <a:cubicBezTo>
                      <a:pt x="1174052" y="68763"/>
                      <a:pt x="1196944" y="136912"/>
                      <a:pt x="1223257" y="2033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 rot="-1013502">
                <a:off x="8087983" y="2531550"/>
                <a:ext cx="451824" cy="1630909"/>
              </a:xfrm>
              <a:custGeom>
                <a:avLst/>
                <a:gdLst/>
                <a:ahLst/>
                <a:cxnLst/>
                <a:rect l="l" t="t" r="r" b="b"/>
                <a:pathLst>
                  <a:path w="905404" h="3268156" extrusionOk="0">
                    <a:moveTo>
                      <a:pt x="905404" y="3264473"/>
                    </a:moveTo>
                    <a:cubicBezTo>
                      <a:pt x="883390" y="3268244"/>
                      <a:pt x="860849" y="3266139"/>
                      <a:pt x="838834" y="3268156"/>
                    </a:cubicBezTo>
                    <a:cubicBezTo>
                      <a:pt x="838834" y="3267455"/>
                      <a:pt x="838747" y="3266841"/>
                      <a:pt x="838747" y="3266139"/>
                    </a:cubicBezTo>
                    <a:cubicBezTo>
                      <a:pt x="838834" y="3256403"/>
                      <a:pt x="834888" y="3249036"/>
                      <a:pt x="829011" y="3244300"/>
                    </a:cubicBezTo>
                    <a:cubicBezTo>
                      <a:pt x="830941" y="3235529"/>
                      <a:pt x="828222" y="3226057"/>
                      <a:pt x="826380" y="3217198"/>
                    </a:cubicBezTo>
                    <a:cubicBezTo>
                      <a:pt x="808751" y="3127035"/>
                      <a:pt x="788754" y="3035381"/>
                      <a:pt x="763932" y="2946621"/>
                    </a:cubicBezTo>
                    <a:cubicBezTo>
                      <a:pt x="710343" y="2747086"/>
                      <a:pt x="665261" y="2545447"/>
                      <a:pt x="613251" y="2345561"/>
                    </a:cubicBezTo>
                    <a:cubicBezTo>
                      <a:pt x="536770" y="2078316"/>
                      <a:pt x="448887" y="1814317"/>
                      <a:pt x="377230" y="1545494"/>
                    </a:cubicBezTo>
                    <a:cubicBezTo>
                      <a:pt x="322413" y="1342188"/>
                      <a:pt x="254264" y="1142390"/>
                      <a:pt x="207516" y="936979"/>
                    </a:cubicBezTo>
                    <a:cubicBezTo>
                      <a:pt x="176117" y="797875"/>
                      <a:pt x="141034" y="659648"/>
                      <a:pt x="108319" y="520895"/>
                    </a:cubicBezTo>
                    <a:cubicBezTo>
                      <a:pt x="86567" y="429153"/>
                      <a:pt x="56835" y="339165"/>
                      <a:pt x="44468" y="245493"/>
                    </a:cubicBezTo>
                    <a:cubicBezTo>
                      <a:pt x="34908" y="161996"/>
                      <a:pt x="15700" y="82620"/>
                      <a:pt x="0" y="0"/>
                    </a:cubicBezTo>
                    <a:cubicBezTo>
                      <a:pt x="4385" y="1491"/>
                      <a:pt x="7894" y="2982"/>
                      <a:pt x="10086" y="4473"/>
                    </a:cubicBezTo>
                    <a:cubicBezTo>
                      <a:pt x="13419" y="21401"/>
                      <a:pt x="30522" y="26838"/>
                      <a:pt x="45783" y="27803"/>
                    </a:cubicBezTo>
                    <a:cubicBezTo>
                      <a:pt x="78674" y="205060"/>
                      <a:pt x="140157" y="375388"/>
                      <a:pt x="183397" y="550189"/>
                    </a:cubicBezTo>
                    <a:cubicBezTo>
                      <a:pt x="223566" y="722710"/>
                      <a:pt x="279261" y="890933"/>
                      <a:pt x="322237" y="1062664"/>
                    </a:cubicBezTo>
                    <a:cubicBezTo>
                      <a:pt x="357145" y="1201680"/>
                      <a:pt x="385913" y="1342188"/>
                      <a:pt x="425118" y="1480064"/>
                    </a:cubicBezTo>
                    <a:cubicBezTo>
                      <a:pt x="482830" y="1683107"/>
                      <a:pt x="549312" y="1883694"/>
                      <a:pt x="600270" y="2088578"/>
                    </a:cubicBezTo>
                    <a:cubicBezTo>
                      <a:pt x="639914" y="2257678"/>
                      <a:pt x="697625" y="2421428"/>
                      <a:pt x="744110" y="2588599"/>
                    </a:cubicBezTo>
                    <a:cubicBezTo>
                      <a:pt x="800331" y="2813130"/>
                      <a:pt x="844009" y="3040994"/>
                      <a:pt x="905404" y="3264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4"/>
            <p:cNvGrpSpPr/>
            <p:nvPr/>
          </p:nvGrpSpPr>
          <p:grpSpPr>
            <a:xfrm>
              <a:off x="7243349" y="2943165"/>
              <a:ext cx="1021633" cy="968605"/>
              <a:chOff x="7243349" y="2943165"/>
              <a:chExt cx="1021633" cy="968605"/>
            </a:xfrm>
          </p:grpSpPr>
          <p:sp>
            <p:nvSpPr>
              <p:cNvPr id="1026" name="Google Shape;1026;p24"/>
              <p:cNvSpPr/>
              <p:nvPr/>
            </p:nvSpPr>
            <p:spPr>
              <a:xfrm rot="-1013502">
                <a:off x="7463000" y="3635022"/>
                <a:ext cx="131919" cy="107146"/>
              </a:xfrm>
              <a:custGeom>
                <a:avLst/>
                <a:gdLst/>
                <a:ahLst/>
                <a:cxnLst/>
                <a:rect l="l" t="t" r="r" b="b"/>
                <a:pathLst>
                  <a:path w="264350" h="214708" extrusionOk="0">
                    <a:moveTo>
                      <a:pt x="246458" y="0"/>
                    </a:moveTo>
                    <a:cubicBezTo>
                      <a:pt x="247598" y="49467"/>
                      <a:pt x="259176" y="99197"/>
                      <a:pt x="264350" y="148226"/>
                    </a:cubicBezTo>
                    <a:cubicBezTo>
                      <a:pt x="214796" y="175152"/>
                      <a:pt x="156996" y="182870"/>
                      <a:pt x="102705" y="195851"/>
                    </a:cubicBezTo>
                    <a:cubicBezTo>
                      <a:pt x="87532" y="200587"/>
                      <a:pt x="63325" y="204622"/>
                      <a:pt x="47888" y="214708"/>
                    </a:cubicBezTo>
                    <a:cubicBezTo>
                      <a:pt x="40609" y="190852"/>
                      <a:pt x="32890" y="167083"/>
                      <a:pt x="24558" y="143489"/>
                    </a:cubicBezTo>
                    <a:cubicBezTo>
                      <a:pt x="17454" y="122966"/>
                      <a:pt x="11490" y="101828"/>
                      <a:pt x="3245" y="81656"/>
                    </a:cubicBezTo>
                    <a:cubicBezTo>
                      <a:pt x="11402" y="73674"/>
                      <a:pt x="13244" y="57448"/>
                      <a:pt x="88" y="51923"/>
                    </a:cubicBezTo>
                    <a:cubicBezTo>
                      <a:pt x="88" y="51835"/>
                      <a:pt x="88" y="51660"/>
                      <a:pt x="0" y="51572"/>
                    </a:cubicBezTo>
                    <a:cubicBezTo>
                      <a:pt x="1316" y="51133"/>
                      <a:pt x="2544" y="50695"/>
                      <a:pt x="3859" y="50432"/>
                    </a:cubicBezTo>
                    <a:cubicBezTo>
                      <a:pt x="7806" y="58150"/>
                      <a:pt x="15086" y="64202"/>
                      <a:pt x="24295" y="65079"/>
                    </a:cubicBezTo>
                    <a:cubicBezTo>
                      <a:pt x="35609" y="67009"/>
                      <a:pt x="46310" y="62886"/>
                      <a:pt x="56659" y="58939"/>
                    </a:cubicBezTo>
                    <a:cubicBezTo>
                      <a:pt x="95250" y="46573"/>
                      <a:pt x="134280" y="35434"/>
                      <a:pt x="172959" y="23155"/>
                    </a:cubicBezTo>
                    <a:cubicBezTo>
                      <a:pt x="197605" y="15612"/>
                      <a:pt x="221988" y="7894"/>
                      <a:pt x="2464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 rot="-1013502">
                <a:off x="7544587" y="3777208"/>
                <a:ext cx="114061" cy="84824"/>
              </a:xfrm>
              <a:custGeom>
                <a:avLst/>
                <a:gdLst/>
                <a:ahLst/>
                <a:cxnLst/>
                <a:rect l="l" t="t" r="r" b="b"/>
                <a:pathLst>
                  <a:path w="228565" h="169977" extrusionOk="0">
                    <a:moveTo>
                      <a:pt x="199798" y="0"/>
                    </a:moveTo>
                    <a:cubicBezTo>
                      <a:pt x="214269" y="33680"/>
                      <a:pt x="216813" y="71394"/>
                      <a:pt x="228566" y="105863"/>
                    </a:cubicBezTo>
                    <a:cubicBezTo>
                      <a:pt x="166293" y="128579"/>
                      <a:pt x="105600" y="156382"/>
                      <a:pt x="40433" y="169977"/>
                    </a:cubicBezTo>
                    <a:cubicBezTo>
                      <a:pt x="26663" y="118054"/>
                      <a:pt x="13770" y="65956"/>
                      <a:pt x="0" y="14033"/>
                    </a:cubicBezTo>
                    <a:cubicBezTo>
                      <a:pt x="3245" y="15173"/>
                      <a:pt x="7192" y="16138"/>
                      <a:pt x="11928" y="16664"/>
                    </a:cubicBezTo>
                    <a:cubicBezTo>
                      <a:pt x="75341" y="24734"/>
                      <a:pt x="137525" y="12630"/>
                      <a:pt x="199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 rot="-1013502">
                <a:off x="7622449" y="3514140"/>
                <a:ext cx="134720" cy="112406"/>
              </a:xfrm>
              <a:custGeom>
                <a:avLst/>
                <a:gdLst/>
                <a:ahLst/>
                <a:cxnLst/>
                <a:rect l="l" t="t" r="r" b="b"/>
                <a:pathLst>
                  <a:path w="269963" h="225248" extrusionOk="0">
                    <a:moveTo>
                      <a:pt x="269964" y="192167"/>
                    </a:moveTo>
                    <a:cubicBezTo>
                      <a:pt x="268034" y="194447"/>
                      <a:pt x="266894" y="196816"/>
                      <a:pt x="266631" y="198921"/>
                    </a:cubicBezTo>
                    <a:cubicBezTo>
                      <a:pt x="249791" y="189799"/>
                      <a:pt x="228478" y="197868"/>
                      <a:pt x="210323" y="199359"/>
                    </a:cubicBezTo>
                    <a:cubicBezTo>
                      <a:pt x="10613" y="232600"/>
                      <a:pt x="80340" y="262772"/>
                      <a:pt x="0" y="94110"/>
                    </a:cubicBezTo>
                    <a:cubicBezTo>
                      <a:pt x="57975" y="73674"/>
                      <a:pt x="115511" y="52274"/>
                      <a:pt x="172871" y="30084"/>
                    </a:cubicBezTo>
                    <a:cubicBezTo>
                      <a:pt x="196289" y="20611"/>
                      <a:pt x="219356" y="10525"/>
                      <a:pt x="242336" y="0"/>
                    </a:cubicBezTo>
                    <a:cubicBezTo>
                      <a:pt x="240932" y="23769"/>
                      <a:pt x="242160" y="47274"/>
                      <a:pt x="245055" y="70692"/>
                    </a:cubicBezTo>
                    <a:cubicBezTo>
                      <a:pt x="243476" y="80340"/>
                      <a:pt x="243213" y="90339"/>
                      <a:pt x="243301" y="100162"/>
                    </a:cubicBezTo>
                    <a:cubicBezTo>
                      <a:pt x="243301" y="102179"/>
                      <a:pt x="244967" y="103846"/>
                      <a:pt x="246984" y="103846"/>
                    </a:cubicBezTo>
                    <a:cubicBezTo>
                      <a:pt x="248212" y="103583"/>
                      <a:pt x="249089" y="102881"/>
                      <a:pt x="249703" y="102092"/>
                    </a:cubicBezTo>
                    <a:cubicBezTo>
                      <a:pt x="255141" y="132263"/>
                      <a:pt x="262508" y="162259"/>
                      <a:pt x="269964" y="1921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 rot="-1013502">
                <a:off x="7727298" y="3659607"/>
                <a:ext cx="100011" cy="85480"/>
              </a:xfrm>
              <a:custGeom>
                <a:avLst/>
                <a:gdLst/>
                <a:ahLst/>
                <a:cxnLst/>
                <a:rect l="l" t="t" r="r" b="b"/>
                <a:pathLst>
                  <a:path w="200411" h="171292" extrusionOk="0">
                    <a:moveTo>
                      <a:pt x="175503" y="0"/>
                    </a:moveTo>
                    <a:cubicBezTo>
                      <a:pt x="183660" y="38328"/>
                      <a:pt x="191992" y="76656"/>
                      <a:pt x="200412" y="114897"/>
                    </a:cubicBezTo>
                    <a:cubicBezTo>
                      <a:pt x="175941" y="122703"/>
                      <a:pt x="151559" y="130684"/>
                      <a:pt x="127264" y="139192"/>
                    </a:cubicBezTo>
                    <a:cubicBezTo>
                      <a:pt x="88760" y="151208"/>
                      <a:pt x="49730" y="161382"/>
                      <a:pt x="10700" y="171293"/>
                    </a:cubicBezTo>
                    <a:cubicBezTo>
                      <a:pt x="11227" y="129544"/>
                      <a:pt x="3421" y="87181"/>
                      <a:pt x="0" y="45433"/>
                    </a:cubicBezTo>
                    <a:cubicBezTo>
                      <a:pt x="54817" y="18243"/>
                      <a:pt x="117177" y="15261"/>
                      <a:pt x="175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 rot="-1013502">
                <a:off x="7853888" y="3569412"/>
                <a:ext cx="314390" cy="166977"/>
              </a:xfrm>
              <a:custGeom>
                <a:avLst/>
                <a:gdLst/>
                <a:ahLst/>
                <a:cxnLst/>
                <a:rect l="l" t="t" r="r" b="b"/>
                <a:pathLst>
                  <a:path w="630002" h="334603" extrusionOk="0">
                    <a:moveTo>
                      <a:pt x="597726" y="36223"/>
                    </a:moveTo>
                    <a:cubicBezTo>
                      <a:pt x="607637" y="71482"/>
                      <a:pt x="618689" y="106477"/>
                      <a:pt x="630003" y="141472"/>
                    </a:cubicBezTo>
                    <a:cubicBezTo>
                      <a:pt x="605620" y="148927"/>
                      <a:pt x="580624" y="160768"/>
                      <a:pt x="565801" y="164627"/>
                    </a:cubicBezTo>
                    <a:cubicBezTo>
                      <a:pt x="503178" y="183835"/>
                      <a:pt x="438976" y="198482"/>
                      <a:pt x="376704" y="218918"/>
                    </a:cubicBezTo>
                    <a:cubicBezTo>
                      <a:pt x="343989" y="231635"/>
                      <a:pt x="311625" y="245318"/>
                      <a:pt x="277331" y="253387"/>
                    </a:cubicBezTo>
                    <a:cubicBezTo>
                      <a:pt x="194535" y="273384"/>
                      <a:pt x="116739" y="309520"/>
                      <a:pt x="35434" y="334604"/>
                    </a:cubicBezTo>
                    <a:cubicBezTo>
                      <a:pt x="23593" y="287944"/>
                      <a:pt x="11753" y="241196"/>
                      <a:pt x="0" y="194535"/>
                    </a:cubicBezTo>
                    <a:cubicBezTo>
                      <a:pt x="33943" y="184361"/>
                      <a:pt x="67798" y="174275"/>
                      <a:pt x="101741" y="164364"/>
                    </a:cubicBezTo>
                    <a:cubicBezTo>
                      <a:pt x="143665" y="148927"/>
                      <a:pt x="185589" y="133491"/>
                      <a:pt x="228303" y="119721"/>
                    </a:cubicBezTo>
                    <a:cubicBezTo>
                      <a:pt x="215234" y="151734"/>
                      <a:pt x="230320" y="195149"/>
                      <a:pt x="274788" y="207077"/>
                    </a:cubicBezTo>
                    <a:cubicBezTo>
                      <a:pt x="325658" y="219181"/>
                      <a:pt x="391263" y="192606"/>
                      <a:pt x="397753" y="135683"/>
                    </a:cubicBezTo>
                    <a:cubicBezTo>
                      <a:pt x="401876" y="112879"/>
                      <a:pt x="394508" y="86567"/>
                      <a:pt x="375739" y="73411"/>
                    </a:cubicBezTo>
                    <a:cubicBezTo>
                      <a:pt x="446343" y="47450"/>
                      <a:pt x="515983" y="18243"/>
                      <a:pt x="589044" y="0"/>
                    </a:cubicBezTo>
                    <a:cubicBezTo>
                      <a:pt x="591850" y="12104"/>
                      <a:pt x="594744" y="24120"/>
                      <a:pt x="597726" y="362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 rot="-1013502">
                <a:off x="7927557" y="3701392"/>
                <a:ext cx="319993" cy="167503"/>
              </a:xfrm>
              <a:custGeom>
                <a:avLst/>
                <a:gdLst/>
                <a:ahLst/>
                <a:cxnLst/>
                <a:rect l="l" t="t" r="r" b="b"/>
                <a:pathLst>
                  <a:path w="641229" h="335656" extrusionOk="0">
                    <a:moveTo>
                      <a:pt x="615005" y="0"/>
                    </a:moveTo>
                    <a:cubicBezTo>
                      <a:pt x="625530" y="38065"/>
                      <a:pt x="634739" y="76306"/>
                      <a:pt x="641229" y="115160"/>
                    </a:cubicBezTo>
                    <a:cubicBezTo>
                      <a:pt x="567818" y="149629"/>
                      <a:pt x="491425" y="177783"/>
                      <a:pt x="415383" y="206025"/>
                    </a:cubicBezTo>
                    <a:cubicBezTo>
                      <a:pt x="415470" y="205411"/>
                      <a:pt x="415558" y="204797"/>
                      <a:pt x="415646" y="204183"/>
                    </a:cubicBezTo>
                    <a:cubicBezTo>
                      <a:pt x="416786" y="191115"/>
                      <a:pt x="417400" y="175766"/>
                      <a:pt x="405998" y="166644"/>
                    </a:cubicBezTo>
                    <a:cubicBezTo>
                      <a:pt x="406700" y="108670"/>
                      <a:pt x="336884" y="86041"/>
                      <a:pt x="290400" y="106652"/>
                    </a:cubicBezTo>
                    <a:cubicBezTo>
                      <a:pt x="230671" y="133140"/>
                      <a:pt x="218742" y="212077"/>
                      <a:pt x="268736" y="247423"/>
                    </a:cubicBezTo>
                    <a:cubicBezTo>
                      <a:pt x="205235" y="270051"/>
                      <a:pt x="145068" y="301538"/>
                      <a:pt x="81217" y="323377"/>
                    </a:cubicBezTo>
                    <a:cubicBezTo>
                      <a:pt x="69464" y="327763"/>
                      <a:pt x="57624" y="331797"/>
                      <a:pt x="45696" y="335656"/>
                    </a:cubicBezTo>
                    <a:cubicBezTo>
                      <a:pt x="45608" y="335130"/>
                      <a:pt x="45608" y="334692"/>
                      <a:pt x="45520" y="334166"/>
                    </a:cubicBezTo>
                    <a:cubicBezTo>
                      <a:pt x="30347" y="273033"/>
                      <a:pt x="14647" y="211814"/>
                      <a:pt x="0" y="150418"/>
                    </a:cubicBezTo>
                    <a:cubicBezTo>
                      <a:pt x="789" y="150506"/>
                      <a:pt x="1491" y="150594"/>
                      <a:pt x="2105" y="150594"/>
                    </a:cubicBezTo>
                    <a:cubicBezTo>
                      <a:pt x="80691" y="156295"/>
                      <a:pt x="158224" y="128228"/>
                      <a:pt x="233740" y="109897"/>
                    </a:cubicBezTo>
                    <a:cubicBezTo>
                      <a:pt x="361442" y="74464"/>
                      <a:pt x="485636" y="28330"/>
                      <a:pt x="615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 rot="-1013502">
                <a:off x="7271007" y="3363509"/>
                <a:ext cx="197612" cy="219722"/>
              </a:xfrm>
              <a:custGeom>
                <a:avLst/>
                <a:gdLst/>
                <a:ahLst/>
                <a:cxnLst/>
                <a:rect l="l" t="t" r="r" b="b"/>
                <a:pathLst>
                  <a:path w="395991" h="440298" extrusionOk="0">
                    <a:moveTo>
                      <a:pt x="395473" y="322771"/>
                    </a:moveTo>
                    <a:cubicBezTo>
                      <a:pt x="399244" y="347504"/>
                      <a:pt x="381878" y="352591"/>
                      <a:pt x="361355" y="346276"/>
                    </a:cubicBezTo>
                    <a:cubicBezTo>
                      <a:pt x="331710" y="274268"/>
                      <a:pt x="324342" y="193051"/>
                      <a:pt x="288119" y="123762"/>
                    </a:cubicBezTo>
                    <a:cubicBezTo>
                      <a:pt x="276629" y="106484"/>
                      <a:pt x="250229" y="113062"/>
                      <a:pt x="247423" y="133322"/>
                    </a:cubicBezTo>
                    <a:cubicBezTo>
                      <a:pt x="240845" y="168932"/>
                      <a:pt x="240406" y="205330"/>
                      <a:pt x="238477" y="241378"/>
                    </a:cubicBezTo>
                    <a:cubicBezTo>
                      <a:pt x="236284" y="263042"/>
                      <a:pt x="237161" y="288652"/>
                      <a:pt x="226110" y="309790"/>
                    </a:cubicBezTo>
                    <a:cubicBezTo>
                      <a:pt x="205937" y="314000"/>
                      <a:pt x="188922" y="305229"/>
                      <a:pt x="179537" y="287161"/>
                    </a:cubicBezTo>
                    <a:cubicBezTo>
                      <a:pt x="159715" y="257867"/>
                      <a:pt x="146910" y="226994"/>
                      <a:pt x="129544" y="195507"/>
                    </a:cubicBezTo>
                    <a:cubicBezTo>
                      <a:pt x="122966" y="178667"/>
                      <a:pt x="100776" y="161301"/>
                      <a:pt x="85866" y="179544"/>
                    </a:cubicBezTo>
                    <a:cubicBezTo>
                      <a:pt x="74990" y="195770"/>
                      <a:pt x="85339" y="216908"/>
                      <a:pt x="86304" y="234800"/>
                    </a:cubicBezTo>
                    <a:cubicBezTo>
                      <a:pt x="93058" y="278303"/>
                      <a:pt x="103495" y="321104"/>
                      <a:pt x="113757" y="363818"/>
                    </a:cubicBezTo>
                    <a:cubicBezTo>
                      <a:pt x="117791" y="388376"/>
                      <a:pt x="126386" y="417582"/>
                      <a:pt x="112616" y="440299"/>
                    </a:cubicBezTo>
                    <a:cubicBezTo>
                      <a:pt x="108231" y="439509"/>
                      <a:pt x="103846" y="438457"/>
                      <a:pt x="99723" y="436615"/>
                    </a:cubicBezTo>
                    <a:cubicBezTo>
                      <a:pt x="53940" y="340049"/>
                      <a:pt x="42538" y="230765"/>
                      <a:pt x="0" y="132972"/>
                    </a:cubicBezTo>
                    <a:cubicBezTo>
                      <a:pt x="5087" y="126394"/>
                      <a:pt x="439" y="117535"/>
                      <a:pt x="614" y="109992"/>
                    </a:cubicBezTo>
                    <a:cubicBezTo>
                      <a:pt x="175" y="101221"/>
                      <a:pt x="2105" y="92538"/>
                      <a:pt x="5789" y="84469"/>
                    </a:cubicBezTo>
                    <a:cubicBezTo>
                      <a:pt x="21664" y="77365"/>
                      <a:pt x="39030" y="73331"/>
                      <a:pt x="55080" y="66577"/>
                    </a:cubicBezTo>
                    <a:cubicBezTo>
                      <a:pt x="90602" y="112097"/>
                      <a:pt x="117440" y="194191"/>
                      <a:pt x="178397" y="209891"/>
                    </a:cubicBezTo>
                    <a:cubicBezTo>
                      <a:pt x="196728" y="210856"/>
                      <a:pt x="208042" y="194455"/>
                      <a:pt x="211024" y="178229"/>
                    </a:cubicBezTo>
                    <a:cubicBezTo>
                      <a:pt x="222075" y="144812"/>
                      <a:pt x="230934" y="110869"/>
                      <a:pt x="236547" y="76137"/>
                    </a:cubicBezTo>
                    <a:cubicBezTo>
                      <a:pt x="242073" y="51842"/>
                      <a:pt x="239880" y="26495"/>
                      <a:pt x="253299" y="4129"/>
                    </a:cubicBezTo>
                    <a:cubicBezTo>
                      <a:pt x="267157" y="-2098"/>
                      <a:pt x="284962" y="796"/>
                      <a:pt x="300310" y="7"/>
                    </a:cubicBezTo>
                    <a:cubicBezTo>
                      <a:pt x="322237" y="65525"/>
                      <a:pt x="337323" y="133498"/>
                      <a:pt x="362495" y="198138"/>
                    </a:cubicBezTo>
                    <a:cubicBezTo>
                      <a:pt x="376002" y="238659"/>
                      <a:pt x="390649" y="279969"/>
                      <a:pt x="395473" y="3227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 rot="-1013502">
                <a:off x="7487898" y="3232245"/>
                <a:ext cx="123760" cy="218019"/>
              </a:xfrm>
              <a:custGeom>
                <a:avLst/>
                <a:gdLst/>
                <a:ahLst/>
                <a:cxnLst/>
                <a:rect l="l" t="t" r="r" b="b"/>
                <a:pathLst>
                  <a:path w="248001" h="436886" extrusionOk="0">
                    <a:moveTo>
                      <a:pt x="85690" y="205339"/>
                    </a:moveTo>
                    <a:cubicBezTo>
                      <a:pt x="184887" y="250859"/>
                      <a:pt x="166118" y="64130"/>
                      <a:pt x="92619" y="55710"/>
                    </a:cubicBezTo>
                    <a:cubicBezTo>
                      <a:pt x="71657" y="50359"/>
                      <a:pt x="40784" y="61586"/>
                      <a:pt x="58413" y="86232"/>
                    </a:cubicBezTo>
                    <a:cubicBezTo>
                      <a:pt x="49906" y="126753"/>
                      <a:pt x="39293" y="184201"/>
                      <a:pt x="85690" y="205339"/>
                    </a:cubicBezTo>
                    <a:close/>
                    <a:moveTo>
                      <a:pt x="178748" y="138418"/>
                    </a:moveTo>
                    <a:cubicBezTo>
                      <a:pt x="188396" y="169817"/>
                      <a:pt x="281366" y="377947"/>
                      <a:pt x="235232" y="382771"/>
                    </a:cubicBezTo>
                    <a:cubicBezTo>
                      <a:pt x="235144" y="382771"/>
                      <a:pt x="235144" y="382771"/>
                      <a:pt x="235144" y="382771"/>
                    </a:cubicBezTo>
                    <a:cubicBezTo>
                      <a:pt x="229969" y="382683"/>
                      <a:pt x="224794" y="379262"/>
                      <a:pt x="222602" y="374351"/>
                    </a:cubicBezTo>
                    <a:cubicBezTo>
                      <a:pt x="199622" y="326287"/>
                      <a:pt x="191641" y="253841"/>
                      <a:pt x="120335" y="279276"/>
                    </a:cubicBezTo>
                    <a:cubicBezTo>
                      <a:pt x="99022" y="283135"/>
                      <a:pt x="74113" y="295677"/>
                      <a:pt x="76130" y="320586"/>
                    </a:cubicBezTo>
                    <a:cubicBezTo>
                      <a:pt x="71394" y="357599"/>
                      <a:pt x="77358" y="401277"/>
                      <a:pt x="62360" y="436886"/>
                    </a:cubicBezTo>
                    <a:cubicBezTo>
                      <a:pt x="13595" y="432326"/>
                      <a:pt x="8332" y="157187"/>
                      <a:pt x="0" y="55447"/>
                    </a:cubicBezTo>
                    <a:cubicBezTo>
                      <a:pt x="965" y="54920"/>
                      <a:pt x="1842" y="54131"/>
                      <a:pt x="2456" y="53078"/>
                    </a:cubicBezTo>
                    <a:cubicBezTo>
                      <a:pt x="4649" y="43343"/>
                      <a:pt x="3947" y="32993"/>
                      <a:pt x="4561" y="22907"/>
                    </a:cubicBezTo>
                    <a:cubicBezTo>
                      <a:pt x="11314" y="24573"/>
                      <a:pt x="18945" y="22732"/>
                      <a:pt x="24470" y="15627"/>
                    </a:cubicBezTo>
                    <a:cubicBezTo>
                      <a:pt x="44906" y="-8931"/>
                      <a:pt x="85778" y="1156"/>
                      <a:pt x="113055" y="7821"/>
                    </a:cubicBezTo>
                    <a:cubicBezTo>
                      <a:pt x="141209" y="46150"/>
                      <a:pt x="157786" y="95090"/>
                      <a:pt x="178748" y="138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 rot="-1013502">
                <a:off x="7580779" y="3126349"/>
                <a:ext cx="149285" cy="194953"/>
              </a:xfrm>
              <a:custGeom>
                <a:avLst/>
                <a:gdLst/>
                <a:ahLst/>
                <a:cxnLst/>
                <a:rect l="l" t="t" r="r" b="b"/>
                <a:pathLst>
                  <a:path w="299151" h="390664" extrusionOk="0">
                    <a:moveTo>
                      <a:pt x="295925" y="1976"/>
                    </a:moveTo>
                    <a:cubicBezTo>
                      <a:pt x="313554" y="56354"/>
                      <a:pt x="254615" y="63897"/>
                      <a:pt x="223742" y="91613"/>
                    </a:cubicBezTo>
                    <a:cubicBezTo>
                      <a:pt x="198307" y="111171"/>
                      <a:pt x="216901" y="144588"/>
                      <a:pt x="219006" y="170462"/>
                    </a:cubicBezTo>
                    <a:cubicBezTo>
                      <a:pt x="230408" y="242382"/>
                      <a:pt x="267157" y="317898"/>
                      <a:pt x="245230" y="390520"/>
                    </a:cubicBezTo>
                    <a:cubicBezTo>
                      <a:pt x="244879" y="390608"/>
                      <a:pt x="244616" y="390608"/>
                      <a:pt x="244265" y="390608"/>
                    </a:cubicBezTo>
                    <a:cubicBezTo>
                      <a:pt x="237512" y="390871"/>
                      <a:pt x="230671" y="390257"/>
                      <a:pt x="224180" y="388152"/>
                    </a:cubicBezTo>
                    <a:cubicBezTo>
                      <a:pt x="196640" y="336931"/>
                      <a:pt x="181116" y="280096"/>
                      <a:pt x="167434" y="223876"/>
                    </a:cubicBezTo>
                    <a:cubicBezTo>
                      <a:pt x="153751" y="173093"/>
                      <a:pt x="142086" y="76264"/>
                      <a:pt x="67272" y="108365"/>
                    </a:cubicBezTo>
                    <a:cubicBezTo>
                      <a:pt x="48151" y="113540"/>
                      <a:pt x="24295" y="121784"/>
                      <a:pt x="5964" y="111171"/>
                    </a:cubicBezTo>
                    <a:cubicBezTo>
                      <a:pt x="2105" y="105120"/>
                      <a:pt x="1140" y="97226"/>
                      <a:pt x="0" y="90122"/>
                    </a:cubicBezTo>
                    <a:cubicBezTo>
                      <a:pt x="14296" y="84947"/>
                      <a:pt x="12367" y="67756"/>
                      <a:pt x="15787" y="55565"/>
                    </a:cubicBezTo>
                    <a:cubicBezTo>
                      <a:pt x="86830" y="33287"/>
                      <a:pt x="159101" y="18815"/>
                      <a:pt x="233390" y="5747"/>
                    </a:cubicBezTo>
                    <a:cubicBezTo>
                      <a:pt x="254176" y="2677"/>
                      <a:pt x="274700" y="-3024"/>
                      <a:pt x="295925" y="19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 rot="-1013502">
                <a:off x="7756699" y="2958124"/>
                <a:ext cx="140530" cy="253013"/>
              </a:xfrm>
              <a:custGeom>
                <a:avLst/>
                <a:gdLst/>
                <a:ahLst/>
                <a:cxnLst/>
                <a:rect l="l" t="t" r="r" b="b"/>
                <a:pathLst>
                  <a:path w="281607" h="507009" extrusionOk="0">
                    <a:moveTo>
                      <a:pt x="250347" y="212663"/>
                    </a:moveTo>
                    <a:cubicBezTo>
                      <a:pt x="258503" y="262042"/>
                      <a:pt x="316040" y="366590"/>
                      <a:pt x="250961" y="393954"/>
                    </a:cubicBezTo>
                    <a:cubicBezTo>
                      <a:pt x="226929" y="357819"/>
                      <a:pt x="226666" y="239852"/>
                      <a:pt x="165533" y="257657"/>
                    </a:cubicBezTo>
                    <a:cubicBezTo>
                      <a:pt x="134134" y="265989"/>
                      <a:pt x="97648" y="274585"/>
                      <a:pt x="76861" y="301248"/>
                    </a:cubicBezTo>
                    <a:cubicBezTo>
                      <a:pt x="69581" y="315193"/>
                      <a:pt x="75546" y="331594"/>
                      <a:pt x="74493" y="346592"/>
                    </a:cubicBezTo>
                    <a:cubicBezTo>
                      <a:pt x="73791" y="399217"/>
                      <a:pt x="93350" y="458507"/>
                      <a:pt x="66687" y="507009"/>
                    </a:cubicBezTo>
                    <a:cubicBezTo>
                      <a:pt x="26429" y="488942"/>
                      <a:pt x="15992" y="285285"/>
                      <a:pt x="7660" y="235730"/>
                    </a:cubicBezTo>
                    <a:cubicBezTo>
                      <a:pt x="2397" y="176001"/>
                      <a:pt x="-10145" y="111098"/>
                      <a:pt x="15992" y="54614"/>
                    </a:cubicBezTo>
                    <a:cubicBezTo>
                      <a:pt x="41340" y="102766"/>
                      <a:pt x="21693" y="163722"/>
                      <a:pt x="47567" y="212225"/>
                    </a:cubicBezTo>
                    <a:cubicBezTo>
                      <a:pt x="58092" y="230292"/>
                      <a:pt x="80106" y="241080"/>
                      <a:pt x="100542" y="233713"/>
                    </a:cubicBezTo>
                    <a:cubicBezTo>
                      <a:pt x="121680" y="225995"/>
                      <a:pt x="145273" y="219855"/>
                      <a:pt x="161674" y="203892"/>
                    </a:cubicBezTo>
                    <a:cubicBezTo>
                      <a:pt x="193512" y="178720"/>
                      <a:pt x="127205" y="-26077"/>
                      <a:pt x="197634" y="2779"/>
                    </a:cubicBezTo>
                    <a:cubicBezTo>
                      <a:pt x="203335" y="10059"/>
                      <a:pt x="203949" y="16549"/>
                      <a:pt x="206405" y="26460"/>
                    </a:cubicBezTo>
                    <a:cubicBezTo>
                      <a:pt x="219123" y="88820"/>
                      <a:pt x="234998" y="150742"/>
                      <a:pt x="250347" y="2126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6" name="Google Shape;1036;p24"/>
            <p:cNvSpPr/>
            <p:nvPr/>
          </p:nvSpPr>
          <p:spPr>
            <a:xfrm rot="-1019340">
              <a:off x="7134489" y="2641355"/>
              <a:ext cx="1534944" cy="2192978"/>
            </a:xfrm>
            <a:custGeom>
              <a:avLst/>
              <a:gdLst/>
              <a:ahLst/>
              <a:cxnLst/>
              <a:rect l="l" t="t" r="r" b="b"/>
              <a:pathLst>
                <a:path w="3069762" h="4385521" extrusionOk="0">
                  <a:moveTo>
                    <a:pt x="3069762" y="3327435"/>
                  </a:moveTo>
                  <a:cubicBezTo>
                    <a:pt x="3052308" y="3240517"/>
                    <a:pt x="3024417" y="3155529"/>
                    <a:pt x="3005736" y="3068610"/>
                  </a:cubicBezTo>
                  <a:cubicBezTo>
                    <a:pt x="2959251" y="2869164"/>
                    <a:pt x="2920835" y="2667524"/>
                    <a:pt x="2858387" y="2472200"/>
                  </a:cubicBezTo>
                  <a:cubicBezTo>
                    <a:pt x="2792519" y="2274858"/>
                    <a:pt x="2748928" y="2071289"/>
                    <a:pt x="2689638" y="1872017"/>
                  </a:cubicBezTo>
                  <a:cubicBezTo>
                    <a:pt x="2649994" y="1734843"/>
                    <a:pt x="2605088" y="1599247"/>
                    <a:pt x="2568163" y="1461371"/>
                  </a:cubicBezTo>
                  <a:cubicBezTo>
                    <a:pt x="2532554" y="1322442"/>
                    <a:pt x="2502119" y="1182110"/>
                    <a:pt x="2465370" y="1043445"/>
                  </a:cubicBezTo>
                  <a:cubicBezTo>
                    <a:pt x="2447477" y="974419"/>
                    <a:pt x="2426779" y="906182"/>
                    <a:pt x="2405729" y="838121"/>
                  </a:cubicBezTo>
                  <a:cubicBezTo>
                    <a:pt x="2364594" y="704368"/>
                    <a:pt x="2336878" y="566667"/>
                    <a:pt x="2292235" y="433965"/>
                  </a:cubicBezTo>
                  <a:cubicBezTo>
                    <a:pt x="2249083" y="317841"/>
                    <a:pt x="2215930" y="193647"/>
                    <a:pt x="2177602" y="74014"/>
                  </a:cubicBezTo>
                  <a:cubicBezTo>
                    <a:pt x="2187951" y="63752"/>
                    <a:pt x="2190758" y="46737"/>
                    <a:pt x="2178303" y="34019"/>
                  </a:cubicBezTo>
                  <a:cubicBezTo>
                    <a:pt x="2166550" y="23582"/>
                    <a:pt x="2149097" y="22091"/>
                    <a:pt x="2134362" y="17881"/>
                  </a:cubicBezTo>
                  <a:cubicBezTo>
                    <a:pt x="2121030" y="16478"/>
                    <a:pt x="2106646" y="14110"/>
                    <a:pt x="2092701" y="14285"/>
                  </a:cubicBezTo>
                  <a:cubicBezTo>
                    <a:pt x="2089280" y="8233"/>
                    <a:pt x="2084281" y="6041"/>
                    <a:pt x="2076650" y="12531"/>
                  </a:cubicBezTo>
                  <a:cubicBezTo>
                    <a:pt x="2068932" y="2181"/>
                    <a:pt x="2054636" y="-3344"/>
                    <a:pt x="2041567" y="2181"/>
                  </a:cubicBezTo>
                  <a:cubicBezTo>
                    <a:pt x="1873695" y="74102"/>
                    <a:pt x="1712226" y="156897"/>
                    <a:pt x="1544617" y="231887"/>
                  </a:cubicBezTo>
                  <a:cubicBezTo>
                    <a:pt x="1310525" y="342925"/>
                    <a:pt x="1079504" y="454489"/>
                    <a:pt x="845851" y="568333"/>
                  </a:cubicBezTo>
                  <a:cubicBezTo>
                    <a:pt x="623074" y="675249"/>
                    <a:pt x="411524" y="802775"/>
                    <a:pt x="202867" y="934512"/>
                  </a:cubicBezTo>
                  <a:cubicBezTo>
                    <a:pt x="145331" y="966262"/>
                    <a:pt x="95777" y="1009502"/>
                    <a:pt x="42187" y="1046953"/>
                  </a:cubicBezTo>
                  <a:cubicBezTo>
                    <a:pt x="36486" y="1052303"/>
                    <a:pt x="24997" y="1056776"/>
                    <a:pt x="16138" y="1062302"/>
                  </a:cubicBezTo>
                  <a:cubicBezTo>
                    <a:pt x="9911" y="1058793"/>
                    <a:pt x="1140" y="1058881"/>
                    <a:pt x="0" y="1066863"/>
                  </a:cubicBezTo>
                  <a:cubicBezTo>
                    <a:pt x="1666" y="1083790"/>
                    <a:pt x="9472" y="1099841"/>
                    <a:pt x="13419" y="1116593"/>
                  </a:cubicBezTo>
                  <a:cubicBezTo>
                    <a:pt x="69114" y="1311040"/>
                    <a:pt x="101039" y="1510838"/>
                    <a:pt x="142963" y="1708355"/>
                  </a:cubicBezTo>
                  <a:cubicBezTo>
                    <a:pt x="190939" y="1887980"/>
                    <a:pt x="245406" y="2065851"/>
                    <a:pt x="289610" y="2246528"/>
                  </a:cubicBezTo>
                  <a:cubicBezTo>
                    <a:pt x="322500" y="2374143"/>
                    <a:pt x="346269" y="2504037"/>
                    <a:pt x="383106" y="2630599"/>
                  </a:cubicBezTo>
                  <a:cubicBezTo>
                    <a:pt x="422048" y="2761722"/>
                    <a:pt x="468972" y="2890477"/>
                    <a:pt x="500634" y="3023792"/>
                  </a:cubicBezTo>
                  <a:cubicBezTo>
                    <a:pt x="534665" y="3151582"/>
                    <a:pt x="561766" y="3281126"/>
                    <a:pt x="598341" y="3408214"/>
                  </a:cubicBezTo>
                  <a:cubicBezTo>
                    <a:pt x="658596" y="3598539"/>
                    <a:pt x="706133" y="3792460"/>
                    <a:pt x="751390" y="3986908"/>
                  </a:cubicBezTo>
                  <a:cubicBezTo>
                    <a:pt x="761652" y="4040497"/>
                    <a:pt x="773317" y="4101805"/>
                    <a:pt x="789543" y="4156972"/>
                  </a:cubicBezTo>
                  <a:cubicBezTo>
                    <a:pt x="789455" y="4157236"/>
                    <a:pt x="789280" y="4157411"/>
                    <a:pt x="789192" y="4157674"/>
                  </a:cubicBezTo>
                  <a:cubicBezTo>
                    <a:pt x="767791" y="4200914"/>
                    <a:pt x="932243" y="4316337"/>
                    <a:pt x="983903" y="4360629"/>
                  </a:cubicBezTo>
                  <a:cubicBezTo>
                    <a:pt x="984253" y="4364313"/>
                    <a:pt x="985394" y="4367997"/>
                    <a:pt x="987586" y="4371067"/>
                  </a:cubicBezTo>
                  <a:cubicBezTo>
                    <a:pt x="993024" y="4378785"/>
                    <a:pt x="1003461" y="4379486"/>
                    <a:pt x="1011881" y="4380714"/>
                  </a:cubicBezTo>
                  <a:cubicBezTo>
                    <a:pt x="1039158" y="4384311"/>
                    <a:pt x="1066698" y="4384574"/>
                    <a:pt x="1094151" y="4385451"/>
                  </a:cubicBezTo>
                  <a:cubicBezTo>
                    <a:pt x="1239570" y="4386591"/>
                    <a:pt x="1384550" y="4373698"/>
                    <a:pt x="1529969" y="4372207"/>
                  </a:cubicBezTo>
                  <a:cubicBezTo>
                    <a:pt x="1689334" y="4372382"/>
                    <a:pt x="1848523" y="4369926"/>
                    <a:pt x="2007800" y="4365278"/>
                  </a:cubicBezTo>
                  <a:cubicBezTo>
                    <a:pt x="2236980" y="4350455"/>
                    <a:pt x="2468527" y="4337036"/>
                    <a:pt x="2699286" y="4326950"/>
                  </a:cubicBezTo>
                  <a:cubicBezTo>
                    <a:pt x="2733579" y="4322389"/>
                    <a:pt x="2764540" y="4315635"/>
                    <a:pt x="2800062" y="4316951"/>
                  </a:cubicBezTo>
                  <a:cubicBezTo>
                    <a:pt x="2812779" y="4317039"/>
                    <a:pt x="2825585" y="4317039"/>
                    <a:pt x="2838302" y="4315986"/>
                  </a:cubicBezTo>
                  <a:cubicBezTo>
                    <a:pt x="2862685" y="4313881"/>
                    <a:pt x="2871719" y="4280552"/>
                    <a:pt x="2854090" y="4265291"/>
                  </a:cubicBezTo>
                  <a:cubicBezTo>
                    <a:pt x="2860141" y="4247750"/>
                    <a:pt x="2863737" y="4227490"/>
                    <a:pt x="2869000" y="4216088"/>
                  </a:cubicBezTo>
                  <a:cubicBezTo>
                    <a:pt x="2871543" y="4208106"/>
                    <a:pt x="2874437" y="4200213"/>
                    <a:pt x="2877419" y="4192406"/>
                  </a:cubicBezTo>
                  <a:cubicBezTo>
                    <a:pt x="2880489" y="4191705"/>
                    <a:pt x="2883559" y="4191091"/>
                    <a:pt x="2886541" y="4190214"/>
                  </a:cubicBezTo>
                  <a:cubicBezTo>
                    <a:pt x="2900223" y="4182671"/>
                    <a:pt x="2901890" y="4164779"/>
                    <a:pt x="2893558" y="4153464"/>
                  </a:cubicBezTo>
                  <a:cubicBezTo>
                    <a:pt x="2901627" y="4134870"/>
                    <a:pt x="2909696" y="4116276"/>
                    <a:pt x="2916274" y="4097244"/>
                  </a:cubicBezTo>
                  <a:lnTo>
                    <a:pt x="2916186" y="4097244"/>
                  </a:lnTo>
                  <a:cubicBezTo>
                    <a:pt x="2914608" y="4093472"/>
                    <a:pt x="2912590" y="4091280"/>
                    <a:pt x="2910310" y="4090315"/>
                  </a:cubicBezTo>
                  <a:cubicBezTo>
                    <a:pt x="2950655" y="4047338"/>
                    <a:pt x="2878648" y="3913058"/>
                    <a:pt x="2863387" y="3869555"/>
                  </a:cubicBezTo>
                  <a:cubicBezTo>
                    <a:pt x="2836986" y="3805441"/>
                    <a:pt x="2815323" y="3739748"/>
                    <a:pt x="2795501" y="3673354"/>
                  </a:cubicBezTo>
                  <a:cubicBezTo>
                    <a:pt x="2793045" y="3666074"/>
                    <a:pt x="2790940" y="3658531"/>
                    <a:pt x="2787256" y="3651690"/>
                  </a:cubicBezTo>
                  <a:cubicBezTo>
                    <a:pt x="2785239" y="3647918"/>
                    <a:pt x="2782608" y="3645024"/>
                    <a:pt x="2779626" y="3642743"/>
                  </a:cubicBezTo>
                  <a:cubicBezTo>
                    <a:pt x="2871368" y="3570648"/>
                    <a:pt x="2951883" y="3484081"/>
                    <a:pt x="3024505" y="3392339"/>
                  </a:cubicBezTo>
                  <a:cubicBezTo>
                    <a:pt x="3026961" y="3389445"/>
                    <a:pt x="3034591" y="3379797"/>
                    <a:pt x="3041082" y="3369535"/>
                  </a:cubicBezTo>
                  <a:cubicBezTo>
                    <a:pt x="3056606" y="3361816"/>
                    <a:pt x="3067833" y="3349011"/>
                    <a:pt x="3069762" y="3327435"/>
                  </a:cubicBezTo>
                  <a:close/>
                  <a:moveTo>
                    <a:pt x="2148132" y="82083"/>
                  </a:moveTo>
                  <a:cubicBezTo>
                    <a:pt x="2180934" y="259427"/>
                    <a:pt x="2242505" y="429755"/>
                    <a:pt x="2285745" y="604556"/>
                  </a:cubicBezTo>
                  <a:cubicBezTo>
                    <a:pt x="2325915" y="777077"/>
                    <a:pt x="2381609" y="945300"/>
                    <a:pt x="2424586" y="1117031"/>
                  </a:cubicBezTo>
                  <a:cubicBezTo>
                    <a:pt x="2459581" y="1256048"/>
                    <a:pt x="2488261" y="1396555"/>
                    <a:pt x="2527467" y="1534431"/>
                  </a:cubicBezTo>
                  <a:cubicBezTo>
                    <a:pt x="2585178" y="1737474"/>
                    <a:pt x="2651661" y="1937973"/>
                    <a:pt x="2702619" y="2142946"/>
                  </a:cubicBezTo>
                  <a:cubicBezTo>
                    <a:pt x="2742262" y="2311958"/>
                    <a:pt x="2800062" y="2475796"/>
                    <a:pt x="2846459" y="2642966"/>
                  </a:cubicBezTo>
                  <a:cubicBezTo>
                    <a:pt x="2902767" y="2867673"/>
                    <a:pt x="2946446" y="3095449"/>
                    <a:pt x="3007841" y="3319015"/>
                  </a:cubicBezTo>
                  <a:cubicBezTo>
                    <a:pt x="2985826" y="3322787"/>
                    <a:pt x="2963373" y="3320682"/>
                    <a:pt x="2941183" y="3322699"/>
                  </a:cubicBezTo>
                  <a:cubicBezTo>
                    <a:pt x="2941183" y="3321997"/>
                    <a:pt x="2941183" y="3321383"/>
                    <a:pt x="2941183" y="3320682"/>
                  </a:cubicBezTo>
                  <a:cubicBezTo>
                    <a:pt x="2941183" y="3310946"/>
                    <a:pt x="2937236" y="3303667"/>
                    <a:pt x="2931360" y="3298843"/>
                  </a:cubicBezTo>
                  <a:cubicBezTo>
                    <a:pt x="2933289" y="3289984"/>
                    <a:pt x="2930658" y="3280600"/>
                    <a:pt x="2928816" y="3271741"/>
                  </a:cubicBezTo>
                  <a:cubicBezTo>
                    <a:pt x="2911187" y="3181578"/>
                    <a:pt x="2891190" y="3089923"/>
                    <a:pt x="2866369" y="3001163"/>
                  </a:cubicBezTo>
                  <a:cubicBezTo>
                    <a:pt x="2812779" y="2801629"/>
                    <a:pt x="2767698" y="2599989"/>
                    <a:pt x="2715687" y="2400104"/>
                  </a:cubicBezTo>
                  <a:cubicBezTo>
                    <a:pt x="2639118" y="2132859"/>
                    <a:pt x="2551323" y="1868772"/>
                    <a:pt x="2479666" y="1600036"/>
                  </a:cubicBezTo>
                  <a:cubicBezTo>
                    <a:pt x="2424849" y="1396730"/>
                    <a:pt x="2356700" y="1196933"/>
                    <a:pt x="2309952" y="991522"/>
                  </a:cubicBezTo>
                  <a:cubicBezTo>
                    <a:pt x="2278553" y="852418"/>
                    <a:pt x="2243470" y="714191"/>
                    <a:pt x="2210755" y="575438"/>
                  </a:cubicBezTo>
                  <a:cubicBezTo>
                    <a:pt x="2188916" y="483696"/>
                    <a:pt x="2159271" y="393708"/>
                    <a:pt x="2146904" y="300036"/>
                  </a:cubicBezTo>
                  <a:cubicBezTo>
                    <a:pt x="2137344" y="216626"/>
                    <a:pt x="2118136" y="137251"/>
                    <a:pt x="2102436" y="54543"/>
                  </a:cubicBezTo>
                  <a:cubicBezTo>
                    <a:pt x="2106734" y="56034"/>
                    <a:pt x="2110330" y="57437"/>
                    <a:pt x="2112435" y="59016"/>
                  </a:cubicBezTo>
                  <a:cubicBezTo>
                    <a:pt x="2115768" y="75768"/>
                    <a:pt x="2132871" y="81118"/>
                    <a:pt x="2148132" y="82083"/>
                  </a:cubicBezTo>
                  <a:close/>
                  <a:moveTo>
                    <a:pt x="204534" y="988715"/>
                  </a:moveTo>
                  <a:cubicBezTo>
                    <a:pt x="289172" y="945212"/>
                    <a:pt x="366530" y="889518"/>
                    <a:pt x="449238" y="842770"/>
                  </a:cubicBezTo>
                  <a:cubicBezTo>
                    <a:pt x="529227" y="799969"/>
                    <a:pt x="606585" y="752519"/>
                    <a:pt x="687539" y="711735"/>
                  </a:cubicBezTo>
                  <a:cubicBezTo>
                    <a:pt x="918911" y="590786"/>
                    <a:pt x="1156423" y="482292"/>
                    <a:pt x="1392269" y="370553"/>
                  </a:cubicBezTo>
                  <a:cubicBezTo>
                    <a:pt x="1497956" y="313543"/>
                    <a:pt x="1609695" y="268988"/>
                    <a:pt x="1718014" y="217328"/>
                  </a:cubicBezTo>
                  <a:cubicBezTo>
                    <a:pt x="1822474" y="164703"/>
                    <a:pt x="1928863" y="116201"/>
                    <a:pt x="2036656" y="69892"/>
                  </a:cubicBezTo>
                  <a:cubicBezTo>
                    <a:pt x="2045426" y="65331"/>
                    <a:pt x="2055951" y="61647"/>
                    <a:pt x="2064722" y="56209"/>
                  </a:cubicBezTo>
                  <a:cubicBezTo>
                    <a:pt x="2061828" y="104010"/>
                    <a:pt x="2080422" y="154003"/>
                    <a:pt x="2084193" y="201365"/>
                  </a:cubicBezTo>
                  <a:cubicBezTo>
                    <a:pt x="2099103" y="378797"/>
                    <a:pt x="2149974" y="549213"/>
                    <a:pt x="2188565" y="722348"/>
                  </a:cubicBezTo>
                  <a:cubicBezTo>
                    <a:pt x="2221982" y="857680"/>
                    <a:pt x="2250048" y="994241"/>
                    <a:pt x="2284078" y="1129398"/>
                  </a:cubicBezTo>
                  <a:cubicBezTo>
                    <a:pt x="2330739" y="1299638"/>
                    <a:pt x="2383100" y="1468300"/>
                    <a:pt x="2429322" y="1638628"/>
                  </a:cubicBezTo>
                  <a:cubicBezTo>
                    <a:pt x="2500277" y="1909117"/>
                    <a:pt x="2591932" y="2173731"/>
                    <a:pt x="2665255" y="2443344"/>
                  </a:cubicBezTo>
                  <a:cubicBezTo>
                    <a:pt x="2723581" y="2678049"/>
                    <a:pt x="2781818" y="2912754"/>
                    <a:pt x="2841898" y="3146933"/>
                  </a:cubicBezTo>
                  <a:cubicBezTo>
                    <a:pt x="2853914" y="3198768"/>
                    <a:pt x="2862948" y="3246043"/>
                    <a:pt x="2873911" y="3299369"/>
                  </a:cubicBezTo>
                  <a:cubicBezTo>
                    <a:pt x="2875051" y="3305070"/>
                    <a:pt x="2878911" y="3310332"/>
                    <a:pt x="2883471" y="3314191"/>
                  </a:cubicBezTo>
                  <a:cubicBezTo>
                    <a:pt x="2883296" y="3314981"/>
                    <a:pt x="2883033" y="3315770"/>
                    <a:pt x="2882945" y="3316647"/>
                  </a:cubicBezTo>
                  <a:cubicBezTo>
                    <a:pt x="2883910" y="3337697"/>
                    <a:pt x="2871192" y="3353133"/>
                    <a:pt x="2852335" y="3360413"/>
                  </a:cubicBezTo>
                  <a:cubicBezTo>
                    <a:pt x="2665782" y="3441981"/>
                    <a:pt x="2482122" y="3530390"/>
                    <a:pt x="2294165" y="3608713"/>
                  </a:cubicBezTo>
                  <a:cubicBezTo>
                    <a:pt x="2212071" y="3644498"/>
                    <a:pt x="2126907" y="3672476"/>
                    <a:pt x="2044023" y="3706244"/>
                  </a:cubicBezTo>
                  <a:cubicBezTo>
                    <a:pt x="1927898" y="3750536"/>
                    <a:pt x="1814142" y="3800880"/>
                    <a:pt x="1695298" y="3837893"/>
                  </a:cubicBezTo>
                  <a:cubicBezTo>
                    <a:pt x="1447437" y="3921917"/>
                    <a:pt x="1201505" y="4012869"/>
                    <a:pt x="962677" y="4120311"/>
                  </a:cubicBezTo>
                  <a:cubicBezTo>
                    <a:pt x="964168" y="4118557"/>
                    <a:pt x="965396" y="4116627"/>
                    <a:pt x="966010" y="4114259"/>
                  </a:cubicBezTo>
                  <a:cubicBezTo>
                    <a:pt x="966010" y="4114259"/>
                    <a:pt x="966010" y="4114259"/>
                    <a:pt x="966098" y="4114347"/>
                  </a:cubicBezTo>
                  <a:cubicBezTo>
                    <a:pt x="967677" y="4106716"/>
                    <a:pt x="966186" y="4099349"/>
                    <a:pt x="964168" y="4091981"/>
                  </a:cubicBezTo>
                  <a:cubicBezTo>
                    <a:pt x="966624" y="4086894"/>
                    <a:pt x="967764" y="4081106"/>
                    <a:pt x="966800" y="4075229"/>
                  </a:cubicBezTo>
                  <a:cubicBezTo>
                    <a:pt x="953907" y="3964718"/>
                    <a:pt x="928296" y="3856925"/>
                    <a:pt x="904352" y="3748431"/>
                  </a:cubicBezTo>
                  <a:cubicBezTo>
                    <a:pt x="885232" y="3651777"/>
                    <a:pt x="859972" y="3556702"/>
                    <a:pt x="837957" y="3460663"/>
                  </a:cubicBezTo>
                  <a:cubicBezTo>
                    <a:pt x="810417" y="3334803"/>
                    <a:pt x="784368" y="3208328"/>
                    <a:pt x="746566" y="3085099"/>
                  </a:cubicBezTo>
                  <a:cubicBezTo>
                    <a:pt x="710080" y="2959415"/>
                    <a:pt x="665261" y="2836098"/>
                    <a:pt x="633248" y="2709185"/>
                  </a:cubicBezTo>
                  <a:cubicBezTo>
                    <a:pt x="588605" y="2515001"/>
                    <a:pt x="543348" y="2320992"/>
                    <a:pt x="489495" y="2129176"/>
                  </a:cubicBezTo>
                  <a:cubicBezTo>
                    <a:pt x="429065" y="1906925"/>
                    <a:pt x="363197" y="1686165"/>
                    <a:pt x="317940" y="1460055"/>
                  </a:cubicBezTo>
                  <a:cubicBezTo>
                    <a:pt x="282681" y="1332441"/>
                    <a:pt x="242511" y="1206405"/>
                    <a:pt x="216550" y="1076247"/>
                  </a:cubicBezTo>
                  <a:cubicBezTo>
                    <a:pt x="209095" y="1049497"/>
                    <a:pt x="201815" y="1021693"/>
                    <a:pt x="187519" y="997574"/>
                  </a:cubicBezTo>
                  <a:cubicBezTo>
                    <a:pt x="193834" y="993890"/>
                    <a:pt x="199535" y="990820"/>
                    <a:pt x="204534" y="988715"/>
                  </a:cubicBezTo>
                  <a:close/>
                  <a:moveTo>
                    <a:pt x="698678" y="3536881"/>
                  </a:moveTo>
                  <a:cubicBezTo>
                    <a:pt x="657631" y="3408828"/>
                    <a:pt x="623074" y="3279108"/>
                    <a:pt x="592289" y="3148249"/>
                  </a:cubicBezTo>
                  <a:cubicBezTo>
                    <a:pt x="548260" y="2950907"/>
                    <a:pt x="481602" y="2760231"/>
                    <a:pt x="424504" y="2566661"/>
                  </a:cubicBezTo>
                  <a:cubicBezTo>
                    <a:pt x="382668" y="2403262"/>
                    <a:pt x="348286" y="2237845"/>
                    <a:pt x="301451" y="2075674"/>
                  </a:cubicBezTo>
                  <a:cubicBezTo>
                    <a:pt x="268034" y="1946919"/>
                    <a:pt x="225496" y="1820533"/>
                    <a:pt x="190852" y="1692129"/>
                  </a:cubicBezTo>
                  <a:cubicBezTo>
                    <a:pt x="148576" y="1505575"/>
                    <a:pt x="114283" y="1317004"/>
                    <a:pt x="51572" y="1135713"/>
                  </a:cubicBezTo>
                  <a:cubicBezTo>
                    <a:pt x="46046" y="1120978"/>
                    <a:pt x="41310" y="1105454"/>
                    <a:pt x="34732" y="1090894"/>
                  </a:cubicBezTo>
                  <a:cubicBezTo>
                    <a:pt x="72359" y="1082913"/>
                    <a:pt x="127000" y="1038621"/>
                    <a:pt x="168398" y="1010204"/>
                  </a:cubicBezTo>
                  <a:cubicBezTo>
                    <a:pt x="170240" y="1021255"/>
                    <a:pt x="173047" y="1032130"/>
                    <a:pt x="175415" y="1043094"/>
                  </a:cubicBezTo>
                  <a:cubicBezTo>
                    <a:pt x="192869" y="1136064"/>
                    <a:pt x="204008" y="1230876"/>
                    <a:pt x="229881" y="1322179"/>
                  </a:cubicBezTo>
                  <a:cubicBezTo>
                    <a:pt x="261456" y="1433831"/>
                    <a:pt x="282594" y="1547850"/>
                    <a:pt x="306011" y="1661344"/>
                  </a:cubicBezTo>
                  <a:cubicBezTo>
                    <a:pt x="340042" y="1820971"/>
                    <a:pt x="390825" y="1976301"/>
                    <a:pt x="430556" y="2134526"/>
                  </a:cubicBezTo>
                  <a:cubicBezTo>
                    <a:pt x="483268" y="2325728"/>
                    <a:pt x="529315" y="2518772"/>
                    <a:pt x="573256" y="2712080"/>
                  </a:cubicBezTo>
                  <a:cubicBezTo>
                    <a:pt x="630266" y="2934330"/>
                    <a:pt x="715079" y="3148950"/>
                    <a:pt x="758582" y="3374885"/>
                  </a:cubicBezTo>
                  <a:cubicBezTo>
                    <a:pt x="808049" y="3611081"/>
                    <a:pt x="875847" y="3843944"/>
                    <a:pt x="908123" y="4083386"/>
                  </a:cubicBezTo>
                  <a:cubicBezTo>
                    <a:pt x="909965" y="4095490"/>
                    <a:pt x="918911" y="4104962"/>
                    <a:pt x="929963" y="4108032"/>
                  </a:cubicBezTo>
                  <a:cubicBezTo>
                    <a:pt x="930226" y="4110225"/>
                    <a:pt x="930664" y="4112329"/>
                    <a:pt x="931103" y="4114259"/>
                  </a:cubicBezTo>
                  <a:cubicBezTo>
                    <a:pt x="932418" y="4123468"/>
                    <a:pt x="940487" y="4127327"/>
                    <a:pt x="948557" y="4126889"/>
                  </a:cubicBezTo>
                  <a:cubicBezTo>
                    <a:pt x="916017" y="4142501"/>
                    <a:pt x="883214" y="4157587"/>
                    <a:pt x="849272" y="4170041"/>
                  </a:cubicBezTo>
                  <a:cubicBezTo>
                    <a:pt x="850763" y="4161621"/>
                    <a:pt x="849710" y="4152324"/>
                    <a:pt x="846904" y="4144255"/>
                  </a:cubicBezTo>
                  <a:cubicBezTo>
                    <a:pt x="839273" y="4113470"/>
                    <a:pt x="830853" y="4082772"/>
                    <a:pt x="824275" y="4051724"/>
                  </a:cubicBezTo>
                  <a:cubicBezTo>
                    <a:pt x="789455" y="3878677"/>
                    <a:pt x="746215" y="3706858"/>
                    <a:pt x="698678" y="3536881"/>
                  </a:cubicBezTo>
                  <a:close/>
                  <a:moveTo>
                    <a:pt x="1039334" y="4330020"/>
                  </a:moveTo>
                  <a:cubicBezTo>
                    <a:pt x="1038807" y="4331510"/>
                    <a:pt x="1038369" y="4333089"/>
                    <a:pt x="1037930" y="4334668"/>
                  </a:cubicBezTo>
                  <a:cubicBezTo>
                    <a:pt x="1036176" y="4330370"/>
                    <a:pt x="1033282" y="4326248"/>
                    <a:pt x="1028721" y="4322652"/>
                  </a:cubicBezTo>
                  <a:cubicBezTo>
                    <a:pt x="980745" y="4282044"/>
                    <a:pt x="928208" y="4245908"/>
                    <a:pt x="880583" y="4204773"/>
                  </a:cubicBezTo>
                  <a:cubicBezTo>
                    <a:pt x="917596" y="4197932"/>
                    <a:pt x="959520" y="4207141"/>
                    <a:pt x="988814" y="4229945"/>
                  </a:cubicBezTo>
                  <a:cubicBezTo>
                    <a:pt x="1014776" y="4255819"/>
                    <a:pt x="1044596" y="4290990"/>
                    <a:pt x="1039334" y="4330020"/>
                  </a:cubicBezTo>
                  <a:close/>
                  <a:moveTo>
                    <a:pt x="2356174" y="4285376"/>
                  </a:moveTo>
                  <a:cubicBezTo>
                    <a:pt x="2356174" y="4285376"/>
                    <a:pt x="2356700" y="4285289"/>
                    <a:pt x="2357314" y="4285289"/>
                  </a:cubicBezTo>
                  <a:cubicBezTo>
                    <a:pt x="2356963" y="4285376"/>
                    <a:pt x="2356613" y="4285376"/>
                    <a:pt x="2356174" y="4285376"/>
                  </a:cubicBezTo>
                  <a:close/>
                  <a:moveTo>
                    <a:pt x="2891628" y="4100752"/>
                  </a:moveTo>
                  <a:cubicBezTo>
                    <a:pt x="2882682" y="4110839"/>
                    <a:pt x="2872771" y="4126626"/>
                    <a:pt x="2863299" y="4143466"/>
                  </a:cubicBezTo>
                  <a:cubicBezTo>
                    <a:pt x="2797343" y="4137852"/>
                    <a:pt x="2729720" y="4145308"/>
                    <a:pt x="2663413" y="4145658"/>
                  </a:cubicBezTo>
                  <a:cubicBezTo>
                    <a:pt x="2501505" y="4154692"/>
                    <a:pt x="2338545" y="4173462"/>
                    <a:pt x="2175058" y="4177233"/>
                  </a:cubicBezTo>
                  <a:cubicBezTo>
                    <a:pt x="2075247" y="4185302"/>
                    <a:pt x="1981137" y="4195038"/>
                    <a:pt x="1879571" y="4198107"/>
                  </a:cubicBezTo>
                  <a:cubicBezTo>
                    <a:pt x="1774936" y="4209597"/>
                    <a:pt x="1670652" y="4223279"/>
                    <a:pt x="1567070" y="4241786"/>
                  </a:cubicBezTo>
                  <a:cubicBezTo>
                    <a:pt x="1470942" y="4253802"/>
                    <a:pt x="1374201" y="4260292"/>
                    <a:pt x="1279301" y="4280816"/>
                  </a:cubicBezTo>
                  <a:cubicBezTo>
                    <a:pt x="1267900" y="4284412"/>
                    <a:pt x="1251410" y="4284061"/>
                    <a:pt x="1245008" y="4295287"/>
                  </a:cubicBezTo>
                  <a:cubicBezTo>
                    <a:pt x="1243605" y="4298094"/>
                    <a:pt x="1246060" y="4300287"/>
                    <a:pt x="1248516" y="4300287"/>
                  </a:cubicBezTo>
                  <a:cubicBezTo>
                    <a:pt x="1250446" y="4300550"/>
                    <a:pt x="1252024" y="4298357"/>
                    <a:pt x="1252551" y="4296691"/>
                  </a:cubicBezTo>
                  <a:cubicBezTo>
                    <a:pt x="1281757" y="4291867"/>
                    <a:pt x="1311841" y="4290200"/>
                    <a:pt x="1341398" y="4287394"/>
                  </a:cubicBezTo>
                  <a:cubicBezTo>
                    <a:pt x="1524882" y="4274237"/>
                    <a:pt x="1696000" y="4261520"/>
                    <a:pt x="1880887" y="4244154"/>
                  </a:cubicBezTo>
                  <a:cubicBezTo>
                    <a:pt x="1959122" y="4241698"/>
                    <a:pt x="2039287" y="4243189"/>
                    <a:pt x="2117347" y="4233541"/>
                  </a:cubicBezTo>
                  <a:cubicBezTo>
                    <a:pt x="2182689" y="4229682"/>
                    <a:pt x="2248118" y="4230472"/>
                    <a:pt x="2313460" y="4226349"/>
                  </a:cubicBezTo>
                  <a:cubicBezTo>
                    <a:pt x="2466071" y="4220736"/>
                    <a:pt x="2617981" y="4203545"/>
                    <a:pt x="2770855" y="4200125"/>
                  </a:cubicBezTo>
                  <a:cubicBezTo>
                    <a:pt x="2792080" y="4197669"/>
                    <a:pt x="2814095" y="4198107"/>
                    <a:pt x="2835758" y="4197230"/>
                  </a:cubicBezTo>
                  <a:cubicBezTo>
                    <a:pt x="2831198" y="4206791"/>
                    <a:pt x="2827865" y="4213982"/>
                    <a:pt x="2826461" y="4216789"/>
                  </a:cubicBezTo>
                  <a:cubicBezTo>
                    <a:pt x="2820059" y="4230033"/>
                    <a:pt x="2814446" y="4243715"/>
                    <a:pt x="2807692" y="4256696"/>
                  </a:cubicBezTo>
                  <a:cubicBezTo>
                    <a:pt x="2760681" y="4256959"/>
                    <a:pt x="2714108" y="4265291"/>
                    <a:pt x="2667448" y="4270642"/>
                  </a:cubicBezTo>
                  <a:cubicBezTo>
                    <a:pt x="2563953" y="4274764"/>
                    <a:pt x="2462563" y="4276343"/>
                    <a:pt x="2359068" y="4285201"/>
                  </a:cubicBezTo>
                  <a:cubicBezTo>
                    <a:pt x="2237769" y="4291955"/>
                    <a:pt x="2122258" y="4301252"/>
                    <a:pt x="1998678" y="4308093"/>
                  </a:cubicBezTo>
                  <a:cubicBezTo>
                    <a:pt x="1783444" y="4317039"/>
                    <a:pt x="1567684" y="4311864"/>
                    <a:pt x="1352625" y="4325196"/>
                  </a:cubicBezTo>
                  <a:cubicBezTo>
                    <a:pt x="1266233" y="4330458"/>
                    <a:pt x="1178789" y="4335457"/>
                    <a:pt x="1091958" y="4337825"/>
                  </a:cubicBezTo>
                  <a:cubicBezTo>
                    <a:pt x="1095554" y="4309584"/>
                    <a:pt x="1087485" y="4282044"/>
                    <a:pt x="1072575" y="4258012"/>
                  </a:cubicBezTo>
                  <a:cubicBezTo>
                    <a:pt x="1078714" y="4257661"/>
                    <a:pt x="1084854" y="4256959"/>
                    <a:pt x="1090993" y="4256170"/>
                  </a:cubicBezTo>
                  <a:cubicBezTo>
                    <a:pt x="1095905" y="4263011"/>
                    <a:pt x="1103623" y="4267747"/>
                    <a:pt x="1113885" y="4267747"/>
                  </a:cubicBezTo>
                  <a:cubicBezTo>
                    <a:pt x="1207644" y="4258626"/>
                    <a:pt x="1301053" y="4240470"/>
                    <a:pt x="1391830" y="4215386"/>
                  </a:cubicBezTo>
                  <a:cubicBezTo>
                    <a:pt x="1423580" y="4204071"/>
                    <a:pt x="1455681" y="4194073"/>
                    <a:pt x="1487958" y="4184513"/>
                  </a:cubicBezTo>
                  <a:cubicBezTo>
                    <a:pt x="1582506" y="4182495"/>
                    <a:pt x="1676616" y="4168024"/>
                    <a:pt x="1771428" y="4170567"/>
                  </a:cubicBezTo>
                  <a:cubicBezTo>
                    <a:pt x="1880536" y="4170480"/>
                    <a:pt x="1987364" y="4144781"/>
                    <a:pt x="2095595" y="4134695"/>
                  </a:cubicBezTo>
                  <a:cubicBezTo>
                    <a:pt x="2228998" y="4132415"/>
                    <a:pt x="2351438" y="4130573"/>
                    <a:pt x="2485016" y="4116452"/>
                  </a:cubicBezTo>
                  <a:cubicBezTo>
                    <a:pt x="2619910" y="4105927"/>
                    <a:pt x="2756471" y="4103296"/>
                    <a:pt x="2891628" y="4100752"/>
                  </a:cubicBezTo>
                  <a:close/>
                  <a:moveTo>
                    <a:pt x="2803395" y="3879554"/>
                  </a:moveTo>
                  <a:cubicBezTo>
                    <a:pt x="2825409" y="3933494"/>
                    <a:pt x="2850757" y="3985504"/>
                    <a:pt x="2862597" y="4043216"/>
                  </a:cubicBezTo>
                  <a:cubicBezTo>
                    <a:pt x="2671921" y="4044005"/>
                    <a:pt x="2482122" y="4063389"/>
                    <a:pt x="2292499" y="4081720"/>
                  </a:cubicBezTo>
                  <a:cubicBezTo>
                    <a:pt x="2224964" y="4085579"/>
                    <a:pt x="2156990" y="4082947"/>
                    <a:pt x="2089631" y="4090841"/>
                  </a:cubicBezTo>
                  <a:cubicBezTo>
                    <a:pt x="1999292" y="4102418"/>
                    <a:pt x="1910620" y="4124784"/>
                    <a:pt x="1820193" y="4135046"/>
                  </a:cubicBezTo>
                  <a:cubicBezTo>
                    <a:pt x="1740467" y="4141010"/>
                    <a:pt x="1659601" y="4145922"/>
                    <a:pt x="1579787" y="4157674"/>
                  </a:cubicBezTo>
                  <a:cubicBezTo>
                    <a:pt x="1730030" y="4104874"/>
                    <a:pt x="1883781" y="4061985"/>
                    <a:pt x="2033323" y="4006379"/>
                  </a:cubicBezTo>
                  <a:cubicBezTo>
                    <a:pt x="2107611" y="3976208"/>
                    <a:pt x="2183566" y="3950772"/>
                    <a:pt x="2259082" y="3923758"/>
                  </a:cubicBezTo>
                  <a:cubicBezTo>
                    <a:pt x="2375557" y="3877361"/>
                    <a:pt x="2487560" y="3820790"/>
                    <a:pt x="2595791" y="3757553"/>
                  </a:cubicBezTo>
                  <a:cubicBezTo>
                    <a:pt x="2644819" y="3734486"/>
                    <a:pt x="2690954" y="3706945"/>
                    <a:pt x="2734632" y="3676160"/>
                  </a:cubicBezTo>
                  <a:cubicBezTo>
                    <a:pt x="2754278" y="3744923"/>
                    <a:pt x="2777082" y="3813072"/>
                    <a:pt x="2803395" y="3879554"/>
                  </a:cubicBezTo>
                  <a:close/>
                  <a:moveTo>
                    <a:pt x="2774013" y="3587576"/>
                  </a:moveTo>
                  <a:cubicBezTo>
                    <a:pt x="2705250" y="3642305"/>
                    <a:pt x="2626839" y="3681861"/>
                    <a:pt x="2549043" y="3721943"/>
                  </a:cubicBezTo>
                  <a:cubicBezTo>
                    <a:pt x="2402659" y="3807020"/>
                    <a:pt x="2245750" y="3870432"/>
                    <a:pt x="2085509" y="3923671"/>
                  </a:cubicBezTo>
                  <a:cubicBezTo>
                    <a:pt x="1960701" y="3971296"/>
                    <a:pt x="1833437" y="4016816"/>
                    <a:pt x="1704069" y="4052601"/>
                  </a:cubicBezTo>
                  <a:cubicBezTo>
                    <a:pt x="1622589" y="4078825"/>
                    <a:pt x="1543038" y="4110488"/>
                    <a:pt x="1459716" y="4130573"/>
                  </a:cubicBezTo>
                  <a:cubicBezTo>
                    <a:pt x="1374727" y="4160832"/>
                    <a:pt x="1287634" y="4183022"/>
                    <a:pt x="1198435" y="4196880"/>
                  </a:cubicBezTo>
                  <a:cubicBezTo>
                    <a:pt x="1167825" y="4202405"/>
                    <a:pt x="1136689" y="4204773"/>
                    <a:pt x="1106079" y="4210299"/>
                  </a:cubicBezTo>
                  <a:cubicBezTo>
                    <a:pt x="1092134" y="4214070"/>
                    <a:pt x="1085643" y="4225034"/>
                    <a:pt x="1085205" y="4236436"/>
                  </a:cubicBezTo>
                  <a:cubicBezTo>
                    <a:pt x="1076346" y="4237576"/>
                    <a:pt x="1067400" y="4238365"/>
                    <a:pt x="1058366" y="4238628"/>
                  </a:cubicBezTo>
                  <a:cubicBezTo>
                    <a:pt x="1040737" y="4218017"/>
                    <a:pt x="1018021" y="4201440"/>
                    <a:pt x="994164" y="4191705"/>
                  </a:cubicBezTo>
                  <a:cubicBezTo>
                    <a:pt x="979254" y="4186267"/>
                    <a:pt x="957678" y="4181180"/>
                    <a:pt x="935664" y="4179601"/>
                  </a:cubicBezTo>
                  <a:cubicBezTo>
                    <a:pt x="970045" y="4166796"/>
                    <a:pt x="1003724" y="4150131"/>
                    <a:pt x="1037229" y="4137852"/>
                  </a:cubicBezTo>
                  <a:cubicBezTo>
                    <a:pt x="1154231" y="4093034"/>
                    <a:pt x="1270268" y="4045759"/>
                    <a:pt x="1388848" y="4004976"/>
                  </a:cubicBezTo>
                  <a:cubicBezTo>
                    <a:pt x="1546634" y="3941475"/>
                    <a:pt x="1713278" y="3898411"/>
                    <a:pt x="1872467" y="3836928"/>
                  </a:cubicBezTo>
                  <a:cubicBezTo>
                    <a:pt x="2018149" y="3776234"/>
                    <a:pt x="2167340" y="3724312"/>
                    <a:pt x="2313373" y="3664670"/>
                  </a:cubicBezTo>
                  <a:cubicBezTo>
                    <a:pt x="2455284" y="3607748"/>
                    <a:pt x="2592283" y="3539687"/>
                    <a:pt x="2732527" y="3478731"/>
                  </a:cubicBezTo>
                  <a:cubicBezTo>
                    <a:pt x="2743666" y="3473468"/>
                    <a:pt x="2754980" y="3468469"/>
                    <a:pt x="2766294" y="3463557"/>
                  </a:cubicBezTo>
                  <a:cubicBezTo>
                    <a:pt x="2752612" y="3474345"/>
                    <a:pt x="2738930" y="3485221"/>
                    <a:pt x="2725861" y="3496798"/>
                  </a:cubicBezTo>
                  <a:cubicBezTo>
                    <a:pt x="2679464" y="3539337"/>
                    <a:pt x="2628330" y="3575560"/>
                    <a:pt x="2571759" y="3603538"/>
                  </a:cubicBezTo>
                  <a:cubicBezTo>
                    <a:pt x="2480982" y="3658706"/>
                    <a:pt x="2380732" y="3693088"/>
                    <a:pt x="2283026" y="3733345"/>
                  </a:cubicBezTo>
                  <a:cubicBezTo>
                    <a:pt x="2122170" y="3798424"/>
                    <a:pt x="1957807" y="3854908"/>
                    <a:pt x="1796951" y="3920425"/>
                  </a:cubicBezTo>
                  <a:cubicBezTo>
                    <a:pt x="1732749" y="3941037"/>
                    <a:pt x="1670389" y="3967086"/>
                    <a:pt x="1605836" y="3986382"/>
                  </a:cubicBezTo>
                  <a:cubicBezTo>
                    <a:pt x="1525058" y="4013044"/>
                    <a:pt x="1442174" y="4030323"/>
                    <a:pt x="1362624" y="4061020"/>
                  </a:cubicBezTo>
                  <a:cubicBezTo>
                    <a:pt x="1349204" y="4070317"/>
                    <a:pt x="1213959" y="4100489"/>
                    <a:pt x="1237728" y="4119609"/>
                  </a:cubicBezTo>
                  <a:cubicBezTo>
                    <a:pt x="1305087" y="4109084"/>
                    <a:pt x="1369728" y="4083912"/>
                    <a:pt x="1434982" y="4064353"/>
                  </a:cubicBezTo>
                  <a:cubicBezTo>
                    <a:pt x="1537161" y="4038217"/>
                    <a:pt x="1638814" y="4009010"/>
                    <a:pt x="1737485" y="3971997"/>
                  </a:cubicBezTo>
                  <a:cubicBezTo>
                    <a:pt x="1810633" y="3949106"/>
                    <a:pt x="1881150" y="3919110"/>
                    <a:pt x="1953070" y="3892710"/>
                  </a:cubicBezTo>
                  <a:cubicBezTo>
                    <a:pt x="2100945" y="3840875"/>
                    <a:pt x="2249609" y="3790355"/>
                    <a:pt x="2394941" y="3731591"/>
                  </a:cubicBezTo>
                  <a:cubicBezTo>
                    <a:pt x="2491419" y="3696070"/>
                    <a:pt x="2582021" y="3646340"/>
                    <a:pt x="2670342" y="3594154"/>
                  </a:cubicBezTo>
                  <a:cubicBezTo>
                    <a:pt x="2736474" y="3545213"/>
                    <a:pt x="2799272" y="3490922"/>
                    <a:pt x="2862685" y="3437859"/>
                  </a:cubicBezTo>
                  <a:cubicBezTo>
                    <a:pt x="2873824" y="3426632"/>
                    <a:pt x="2885840" y="3415844"/>
                    <a:pt x="2895926" y="3403653"/>
                  </a:cubicBezTo>
                  <a:cubicBezTo>
                    <a:pt x="2906538" y="3396461"/>
                    <a:pt x="2915835" y="3388216"/>
                    <a:pt x="2923378" y="3378656"/>
                  </a:cubicBezTo>
                  <a:cubicBezTo>
                    <a:pt x="2931009" y="3382603"/>
                    <a:pt x="2939867" y="3382165"/>
                    <a:pt x="2948463" y="3381200"/>
                  </a:cubicBezTo>
                  <a:cubicBezTo>
                    <a:pt x="2963987" y="3380937"/>
                    <a:pt x="2983195" y="3381288"/>
                    <a:pt x="3001789" y="3379358"/>
                  </a:cubicBezTo>
                  <a:cubicBezTo>
                    <a:pt x="2928728" y="3451717"/>
                    <a:pt x="2855580" y="3524777"/>
                    <a:pt x="2774013" y="3587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 rot="-1019340">
              <a:off x="8670335" y="4380868"/>
              <a:ext cx="52011" cy="36679"/>
            </a:xfrm>
            <a:custGeom>
              <a:avLst/>
              <a:gdLst/>
              <a:ahLst/>
              <a:cxnLst/>
              <a:rect l="l" t="t" r="r" b="b"/>
              <a:pathLst>
                <a:path w="104018" h="73350" extrusionOk="0">
                  <a:moveTo>
                    <a:pt x="31927" y="68795"/>
                  </a:moveTo>
                  <a:cubicBezTo>
                    <a:pt x="54556" y="74935"/>
                    <a:pt x="85166" y="78618"/>
                    <a:pt x="98410" y="54323"/>
                  </a:cubicBezTo>
                  <a:cubicBezTo>
                    <a:pt x="117793" y="17662"/>
                    <a:pt x="83324" y="-1722"/>
                    <a:pt x="50170" y="120"/>
                  </a:cubicBezTo>
                  <a:cubicBezTo>
                    <a:pt x="40610" y="-143"/>
                    <a:pt x="32278" y="5909"/>
                    <a:pt x="28331" y="14153"/>
                  </a:cubicBezTo>
                  <a:cubicBezTo>
                    <a:pt x="13246" y="2751"/>
                    <a:pt x="-174" y="23275"/>
                    <a:pt x="2" y="37396"/>
                  </a:cubicBezTo>
                  <a:cubicBezTo>
                    <a:pt x="440" y="54499"/>
                    <a:pt x="16842" y="65287"/>
                    <a:pt x="31927" y="68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 rot="-1019340">
              <a:off x="7256870" y="3340417"/>
              <a:ext cx="233163" cy="263292"/>
            </a:xfrm>
            <a:custGeom>
              <a:avLst/>
              <a:gdLst/>
              <a:ahLst/>
              <a:cxnLst/>
              <a:rect l="l" t="t" r="r" b="b"/>
              <a:pathLst>
                <a:path w="466306" h="526531" extrusionOk="0">
                  <a:moveTo>
                    <a:pt x="71658" y="441803"/>
                  </a:moveTo>
                  <a:cubicBezTo>
                    <a:pt x="80692" y="476272"/>
                    <a:pt x="86832" y="525564"/>
                    <a:pt x="132001" y="526529"/>
                  </a:cubicBezTo>
                  <a:cubicBezTo>
                    <a:pt x="214095" y="527230"/>
                    <a:pt x="189537" y="415491"/>
                    <a:pt x="175855" y="364094"/>
                  </a:cubicBezTo>
                  <a:cubicBezTo>
                    <a:pt x="192169" y="393038"/>
                    <a:pt x="225848" y="404001"/>
                    <a:pt x="257598" y="398826"/>
                  </a:cubicBezTo>
                  <a:cubicBezTo>
                    <a:pt x="314521" y="388828"/>
                    <a:pt x="306802" y="313575"/>
                    <a:pt x="310047" y="269546"/>
                  </a:cubicBezTo>
                  <a:cubicBezTo>
                    <a:pt x="318643" y="303488"/>
                    <a:pt x="326361" y="337694"/>
                    <a:pt x="335570" y="371549"/>
                  </a:cubicBezTo>
                  <a:cubicBezTo>
                    <a:pt x="341271" y="389793"/>
                    <a:pt x="345218" y="410755"/>
                    <a:pt x="360304" y="423823"/>
                  </a:cubicBezTo>
                  <a:cubicBezTo>
                    <a:pt x="395211" y="450048"/>
                    <a:pt x="459501" y="436102"/>
                    <a:pt x="465640" y="388214"/>
                  </a:cubicBezTo>
                  <a:cubicBezTo>
                    <a:pt x="471166" y="321995"/>
                    <a:pt x="441082" y="258056"/>
                    <a:pt x="420910" y="196222"/>
                  </a:cubicBezTo>
                  <a:cubicBezTo>
                    <a:pt x="398193" y="138598"/>
                    <a:pt x="383459" y="77729"/>
                    <a:pt x="357322" y="21509"/>
                  </a:cubicBezTo>
                  <a:cubicBezTo>
                    <a:pt x="344166" y="108"/>
                    <a:pt x="314696" y="1687"/>
                    <a:pt x="292506" y="284"/>
                  </a:cubicBezTo>
                  <a:cubicBezTo>
                    <a:pt x="237250" y="-4716"/>
                    <a:pt x="225322" y="57469"/>
                    <a:pt x="221200" y="100007"/>
                  </a:cubicBezTo>
                  <a:cubicBezTo>
                    <a:pt x="216727" y="133511"/>
                    <a:pt x="208833" y="166402"/>
                    <a:pt x="200501" y="199116"/>
                  </a:cubicBezTo>
                  <a:cubicBezTo>
                    <a:pt x="173224" y="171138"/>
                    <a:pt x="152788" y="137195"/>
                    <a:pt x="130773" y="105006"/>
                  </a:cubicBezTo>
                  <a:cubicBezTo>
                    <a:pt x="119547" y="87816"/>
                    <a:pt x="105952" y="63345"/>
                    <a:pt x="81833" y="67643"/>
                  </a:cubicBezTo>
                  <a:cubicBezTo>
                    <a:pt x="67712" y="70362"/>
                    <a:pt x="55520" y="78519"/>
                    <a:pt x="42101" y="83430"/>
                  </a:cubicBezTo>
                  <a:cubicBezTo>
                    <a:pt x="28945" y="88693"/>
                    <a:pt x="13859" y="92990"/>
                    <a:pt x="6141" y="105883"/>
                  </a:cubicBezTo>
                  <a:cubicBezTo>
                    <a:pt x="-3770" y="125881"/>
                    <a:pt x="-2104" y="163683"/>
                    <a:pt x="14210" y="179733"/>
                  </a:cubicBezTo>
                  <a:cubicBezTo>
                    <a:pt x="37891" y="265862"/>
                    <a:pt x="51047" y="354534"/>
                    <a:pt x="71658" y="441803"/>
                  </a:cubicBezTo>
                  <a:close/>
                  <a:moveTo>
                    <a:pt x="28857" y="153509"/>
                  </a:moveTo>
                  <a:cubicBezTo>
                    <a:pt x="28419" y="144650"/>
                    <a:pt x="30348" y="136055"/>
                    <a:pt x="34120" y="127898"/>
                  </a:cubicBezTo>
                  <a:cubicBezTo>
                    <a:pt x="49995" y="120881"/>
                    <a:pt x="67361" y="116759"/>
                    <a:pt x="83411" y="110006"/>
                  </a:cubicBezTo>
                  <a:cubicBezTo>
                    <a:pt x="118933" y="155526"/>
                    <a:pt x="145771" y="237532"/>
                    <a:pt x="206728" y="253320"/>
                  </a:cubicBezTo>
                  <a:cubicBezTo>
                    <a:pt x="225059" y="254197"/>
                    <a:pt x="236373" y="237883"/>
                    <a:pt x="239355" y="221657"/>
                  </a:cubicBezTo>
                  <a:cubicBezTo>
                    <a:pt x="250319" y="188329"/>
                    <a:pt x="259177" y="154298"/>
                    <a:pt x="264878" y="119566"/>
                  </a:cubicBezTo>
                  <a:cubicBezTo>
                    <a:pt x="270404" y="95271"/>
                    <a:pt x="268123" y="69923"/>
                    <a:pt x="281543" y="47558"/>
                  </a:cubicBezTo>
                  <a:cubicBezTo>
                    <a:pt x="295400" y="41331"/>
                    <a:pt x="313293" y="44313"/>
                    <a:pt x="328554" y="43436"/>
                  </a:cubicBezTo>
                  <a:cubicBezTo>
                    <a:pt x="350481" y="108953"/>
                    <a:pt x="365566" y="176927"/>
                    <a:pt x="390738" y="241567"/>
                  </a:cubicBezTo>
                  <a:cubicBezTo>
                    <a:pt x="404245" y="282088"/>
                    <a:pt x="418892" y="323398"/>
                    <a:pt x="423629" y="366199"/>
                  </a:cubicBezTo>
                  <a:cubicBezTo>
                    <a:pt x="427400" y="390933"/>
                    <a:pt x="410034" y="396020"/>
                    <a:pt x="389510" y="389617"/>
                  </a:cubicBezTo>
                  <a:cubicBezTo>
                    <a:pt x="359865" y="317522"/>
                    <a:pt x="352498" y="236392"/>
                    <a:pt x="316275" y="167103"/>
                  </a:cubicBezTo>
                  <a:cubicBezTo>
                    <a:pt x="304873" y="149825"/>
                    <a:pt x="278385" y="156403"/>
                    <a:pt x="275578" y="176663"/>
                  </a:cubicBezTo>
                  <a:cubicBezTo>
                    <a:pt x="268913" y="212711"/>
                    <a:pt x="268649" y="249461"/>
                    <a:pt x="266545" y="285947"/>
                  </a:cubicBezTo>
                  <a:cubicBezTo>
                    <a:pt x="264440" y="307348"/>
                    <a:pt x="265054" y="332432"/>
                    <a:pt x="254178" y="353131"/>
                  </a:cubicBezTo>
                  <a:cubicBezTo>
                    <a:pt x="234005" y="357341"/>
                    <a:pt x="217078" y="348570"/>
                    <a:pt x="207693" y="330502"/>
                  </a:cubicBezTo>
                  <a:cubicBezTo>
                    <a:pt x="187871" y="301208"/>
                    <a:pt x="175066" y="270335"/>
                    <a:pt x="157787" y="238848"/>
                  </a:cubicBezTo>
                  <a:cubicBezTo>
                    <a:pt x="151121" y="222008"/>
                    <a:pt x="128931" y="204642"/>
                    <a:pt x="114109" y="222885"/>
                  </a:cubicBezTo>
                  <a:cubicBezTo>
                    <a:pt x="103233" y="239111"/>
                    <a:pt x="113583" y="260249"/>
                    <a:pt x="114547" y="278141"/>
                  </a:cubicBezTo>
                  <a:cubicBezTo>
                    <a:pt x="121301" y="321644"/>
                    <a:pt x="131738" y="364445"/>
                    <a:pt x="141912" y="407159"/>
                  </a:cubicBezTo>
                  <a:cubicBezTo>
                    <a:pt x="145859" y="431717"/>
                    <a:pt x="154542" y="460836"/>
                    <a:pt x="140772" y="483552"/>
                  </a:cubicBezTo>
                  <a:cubicBezTo>
                    <a:pt x="136387" y="482762"/>
                    <a:pt x="131914" y="481710"/>
                    <a:pt x="127879" y="479868"/>
                  </a:cubicBezTo>
                  <a:cubicBezTo>
                    <a:pt x="82096" y="383302"/>
                    <a:pt x="70781" y="274019"/>
                    <a:pt x="28156" y="176225"/>
                  </a:cubicBezTo>
                  <a:cubicBezTo>
                    <a:pt x="33330" y="169910"/>
                    <a:pt x="28770" y="161139"/>
                    <a:pt x="28857" y="153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 rot="-1019340">
              <a:off x="7473450" y="3209290"/>
              <a:ext cx="158182" cy="265308"/>
            </a:xfrm>
            <a:custGeom>
              <a:avLst/>
              <a:gdLst/>
              <a:ahLst/>
              <a:cxnLst/>
              <a:rect l="l" t="t" r="r" b="b"/>
              <a:pathLst>
                <a:path w="316351" h="530564" extrusionOk="0">
                  <a:moveTo>
                    <a:pt x="75297" y="529792"/>
                  </a:moveTo>
                  <a:cubicBezTo>
                    <a:pt x="164758" y="541457"/>
                    <a:pt x="143358" y="417965"/>
                    <a:pt x="139236" y="362095"/>
                  </a:cubicBezTo>
                  <a:cubicBezTo>
                    <a:pt x="153269" y="355780"/>
                    <a:pt x="167477" y="353763"/>
                    <a:pt x="183089" y="351746"/>
                  </a:cubicBezTo>
                  <a:cubicBezTo>
                    <a:pt x="208612" y="380163"/>
                    <a:pt x="204314" y="426122"/>
                    <a:pt x="232469" y="453311"/>
                  </a:cubicBezTo>
                  <a:cubicBezTo>
                    <a:pt x="248256" y="467432"/>
                    <a:pt x="273428" y="468572"/>
                    <a:pt x="291408" y="457872"/>
                  </a:cubicBezTo>
                  <a:cubicBezTo>
                    <a:pt x="329824" y="431384"/>
                    <a:pt x="314826" y="377356"/>
                    <a:pt x="305441" y="339467"/>
                  </a:cubicBezTo>
                  <a:cubicBezTo>
                    <a:pt x="280620" y="251321"/>
                    <a:pt x="252378" y="163262"/>
                    <a:pt x="209840" y="81958"/>
                  </a:cubicBezTo>
                  <a:cubicBezTo>
                    <a:pt x="195631" y="58101"/>
                    <a:pt x="186598" y="26877"/>
                    <a:pt x="160987" y="12844"/>
                  </a:cubicBezTo>
                  <a:cubicBezTo>
                    <a:pt x="135289" y="2582"/>
                    <a:pt x="106521" y="-1628"/>
                    <a:pt x="78893" y="565"/>
                  </a:cubicBezTo>
                  <a:cubicBezTo>
                    <a:pt x="55650" y="3898"/>
                    <a:pt x="31092" y="14774"/>
                    <a:pt x="20830" y="37051"/>
                  </a:cubicBezTo>
                  <a:cubicBezTo>
                    <a:pt x="15568" y="46261"/>
                    <a:pt x="18199" y="55207"/>
                    <a:pt x="23988" y="61083"/>
                  </a:cubicBezTo>
                  <a:cubicBezTo>
                    <a:pt x="22848" y="61960"/>
                    <a:pt x="21883" y="63100"/>
                    <a:pt x="21094" y="64591"/>
                  </a:cubicBezTo>
                  <a:cubicBezTo>
                    <a:pt x="14691" y="62048"/>
                    <a:pt x="7937" y="70643"/>
                    <a:pt x="8376" y="79063"/>
                  </a:cubicBezTo>
                  <a:cubicBezTo>
                    <a:pt x="-1360" y="172121"/>
                    <a:pt x="-2675" y="266143"/>
                    <a:pt x="4780" y="359464"/>
                  </a:cubicBezTo>
                  <a:cubicBezTo>
                    <a:pt x="11884" y="417526"/>
                    <a:pt x="2587" y="512952"/>
                    <a:pt x="75297" y="529792"/>
                  </a:cubicBezTo>
                  <a:close/>
                  <a:moveTo>
                    <a:pt x="54335" y="59680"/>
                  </a:moveTo>
                  <a:cubicBezTo>
                    <a:pt x="74770" y="35209"/>
                    <a:pt x="115642" y="45208"/>
                    <a:pt x="142919" y="51874"/>
                  </a:cubicBezTo>
                  <a:cubicBezTo>
                    <a:pt x="171161" y="90377"/>
                    <a:pt x="187738" y="139143"/>
                    <a:pt x="208612" y="182558"/>
                  </a:cubicBezTo>
                  <a:cubicBezTo>
                    <a:pt x="218260" y="213957"/>
                    <a:pt x="310791" y="421210"/>
                    <a:pt x="265359" y="426736"/>
                  </a:cubicBezTo>
                  <a:cubicBezTo>
                    <a:pt x="260096" y="426823"/>
                    <a:pt x="254659" y="423403"/>
                    <a:pt x="252466" y="418403"/>
                  </a:cubicBezTo>
                  <a:cubicBezTo>
                    <a:pt x="229399" y="370340"/>
                    <a:pt x="221505" y="297893"/>
                    <a:pt x="150199" y="323329"/>
                  </a:cubicBezTo>
                  <a:cubicBezTo>
                    <a:pt x="128974" y="327188"/>
                    <a:pt x="104065" y="339730"/>
                    <a:pt x="105994" y="364639"/>
                  </a:cubicBezTo>
                  <a:cubicBezTo>
                    <a:pt x="101258" y="401651"/>
                    <a:pt x="107222" y="445330"/>
                    <a:pt x="92312" y="480939"/>
                  </a:cubicBezTo>
                  <a:cubicBezTo>
                    <a:pt x="43459" y="476378"/>
                    <a:pt x="38196" y="201240"/>
                    <a:pt x="29952" y="99411"/>
                  </a:cubicBezTo>
                  <a:cubicBezTo>
                    <a:pt x="30917" y="98885"/>
                    <a:pt x="31794" y="98096"/>
                    <a:pt x="32408" y="97043"/>
                  </a:cubicBezTo>
                  <a:cubicBezTo>
                    <a:pt x="34601" y="87308"/>
                    <a:pt x="33899" y="76958"/>
                    <a:pt x="34601" y="66872"/>
                  </a:cubicBezTo>
                  <a:cubicBezTo>
                    <a:pt x="41354" y="68626"/>
                    <a:pt x="48897" y="66784"/>
                    <a:pt x="54335" y="59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 rot="-1019340">
              <a:off x="7501648" y="3264247"/>
              <a:ext cx="51518" cy="79054"/>
            </a:xfrm>
            <a:custGeom>
              <a:avLst/>
              <a:gdLst/>
              <a:ahLst/>
              <a:cxnLst/>
              <a:rect l="l" t="t" r="r" b="b"/>
              <a:pathLst>
                <a:path w="103032" h="158093" extrusionOk="0">
                  <a:moveTo>
                    <a:pt x="34732" y="150932"/>
                  </a:moveTo>
                  <a:cubicBezTo>
                    <a:pt x="133929" y="196540"/>
                    <a:pt x="115159" y="9723"/>
                    <a:pt x="41661" y="1303"/>
                  </a:cubicBezTo>
                  <a:cubicBezTo>
                    <a:pt x="20786" y="-4047"/>
                    <a:pt x="-10175" y="7267"/>
                    <a:pt x="7455" y="31825"/>
                  </a:cubicBezTo>
                  <a:cubicBezTo>
                    <a:pt x="-1053" y="72346"/>
                    <a:pt x="-11666" y="129794"/>
                    <a:pt x="34732" y="150932"/>
                  </a:cubicBezTo>
                  <a:close/>
                  <a:moveTo>
                    <a:pt x="58413" y="111727"/>
                  </a:moveTo>
                  <a:cubicBezTo>
                    <a:pt x="27715" y="102430"/>
                    <a:pt x="36310" y="61558"/>
                    <a:pt x="27890" y="36824"/>
                  </a:cubicBezTo>
                  <a:cubicBezTo>
                    <a:pt x="59816" y="41648"/>
                    <a:pt x="57799" y="86730"/>
                    <a:pt x="58413" y="111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4"/>
            <p:cNvSpPr/>
            <p:nvPr/>
          </p:nvSpPr>
          <p:spPr>
            <a:xfrm rot="-1019340">
              <a:off x="7567437" y="3103004"/>
              <a:ext cx="183372" cy="244802"/>
            </a:xfrm>
            <a:custGeom>
              <a:avLst/>
              <a:gdLst/>
              <a:ahLst/>
              <a:cxnLst/>
              <a:rect l="l" t="t" r="r" b="b"/>
              <a:pathLst>
                <a:path w="366729" h="489555" extrusionOk="0">
                  <a:moveTo>
                    <a:pt x="12335" y="133914"/>
                  </a:moveTo>
                  <a:cubicBezTo>
                    <a:pt x="-6434" y="200309"/>
                    <a:pt x="73380" y="202326"/>
                    <a:pt x="118461" y="196011"/>
                  </a:cubicBezTo>
                  <a:cubicBezTo>
                    <a:pt x="150475" y="263546"/>
                    <a:pt x="160210" y="478166"/>
                    <a:pt x="247918" y="487814"/>
                  </a:cubicBezTo>
                  <a:cubicBezTo>
                    <a:pt x="338344" y="504654"/>
                    <a:pt x="334573" y="395283"/>
                    <a:pt x="319925" y="335642"/>
                  </a:cubicBezTo>
                  <a:cubicBezTo>
                    <a:pt x="308173" y="277228"/>
                    <a:pt x="280457" y="223113"/>
                    <a:pt x="266599" y="165840"/>
                  </a:cubicBezTo>
                  <a:cubicBezTo>
                    <a:pt x="267389" y="164086"/>
                    <a:pt x="268880" y="162946"/>
                    <a:pt x="270371" y="161805"/>
                  </a:cubicBezTo>
                  <a:lnTo>
                    <a:pt x="270371" y="161893"/>
                  </a:lnTo>
                  <a:cubicBezTo>
                    <a:pt x="297911" y="142510"/>
                    <a:pt x="337905" y="138037"/>
                    <a:pt x="355973" y="107339"/>
                  </a:cubicBezTo>
                  <a:cubicBezTo>
                    <a:pt x="376058" y="70414"/>
                    <a:pt x="370269" y="6300"/>
                    <a:pt x="319311" y="1652"/>
                  </a:cubicBezTo>
                  <a:cubicBezTo>
                    <a:pt x="221605" y="-6768"/>
                    <a:pt x="121970" y="18141"/>
                    <a:pt x="29526" y="50592"/>
                  </a:cubicBezTo>
                  <a:cubicBezTo>
                    <a:pt x="2863" y="62608"/>
                    <a:pt x="-3277" y="92341"/>
                    <a:pt x="1459" y="118829"/>
                  </a:cubicBezTo>
                  <a:cubicBezTo>
                    <a:pt x="2073" y="125494"/>
                    <a:pt x="6546" y="131108"/>
                    <a:pt x="12335" y="133914"/>
                  </a:cubicBezTo>
                  <a:close/>
                  <a:moveTo>
                    <a:pt x="43998" y="100059"/>
                  </a:moveTo>
                  <a:cubicBezTo>
                    <a:pt x="115041" y="77782"/>
                    <a:pt x="187399" y="63310"/>
                    <a:pt x="261600" y="50154"/>
                  </a:cubicBezTo>
                  <a:cubicBezTo>
                    <a:pt x="282474" y="46996"/>
                    <a:pt x="302910" y="41295"/>
                    <a:pt x="324223" y="46295"/>
                  </a:cubicBezTo>
                  <a:cubicBezTo>
                    <a:pt x="341852" y="100673"/>
                    <a:pt x="282913" y="108304"/>
                    <a:pt x="252040" y="136019"/>
                  </a:cubicBezTo>
                  <a:cubicBezTo>
                    <a:pt x="226605" y="155578"/>
                    <a:pt x="245199" y="188995"/>
                    <a:pt x="247304" y="214868"/>
                  </a:cubicBezTo>
                  <a:cubicBezTo>
                    <a:pt x="258618" y="286789"/>
                    <a:pt x="295455" y="362305"/>
                    <a:pt x="273440" y="434927"/>
                  </a:cubicBezTo>
                  <a:cubicBezTo>
                    <a:pt x="273177" y="434927"/>
                    <a:pt x="272826" y="435014"/>
                    <a:pt x="272563" y="435014"/>
                  </a:cubicBezTo>
                  <a:cubicBezTo>
                    <a:pt x="265810" y="435277"/>
                    <a:pt x="258969" y="434663"/>
                    <a:pt x="252478" y="432558"/>
                  </a:cubicBezTo>
                  <a:cubicBezTo>
                    <a:pt x="224938" y="381337"/>
                    <a:pt x="209414" y="324503"/>
                    <a:pt x="195732" y="268282"/>
                  </a:cubicBezTo>
                  <a:cubicBezTo>
                    <a:pt x="182049" y="217500"/>
                    <a:pt x="170384" y="120671"/>
                    <a:pt x="95570" y="152772"/>
                  </a:cubicBezTo>
                  <a:cubicBezTo>
                    <a:pt x="76449" y="158034"/>
                    <a:pt x="52593" y="166191"/>
                    <a:pt x="34262" y="155578"/>
                  </a:cubicBezTo>
                  <a:cubicBezTo>
                    <a:pt x="30403" y="149526"/>
                    <a:pt x="29438" y="141633"/>
                    <a:pt x="28298" y="134528"/>
                  </a:cubicBezTo>
                  <a:cubicBezTo>
                    <a:pt x="42594" y="129441"/>
                    <a:pt x="40577" y="112251"/>
                    <a:pt x="43998" y="100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4"/>
            <p:cNvSpPr/>
            <p:nvPr/>
          </p:nvSpPr>
          <p:spPr>
            <a:xfrm rot="-1019340">
              <a:off x="7744424" y="2938363"/>
              <a:ext cx="174005" cy="296581"/>
            </a:xfrm>
            <a:custGeom>
              <a:avLst/>
              <a:gdLst/>
              <a:ahLst/>
              <a:cxnLst/>
              <a:rect l="l" t="t" r="r" b="b"/>
              <a:pathLst>
                <a:path w="347995" h="593104" extrusionOk="0">
                  <a:moveTo>
                    <a:pt x="319" y="303802"/>
                  </a:moveTo>
                  <a:cubicBezTo>
                    <a:pt x="319" y="355813"/>
                    <a:pt x="4178" y="407648"/>
                    <a:pt x="9967" y="459307"/>
                  </a:cubicBezTo>
                  <a:cubicBezTo>
                    <a:pt x="13913" y="503337"/>
                    <a:pt x="16457" y="555961"/>
                    <a:pt x="56364" y="583501"/>
                  </a:cubicBezTo>
                  <a:cubicBezTo>
                    <a:pt x="72064" y="593675"/>
                    <a:pt x="95218" y="597008"/>
                    <a:pt x="112146" y="587360"/>
                  </a:cubicBezTo>
                  <a:cubicBezTo>
                    <a:pt x="175471" y="538770"/>
                    <a:pt x="138020" y="426066"/>
                    <a:pt x="132494" y="358268"/>
                  </a:cubicBezTo>
                  <a:cubicBezTo>
                    <a:pt x="154158" y="347393"/>
                    <a:pt x="177488" y="339236"/>
                    <a:pt x="200906" y="332833"/>
                  </a:cubicBezTo>
                  <a:cubicBezTo>
                    <a:pt x="219675" y="374933"/>
                    <a:pt x="214939" y="426768"/>
                    <a:pt x="242128" y="465008"/>
                  </a:cubicBezTo>
                  <a:cubicBezTo>
                    <a:pt x="264143" y="489830"/>
                    <a:pt x="302033" y="475446"/>
                    <a:pt x="321328" y="454483"/>
                  </a:cubicBezTo>
                  <a:cubicBezTo>
                    <a:pt x="355096" y="417383"/>
                    <a:pt x="351675" y="363794"/>
                    <a:pt x="338958" y="318537"/>
                  </a:cubicBezTo>
                  <a:cubicBezTo>
                    <a:pt x="315452" y="239863"/>
                    <a:pt x="296858" y="159786"/>
                    <a:pt x="275457" y="80499"/>
                  </a:cubicBezTo>
                  <a:cubicBezTo>
                    <a:pt x="269318" y="59098"/>
                    <a:pt x="265897" y="35768"/>
                    <a:pt x="251776" y="17788"/>
                  </a:cubicBezTo>
                  <a:cubicBezTo>
                    <a:pt x="233270" y="-4139"/>
                    <a:pt x="194328" y="-6156"/>
                    <a:pt x="173717" y="13753"/>
                  </a:cubicBezTo>
                  <a:cubicBezTo>
                    <a:pt x="131880" y="71465"/>
                    <a:pt x="161087" y="149437"/>
                    <a:pt x="160034" y="214954"/>
                  </a:cubicBezTo>
                  <a:lnTo>
                    <a:pt x="160034" y="214954"/>
                  </a:lnTo>
                  <a:lnTo>
                    <a:pt x="160034" y="214954"/>
                  </a:lnTo>
                  <a:cubicBezTo>
                    <a:pt x="145387" y="223199"/>
                    <a:pt x="130915" y="227760"/>
                    <a:pt x="113988" y="231706"/>
                  </a:cubicBezTo>
                  <a:cubicBezTo>
                    <a:pt x="100481" y="218989"/>
                    <a:pt x="103814" y="195922"/>
                    <a:pt x="100919" y="178731"/>
                  </a:cubicBezTo>
                  <a:cubicBezTo>
                    <a:pt x="98463" y="148472"/>
                    <a:pt x="98990" y="113652"/>
                    <a:pt x="85921" y="85235"/>
                  </a:cubicBezTo>
                  <a:cubicBezTo>
                    <a:pt x="67152" y="39276"/>
                    <a:pt x="19264" y="40767"/>
                    <a:pt x="7599" y="90322"/>
                  </a:cubicBezTo>
                  <a:cubicBezTo>
                    <a:pt x="-3102" y="130492"/>
                    <a:pt x="1898" y="172767"/>
                    <a:pt x="2249" y="213814"/>
                  </a:cubicBezTo>
                  <a:cubicBezTo>
                    <a:pt x="-821" y="243810"/>
                    <a:pt x="56" y="273806"/>
                    <a:pt x="319" y="303802"/>
                  </a:cubicBezTo>
                  <a:close/>
                  <a:moveTo>
                    <a:pt x="42506" y="91462"/>
                  </a:moveTo>
                  <a:cubicBezTo>
                    <a:pt x="67854" y="139614"/>
                    <a:pt x="48119" y="200570"/>
                    <a:pt x="74081" y="248985"/>
                  </a:cubicBezTo>
                  <a:cubicBezTo>
                    <a:pt x="84693" y="267053"/>
                    <a:pt x="106620" y="277928"/>
                    <a:pt x="127056" y="270473"/>
                  </a:cubicBezTo>
                  <a:cubicBezTo>
                    <a:pt x="148194" y="262755"/>
                    <a:pt x="171787" y="256615"/>
                    <a:pt x="188188" y="240653"/>
                  </a:cubicBezTo>
                  <a:cubicBezTo>
                    <a:pt x="220114" y="215481"/>
                    <a:pt x="153807" y="10684"/>
                    <a:pt x="224148" y="39539"/>
                  </a:cubicBezTo>
                  <a:cubicBezTo>
                    <a:pt x="229762" y="46819"/>
                    <a:pt x="230463" y="53222"/>
                    <a:pt x="233007" y="63133"/>
                  </a:cubicBezTo>
                  <a:cubicBezTo>
                    <a:pt x="245724" y="125668"/>
                    <a:pt x="261512" y="187590"/>
                    <a:pt x="276948" y="249511"/>
                  </a:cubicBezTo>
                  <a:cubicBezTo>
                    <a:pt x="285193" y="298890"/>
                    <a:pt x="342641" y="403438"/>
                    <a:pt x="277562" y="430715"/>
                  </a:cubicBezTo>
                  <a:cubicBezTo>
                    <a:pt x="253530" y="394579"/>
                    <a:pt x="253267" y="276613"/>
                    <a:pt x="192048" y="294417"/>
                  </a:cubicBezTo>
                  <a:cubicBezTo>
                    <a:pt x="160736" y="302837"/>
                    <a:pt x="124162" y="311345"/>
                    <a:pt x="103375" y="338008"/>
                  </a:cubicBezTo>
                  <a:cubicBezTo>
                    <a:pt x="96095" y="351953"/>
                    <a:pt x="102147" y="368355"/>
                    <a:pt x="101007" y="383353"/>
                  </a:cubicBezTo>
                  <a:cubicBezTo>
                    <a:pt x="100393" y="435977"/>
                    <a:pt x="119864" y="495267"/>
                    <a:pt x="93201" y="543770"/>
                  </a:cubicBezTo>
                  <a:cubicBezTo>
                    <a:pt x="52943" y="525790"/>
                    <a:pt x="42506" y="322045"/>
                    <a:pt x="34262" y="272490"/>
                  </a:cubicBezTo>
                  <a:cubicBezTo>
                    <a:pt x="28912" y="212762"/>
                    <a:pt x="16369" y="147858"/>
                    <a:pt x="42506" y="91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 rot="-1019340">
              <a:off x="7466627" y="3332467"/>
              <a:ext cx="776198" cy="733491"/>
            </a:xfrm>
            <a:custGeom>
              <a:avLst/>
              <a:gdLst/>
              <a:ahLst/>
              <a:cxnLst/>
              <a:rect l="l" t="t" r="r" b="b"/>
              <a:pathLst>
                <a:path w="1552333" h="1466836" extrusionOk="0">
                  <a:moveTo>
                    <a:pt x="1193431" y="7034"/>
                  </a:moveTo>
                  <a:cubicBezTo>
                    <a:pt x="1022928" y="58080"/>
                    <a:pt x="854091" y="116844"/>
                    <a:pt x="691832" y="190518"/>
                  </a:cubicBezTo>
                  <a:cubicBezTo>
                    <a:pt x="628068" y="220690"/>
                    <a:pt x="564217" y="250598"/>
                    <a:pt x="497647" y="274016"/>
                  </a:cubicBezTo>
                  <a:cubicBezTo>
                    <a:pt x="379242" y="318747"/>
                    <a:pt x="259346" y="359443"/>
                    <a:pt x="138134" y="395929"/>
                  </a:cubicBezTo>
                  <a:cubicBezTo>
                    <a:pt x="104367" y="409261"/>
                    <a:pt x="62443" y="410752"/>
                    <a:pt x="34903" y="435485"/>
                  </a:cubicBezTo>
                  <a:cubicBezTo>
                    <a:pt x="29991" y="440572"/>
                    <a:pt x="27974" y="447063"/>
                    <a:pt x="28237" y="453553"/>
                  </a:cubicBezTo>
                  <a:cubicBezTo>
                    <a:pt x="22974" y="451448"/>
                    <a:pt x="17624" y="450220"/>
                    <a:pt x="12450" y="453641"/>
                  </a:cubicBezTo>
                  <a:cubicBezTo>
                    <a:pt x="9818" y="455746"/>
                    <a:pt x="7713" y="458728"/>
                    <a:pt x="6135" y="462148"/>
                  </a:cubicBezTo>
                  <a:cubicBezTo>
                    <a:pt x="-9565" y="466095"/>
                    <a:pt x="9731" y="511528"/>
                    <a:pt x="10520" y="524684"/>
                  </a:cubicBezTo>
                  <a:cubicBezTo>
                    <a:pt x="23413" y="580817"/>
                    <a:pt x="37534" y="636599"/>
                    <a:pt x="51830" y="692381"/>
                  </a:cubicBezTo>
                  <a:cubicBezTo>
                    <a:pt x="67793" y="753337"/>
                    <a:pt x="78932" y="815347"/>
                    <a:pt x="91737" y="877005"/>
                  </a:cubicBezTo>
                  <a:cubicBezTo>
                    <a:pt x="118312" y="985587"/>
                    <a:pt x="153571" y="1092064"/>
                    <a:pt x="187514" y="1198541"/>
                  </a:cubicBezTo>
                  <a:cubicBezTo>
                    <a:pt x="209177" y="1262479"/>
                    <a:pt x="224175" y="1328348"/>
                    <a:pt x="241015" y="1393602"/>
                  </a:cubicBezTo>
                  <a:cubicBezTo>
                    <a:pt x="246716" y="1412284"/>
                    <a:pt x="250225" y="1432632"/>
                    <a:pt x="261977" y="1448682"/>
                  </a:cubicBezTo>
                  <a:cubicBezTo>
                    <a:pt x="287676" y="1478327"/>
                    <a:pt x="331793" y="1464294"/>
                    <a:pt x="364858" y="1457629"/>
                  </a:cubicBezTo>
                  <a:cubicBezTo>
                    <a:pt x="437655" y="1443332"/>
                    <a:pt x="503875" y="1410705"/>
                    <a:pt x="570182" y="1378604"/>
                  </a:cubicBezTo>
                  <a:cubicBezTo>
                    <a:pt x="636050" y="1351415"/>
                    <a:pt x="703234" y="1327032"/>
                    <a:pt x="769541" y="1300895"/>
                  </a:cubicBezTo>
                  <a:cubicBezTo>
                    <a:pt x="897243" y="1268005"/>
                    <a:pt x="1019331" y="1220467"/>
                    <a:pt x="1140280" y="1168720"/>
                  </a:cubicBezTo>
                  <a:cubicBezTo>
                    <a:pt x="1175100" y="1155651"/>
                    <a:pt x="1211674" y="1148810"/>
                    <a:pt x="1247722" y="1139952"/>
                  </a:cubicBezTo>
                  <a:cubicBezTo>
                    <a:pt x="1299031" y="1125480"/>
                    <a:pt x="1348322" y="1104693"/>
                    <a:pt x="1397789" y="1084959"/>
                  </a:cubicBezTo>
                  <a:cubicBezTo>
                    <a:pt x="1444713" y="1062594"/>
                    <a:pt x="1505406" y="1052595"/>
                    <a:pt x="1542331" y="1015056"/>
                  </a:cubicBezTo>
                  <a:cubicBezTo>
                    <a:pt x="1561539" y="983745"/>
                    <a:pt x="1548734" y="945767"/>
                    <a:pt x="1539875" y="913140"/>
                  </a:cubicBezTo>
                  <a:cubicBezTo>
                    <a:pt x="1510230" y="790525"/>
                    <a:pt x="1465412" y="672471"/>
                    <a:pt x="1432609" y="550821"/>
                  </a:cubicBezTo>
                  <a:cubicBezTo>
                    <a:pt x="1397000" y="394614"/>
                    <a:pt x="1361128" y="237266"/>
                    <a:pt x="1294908" y="90532"/>
                  </a:cubicBezTo>
                  <a:cubicBezTo>
                    <a:pt x="1271491" y="41065"/>
                    <a:pt x="1264562" y="-21120"/>
                    <a:pt x="1193431" y="7034"/>
                  </a:cubicBezTo>
                  <a:close/>
                  <a:moveTo>
                    <a:pt x="845408" y="189203"/>
                  </a:moveTo>
                  <a:cubicBezTo>
                    <a:pt x="968637" y="141928"/>
                    <a:pt x="1091164" y="98338"/>
                    <a:pt x="1218603" y="60887"/>
                  </a:cubicBezTo>
                  <a:cubicBezTo>
                    <a:pt x="1247546" y="122633"/>
                    <a:pt x="1271403" y="186045"/>
                    <a:pt x="1292102" y="250423"/>
                  </a:cubicBezTo>
                  <a:cubicBezTo>
                    <a:pt x="1204131" y="273840"/>
                    <a:pt x="1122739" y="318308"/>
                    <a:pt x="1033628" y="339358"/>
                  </a:cubicBezTo>
                  <a:cubicBezTo>
                    <a:pt x="979863" y="352777"/>
                    <a:pt x="929344" y="376283"/>
                    <a:pt x="875930" y="390930"/>
                  </a:cubicBezTo>
                  <a:cubicBezTo>
                    <a:pt x="863563" y="394965"/>
                    <a:pt x="763401" y="421452"/>
                    <a:pt x="706742" y="447677"/>
                  </a:cubicBezTo>
                  <a:cubicBezTo>
                    <a:pt x="689376" y="388387"/>
                    <a:pt x="671922" y="329184"/>
                    <a:pt x="666747" y="267526"/>
                  </a:cubicBezTo>
                  <a:cubicBezTo>
                    <a:pt x="725862" y="240336"/>
                    <a:pt x="784451" y="212007"/>
                    <a:pt x="845408" y="189203"/>
                  </a:cubicBezTo>
                  <a:close/>
                  <a:moveTo>
                    <a:pt x="1332974" y="390755"/>
                  </a:moveTo>
                  <a:cubicBezTo>
                    <a:pt x="1254563" y="408998"/>
                    <a:pt x="1176065" y="427329"/>
                    <a:pt x="1098531" y="449080"/>
                  </a:cubicBezTo>
                  <a:cubicBezTo>
                    <a:pt x="1038978" y="454956"/>
                    <a:pt x="983985" y="480479"/>
                    <a:pt x="924783" y="487408"/>
                  </a:cubicBezTo>
                  <a:cubicBezTo>
                    <a:pt x="869703" y="490303"/>
                    <a:pt x="818569" y="511703"/>
                    <a:pt x="766208" y="526877"/>
                  </a:cubicBezTo>
                  <a:cubicBezTo>
                    <a:pt x="758928" y="529420"/>
                    <a:pt x="743404" y="532227"/>
                    <a:pt x="731212" y="537138"/>
                  </a:cubicBezTo>
                  <a:cubicBezTo>
                    <a:pt x="726827" y="518544"/>
                    <a:pt x="721915" y="500038"/>
                    <a:pt x="716653" y="481620"/>
                  </a:cubicBezTo>
                  <a:cubicBezTo>
                    <a:pt x="759366" y="471182"/>
                    <a:pt x="801466" y="456360"/>
                    <a:pt x="844618" y="447414"/>
                  </a:cubicBezTo>
                  <a:cubicBezTo>
                    <a:pt x="916538" y="433380"/>
                    <a:pt x="984775" y="406103"/>
                    <a:pt x="1056256" y="390228"/>
                  </a:cubicBezTo>
                  <a:cubicBezTo>
                    <a:pt x="1142473" y="370845"/>
                    <a:pt x="1220708" y="331903"/>
                    <a:pt x="1305346" y="307432"/>
                  </a:cubicBezTo>
                  <a:cubicBezTo>
                    <a:pt x="1306749" y="307082"/>
                    <a:pt x="1307977" y="306468"/>
                    <a:pt x="1309205" y="305941"/>
                  </a:cubicBezTo>
                  <a:cubicBezTo>
                    <a:pt x="1317537" y="334096"/>
                    <a:pt x="1325431" y="362337"/>
                    <a:pt x="1332974" y="390755"/>
                  </a:cubicBezTo>
                  <a:close/>
                  <a:moveTo>
                    <a:pt x="1450326" y="810435"/>
                  </a:moveTo>
                  <a:cubicBezTo>
                    <a:pt x="1255703" y="856657"/>
                    <a:pt x="1073009" y="943224"/>
                    <a:pt x="877158" y="985587"/>
                  </a:cubicBezTo>
                  <a:cubicBezTo>
                    <a:pt x="868562" y="987604"/>
                    <a:pt x="856108" y="988043"/>
                    <a:pt x="845671" y="990674"/>
                  </a:cubicBezTo>
                  <a:cubicBezTo>
                    <a:pt x="844706" y="986464"/>
                    <a:pt x="843653" y="982342"/>
                    <a:pt x="842689" y="978132"/>
                  </a:cubicBezTo>
                  <a:cubicBezTo>
                    <a:pt x="838479" y="961818"/>
                    <a:pt x="834444" y="945504"/>
                    <a:pt x="830234" y="929191"/>
                  </a:cubicBezTo>
                  <a:cubicBezTo>
                    <a:pt x="906715" y="924806"/>
                    <a:pt x="980740" y="890599"/>
                    <a:pt x="1055555" y="875777"/>
                  </a:cubicBezTo>
                  <a:cubicBezTo>
                    <a:pt x="1103706" y="868585"/>
                    <a:pt x="1148788" y="850956"/>
                    <a:pt x="1194659" y="835432"/>
                  </a:cubicBezTo>
                  <a:cubicBezTo>
                    <a:pt x="1276578" y="816750"/>
                    <a:pt x="1356479" y="791227"/>
                    <a:pt x="1436995" y="768072"/>
                  </a:cubicBezTo>
                  <a:cubicBezTo>
                    <a:pt x="1441555" y="782281"/>
                    <a:pt x="1445941" y="796314"/>
                    <a:pt x="1450326" y="810435"/>
                  </a:cubicBezTo>
                  <a:close/>
                  <a:moveTo>
                    <a:pt x="792169" y="1009355"/>
                  </a:moveTo>
                  <a:cubicBezTo>
                    <a:pt x="797782" y="1032159"/>
                    <a:pt x="802694" y="1055314"/>
                    <a:pt x="807518" y="1078469"/>
                  </a:cubicBezTo>
                  <a:cubicBezTo>
                    <a:pt x="765857" y="1060840"/>
                    <a:pt x="721828" y="1049350"/>
                    <a:pt x="678149" y="1037685"/>
                  </a:cubicBezTo>
                  <a:cubicBezTo>
                    <a:pt x="708935" y="984973"/>
                    <a:pt x="741211" y="931033"/>
                    <a:pt x="760244" y="872707"/>
                  </a:cubicBezTo>
                  <a:cubicBezTo>
                    <a:pt x="770768" y="918227"/>
                    <a:pt x="781293" y="963660"/>
                    <a:pt x="792169" y="1009355"/>
                  </a:cubicBezTo>
                  <a:close/>
                  <a:moveTo>
                    <a:pt x="1354111" y="733340"/>
                  </a:moveTo>
                  <a:cubicBezTo>
                    <a:pt x="1291400" y="752548"/>
                    <a:pt x="1227286" y="767195"/>
                    <a:pt x="1164926" y="787631"/>
                  </a:cubicBezTo>
                  <a:cubicBezTo>
                    <a:pt x="1132123" y="800349"/>
                    <a:pt x="1099847" y="814031"/>
                    <a:pt x="1065553" y="822100"/>
                  </a:cubicBezTo>
                  <a:cubicBezTo>
                    <a:pt x="982670" y="842097"/>
                    <a:pt x="904961" y="878145"/>
                    <a:pt x="823744" y="903229"/>
                  </a:cubicBezTo>
                  <a:cubicBezTo>
                    <a:pt x="811903" y="856569"/>
                    <a:pt x="799975" y="809909"/>
                    <a:pt x="788222" y="763161"/>
                  </a:cubicBezTo>
                  <a:cubicBezTo>
                    <a:pt x="822077" y="752986"/>
                    <a:pt x="856020" y="742812"/>
                    <a:pt x="889963" y="732989"/>
                  </a:cubicBezTo>
                  <a:cubicBezTo>
                    <a:pt x="931887" y="717465"/>
                    <a:pt x="973899" y="702204"/>
                    <a:pt x="1016525" y="688346"/>
                  </a:cubicBezTo>
                  <a:cubicBezTo>
                    <a:pt x="1003456" y="720359"/>
                    <a:pt x="1018454" y="763774"/>
                    <a:pt x="1062922" y="775703"/>
                  </a:cubicBezTo>
                  <a:cubicBezTo>
                    <a:pt x="1113793" y="787806"/>
                    <a:pt x="1179398" y="761143"/>
                    <a:pt x="1185888" y="704309"/>
                  </a:cubicBezTo>
                  <a:cubicBezTo>
                    <a:pt x="1190010" y="681505"/>
                    <a:pt x="1182643" y="655105"/>
                    <a:pt x="1163786" y="641949"/>
                  </a:cubicBezTo>
                  <a:cubicBezTo>
                    <a:pt x="1234390" y="615900"/>
                    <a:pt x="1304118" y="586956"/>
                    <a:pt x="1377178" y="568713"/>
                  </a:cubicBezTo>
                  <a:cubicBezTo>
                    <a:pt x="1380072" y="580729"/>
                    <a:pt x="1382967" y="592745"/>
                    <a:pt x="1385861" y="604761"/>
                  </a:cubicBezTo>
                  <a:cubicBezTo>
                    <a:pt x="1395772" y="640019"/>
                    <a:pt x="1406911" y="675015"/>
                    <a:pt x="1418137" y="710010"/>
                  </a:cubicBezTo>
                  <a:cubicBezTo>
                    <a:pt x="1393843" y="717640"/>
                    <a:pt x="1368846" y="729481"/>
                    <a:pt x="1354111" y="733340"/>
                  </a:cubicBezTo>
                  <a:close/>
                  <a:moveTo>
                    <a:pt x="1091339" y="666331"/>
                  </a:moveTo>
                  <a:cubicBezTo>
                    <a:pt x="1094497" y="684575"/>
                    <a:pt x="1113529" y="688258"/>
                    <a:pt x="1129492" y="689399"/>
                  </a:cubicBezTo>
                  <a:cubicBezTo>
                    <a:pt x="1135281" y="732726"/>
                    <a:pt x="1050380" y="750969"/>
                    <a:pt x="1037048" y="708694"/>
                  </a:cubicBezTo>
                  <a:cubicBezTo>
                    <a:pt x="1033803" y="699573"/>
                    <a:pt x="1034768" y="689925"/>
                    <a:pt x="1038539" y="681505"/>
                  </a:cubicBezTo>
                  <a:cubicBezTo>
                    <a:pt x="1055993" y="676067"/>
                    <a:pt x="1073535" y="670980"/>
                    <a:pt x="1091339" y="666331"/>
                  </a:cubicBezTo>
                  <a:close/>
                  <a:moveTo>
                    <a:pt x="1363320" y="511352"/>
                  </a:moveTo>
                  <a:cubicBezTo>
                    <a:pt x="1298066" y="527929"/>
                    <a:pt x="1235267" y="552663"/>
                    <a:pt x="1172206" y="576168"/>
                  </a:cubicBezTo>
                  <a:cubicBezTo>
                    <a:pt x="1073798" y="615724"/>
                    <a:pt x="969689" y="638090"/>
                    <a:pt x="871808" y="679488"/>
                  </a:cubicBezTo>
                  <a:cubicBezTo>
                    <a:pt x="839268" y="689223"/>
                    <a:pt x="806816" y="698871"/>
                    <a:pt x="774365" y="708694"/>
                  </a:cubicBezTo>
                  <a:cubicBezTo>
                    <a:pt x="762349" y="660981"/>
                    <a:pt x="750333" y="613356"/>
                    <a:pt x="738229" y="565643"/>
                  </a:cubicBezTo>
                  <a:cubicBezTo>
                    <a:pt x="776996" y="565906"/>
                    <a:pt x="816201" y="550207"/>
                    <a:pt x="854178" y="543716"/>
                  </a:cubicBezTo>
                  <a:cubicBezTo>
                    <a:pt x="895313" y="533981"/>
                    <a:pt x="938114" y="539594"/>
                    <a:pt x="979249" y="529859"/>
                  </a:cubicBezTo>
                  <a:cubicBezTo>
                    <a:pt x="1102040" y="502757"/>
                    <a:pt x="1225181" y="477497"/>
                    <a:pt x="1347621" y="447589"/>
                  </a:cubicBezTo>
                  <a:cubicBezTo>
                    <a:pt x="1352883" y="468814"/>
                    <a:pt x="1358146" y="490039"/>
                    <a:pt x="1363320" y="511352"/>
                  </a:cubicBezTo>
                  <a:close/>
                  <a:moveTo>
                    <a:pt x="148221" y="900686"/>
                  </a:moveTo>
                  <a:cubicBezTo>
                    <a:pt x="134451" y="848763"/>
                    <a:pt x="121470" y="796665"/>
                    <a:pt x="107788" y="744830"/>
                  </a:cubicBezTo>
                  <a:cubicBezTo>
                    <a:pt x="111033" y="745970"/>
                    <a:pt x="114980" y="746935"/>
                    <a:pt x="119716" y="747461"/>
                  </a:cubicBezTo>
                  <a:cubicBezTo>
                    <a:pt x="183128" y="755618"/>
                    <a:pt x="245313" y="743426"/>
                    <a:pt x="307585" y="730884"/>
                  </a:cubicBezTo>
                  <a:cubicBezTo>
                    <a:pt x="322057" y="764564"/>
                    <a:pt x="324601" y="802278"/>
                    <a:pt x="336353" y="836659"/>
                  </a:cubicBezTo>
                  <a:cubicBezTo>
                    <a:pt x="274081" y="859376"/>
                    <a:pt x="213387" y="887004"/>
                    <a:pt x="148221" y="900686"/>
                  </a:cubicBezTo>
                  <a:close/>
                  <a:moveTo>
                    <a:pt x="463880" y="849991"/>
                  </a:moveTo>
                  <a:cubicBezTo>
                    <a:pt x="507646" y="840957"/>
                    <a:pt x="550886" y="830345"/>
                    <a:pt x="594038" y="818943"/>
                  </a:cubicBezTo>
                  <a:cubicBezTo>
                    <a:pt x="564305" y="872006"/>
                    <a:pt x="535362" y="925858"/>
                    <a:pt x="501507" y="976378"/>
                  </a:cubicBezTo>
                  <a:cubicBezTo>
                    <a:pt x="437217" y="957871"/>
                    <a:pt x="379242" y="924630"/>
                    <a:pt x="321618" y="890249"/>
                  </a:cubicBezTo>
                  <a:cubicBezTo>
                    <a:pt x="368454" y="874286"/>
                    <a:pt x="415378" y="858499"/>
                    <a:pt x="463880" y="849991"/>
                  </a:cubicBezTo>
                  <a:close/>
                  <a:moveTo>
                    <a:pt x="537203" y="779825"/>
                  </a:moveTo>
                  <a:cubicBezTo>
                    <a:pt x="537642" y="737989"/>
                    <a:pt x="529924" y="695714"/>
                    <a:pt x="526503" y="653965"/>
                  </a:cubicBezTo>
                  <a:cubicBezTo>
                    <a:pt x="581233" y="626863"/>
                    <a:pt x="643593" y="623793"/>
                    <a:pt x="702006" y="608532"/>
                  </a:cubicBezTo>
                  <a:cubicBezTo>
                    <a:pt x="710250" y="646948"/>
                    <a:pt x="718583" y="685276"/>
                    <a:pt x="726915" y="723517"/>
                  </a:cubicBezTo>
                  <a:cubicBezTo>
                    <a:pt x="702444" y="731323"/>
                    <a:pt x="677974" y="739216"/>
                    <a:pt x="653767" y="747724"/>
                  </a:cubicBezTo>
                  <a:cubicBezTo>
                    <a:pt x="615263" y="759740"/>
                    <a:pt x="576233" y="769914"/>
                    <a:pt x="537203" y="779825"/>
                  </a:cubicBezTo>
                  <a:close/>
                  <a:moveTo>
                    <a:pt x="574567" y="308134"/>
                  </a:moveTo>
                  <a:cubicBezTo>
                    <a:pt x="597985" y="298662"/>
                    <a:pt x="621052" y="288488"/>
                    <a:pt x="644119" y="278051"/>
                  </a:cubicBezTo>
                  <a:cubicBezTo>
                    <a:pt x="642803" y="301819"/>
                    <a:pt x="644031" y="325325"/>
                    <a:pt x="646838" y="348655"/>
                  </a:cubicBezTo>
                  <a:cubicBezTo>
                    <a:pt x="645259" y="358390"/>
                    <a:pt x="644996" y="368301"/>
                    <a:pt x="645084" y="378125"/>
                  </a:cubicBezTo>
                  <a:cubicBezTo>
                    <a:pt x="645084" y="380142"/>
                    <a:pt x="646750" y="381808"/>
                    <a:pt x="648767" y="381808"/>
                  </a:cubicBezTo>
                  <a:cubicBezTo>
                    <a:pt x="650083" y="381458"/>
                    <a:pt x="650872" y="380756"/>
                    <a:pt x="651486" y="379791"/>
                  </a:cubicBezTo>
                  <a:cubicBezTo>
                    <a:pt x="656836" y="410050"/>
                    <a:pt x="664116" y="440046"/>
                    <a:pt x="671571" y="470042"/>
                  </a:cubicBezTo>
                  <a:cubicBezTo>
                    <a:pt x="669554" y="472498"/>
                    <a:pt x="668414" y="474866"/>
                    <a:pt x="668151" y="477146"/>
                  </a:cubicBezTo>
                  <a:cubicBezTo>
                    <a:pt x="651311" y="467937"/>
                    <a:pt x="630086" y="475831"/>
                    <a:pt x="611843" y="477410"/>
                  </a:cubicBezTo>
                  <a:cubicBezTo>
                    <a:pt x="412133" y="510651"/>
                    <a:pt x="481772" y="540647"/>
                    <a:pt x="401520" y="372161"/>
                  </a:cubicBezTo>
                  <a:cubicBezTo>
                    <a:pt x="459582" y="351637"/>
                    <a:pt x="517206" y="330324"/>
                    <a:pt x="574567" y="308134"/>
                  </a:cubicBezTo>
                  <a:close/>
                  <a:moveTo>
                    <a:pt x="30868" y="497144"/>
                  </a:moveTo>
                  <a:cubicBezTo>
                    <a:pt x="39113" y="489162"/>
                    <a:pt x="40954" y="472937"/>
                    <a:pt x="27798" y="467411"/>
                  </a:cubicBezTo>
                  <a:cubicBezTo>
                    <a:pt x="27798" y="467323"/>
                    <a:pt x="27798" y="467148"/>
                    <a:pt x="27711" y="467060"/>
                  </a:cubicBezTo>
                  <a:cubicBezTo>
                    <a:pt x="28939" y="466622"/>
                    <a:pt x="30254" y="466271"/>
                    <a:pt x="31570" y="466008"/>
                  </a:cubicBezTo>
                  <a:cubicBezTo>
                    <a:pt x="35604" y="473726"/>
                    <a:pt x="42796" y="479690"/>
                    <a:pt x="51918" y="480479"/>
                  </a:cubicBezTo>
                  <a:cubicBezTo>
                    <a:pt x="63232" y="482409"/>
                    <a:pt x="73933" y="478287"/>
                    <a:pt x="84282" y="474340"/>
                  </a:cubicBezTo>
                  <a:cubicBezTo>
                    <a:pt x="122873" y="461973"/>
                    <a:pt x="161903" y="450834"/>
                    <a:pt x="200582" y="438555"/>
                  </a:cubicBezTo>
                  <a:cubicBezTo>
                    <a:pt x="225228" y="431012"/>
                    <a:pt x="249698" y="423206"/>
                    <a:pt x="274169" y="415313"/>
                  </a:cubicBezTo>
                  <a:cubicBezTo>
                    <a:pt x="275309" y="464780"/>
                    <a:pt x="286799" y="514598"/>
                    <a:pt x="291886" y="563714"/>
                  </a:cubicBezTo>
                  <a:cubicBezTo>
                    <a:pt x="242331" y="590552"/>
                    <a:pt x="184532" y="598358"/>
                    <a:pt x="130241" y="611339"/>
                  </a:cubicBezTo>
                  <a:cubicBezTo>
                    <a:pt x="114980" y="616075"/>
                    <a:pt x="90597" y="620110"/>
                    <a:pt x="75336" y="630284"/>
                  </a:cubicBezTo>
                  <a:cubicBezTo>
                    <a:pt x="68056" y="606427"/>
                    <a:pt x="60426" y="582659"/>
                    <a:pt x="52181" y="558978"/>
                  </a:cubicBezTo>
                  <a:cubicBezTo>
                    <a:pt x="45164" y="538454"/>
                    <a:pt x="39113" y="517317"/>
                    <a:pt x="30868" y="497144"/>
                  </a:cubicBezTo>
                  <a:close/>
                  <a:moveTo>
                    <a:pt x="90597" y="682031"/>
                  </a:moveTo>
                  <a:cubicBezTo>
                    <a:pt x="106384" y="681944"/>
                    <a:pt x="124978" y="673085"/>
                    <a:pt x="141292" y="669664"/>
                  </a:cubicBezTo>
                  <a:cubicBezTo>
                    <a:pt x="194179" y="657385"/>
                    <a:pt x="249961" y="646334"/>
                    <a:pt x="301095" y="624144"/>
                  </a:cubicBezTo>
                  <a:cubicBezTo>
                    <a:pt x="346089" y="604235"/>
                    <a:pt x="354158" y="580115"/>
                    <a:pt x="339423" y="534683"/>
                  </a:cubicBezTo>
                  <a:cubicBezTo>
                    <a:pt x="330301" y="490127"/>
                    <a:pt x="322145" y="446975"/>
                    <a:pt x="313111" y="402595"/>
                  </a:cubicBezTo>
                  <a:cubicBezTo>
                    <a:pt x="337757" y="394351"/>
                    <a:pt x="362315" y="386018"/>
                    <a:pt x="386873" y="377423"/>
                  </a:cubicBezTo>
                  <a:cubicBezTo>
                    <a:pt x="389416" y="403384"/>
                    <a:pt x="405730" y="449255"/>
                    <a:pt x="405379" y="458465"/>
                  </a:cubicBezTo>
                  <a:cubicBezTo>
                    <a:pt x="412571" y="493372"/>
                    <a:pt x="410905" y="543629"/>
                    <a:pt x="455811" y="551172"/>
                  </a:cubicBezTo>
                  <a:cubicBezTo>
                    <a:pt x="519399" y="559241"/>
                    <a:pt x="582636" y="534419"/>
                    <a:pt x="646224" y="531262"/>
                  </a:cubicBezTo>
                  <a:cubicBezTo>
                    <a:pt x="657100" y="531087"/>
                    <a:pt x="669203" y="529157"/>
                    <a:pt x="676220" y="519509"/>
                  </a:cubicBezTo>
                  <a:cubicBezTo>
                    <a:pt x="678676" y="516527"/>
                    <a:pt x="680254" y="513019"/>
                    <a:pt x="681219" y="509423"/>
                  </a:cubicBezTo>
                  <a:cubicBezTo>
                    <a:pt x="684640" y="523807"/>
                    <a:pt x="687885" y="538279"/>
                    <a:pt x="690779" y="552750"/>
                  </a:cubicBezTo>
                  <a:cubicBezTo>
                    <a:pt x="690078" y="552926"/>
                    <a:pt x="689464" y="552926"/>
                    <a:pt x="688762" y="553101"/>
                  </a:cubicBezTo>
                  <a:cubicBezTo>
                    <a:pt x="626577" y="577045"/>
                    <a:pt x="544395" y="576168"/>
                    <a:pt x="499314" y="630108"/>
                  </a:cubicBezTo>
                  <a:cubicBezTo>
                    <a:pt x="475282" y="621425"/>
                    <a:pt x="490455" y="710273"/>
                    <a:pt x="487736" y="725359"/>
                  </a:cubicBezTo>
                  <a:cubicBezTo>
                    <a:pt x="491245" y="745882"/>
                    <a:pt x="483965" y="772458"/>
                    <a:pt x="494402" y="790701"/>
                  </a:cubicBezTo>
                  <a:cubicBezTo>
                    <a:pt x="460109" y="799384"/>
                    <a:pt x="425990" y="808242"/>
                    <a:pt x="392048" y="818416"/>
                  </a:cubicBezTo>
                  <a:cubicBezTo>
                    <a:pt x="337757" y="578273"/>
                    <a:pt x="321794" y="708957"/>
                    <a:pt x="124101" y="718342"/>
                  </a:cubicBezTo>
                  <a:cubicBezTo>
                    <a:pt x="114366" y="718430"/>
                    <a:pt x="106998" y="720710"/>
                    <a:pt x="102174" y="723868"/>
                  </a:cubicBezTo>
                  <a:cubicBezTo>
                    <a:pt x="98403" y="709834"/>
                    <a:pt x="94544" y="695889"/>
                    <a:pt x="90597" y="682031"/>
                  </a:cubicBezTo>
                  <a:close/>
                  <a:moveTo>
                    <a:pt x="242331" y="1187051"/>
                  </a:moveTo>
                  <a:cubicBezTo>
                    <a:pt x="222158" y="1129778"/>
                    <a:pt x="203126" y="1070312"/>
                    <a:pt x="183742" y="1011022"/>
                  </a:cubicBezTo>
                  <a:cubicBezTo>
                    <a:pt x="258908" y="1039966"/>
                    <a:pt x="324776" y="1087766"/>
                    <a:pt x="400555" y="1116183"/>
                  </a:cubicBezTo>
                  <a:cubicBezTo>
                    <a:pt x="385645" y="1201084"/>
                    <a:pt x="324688" y="1267654"/>
                    <a:pt x="287588" y="1344135"/>
                  </a:cubicBezTo>
                  <a:cubicBezTo>
                    <a:pt x="273379" y="1291598"/>
                    <a:pt x="261100" y="1238360"/>
                    <a:pt x="242331" y="1187051"/>
                  </a:cubicBezTo>
                  <a:close/>
                  <a:moveTo>
                    <a:pt x="523960" y="1335101"/>
                  </a:moveTo>
                  <a:cubicBezTo>
                    <a:pt x="502033" y="1346328"/>
                    <a:pt x="479580" y="1356940"/>
                    <a:pt x="456776" y="1366588"/>
                  </a:cubicBezTo>
                  <a:cubicBezTo>
                    <a:pt x="471861" y="1324138"/>
                    <a:pt x="492560" y="1281687"/>
                    <a:pt x="504839" y="1237921"/>
                  </a:cubicBezTo>
                  <a:cubicBezTo>
                    <a:pt x="509576" y="1229677"/>
                    <a:pt x="514575" y="1221520"/>
                    <a:pt x="519925" y="1213714"/>
                  </a:cubicBezTo>
                  <a:cubicBezTo>
                    <a:pt x="575269" y="1227659"/>
                    <a:pt x="631489" y="1243271"/>
                    <a:pt x="683675" y="1266777"/>
                  </a:cubicBezTo>
                  <a:cubicBezTo>
                    <a:pt x="685254" y="1267566"/>
                    <a:pt x="686920" y="1268356"/>
                    <a:pt x="688499" y="1269145"/>
                  </a:cubicBezTo>
                  <a:cubicBezTo>
                    <a:pt x="633331" y="1290458"/>
                    <a:pt x="577286" y="1309666"/>
                    <a:pt x="523960" y="1335101"/>
                  </a:cubicBezTo>
                  <a:close/>
                  <a:moveTo>
                    <a:pt x="756560" y="1243447"/>
                  </a:moveTo>
                  <a:cubicBezTo>
                    <a:pt x="749017" y="1231168"/>
                    <a:pt x="733230" y="1226256"/>
                    <a:pt x="720512" y="1220555"/>
                  </a:cubicBezTo>
                  <a:cubicBezTo>
                    <a:pt x="682535" y="1200382"/>
                    <a:pt x="640961" y="1190384"/>
                    <a:pt x="599739" y="1179245"/>
                  </a:cubicBezTo>
                  <a:cubicBezTo>
                    <a:pt x="569392" y="1172491"/>
                    <a:pt x="536853" y="1157494"/>
                    <a:pt x="505804" y="1167492"/>
                  </a:cubicBezTo>
                  <a:cubicBezTo>
                    <a:pt x="491683" y="1172667"/>
                    <a:pt x="485456" y="1187489"/>
                    <a:pt x="482562" y="1201084"/>
                  </a:cubicBezTo>
                  <a:cubicBezTo>
                    <a:pt x="476948" y="1219415"/>
                    <a:pt x="469318" y="1237570"/>
                    <a:pt x="462827" y="1255989"/>
                  </a:cubicBezTo>
                  <a:cubicBezTo>
                    <a:pt x="451952" y="1279758"/>
                    <a:pt x="442743" y="1301334"/>
                    <a:pt x="439146" y="1306158"/>
                  </a:cubicBezTo>
                  <a:cubicBezTo>
                    <a:pt x="433007" y="1325278"/>
                    <a:pt x="403713" y="1361238"/>
                    <a:pt x="402134" y="1386761"/>
                  </a:cubicBezTo>
                  <a:cubicBezTo>
                    <a:pt x="376874" y="1394917"/>
                    <a:pt x="351000" y="1401232"/>
                    <a:pt x="324688" y="1405179"/>
                  </a:cubicBezTo>
                  <a:cubicBezTo>
                    <a:pt x="341002" y="1379042"/>
                    <a:pt x="353018" y="1340451"/>
                    <a:pt x="365648" y="1324401"/>
                  </a:cubicBezTo>
                  <a:cubicBezTo>
                    <a:pt x="396871" y="1264760"/>
                    <a:pt x="497823" y="1136005"/>
                    <a:pt x="442567" y="1073294"/>
                  </a:cubicBezTo>
                  <a:cubicBezTo>
                    <a:pt x="427832" y="1063559"/>
                    <a:pt x="409414" y="1061015"/>
                    <a:pt x="393188" y="1054525"/>
                  </a:cubicBezTo>
                  <a:cubicBezTo>
                    <a:pt x="356965" y="1041456"/>
                    <a:pt x="321794" y="1025494"/>
                    <a:pt x="286009" y="1011197"/>
                  </a:cubicBezTo>
                  <a:cubicBezTo>
                    <a:pt x="252417" y="998129"/>
                    <a:pt x="213826" y="982780"/>
                    <a:pt x="177690" y="992165"/>
                  </a:cubicBezTo>
                  <a:cubicBezTo>
                    <a:pt x="171376" y="972869"/>
                    <a:pt x="164885" y="953749"/>
                    <a:pt x="158395" y="934629"/>
                  </a:cubicBezTo>
                  <a:cubicBezTo>
                    <a:pt x="193741" y="929717"/>
                    <a:pt x="228298" y="920420"/>
                    <a:pt x="262591" y="909632"/>
                  </a:cubicBezTo>
                  <a:cubicBezTo>
                    <a:pt x="264784" y="930419"/>
                    <a:pt x="294341" y="941821"/>
                    <a:pt x="311532" y="953135"/>
                  </a:cubicBezTo>
                  <a:cubicBezTo>
                    <a:pt x="360122" y="980938"/>
                    <a:pt x="410905" y="1006022"/>
                    <a:pt x="463529" y="1025055"/>
                  </a:cubicBezTo>
                  <a:cubicBezTo>
                    <a:pt x="486684" y="1032949"/>
                    <a:pt x="516417" y="1038387"/>
                    <a:pt x="535712" y="1019354"/>
                  </a:cubicBezTo>
                  <a:cubicBezTo>
                    <a:pt x="561937" y="983482"/>
                    <a:pt x="577461" y="940417"/>
                    <a:pt x="597371" y="900861"/>
                  </a:cubicBezTo>
                  <a:cubicBezTo>
                    <a:pt x="603949" y="881390"/>
                    <a:pt x="632191" y="836221"/>
                    <a:pt x="630963" y="808856"/>
                  </a:cubicBezTo>
                  <a:cubicBezTo>
                    <a:pt x="667098" y="798857"/>
                    <a:pt x="703058" y="788420"/>
                    <a:pt x="738931" y="777720"/>
                  </a:cubicBezTo>
                  <a:cubicBezTo>
                    <a:pt x="741387" y="788683"/>
                    <a:pt x="743842" y="799735"/>
                    <a:pt x="746298" y="810698"/>
                  </a:cubicBezTo>
                  <a:cubicBezTo>
                    <a:pt x="745333" y="812189"/>
                    <a:pt x="744369" y="813768"/>
                    <a:pt x="743755" y="815873"/>
                  </a:cubicBezTo>
                  <a:cubicBezTo>
                    <a:pt x="724196" y="866655"/>
                    <a:pt x="695691" y="913579"/>
                    <a:pt x="666221" y="959275"/>
                  </a:cubicBezTo>
                  <a:cubicBezTo>
                    <a:pt x="650697" y="982166"/>
                    <a:pt x="634734" y="1004707"/>
                    <a:pt x="619824" y="1027862"/>
                  </a:cubicBezTo>
                  <a:cubicBezTo>
                    <a:pt x="613421" y="1038211"/>
                    <a:pt x="611492" y="1050227"/>
                    <a:pt x="616316" y="1061717"/>
                  </a:cubicBezTo>
                  <a:cubicBezTo>
                    <a:pt x="626402" y="1083293"/>
                    <a:pt x="651837" y="1090573"/>
                    <a:pt x="672975" y="1096449"/>
                  </a:cubicBezTo>
                  <a:cubicBezTo>
                    <a:pt x="720424" y="1109605"/>
                    <a:pt x="762963" y="1120656"/>
                    <a:pt x="808395" y="1143811"/>
                  </a:cubicBezTo>
                  <a:cubicBezTo>
                    <a:pt x="813044" y="1146442"/>
                    <a:pt x="818131" y="1147583"/>
                    <a:pt x="823305" y="1147583"/>
                  </a:cubicBezTo>
                  <a:cubicBezTo>
                    <a:pt x="829182" y="1171176"/>
                    <a:pt x="835760" y="1194594"/>
                    <a:pt x="844092" y="1217398"/>
                  </a:cubicBezTo>
                  <a:cubicBezTo>
                    <a:pt x="814710" y="1225905"/>
                    <a:pt x="785416" y="1234062"/>
                    <a:pt x="756560" y="1243447"/>
                  </a:cubicBezTo>
                  <a:close/>
                  <a:moveTo>
                    <a:pt x="1218515" y="1034177"/>
                  </a:moveTo>
                  <a:cubicBezTo>
                    <a:pt x="1211411" y="1040842"/>
                    <a:pt x="1210622" y="1050402"/>
                    <a:pt x="1209832" y="1059524"/>
                  </a:cubicBezTo>
                  <a:cubicBezTo>
                    <a:pt x="1206236" y="1068997"/>
                    <a:pt x="1192203" y="1070838"/>
                    <a:pt x="1183169" y="1072417"/>
                  </a:cubicBezTo>
                  <a:cubicBezTo>
                    <a:pt x="1093883" y="1069435"/>
                    <a:pt x="1185537" y="976641"/>
                    <a:pt x="1218515" y="1034177"/>
                  </a:cubicBezTo>
                  <a:close/>
                  <a:moveTo>
                    <a:pt x="1266930" y="1071803"/>
                  </a:moveTo>
                  <a:cubicBezTo>
                    <a:pt x="1267017" y="1071189"/>
                    <a:pt x="1267281" y="1070575"/>
                    <a:pt x="1267368" y="1069874"/>
                  </a:cubicBezTo>
                  <a:cubicBezTo>
                    <a:pt x="1268509" y="1056805"/>
                    <a:pt x="1269123" y="1041369"/>
                    <a:pt x="1257721" y="1032423"/>
                  </a:cubicBezTo>
                  <a:cubicBezTo>
                    <a:pt x="1258422" y="974448"/>
                    <a:pt x="1188519" y="951819"/>
                    <a:pt x="1142034" y="972431"/>
                  </a:cubicBezTo>
                  <a:cubicBezTo>
                    <a:pt x="1082306" y="998918"/>
                    <a:pt x="1070553" y="1077767"/>
                    <a:pt x="1120546" y="1113114"/>
                  </a:cubicBezTo>
                  <a:cubicBezTo>
                    <a:pt x="1056958" y="1135830"/>
                    <a:pt x="996703" y="1167141"/>
                    <a:pt x="932764" y="1189068"/>
                  </a:cubicBezTo>
                  <a:cubicBezTo>
                    <a:pt x="921011" y="1193454"/>
                    <a:pt x="909083" y="1197488"/>
                    <a:pt x="897155" y="1201347"/>
                  </a:cubicBezTo>
                  <a:cubicBezTo>
                    <a:pt x="897067" y="1200821"/>
                    <a:pt x="897155" y="1200382"/>
                    <a:pt x="897067" y="1199856"/>
                  </a:cubicBezTo>
                  <a:cubicBezTo>
                    <a:pt x="881894" y="1138636"/>
                    <a:pt x="866282" y="1077417"/>
                    <a:pt x="851635" y="1016021"/>
                  </a:cubicBezTo>
                  <a:cubicBezTo>
                    <a:pt x="852336" y="1016109"/>
                    <a:pt x="853038" y="1016197"/>
                    <a:pt x="853740" y="1016197"/>
                  </a:cubicBezTo>
                  <a:cubicBezTo>
                    <a:pt x="932326" y="1021898"/>
                    <a:pt x="1009859" y="993831"/>
                    <a:pt x="1085375" y="975500"/>
                  </a:cubicBezTo>
                  <a:cubicBezTo>
                    <a:pt x="1212902" y="940154"/>
                    <a:pt x="1337096" y="894020"/>
                    <a:pt x="1466464" y="865603"/>
                  </a:cubicBezTo>
                  <a:cubicBezTo>
                    <a:pt x="1476989" y="903668"/>
                    <a:pt x="1486199" y="941996"/>
                    <a:pt x="1492777" y="980763"/>
                  </a:cubicBezTo>
                  <a:cubicBezTo>
                    <a:pt x="1419365" y="1015407"/>
                    <a:pt x="1342972" y="1043561"/>
                    <a:pt x="1266930" y="1071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 rot="-1019340">
              <a:off x="7930309" y="3984817"/>
              <a:ext cx="358653" cy="168452"/>
            </a:xfrm>
            <a:custGeom>
              <a:avLst/>
              <a:gdLst/>
              <a:ahLst/>
              <a:cxnLst/>
              <a:rect l="l" t="t" r="r" b="b"/>
              <a:pathLst>
                <a:path w="717277" h="336870" extrusionOk="0">
                  <a:moveTo>
                    <a:pt x="561024" y="7880"/>
                  </a:moveTo>
                  <a:cubicBezTo>
                    <a:pt x="423060" y="39279"/>
                    <a:pt x="287464" y="80414"/>
                    <a:pt x="151254" y="119005"/>
                  </a:cubicBezTo>
                  <a:cubicBezTo>
                    <a:pt x="118013" y="129530"/>
                    <a:pt x="84421" y="139617"/>
                    <a:pt x="52145" y="152948"/>
                  </a:cubicBezTo>
                  <a:cubicBezTo>
                    <a:pt x="20921" y="161631"/>
                    <a:pt x="-1971" y="187417"/>
                    <a:pt x="134" y="220834"/>
                  </a:cubicBezTo>
                  <a:cubicBezTo>
                    <a:pt x="2239" y="246532"/>
                    <a:pt x="4520" y="281615"/>
                    <a:pt x="30306" y="294771"/>
                  </a:cubicBezTo>
                  <a:cubicBezTo>
                    <a:pt x="29604" y="316610"/>
                    <a:pt x="47145" y="334678"/>
                    <a:pt x="68634" y="336871"/>
                  </a:cubicBezTo>
                  <a:cubicBezTo>
                    <a:pt x="165989" y="336608"/>
                    <a:pt x="253433" y="289070"/>
                    <a:pt x="346754" y="265477"/>
                  </a:cubicBezTo>
                  <a:cubicBezTo>
                    <a:pt x="437795" y="254250"/>
                    <a:pt x="526467" y="230569"/>
                    <a:pt x="614438" y="205134"/>
                  </a:cubicBezTo>
                  <a:cubicBezTo>
                    <a:pt x="639171" y="196977"/>
                    <a:pt x="663729" y="189084"/>
                    <a:pt x="688550" y="181541"/>
                  </a:cubicBezTo>
                  <a:cubicBezTo>
                    <a:pt x="697672" y="178384"/>
                    <a:pt x="706881" y="173296"/>
                    <a:pt x="711530" y="164350"/>
                  </a:cubicBezTo>
                  <a:cubicBezTo>
                    <a:pt x="726615" y="134179"/>
                    <a:pt x="707846" y="100499"/>
                    <a:pt x="702496" y="69889"/>
                  </a:cubicBezTo>
                  <a:cubicBezTo>
                    <a:pt x="697058" y="-6241"/>
                    <a:pt x="618998" y="-7732"/>
                    <a:pt x="561024" y="7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>
            <a:off x="6753060" y="467410"/>
            <a:ext cx="2098007" cy="1905050"/>
            <a:chOff x="6676860" y="467410"/>
            <a:chExt cx="2098007" cy="1905050"/>
          </a:xfrm>
        </p:grpSpPr>
        <p:sp>
          <p:nvSpPr>
            <p:cNvPr id="1046" name="Google Shape;1046;p24"/>
            <p:cNvSpPr/>
            <p:nvPr/>
          </p:nvSpPr>
          <p:spPr>
            <a:xfrm rot="-6375612">
              <a:off x="6988932" y="542606"/>
              <a:ext cx="1472620" cy="1754615"/>
            </a:xfrm>
            <a:custGeom>
              <a:avLst/>
              <a:gdLst/>
              <a:ahLst/>
              <a:cxnLst/>
              <a:rect l="l" t="t" r="r" b="b"/>
              <a:pathLst>
                <a:path w="2945239" h="3509230" extrusionOk="0">
                  <a:moveTo>
                    <a:pt x="2895946" y="3113064"/>
                  </a:moveTo>
                  <a:cubicBezTo>
                    <a:pt x="2869416" y="3065058"/>
                    <a:pt x="2838956" y="3024000"/>
                    <a:pt x="2797968" y="2986942"/>
                  </a:cubicBezTo>
                  <a:cubicBezTo>
                    <a:pt x="2790738" y="2979713"/>
                    <a:pt x="2783158" y="2972694"/>
                    <a:pt x="2775649" y="2965746"/>
                  </a:cubicBezTo>
                  <a:cubicBezTo>
                    <a:pt x="2774245" y="2964413"/>
                    <a:pt x="2772771" y="2963500"/>
                    <a:pt x="2771157" y="2962869"/>
                  </a:cubicBezTo>
                  <a:cubicBezTo>
                    <a:pt x="2770736" y="2961395"/>
                    <a:pt x="2770244" y="2960061"/>
                    <a:pt x="2769753" y="2958868"/>
                  </a:cubicBezTo>
                  <a:cubicBezTo>
                    <a:pt x="2753751" y="2918091"/>
                    <a:pt x="2722659" y="2885244"/>
                    <a:pt x="2697252" y="2850222"/>
                  </a:cubicBezTo>
                  <a:cubicBezTo>
                    <a:pt x="2655422" y="2798215"/>
                    <a:pt x="2613311" y="2746488"/>
                    <a:pt x="2569866" y="2695885"/>
                  </a:cubicBezTo>
                  <a:cubicBezTo>
                    <a:pt x="2547758" y="2669706"/>
                    <a:pt x="2501015" y="2586537"/>
                    <a:pt x="2460167" y="2589204"/>
                  </a:cubicBezTo>
                  <a:cubicBezTo>
                    <a:pt x="2452587" y="2577483"/>
                    <a:pt x="2444937" y="2565902"/>
                    <a:pt x="2436866" y="2554603"/>
                  </a:cubicBezTo>
                  <a:cubicBezTo>
                    <a:pt x="2404721" y="2503578"/>
                    <a:pt x="2375454" y="2450448"/>
                    <a:pt x="2336852" y="2403775"/>
                  </a:cubicBezTo>
                  <a:cubicBezTo>
                    <a:pt x="2192973" y="2212030"/>
                    <a:pt x="2046356" y="2022320"/>
                    <a:pt x="1901775" y="1831065"/>
                  </a:cubicBezTo>
                  <a:cubicBezTo>
                    <a:pt x="1855172" y="1774847"/>
                    <a:pt x="1812710" y="1715400"/>
                    <a:pt x="1771021" y="1655533"/>
                  </a:cubicBezTo>
                  <a:cubicBezTo>
                    <a:pt x="1714100" y="1580786"/>
                    <a:pt x="1658303" y="1505337"/>
                    <a:pt x="1603699" y="1428905"/>
                  </a:cubicBezTo>
                  <a:cubicBezTo>
                    <a:pt x="1557377" y="1371775"/>
                    <a:pt x="1514845" y="1311907"/>
                    <a:pt x="1470980" y="1252951"/>
                  </a:cubicBezTo>
                  <a:cubicBezTo>
                    <a:pt x="1426693" y="1197084"/>
                    <a:pt x="1380090" y="1143112"/>
                    <a:pt x="1340436" y="1083665"/>
                  </a:cubicBezTo>
                  <a:cubicBezTo>
                    <a:pt x="1283866" y="1005339"/>
                    <a:pt x="1224350" y="929258"/>
                    <a:pt x="1168552" y="850300"/>
                  </a:cubicBezTo>
                  <a:cubicBezTo>
                    <a:pt x="1131144" y="801311"/>
                    <a:pt x="1090998" y="754568"/>
                    <a:pt x="1053800" y="705298"/>
                  </a:cubicBezTo>
                  <a:cubicBezTo>
                    <a:pt x="1004811" y="640868"/>
                    <a:pt x="943048" y="587808"/>
                    <a:pt x="893217" y="524150"/>
                  </a:cubicBezTo>
                  <a:cubicBezTo>
                    <a:pt x="864722" y="489268"/>
                    <a:pt x="833630" y="456773"/>
                    <a:pt x="802397" y="424417"/>
                  </a:cubicBezTo>
                  <a:cubicBezTo>
                    <a:pt x="788711" y="412135"/>
                    <a:pt x="778113" y="394659"/>
                    <a:pt x="762743" y="384552"/>
                  </a:cubicBezTo>
                  <a:cubicBezTo>
                    <a:pt x="762322" y="379218"/>
                    <a:pt x="759514" y="374025"/>
                    <a:pt x="753689" y="370586"/>
                  </a:cubicBezTo>
                  <a:cubicBezTo>
                    <a:pt x="743723" y="365041"/>
                    <a:pt x="733055" y="360479"/>
                    <a:pt x="722597" y="355777"/>
                  </a:cubicBezTo>
                  <a:cubicBezTo>
                    <a:pt x="694102" y="343143"/>
                    <a:pt x="664905" y="331984"/>
                    <a:pt x="636761" y="318578"/>
                  </a:cubicBezTo>
                  <a:cubicBezTo>
                    <a:pt x="609318" y="305033"/>
                    <a:pt x="584473" y="286785"/>
                    <a:pt x="556680" y="273871"/>
                  </a:cubicBezTo>
                  <a:cubicBezTo>
                    <a:pt x="382200" y="187333"/>
                    <a:pt x="211369" y="94408"/>
                    <a:pt x="35135" y="11379"/>
                  </a:cubicBezTo>
                  <a:cubicBezTo>
                    <a:pt x="26783" y="7378"/>
                    <a:pt x="18782" y="921"/>
                    <a:pt x="9377" y="9"/>
                  </a:cubicBezTo>
                  <a:cubicBezTo>
                    <a:pt x="2990" y="-272"/>
                    <a:pt x="-1081" y="6255"/>
                    <a:pt x="253" y="12010"/>
                  </a:cubicBezTo>
                  <a:cubicBezTo>
                    <a:pt x="393" y="12853"/>
                    <a:pt x="674" y="13695"/>
                    <a:pt x="1025" y="14397"/>
                  </a:cubicBezTo>
                  <a:cubicBezTo>
                    <a:pt x="885" y="16292"/>
                    <a:pt x="1025" y="18257"/>
                    <a:pt x="1306" y="20082"/>
                  </a:cubicBezTo>
                  <a:cubicBezTo>
                    <a:pt x="4745" y="44015"/>
                    <a:pt x="10991" y="67457"/>
                    <a:pt x="16817" y="90969"/>
                  </a:cubicBezTo>
                  <a:cubicBezTo>
                    <a:pt x="43347" y="190772"/>
                    <a:pt x="91564" y="283065"/>
                    <a:pt x="123779" y="380973"/>
                  </a:cubicBezTo>
                  <a:cubicBezTo>
                    <a:pt x="153467" y="467792"/>
                    <a:pt x="181962" y="555242"/>
                    <a:pt x="222248" y="637850"/>
                  </a:cubicBezTo>
                  <a:cubicBezTo>
                    <a:pt x="232776" y="660590"/>
                    <a:pt x="241619" y="684032"/>
                    <a:pt x="252428" y="706702"/>
                  </a:cubicBezTo>
                  <a:cubicBezTo>
                    <a:pt x="254603" y="711123"/>
                    <a:pt x="257762" y="714632"/>
                    <a:pt x="262324" y="716598"/>
                  </a:cubicBezTo>
                  <a:cubicBezTo>
                    <a:pt x="263447" y="717089"/>
                    <a:pt x="264640" y="717440"/>
                    <a:pt x="265763" y="717721"/>
                  </a:cubicBezTo>
                  <a:cubicBezTo>
                    <a:pt x="266535" y="719967"/>
                    <a:pt x="268219" y="722353"/>
                    <a:pt x="269904" y="723827"/>
                  </a:cubicBezTo>
                  <a:cubicBezTo>
                    <a:pt x="296574" y="756042"/>
                    <a:pt x="318051" y="792117"/>
                    <a:pt x="343879" y="825104"/>
                  </a:cubicBezTo>
                  <a:cubicBezTo>
                    <a:pt x="392377" y="883076"/>
                    <a:pt x="428522" y="950103"/>
                    <a:pt x="476879" y="1008146"/>
                  </a:cubicBezTo>
                  <a:cubicBezTo>
                    <a:pt x="533097" y="1072436"/>
                    <a:pt x="583911" y="1141006"/>
                    <a:pt x="637743" y="1207191"/>
                  </a:cubicBezTo>
                  <a:cubicBezTo>
                    <a:pt x="691154" y="1266006"/>
                    <a:pt x="739722" y="1328611"/>
                    <a:pt x="790255" y="1389882"/>
                  </a:cubicBezTo>
                  <a:cubicBezTo>
                    <a:pt x="837560" y="1441960"/>
                    <a:pt x="876372" y="1500705"/>
                    <a:pt x="919957" y="1555800"/>
                  </a:cubicBezTo>
                  <a:cubicBezTo>
                    <a:pt x="998073" y="1643391"/>
                    <a:pt x="1065170" y="1740035"/>
                    <a:pt x="1145251" y="1825872"/>
                  </a:cubicBezTo>
                  <a:cubicBezTo>
                    <a:pt x="1224560" y="1919498"/>
                    <a:pt x="1301342" y="2016634"/>
                    <a:pt x="1377072" y="2113279"/>
                  </a:cubicBezTo>
                  <a:cubicBezTo>
                    <a:pt x="1422833" y="2165286"/>
                    <a:pt x="1465154" y="2220171"/>
                    <a:pt x="1507336" y="2275126"/>
                  </a:cubicBezTo>
                  <a:cubicBezTo>
                    <a:pt x="1552464" y="2328396"/>
                    <a:pt x="1596751" y="2382228"/>
                    <a:pt x="1636757" y="2439569"/>
                  </a:cubicBezTo>
                  <a:cubicBezTo>
                    <a:pt x="1708345" y="2528143"/>
                    <a:pt x="1779373" y="2617137"/>
                    <a:pt x="1850681" y="2705921"/>
                  </a:cubicBezTo>
                  <a:cubicBezTo>
                    <a:pt x="1908794" y="2772667"/>
                    <a:pt x="1958485" y="2846151"/>
                    <a:pt x="2014492" y="2914581"/>
                  </a:cubicBezTo>
                  <a:cubicBezTo>
                    <a:pt x="2016036" y="2916125"/>
                    <a:pt x="2017791" y="2917319"/>
                    <a:pt x="2019686" y="2918231"/>
                  </a:cubicBezTo>
                  <a:cubicBezTo>
                    <a:pt x="2019826" y="2919143"/>
                    <a:pt x="2020107" y="2920126"/>
                    <a:pt x="2020809" y="2921109"/>
                  </a:cubicBezTo>
                  <a:cubicBezTo>
                    <a:pt x="2023055" y="2923565"/>
                    <a:pt x="2025932" y="2925109"/>
                    <a:pt x="2028950" y="2926232"/>
                  </a:cubicBezTo>
                  <a:cubicBezTo>
                    <a:pt x="2028178" y="2961605"/>
                    <a:pt x="2081940" y="2995996"/>
                    <a:pt x="2100329" y="3023438"/>
                  </a:cubicBezTo>
                  <a:cubicBezTo>
                    <a:pt x="2152055" y="3103519"/>
                    <a:pt x="2211151" y="3178126"/>
                    <a:pt x="2276704" y="3247469"/>
                  </a:cubicBezTo>
                  <a:cubicBezTo>
                    <a:pt x="2290390" y="3262488"/>
                    <a:pt x="2303725" y="3277859"/>
                    <a:pt x="2317692" y="3292598"/>
                  </a:cubicBezTo>
                  <a:cubicBezTo>
                    <a:pt x="2320569" y="3295475"/>
                    <a:pt x="2323938" y="3297370"/>
                    <a:pt x="2328079" y="3297651"/>
                  </a:cubicBezTo>
                  <a:cubicBezTo>
                    <a:pt x="2329202" y="3297791"/>
                    <a:pt x="2330325" y="3297721"/>
                    <a:pt x="2331448" y="3297581"/>
                  </a:cubicBezTo>
                  <a:cubicBezTo>
                    <a:pt x="2337484" y="3301090"/>
                    <a:pt x="2344362" y="3303126"/>
                    <a:pt x="2351521" y="3304319"/>
                  </a:cubicBezTo>
                  <a:cubicBezTo>
                    <a:pt x="2357627" y="3317654"/>
                    <a:pt x="2381279" y="3341025"/>
                    <a:pt x="2385350" y="3346079"/>
                  </a:cubicBezTo>
                  <a:cubicBezTo>
                    <a:pt x="2445288" y="3411912"/>
                    <a:pt x="2508033" y="3495292"/>
                    <a:pt x="2602081" y="3507855"/>
                  </a:cubicBezTo>
                  <a:lnTo>
                    <a:pt x="2602151" y="3507855"/>
                  </a:lnTo>
                  <a:cubicBezTo>
                    <a:pt x="2746101" y="3522243"/>
                    <a:pt x="2906403" y="3422230"/>
                    <a:pt x="2940864" y="3278701"/>
                  </a:cubicBezTo>
                  <a:cubicBezTo>
                    <a:pt x="2956445" y="3219325"/>
                    <a:pt x="2927810" y="3161633"/>
                    <a:pt x="2895946" y="3113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24"/>
            <p:cNvGrpSpPr/>
            <p:nvPr/>
          </p:nvGrpSpPr>
          <p:grpSpPr>
            <a:xfrm rot="-6372779">
              <a:off x="6990612" y="543231"/>
              <a:ext cx="1472573" cy="1754559"/>
              <a:chOff x="14130034" y="1084891"/>
              <a:chExt cx="2945239" cy="3509230"/>
            </a:xfrm>
          </p:grpSpPr>
          <p:sp>
            <p:nvSpPr>
              <p:cNvPr id="1048" name="Google Shape;1048;p24"/>
              <p:cNvSpPr/>
              <p:nvPr/>
            </p:nvSpPr>
            <p:spPr>
              <a:xfrm>
                <a:off x="14409625" y="1537663"/>
                <a:ext cx="2154609" cy="2453386"/>
              </a:xfrm>
              <a:custGeom>
                <a:avLst/>
                <a:gdLst/>
                <a:ahLst/>
                <a:cxnLst/>
                <a:rect l="l" t="t" r="r" b="b"/>
                <a:pathLst>
                  <a:path w="2154609" h="2453386" extrusionOk="0">
                    <a:moveTo>
                      <a:pt x="2152013" y="2162049"/>
                    </a:moveTo>
                    <a:cubicBezTo>
                      <a:pt x="2142467" y="2147100"/>
                      <a:pt x="2133554" y="2133975"/>
                      <a:pt x="2123728" y="2119798"/>
                    </a:cubicBezTo>
                    <a:cubicBezTo>
                      <a:pt x="2092425" y="2069896"/>
                      <a:pt x="2064422" y="2019293"/>
                      <a:pt x="2027294" y="1974164"/>
                    </a:cubicBezTo>
                    <a:cubicBezTo>
                      <a:pt x="1982305" y="1918226"/>
                      <a:pt x="1941528" y="1859130"/>
                      <a:pt x="1898294" y="1801789"/>
                    </a:cubicBezTo>
                    <a:cubicBezTo>
                      <a:pt x="1810352" y="1687528"/>
                      <a:pt x="1721217" y="1574039"/>
                      <a:pt x="1635451" y="1458093"/>
                    </a:cubicBezTo>
                    <a:cubicBezTo>
                      <a:pt x="1577127" y="1380890"/>
                      <a:pt x="1515364" y="1306353"/>
                      <a:pt x="1461673" y="1225711"/>
                    </a:cubicBezTo>
                    <a:cubicBezTo>
                      <a:pt x="1404683" y="1150964"/>
                      <a:pt x="1349026" y="1075445"/>
                      <a:pt x="1294562" y="998873"/>
                    </a:cubicBezTo>
                    <a:cubicBezTo>
                      <a:pt x="1248310" y="941742"/>
                      <a:pt x="1205849" y="881804"/>
                      <a:pt x="1162123" y="822709"/>
                    </a:cubicBezTo>
                    <a:cubicBezTo>
                      <a:pt x="1085341" y="731819"/>
                      <a:pt x="1019297" y="632928"/>
                      <a:pt x="947217" y="538389"/>
                    </a:cubicBezTo>
                    <a:cubicBezTo>
                      <a:pt x="873663" y="434094"/>
                      <a:pt x="795828" y="332958"/>
                      <a:pt x="716027" y="233295"/>
                    </a:cubicBezTo>
                    <a:cubicBezTo>
                      <a:pt x="661213" y="173357"/>
                      <a:pt x="607381" y="112787"/>
                      <a:pt x="557620" y="48428"/>
                    </a:cubicBezTo>
                    <a:cubicBezTo>
                      <a:pt x="551935" y="40216"/>
                      <a:pt x="533687" y="20775"/>
                      <a:pt x="515439" y="0"/>
                    </a:cubicBezTo>
                    <a:cubicBezTo>
                      <a:pt x="515228" y="8492"/>
                      <a:pt x="511508" y="16564"/>
                      <a:pt x="502735" y="20283"/>
                    </a:cubicBezTo>
                    <a:cubicBezTo>
                      <a:pt x="486382" y="26460"/>
                      <a:pt x="471643" y="12282"/>
                      <a:pt x="456624" y="7791"/>
                    </a:cubicBezTo>
                    <a:cubicBezTo>
                      <a:pt x="460694" y="38181"/>
                      <a:pt x="473398" y="97347"/>
                      <a:pt x="427146" y="98329"/>
                    </a:cubicBezTo>
                    <a:cubicBezTo>
                      <a:pt x="391001" y="89486"/>
                      <a:pt x="354785" y="80502"/>
                      <a:pt x="317868" y="75308"/>
                    </a:cubicBezTo>
                    <a:cubicBezTo>
                      <a:pt x="317657" y="104927"/>
                      <a:pt x="339064" y="186762"/>
                      <a:pt x="291338" y="185639"/>
                    </a:cubicBezTo>
                    <a:cubicBezTo>
                      <a:pt x="251754" y="179182"/>
                      <a:pt x="212520" y="170128"/>
                      <a:pt x="172725" y="164794"/>
                    </a:cubicBezTo>
                    <a:cubicBezTo>
                      <a:pt x="176164" y="196097"/>
                      <a:pt x="206976" y="312393"/>
                      <a:pt x="146827" y="299339"/>
                    </a:cubicBezTo>
                    <a:cubicBezTo>
                      <a:pt x="100856" y="282705"/>
                      <a:pt x="52428" y="271686"/>
                      <a:pt x="7089" y="253227"/>
                    </a:cubicBezTo>
                    <a:cubicBezTo>
                      <a:pt x="5615" y="256807"/>
                      <a:pt x="3158" y="260035"/>
                      <a:pt x="0" y="262141"/>
                    </a:cubicBezTo>
                    <a:cubicBezTo>
                      <a:pt x="14318" y="272037"/>
                      <a:pt x="25758" y="285583"/>
                      <a:pt x="37058" y="298497"/>
                    </a:cubicBezTo>
                    <a:cubicBezTo>
                      <a:pt x="63307" y="330080"/>
                      <a:pt x="90258" y="361032"/>
                      <a:pt x="116507" y="392545"/>
                    </a:cubicBezTo>
                    <a:cubicBezTo>
                      <a:pt x="145002" y="427988"/>
                      <a:pt x="169146" y="466520"/>
                      <a:pt x="196658" y="502665"/>
                    </a:cubicBezTo>
                    <a:cubicBezTo>
                      <a:pt x="233786" y="549829"/>
                      <a:pt x="275266" y="593344"/>
                      <a:pt x="312534" y="640438"/>
                    </a:cubicBezTo>
                    <a:cubicBezTo>
                      <a:pt x="383561" y="732451"/>
                      <a:pt x="462940" y="817375"/>
                      <a:pt x="534880" y="908685"/>
                    </a:cubicBezTo>
                    <a:cubicBezTo>
                      <a:pt x="582957" y="961043"/>
                      <a:pt x="622962" y="1019928"/>
                      <a:pt x="666547" y="1075866"/>
                    </a:cubicBezTo>
                    <a:cubicBezTo>
                      <a:pt x="729222" y="1146823"/>
                      <a:pt x="787406" y="1224377"/>
                      <a:pt x="847905" y="1296528"/>
                    </a:cubicBezTo>
                    <a:cubicBezTo>
                      <a:pt x="942304" y="1401594"/>
                      <a:pt x="1030175" y="1512557"/>
                      <a:pt x="1116714" y="1624221"/>
                    </a:cubicBezTo>
                    <a:cubicBezTo>
                      <a:pt x="1177634" y="1693564"/>
                      <a:pt x="1231957" y="1768171"/>
                      <a:pt x="1290983" y="1839128"/>
                    </a:cubicBezTo>
                    <a:cubicBezTo>
                      <a:pt x="1338077" y="1891696"/>
                      <a:pt x="1375766" y="1951564"/>
                      <a:pt x="1420544" y="2006028"/>
                    </a:cubicBezTo>
                    <a:cubicBezTo>
                      <a:pt x="1479851" y="2075160"/>
                      <a:pt x="1534314" y="2148293"/>
                      <a:pt x="1591936" y="2218829"/>
                    </a:cubicBezTo>
                    <a:cubicBezTo>
                      <a:pt x="1645838" y="2279960"/>
                      <a:pt x="1691880" y="2347267"/>
                      <a:pt x="1743115" y="2410504"/>
                    </a:cubicBezTo>
                    <a:cubicBezTo>
                      <a:pt x="1750063" y="2420119"/>
                      <a:pt x="1758064" y="2429033"/>
                      <a:pt x="1764311" y="2438999"/>
                    </a:cubicBezTo>
                    <a:cubicBezTo>
                      <a:pt x="1766837" y="2443491"/>
                      <a:pt x="1767399" y="2448685"/>
                      <a:pt x="1766135" y="2453387"/>
                    </a:cubicBezTo>
                    <a:cubicBezTo>
                      <a:pt x="1790841" y="2450018"/>
                      <a:pt x="1815897" y="2448895"/>
                      <a:pt x="1839479" y="2439841"/>
                    </a:cubicBezTo>
                    <a:cubicBezTo>
                      <a:pt x="1905733" y="2415487"/>
                      <a:pt x="1968058" y="2382430"/>
                      <a:pt x="2023785" y="2339547"/>
                    </a:cubicBezTo>
                    <a:cubicBezTo>
                      <a:pt x="2083161" y="2299963"/>
                      <a:pt x="2129413" y="2240376"/>
                      <a:pt x="2152574" y="2172787"/>
                    </a:cubicBezTo>
                    <a:cubicBezTo>
                      <a:pt x="2153206" y="2170471"/>
                      <a:pt x="2153837" y="2167945"/>
                      <a:pt x="2154609" y="2165277"/>
                    </a:cubicBezTo>
                    <a:cubicBezTo>
                      <a:pt x="2153697" y="2164365"/>
                      <a:pt x="2152785" y="2163242"/>
                      <a:pt x="2152013" y="21620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14253533" y="1255379"/>
                <a:ext cx="625348" cy="549267"/>
              </a:xfrm>
              <a:custGeom>
                <a:avLst/>
                <a:gdLst/>
                <a:ahLst/>
                <a:cxnLst/>
                <a:rect l="l" t="t" r="r" b="b"/>
                <a:pathLst>
                  <a:path w="625348" h="549267" extrusionOk="0">
                    <a:moveTo>
                      <a:pt x="624857" y="234839"/>
                    </a:moveTo>
                    <a:cubicBezTo>
                      <a:pt x="622120" y="240524"/>
                      <a:pt x="621839" y="247613"/>
                      <a:pt x="625348" y="254280"/>
                    </a:cubicBezTo>
                    <a:cubicBezTo>
                      <a:pt x="608644" y="247121"/>
                      <a:pt x="582816" y="244384"/>
                      <a:pt x="574815" y="264878"/>
                    </a:cubicBezTo>
                    <a:cubicBezTo>
                      <a:pt x="569200" y="289724"/>
                      <a:pt x="580781" y="315692"/>
                      <a:pt x="579447" y="340889"/>
                    </a:cubicBezTo>
                    <a:cubicBezTo>
                      <a:pt x="550391" y="332186"/>
                      <a:pt x="520562" y="326781"/>
                      <a:pt x="490734" y="321798"/>
                    </a:cubicBezTo>
                    <a:cubicBezTo>
                      <a:pt x="474942" y="319833"/>
                      <a:pt x="455220" y="312744"/>
                      <a:pt x="442166" y="325237"/>
                    </a:cubicBezTo>
                    <a:cubicBezTo>
                      <a:pt x="433463" y="334010"/>
                      <a:pt x="435077" y="347697"/>
                      <a:pt x="435919" y="358996"/>
                    </a:cubicBezTo>
                    <a:cubicBezTo>
                      <a:pt x="436972" y="382859"/>
                      <a:pt x="441183" y="403845"/>
                      <a:pt x="439849" y="428269"/>
                    </a:cubicBezTo>
                    <a:cubicBezTo>
                      <a:pt x="407213" y="422654"/>
                      <a:pt x="374718" y="415636"/>
                      <a:pt x="341941" y="410863"/>
                    </a:cubicBezTo>
                    <a:cubicBezTo>
                      <a:pt x="316745" y="405178"/>
                      <a:pt x="285232" y="409108"/>
                      <a:pt x="290847" y="442516"/>
                    </a:cubicBezTo>
                    <a:cubicBezTo>
                      <a:pt x="296532" y="477890"/>
                      <a:pt x="306428" y="513193"/>
                      <a:pt x="304322" y="549268"/>
                    </a:cubicBezTo>
                    <a:cubicBezTo>
                      <a:pt x="273511" y="541056"/>
                      <a:pt x="242279" y="534529"/>
                      <a:pt x="211397" y="526247"/>
                    </a:cubicBezTo>
                    <a:cubicBezTo>
                      <a:pt x="205782" y="524773"/>
                      <a:pt x="178902" y="516281"/>
                      <a:pt x="159531" y="514035"/>
                    </a:cubicBezTo>
                    <a:cubicBezTo>
                      <a:pt x="139107" y="468695"/>
                      <a:pt x="116577" y="424339"/>
                      <a:pt x="96996" y="378648"/>
                    </a:cubicBezTo>
                    <a:cubicBezTo>
                      <a:pt x="62886" y="294847"/>
                      <a:pt x="33478" y="209151"/>
                      <a:pt x="0" y="124999"/>
                    </a:cubicBezTo>
                    <a:cubicBezTo>
                      <a:pt x="5404" y="107804"/>
                      <a:pt x="6106" y="69624"/>
                      <a:pt x="8633" y="62816"/>
                    </a:cubicBezTo>
                    <a:cubicBezTo>
                      <a:pt x="32285" y="59236"/>
                      <a:pt x="55867" y="72010"/>
                      <a:pt x="79800" y="69694"/>
                    </a:cubicBezTo>
                    <a:cubicBezTo>
                      <a:pt x="112998" y="62745"/>
                      <a:pt x="94329" y="23582"/>
                      <a:pt x="88503" y="2176"/>
                    </a:cubicBezTo>
                    <a:cubicBezTo>
                      <a:pt x="106962" y="1334"/>
                      <a:pt x="125491" y="11019"/>
                      <a:pt x="143669" y="6176"/>
                    </a:cubicBezTo>
                    <a:cubicBezTo>
                      <a:pt x="147669" y="4702"/>
                      <a:pt x="150547" y="2597"/>
                      <a:pt x="152582" y="0"/>
                    </a:cubicBezTo>
                    <a:cubicBezTo>
                      <a:pt x="198273" y="23863"/>
                      <a:pt x="244103" y="47445"/>
                      <a:pt x="289513" y="71869"/>
                    </a:cubicBezTo>
                    <a:cubicBezTo>
                      <a:pt x="351557" y="107664"/>
                      <a:pt x="418373" y="134264"/>
                      <a:pt x="478942" y="172725"/>
                    </a:cubicBezTo>
                    <a:cubicBezTo>
                      <a:pt x="522106" y="196588"/>
                      <a:pt x="569271" y="211889"/>
                      <a:pt x="613417" y="233716"/>
                    </a:cubicBezTo>
                    <a:cubicBezTo>
                      <a:pt x="617488" y="235471"/>
                      <a:pt x="621348" y="235751"/>
                      <a:pt x="624857" y="2348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16503313" y="4099977"/>
                <a:ext cx="533686" cy="458610"/>
              </a:xfrm>
              <a:custGeom>
                <a:avLst/>
                <a:gdLst/>
                <a:ahLst/>
                <a:cxnLst/>
                <a:rect l="l" t="t" r="r" b="b"/>
                <a:pathLst>
                  <a:path w="533686" h="458610" extrusionOk="0">
                    <a:moveTo>
                      <a:pt x="461747" y="71659"/>
                    </a:moveTo>
                    <a:cubicBezTo>
                      <a:pt x="489961" y="120859"/>
                      <a:pt x="531581" y="168093"/>
                      <a:pt x="533687" y="227189"/>
                    </a:cubicBezTo>
                    <a:cubicBezTo>
                      <a:pt x="529476" y="301655"/>
                      <a:pt x="478451" y="369173"/>
                      <a:pt x="415074" y="406441"/>
                    </a:cubicBezTo>
                    <a:cubicBezTo>
                      <a:pt x="357944" y="446447"/>
                      <a:pt x="285934" y="466520"/>
                      <a:pt x="216591" y="455711"/>
                    </a:cubicBezTo>
                    <a:cubicBezTo>
                      <a:pt x="156021" y="440832"/>
                      <a:pt x="109839" y="393738"/>
                      <a:pt x="65623" y="352329"/>
                    </a:cubicBezTo>
                    <a:cubicBezTo>
                      <a:pt x="44848" y="332115"/>
                      <a:pt x="23723" y="309305"/>
                      <a:pt x="0" y="291198"/>
                    </a:cubicBezTo>
                    <a:cubicBezTo>
                      <a:pt x="3369" y="291338"/>
                      <a:pt x="6668" y="291408"/>
                      <a:pt x="9826" y="291619"/>
                    </a:cubicBezTo>
                    <a:cubicBezTo>
                      <a:pt x="40707" y="293514"/>
                      <a:pt x="70466" y="284811"/>
                      <a:pt x="99593" y="275616"/>
                    </a:cubicBezTo>
                    <a:cubicBezTo>
                      <a:pt x="138545" y="265440"/>
                      <a:pt x="175743" y="249367"/>
                      <a:pt x="209432" y="227399"/>
                    </a:cubicBezTo>
                    <a:cubicBezTo>
                      <a:pt x="209502" y="227399"/>
                      <a:pt x="209502" y="227329"/>
                      <a:pt x="209573" y="227329"/>
                    </a:cubicBezTo>
                    <a:cubicBezTo>
                      <a:pt x="233084" y="215679"/>
                      <a:pt x="255684" y="202133"/>
                      <a:pt x="277090" y="186622"/>
                    </a:cubicBezTo>
                    <a:cubicBezTo>
                      <a:pt x="305936" y="167883"/>
                      <a:pt x="327132" y="139949"/>
                      <a:pt x="347275" y="112507"/>
                    </a:cubicBezTo>
                    <a:cubicBezTo>
                      <a:pt x="368822" y="84152"/>
                      <a:pt x="388474" y="50814"/>
                      <a:pt x="397247" y="15511"/>
                    </a:cubicBezTo>
                    <a:cubicBezTo>
                      <a:pt x="399774" y="11300"/>
                      <a:pt x="401388" y="5966"/>
                      <a:pt x="402371" y="0"/>
                    </a:cubicBezTo>
                    <a:cubicBezTo>
                      <a:pt x="422514" y="23723"/>
                      <a:pt x="445394" y="44989"/>
                      <a:pt x="461747" y="716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16301672" y="3850539"/>
                <a:ext cx="451850" cy="391070"/>
              </a:xfrm>
              <a:custGeom>
                <a:avLst/>
                <a:gdLst/>
                <a:ahLst/>
                <a:cxnLst/>
                <a:rect l="l" t="t" r="r" b="b"/>
                <a:pathLst>
                  <a:path w="451850" h="391070" extrusionOk="0">
                    <a:moveTo>
                      <a:pt x="451851" y="52709"/>
                    </a:moveTo>
                    <a:cubicBezTo>
                      <a:pt x="447429" y="56359"/>
                      <a:pt x="444131" y="62184"/>
                      <a:pt x="443569" y="69974"/>
                    </a:cubicBezTo>
                    <a:cubicBezTo>
                      <a:pt x="404336" y="194693"/>
                      <a:pt x="310218" y="301866"/>
                      <a:pt x="189710" y="353522"/>
                    </a:cubicBezTo>
                    <a:cubicBezTo>
                      <a:pt x="157425" y="364751"/>
                      <a:pt x="124157" y="372542"/>
                      <a:pt x="91521" y="382298"/>
                    </a:cubicBezTo>
                    <a:cubicBezTo>
                      <a:pt x="87661" y="383280"/>
                      <a:pt x="78186" y="386649"/>
                      <a:pt x="70255" y="391071"/>
                    </a:cubicBezTo>
                    <a:cubicBezTo>
                      <a:pt x="50533" y="366857"/>
                      <a:pt x="31443" y="342152"/>
                      <a:pt x="12703" y="316956"/>
                    </a:cubicBezTo>
                    <a:cubicBezTo>
                      <a:pt x="8352" y="310990"/>
                      <a:pt x="4211" y="304884"/>
                      <a:pt x="0" y="298707"/>
                    </a:cubicBezTo>
                    <a:cubicBezTo>
                      <a:pt x="93978" y="294566"/>
                      <a:pt x="181919" y="248876"/>
                      <a:pt x="255193" y="191956"/>
                    </a:cubicBezTo>
                    <a:cubicBezTo>
                      <a:pt x="319833" y="142055"/>
                      <a:pt x="387983" y="81625"/>
                      <a:pt x="408617" y="0"/>
                    </a:cubicBezTo>
                    <a:cubicBezTo>
                      <a:pt x="423005" y="17546"/>
                      <a:pt x="437533" y="35093"/>
                      <a:pt x="451851" y="527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16180041" y="3702098"/>
                <a:ext cx="503366" cy="427847"/>
              </a:xfrm>
              <a:custGeom>
                <a:avLst/>
                <a:gdLst/>
                <a:ahLst/>
                <a:cxnLst/>
                <a:rect l="l" t="t" r="r" b="b"/>
                <a:pathLst>
                  <a:path w="503366" h="427847" extrusionOk="0">
                    <a:moveTo>
                      <a:pt x="491365" y="99803"/>
                    </a:moveTo>
                    <a:cubicBezTo>
                      <a:pt x="495366" y="104856"/>
                      <a:pt x="499366" y="109910"/>
                      <a:pt x="503367" y="114963"/>
                    </a:cubicBezTo>
                    <a:cubicBezTo>
                      <a:pt x="498945" y="117981"/>
                      <a:pt x="495857" y="123034"/>
                      <a:pt x="495646" y="130193"/>
                    </a:cubicBezTo>
                    <a:cubicBezTo>
                      <a:pt x="472696" y="241507"/>
                      <a:pt x="316324" y="350644"/>
                      <a:pt x="216872" y="394650"/>
                    </a:cubicBezTo>
                    <a:cubicBezTo>
                      <a:pt x="181849" y="408968"/>
                      <a:pt x="144651" y="416759"/>
                      <a:pt x="108576" y="427848"/>
                    </a:cubicBezTo>
                    <a:cubicBezTo>
                      <a:pt x="93837" y="406512"/>
                      <a:pt x="78326" y="385737"/>
                      <a:pt x="58605" y="368822"/>
                    </a:cubicBezTo>
                    <a:cubicBezTo>
                      <a:pt x="38531" y="350574"/>
                      <a:pt x="14528" y="336116"/>
                      <a:pt x="0" y="312042"/>
                    </a:cubicBezTo>
                    <a:cubicBezTo>
                      <a:pt x="351" y="312113"/>
                      <a:pt x="772" y="312183"/>
                      <a:pt x="1053" y="312183"/>
                    </a:cubicBezTo>
                    <a:cubicBezTo>
                      <a:pt x="49200" y="316956"/>
                      <a:pt x="95311" y="299058"/>
                      <a:pt x="138826" y="280670"/>
                    </a:cubicBezTo>
                    <a:cubicBezTo>
                      <a:pt x="170830" y="267896"/>
                      <a:pt x="202273" y="253508"/>
                      <a:pt x="231049" y="234348"/>
                    </a:cubicBezTo>
                    <a:cubicBezTo>
                      <a:pt x="319833" y="180867"/>
                      <a:pt x="399493" y="103874"/>
                      <a:pt x="423988" y="0"/>
                    </a:cubicBezTo>
                    <a:cubicBezTo>
                      <a:pt x="449956" y="30601"/>
                      <a:pt x="467643" y="67448"/>
                      <a:pt x="491365" y="998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16385613" y="3936305"/>
                <a:ext cx="481557" cy="431778"/>
              </a:xfrm>
              <a:custGeom>
                <a:avLst/>
                <a:gdLst/>
                <a:ahLst/>
                <a:cxnLst/>
                <a:rect l="l" t="t" r="r" b="b"/>
                <a:pathLst>
                  <a:path w="481557" h="431778" extrusionOk="0">
                    <a:moveTo>
                      <a:pt x="480838" y="128368"/>
                    </a:moveTo>
                    <a:cubicBezTo>
                      <a:pt x="481960" y="138405"/>
                      <a:pt x="481750" y="148231"/>
                      <a:pt x="480346" y="157846"/>
                    </a:cubicBezTo>
                    <a:cubicBezTo>
                      <a:pt x="462519" y="156934"/>
                      <a:pt x="459852" y="180165"/>
                      <a:pt x="454237" y="194202"/>
                    </a:cubicBezTo>
                    <a:cubicBezTo>
                      <a:pt x="421531" y="265721"/>
                      <a:pt x="366225" y="323483"/>
                      <a:pt x="300041" y="364401"/>
                    </a:cubicBezTo>
                    <a:cubicBezTo>
                      <a:pt x="277722" y="375700"/>
                      <a:pt x="254491" y="385246"/>
                      <a:pt x="230207" y="391983"/>
                    </a:cubicBezTo>
                    <a:cubicBezTo>
                      <a:pt x="219609" y="397809"/>
                      <a:pt x="145493" y="413670"/>
                      <a:pt x="112647" y="430304"/>
                    </a:cubicBezTo>
                    <a:cubicBezTo>
                      <a:pt x="104365" y="430866"/>
                      <a:pt x="96224" y="431217"/>
                      <a:pt x="88503" y="431778"/>
                    </a:cubicBezTo>
                    <a:cubicBezTo>
                      <a:pt x="88784" y="427988"/>
                      <a:pt x="87661" y="424058"/>
                      <a:pt x="84713" y="420970"/>
                    </a:cubicBezTo>
                    <a:cubicBezTo>
                      <a:pt x="65272" y="398370"/>
                      <a:pt x="45901" y="375700"/>
                      <a:pt x="26319" y="353241"/>
                    </a:cubicBezTo>
                    <a:cubicBezTo>
                      <a:pt x="17406" y="342924"/>
                      <a:pt x="8633" y="332467"/>
                      <a:pt x="0" y="321939"/>
                    </a:cubicBezTo>
                    <a:cubicBezTo>
                      <a:pt x="58955" y="315271"/>
                      <a:pt x="119665" y="305024"/>
                      <a:pt x="170901" y="274073"/>
                    </a:cubicBezTo>
                    <a:cubicBezTo>
                      <a:pt x="242419" y="234208"/>
                      <a:pt x="304673" y="176235"/>
                      <a:pt x="345591" y="104786"/>
                    </a:cubicBezTo>
                    <a:cubicBezTo>
                      <a:pt x="364330" y="71378"/>
                      <a:pt x="384333" y="37198"/>
                      <a:pt x="394650" y="0"/>
                    </a:cubicBezTo>
                    <a:cubicBezTo>
                      <a:pt x="421180" y="33338"/>
                      <a:pt x="446938" y="67378"/>
                      <a:pt x="470520" y="103312"/>
                    </a:cubicBezTo>
                    <a:cubicBezTo>
                      <a:pt x="474942" y="110892"/>
                      <a:pt x="478592" y="119244"/>
                      <a:pt x="480767" y="127947"/>
                    </a:cubicBezTo>
                    <a:cubicBezTo>
                      <a:pt x="480838" y="128088"/>
                      <a:pt x="480838" y="128228"/>
                      <a:pt x="480838" y="1283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14130034" y="1084891"/>
                <a:ext cx="2945239" cy="3509230"/>
              </a:xfrm>
              <a:custGeom>
                <a:avLst/>
                <a:gdLst/>
                <a:ahLst/>
                <a:cxnLst/>
                <a:rect l="l" t="t" r="r" b="b"/>
                <a:pathLst>
                  <a:path w="2945239" h="3509230" extrusionOk="0">
                    <a:moveTo>
                      <a:pt x="2895946" y="3113064"/>
                    </a:moveTo>
                    <a:cubicBezTo>
                      <a:pt x="2869416" y="3065058"/>
                      <a:pt x="2838956" y="3024000"/>
                      <a:pt x="2797968" y="2986942"/>
                    </a:cubicBezTo>
                    <a:cubicBezTo>
                      <a:pt x="2790738" y="2979713"/>
                      <a:pt x="2783158" y="2972694"/>
                      <a:pt x="2775649" y="2965746"/>
                    </a:cubicBezTo>
                    <a:cubicBezTo>
                      <a:pt x="2774245" y="2964413"/>
                      <a:pt x="2772771" y="2963500"/>
                      <a:pt x="2771157" y="2962869"/>
                    </a:cubicBezTo>
                    <a:cubicBezTo>
                      <a:pt x="2770736" y="2961395"/>
                      <a:pt x="2770244" y="2960061"/>
                      <a:pt x="2769753" y="2958868"/>
                    </a:cubicBezTo>
                    <a:cubicBezTo>
                      <a:pt x="2753751" y="2918091"/>
                      <a:pt x="2722659" y="2885244"/>
                      <a:pt x="2697252" y="2850222"/>
                    </a:cubicBezTo>
                    <a:cubicBezTo>
                      <a:pt x="2655422" y="2798215"/>
                      <a:pt x="2613311" y="2746488"/>
                      <a:pt x="2569866" y="2695885"/>
                    </a:cubicBezTo>
                    <a:cubicBezTo>
                      <a:pt x="2547758" y="2669706"/>
                      <a:pt x="2501015" y="2586537"/>
                      <a:pt x="2460167" y="2589204"/>
                    </a:cubicBezTo>
                    <a:cubicBezTo>
                      <a:pt x="2452587" y="2577483"/>
                      <a:pt x="2444937" y="2565902"/>
                      <a:pt x="2436866" y="2554603"/>
                    </a:cubicBezTo>
                    <a:cubicBezTo>
                      <a:pt x="2404721" y="2503578"/>
                      <a:pt x="2375454" y="2450448"/>
                      <a:pt x="2336852" y="2403775"/>
                    </a:cubicBezTo>
                    <a:cubicBezTo>
                      <a:pt x="2192973" y="2212030"/>
                      <a:pt x="2046356" y="2022320"/>
                      <a:pt x="1901775" y="1831065"/>
                    </a:cubicBezTo>
                    <a:cubicBezTo>
                      <a:pt x="1855172" y="1774847"/>
                      <a:pt x="1812710" y="1715400"/>
                      <a:pt x="1771021" y="1655533"/>
                    </a:cubicBezTo>
                    <a:cubicBezTo>
                      <a:pt x="1714100" y="1580786"/>
                      <a:pt x="1658303" y="1505337"/>
                      <a:pt x="1603699" y="1428905"/>
                    </a:cubicBezTo>
                    <a:cubicBezTo>
                      <a:pt x="1557377" y="1371775"/>
                      <a:pt x="1514845" y="1311907"/>
                      <a:pt x="1470980" y="1252951"/>
                    </a:cubicBezTo>
                    <a:cubicBezTo>
                      <a:pt x="1426693" y="1197084"/>
                      <a:pt x="1380090" y="1143112"/>
                      <a:pt x="1340436" y="1083665"/>
                    </a:cubicBezTo>
                    <a:cubicBezTo>
                      <a:pt x="1283866" y="1005339"/>
                      <a:pt x="1224350" y="929258"/>
                      <a:pt x="1168552" y="850300"/>
                    </a:cubicBezTo>
                    <a:cubicBezTo>
                      <a:pt x="1131144" y="801311"/>
                      <a:pt x="1090998" y="754568"/>
                      <a:pt x="1053800" y="705298"/>
                    </a:cubicBezTo>
                    <a:cubicBezTo>
                      <a:pt x="1004811" y="640868"/>
                      <a:pt x="943048" y="587808"/>
                      <a:pt x="893217" y="524150"/>
                    </a:cubicBezTo>
                    <a:cubicBezTo>
                      <a:pt x="864722" y="489268"/>
                      <a:pt x="833630" y="456773"/>
                      <a:pt x="802397" y="424417"/>
                    </a:cubicBezTo>
                    <a:cubicBezTo>
                      <a:pt x="788711" y="412135"/>
                      <a:pt x="778113" y="394659"/>
                      <a:pt x="762743" y="384552"/>
                    </a:cubicBezTo>
                    <a:cubicBezTo>
                      <a:pt x="762322" y="379218"/>
                      <a:pt x="759514" y="374025"/>
                      <a:pt x="753689" y="370586"/>
                    </a:cubicBezTo>
                    <a:cubicBezTo>
                      <a:pt x="743723" y="365041"/>
                      <a:pt x="733055" y="360479"/>
                      <a:pt x="722597" y="355777"/>
                    </a:cubicBezTo>
                    <a:cubicBezTo>
                      <a:pt x="694102" y="343143"/>
                      <a:pt x="664905" y="331984"/>
                      <a:pt x="636761" y="318578"/>
                    </a:cubicBezTo>
                    <a:cubicBezTo>
                      <a:pt x="609318" y="305033"/>
                      <a:pt x="584473" y="286785"/>
                      <a:pt x="556680" y="273871"/>
                    </a:cubicBezTo>
                    <a:cubicBezTo>
                      <a:pt x="382200" y="187333"/>
                      <a:pt x="211369" y="94408"/>
                      <a:pt x="35135" y="11379"/>
                    </a:cubicBezTo>
                    <a:cubicBezTo>
                      <a:pt x="26783" y="7378"/>
                      <a:pt x="18782" y="921"/>
                      <a:pt x="9377" y="9"/>
                    </a:cubicBezTo>
                    <a:cubicBezTo>
                      <a:pt x="2990" y="-272"/>
                      <a:pt x="-1081" y="6255"/>
                      <a:pt x="253" y="12010"/>
                    </a:cubicBezTo>
                    <a:cubicBezTo>
                      <a:pt x="393" y="12853"/>
                      <a:pt x="674" y="13695"/>
                      <a:pt x="1025" y="14397"/>
                    </a:cubicBezTo>
                    <a:cubicBezTo>
                      <a:pt x="885" y="16292"/>
                      <a:pt x="1025" y="18257"/>
                      <a:pt x="1306" y="20082"/>
                    </a:cubicBezTo>
                    <a:cubicBezTo>
                      <a:pt x="4745" y="44015"/>
                      <a:pt x="10991" y="67457"/>
                      <a:pt x="16817" y="90969"/>
                    </a:cubicBezTo>
                    <a:cubicBezTo>
                      <a:pt x="43347" y="190772"/>
                      <a:pt x="91564" y="283065"/>
                      <a:pt x="123779" y="380973"/>
                    </a:cubicBezTo>
                    <a:cubicBezTo>
                      <a:pt x="153467" y="467792"/>
                      <a:pt x="181962" y="555242"/>
                      <a:pt x="222248" y="637850"/>
                    </a:cubicBezTo>
                    <a:cubicBezTo>
                      <a:pt x="232776" y="660590"/>
                      <a:pt x="241619" y="684032"/>
                      <a:pt x="252428" y="706702"/>
                    </a:cubicBezTo>
                    <a:cubicBezTo>
                      <a:pt x="254603" y="711123"/>
                      <a:pt x="257762" y="714632"/>
                      <a:pt x="262324" y="716598"/>
                    </a:cubicBezTo>
                    <a:cubicBezTo>
                      <a:pt x="263447" y="717089"/>
                      <a:pt x="264640" y="717440"/>
                      <a:pt x="265763" y="717721"/>
                    </a:cubicBezTo>
                    <a:cubicBezTo>
                      <a:pt x="266535" y="719967"/>
                      <a:pt x="268219" y="722353"/>
                      <a:pt x="269904" y="723827"/>
                    </a:cubicBezTo>
                    <a:cubicBezTo>
                      <a:pt x="296574" y="756042"/>
                      <a:pt x="318051" y="792117"/>
                      <a:pt x="343879" y="825104"/>
                    </a:cubicBezTo>
                    <a:cubicBezTo>
                      <a:pt x="392377" y="883076"/>
                      <a:pt x="428522" y="950103"/>
                      <a:pt x="476879" y="1008146"/>
                    </a:cubicBezTo>
                    <a:cubicBezTo>
                      <a:pt x="533097" y="1072436"/>
                      <a:pt x="583911" y="1141006"/>
                      <a:pt x="637743" y="1207191"/>
                    </a:cubicBezTo>
                    <a:cubicBezTo>
                      <a:pt x="691154" y="1266006"/>
                      <a:pt x="739722" y="1328611"/>
                      <a:pt x="790255" y="1389882"/>
                    </a:cubicBezTo>
                    <a:cubicBezTo>
                      <a:pt x="837560" y="1441960"/>
                      <a:pt x="876372" y="1500705"/>
                      <a:pt x="919957" y="1555800"/>
                    </a:cubicBezTo>
                    <a:cubicBezTo>
                      <a:pt x="998073" y="1643391"/>
                      <a:pt x="1065170" y="1740035"/>
                      <a:pt x="1145251" y="1825872"/>
                    </a:cubicBezTo>
                    <a:cubicBezTo>
                      <a:pt x="1224560" y="1919498"/>
                      <a:pt x="1301342" y="2016634"/>
                      <a:pt x="1377072" y="2113279"/>
                    </a:cubicBezTo>
                    <a:cubicBezTo>
                      <a:pt x="1422833" y="2165286"/>
                      <a:pt x="1465154" y="2220171"/>
                      <a:pt x="1507336" y="2275126"/>
                    </a:cubicBezTo>
                    <a:cubicBezTo>
                      <a:pt x="1552464" y="2328396"/>
                      <a:pt x="1596751" y="2382228"/>
                      <a:pt x="1636757" y="2439569"/>
                    </a:cubicBezTo>
                    <a:cubicBezTo>
                      <a:pt x="1708345" y="2528143"/>
                      <a:pt x="1779373" y="2617137"/>
                      <a:pt x="1850681" y="2705921"/>
                    </a:cubicBezTo>
                    <a:cubicBezTo>
                      <a:pt x="1908794" y="2772667"/>
                      <a:pt x="1958485" y="2846151"/>
                      <a:pt x="2014492" y="2914581"/>
                    </a:cubicBezTo>
                    <a:cubicBezTo>
                      <a:pt x="2016036" y="2916125"/>
                      <a:pt x="2017791" y="2917319"/>
                      <a:pt x="2019686" y="2918231"/>
                    </a:cubicBezTo>
                    <a:cubicBezTo>
                      <a:pt x="2019826" y="2919143"/>
                      <a:pt x="2020107" y="2920126"/>
                      <a:pt x="2020809" y="2921109"/>
                    </a:cubicBezTo>
                    <a:cubicBezTo>
                      <a:pt x="2023055" y="2923565"/>
                      <a:pt x="2025932" y="2925109"/>
                      <a:pt x="2028950" y="2926232"/>
                    </a:cubicBezTo>
                    <a:cubicBezTo>
                      <a:pt x="2028178" y="2961605"/>
                      <a:pt x="2081940" y="2995996"/>
                      <a:pt x="2100329" y="3023438"/>
                    </a:cubicBezTo>
                    <a:cubicBezTo>
                      <a:pt x="2152055" y="3103519"/>
                      <a:pt x="2211151" y="3178126"/>
                      <a:pt x="2276704" y="3247469"/>
                    </a:cubicBezTo>
                    <a:cubicBezTo>
                      <a:pt x="2290390" y="3262488"/>
                      <a:pt x="2303725" y="3277859"/>
                      <a:pt x="2317692" y="3292598"/>
                    </a:cubicBezTo>
                    <a:cubicBezTo>
                      <a:pt x="2320569" y="3295475"/>
                      <a:pt x="2323938" y="3297370"/>
                      <a:pt x="2328079" y="3297651"/>
                    </a:cubicBezTo>
                    <a:cubicBezTo>
                      <a:pt x="2329202" y="3297791"/>
                      <a:pt x="2330325" y="3297721"/>
                      <a:pt x="2331448" y="3297581"/>
                    </a:cubicBezTo>
                    <a:cubicBezTo>
                      <a:pt x="2337484" y="3301090"/>
                      <a:pt x="2344362" y="3303126"/>
                      <a:pt x="2351521" y="3304319"/>
                    </a:cubicBezTo>
                    <a:cubicBezTo>
                      <a:pt x="2357627" y="3317654"/>
                      <a:pt x="2381279" y="3341025"/>
                      <a:pt x="2385350" y="3346079"/>
                    </a:cubicBezTo>
                    <a:cubicBezTo>
                      <a:pt x="2445288" y="3411912"/>
                      <a:pt x="2508033" y="3495292"/>
                      <a:pt x="2602081" y="3507855"/>
                    </a:cubicBezTo>
                    <a:lnTo>
                      <a:pt x="2602151" y="3507855"/>
                    </a:lnTo>
                    <a:cubicBezTo>
                      <a:pt x="2746101" y="3522243"/>
                      <a:pt x="2906403" y="3422230"/>
                      <a:pt x="2940864" y="3278701"/>
                    </a:cubicBezTo>
                    <a:cubicBezTo>
                      <a:pt x="2956445" y="3219325"/>
                      <a:pt x="2927810" y="3161633"/>
                      <a:pt x="2895946" y="3113064"/>
                    </a:cubicBezTo>
                    <a:close/>
                    <a:moveTo>
                      <a:pt x="782324" y="473196"/>
                    </a:moveTo>
                    <a:cubicBezTo>
                      <a:pt x="791098" y="469476"/>
                      <a:pt x="794817" y="461475"/>
                      <a:pt x="795028" y="452913"/>
                    </a:cubicBezTo>
                    <a:cubicBezTo>
                      <a:pt x="813276" y="473758"/>
                      <a:pt x="831524" y="493129"/>
                      <a:pt x="837209" y="501340"/>
                    </a:cubicBezTo>
                    <a:cubicBezTo>
                      <a:pt x="886900" y="565700"/>
                      <a:pt x="940732" y="626270"/>
                      <a:pt x="995617" y="686208"/>
                    </a:cubicBezTo>
                    <a:cubicBezTo>
                      <a:pt x="1075347" y="785870"/>
                      <a:pt x="1153182" y="887007"/>
                      <a:pt x="1226806" y="991302"/>
                    </a:cubicBezTo>
                    <a:cubicBezTo>
                      <a:pt x="1298956" y="1085841"/>
                      <a:pt x="1365000" y="1184661"/>
                      <a:pt x="1441712" y="1275621"/>
                    </a:cubicBezTo>
                    <a:cubicBezTo>
                      <a:pt x="1485438" y="1334717"/>
                      <a:pt x="1527900" y="1394585"/>
                      <a:pt x="1574152" y="1451786"/>
                    </a:cubicBezTo>
                    <a:cubicBezTo>
                      <a:pt x="1628685" y="1528357"/>
                      <a:pt x="1684342" y="1603876"/>
                      <a:pt x="1741262" y="1678623"/>
                    </a:cubicBezTo>
                    <a:cubicBezTo>
                      <a:pt x="1794954" y="1759196"/>
                      <a:pt x="1856787" y="1833732"/>
                      <a:pt x="1915040" y="1911006"/>
                    </a:cubicBezTo>
                    <a:cubicBezTo>
                      <a:pt x="2000806" y="2026952"/>
                      <a:pt x="2089941" y="2140441"/>
                      <a:pt x="2177883" y="2254702"/>
                    </a:cubicBezTo>
                    <a:cubicBezTo>
                      <a:pt x="2221117" y="2311973"/>
                      <a:pt x="2261824" y="2371139"/>
                      <a:pt x="2306883" y="2427076"/>
                    </a:cubicBezTo>
                    <a:cubicBezTo>
                      <a:pt x="2344081" y="2472205"/>
                      <a:pt x="2372085" y="2522809"/>
                      <a:pt x="2403317" y="2572710"/>
                    </a:cubicBezTo>
                    <a:cubicBezTo>
                      <a:pt x="2413213" y="2586888"/>
                      <a:pt x="2422057" y="2600012"/>
                      <a:pt x="2431602" y="2614962"/>
                    </a:cubicBezTo>
                    <a:cubicBezTo>
                      <a:pt x="2432444" y="2616155"/>
                      <a:pt x="2433286" y="2617278"/>
                      <a:pt x="2434269" y="2618260"/>
                    </a:cubicBezTo>
                    <a:cubicBezTo>
                      <a:pt x="2433497" y="2620857"/>
                      <a:pt x="2432865" y="2623384"/>
                      <a:pt x="2432233" y="2625770"/>
                    </a:cubicBezTo>
                    <a:cubicBezTo>
                      <a:pt x="2426899" y="2641421"/>
                      <a:pt x="2420232" y="2656651"/>
                      <a:pt x="2412511" y="2671320"/>
                    </a:cubicBezTo>
                    <a:cubicBezTo>
                      <a:pt x="2411318" y="2665074"/>
                      <a:pt x="2406405" y="2659740"/>
                      <a:pt x="2400440" y="2657704"/>
                    </a:cubicBezTo>
                    <a:cubicBezTo>
                      <a:pt x="2400370" y="2657073"/>
                      <a:pt x="2400229" y="2656441"/>
                      <a:pt x="2400089" y="2655809"/>
                    </a:cubicBezTo>
                    <a:cubicBezTo>
                      <a:pt x="2397422" y="2641281"/>
                      <a:pt x="2386543" y="2630823"/>
                      <a:pt x="2377770" y="2619594"/>
                    </a:cubicBezTo>
                    <a:cubicBezTo>
                      <a:pt x="2358048" y="2596573"/>
                      <a:pt x="2336220" y="2575377"/>
                      <a:pt x="2319446" y="2549128"/>
                    </a:cubicBezTo>
                    <a:cubicBezTo>
                      <a:pt x="2267439" y="2469679"/>
                      <a:pt x="2204834" y="2396546"/>
                      <a:pt x="2151914" y="2317518"/>
                    </a:cubicBezTo>
                    <a:cubicBezTo>
                      <a:pt x="2132333" y="2287268"/>
                      <a:pt x="2113874" y="2256386"/>
                      <a:pt x="2093591" y="2226558"/>
                    </a:cubicBezTo>
                    <a:cubicBezTo>
                      <a:pt x="2068254" y="2188798"/>
                      <a:pt x="2039969" y="2153144"/>
                      <a:pt x="2012597" y="2116859"/>
                    </a:cubicBezTo>
                    <a:cubicBezTo>
                      <a:pt x="1977856" y="2071940"/>
                      <a:pt x="1950624" y="2024565"/>
                      <a:pt x="1915251" y="1978734"/>
                    </a:cubicBezTo>
                    <a:cubicBezTo>
                      <a:pt x="1872648" y="1924973"/>
                      <a:pt x="1829695" y="1871492"/>
                      <a:pt x="1790251" y="1815344"/>
                    </a:cubicBezTo>
                    <a:cubicBezTo>
                      <a:pt x="1721259" y="1725718"/>
                      <a:pt x="1647916" y="1639460"/>
                      <a:pt x="1577521" y="1550957"/>
                    </a:cubicBezTo>
                    <a:cubicBezTo>
                      <a:pt x="1515828" y="1481895"/>
                      <a:pt x="1460171" y="1407709"/>
                      <a:pt x="1398689" y="1338507"/>
                    </a:cubicBezTo>
                    <a:cubicBezTo>
                      <a:pt x="1360158" y="1296536"/>
                      <a:pt x="1324012" y="1246916"/>
                      <a:pt x="1290043" y="1200453"/>
                    </a:cubicBezTo>
                    <a:cubicBezTo>
                      <a:pt x="1250178" y="1148095"/>
                      <a:pt x="1205119" y="1099878"/>
                      <a:pt x="1164973" y="1047660"/>
                    </a:cubicBezTo>
                    <a:cubicBezTo>
                      <a:pt x="1068960" y="920906"/>
                      <a:pt x="961577" y="803416"/>
                      <a:pt x="860160" y="681154"/>
                    </a:cubicBezTo>
                    <a:cubicBezTo>
                      <a:pt x="820435" y="632656"/>
                      <a:pt x="776078" y="588229"/>
                      <a:pt x="729194" y="546680"/>
                    </a:cubicBezTo>
                    <a:cubicBezTo>
                      <a:pt x="728703" y="546259"/>
                      <a:pt x="728071" y="545627"/>
                      <a:pt x="727370" y="544995"/>
                    </a:cubicBezTo>
                    <a:cubicBezTo>
                      <a:pt x="748495" y="528783"/>
                      <a:pt x="739582" y="485408"/>
                      <a:pt x="736353" y="460844"/>
                    </a:cubicBezTo>
                    <a:cubicBezTo>
                      <a:pt x="751232" y="465195"/>
                      <a:pt x="765901" y="479302"/>
                      <a:pt x="782324" y="473196"/>
                    </a:cubicBezTo>
                    <a:close/>
                    <a:moveTo>
                      <a:pt x="2198026" y="2858363"/>
                    </a:moveTo>
                    <a:cubicBezTo>
                      <a:pt x="2198026" y="2856047"/>
                      <a:pt x="2197745" y="2853661"/>
                      <a:pt x="2196763" y="2851415"/>
                    </a:cubicBezTo>
                    <a:cubicBezTo>
                      <a:pt x="2194306" y="2844537"/>
                      <a:pt x="2187498" y="2841028"/>
                      <a:pt x="2182375" y="2836395"/>
                    </a:cubicBezTo>
                    <a:cubicBezTo>
                      <a:pt x="2178795" y="2832184"/>
                      <a:pt x="2173672" y="2829587"/>
                      <a:pt x="2168478" y="2828956"/>
                    </a:cubicBezTo>
                    <a:cubicBezTo>
                      <a:pt x="2127280" y="2782423"/>
                      <a:pt x="2096539" y="2727679"/>
                      <a:pt x="2054638" y="2681567"/>
                    </a:cubicBezTo>
                    <a:cubicBezTo>
                      <a:pt x="2011334" y="2633350"/>
                      <a:pt x="1973083" y="2581062"/>
                      <a:pt x="1935043" y="2528634"/>
                    </a:cubicBezTo>
                    <a:cubicBezTo>
                      <a:pt x="1908162" y="2492419"/>
                      <a:pt x="1878474" y="2458449"/>
                      <a:pt x="1850119" y="2423427"/>
                    </a:cubicBezTo>
                    <a:cubicBezTo>
                      <a:pt x="1822817" y="2388124"/>
                      <a:pt x="1799095" y="2350083"/>
                      <a:pt x="1769968" y="2316184"/>
                    </a:cubicBezTo>
                    <a:cubicBezTo>
                      <a:pt x="1712767" y="2250351"/>
                      <a:pt x="1659918" y="2181218"/>
                      <a:pt x="1607840" y="2111384"/>
                    </a:cubicBezTo>
                    <a:cubicBezTo>
                      <a:pt x="1553026" y="2044849"/>
                      <a:pt x="1495053" y="1981051"/>
                      <a:pt x="1441362" y="1913603"/>
                    </a:cubicBezTo>
                    <a:cubicBezTo>
                      <a:pt x="1402830" y="1869176"/>
                      <a:pt x="1357701" y="1830785"/>
                      <a:pt x="1323872" y="1782427"/>
                    </a:cubicBezTo>
                    <a:cubicBezTo>
                      <a:pt x="1283656" y="1724033"/>
                      <a:pt x="1234105" y="1673079"/>
                      <a:pt x="1189046" y="1618615"/>
                    </a:cubicBezTo>
                    <a:cubicBezTo>
                      <a:pt x="1134653" y="1547307"/>
                      <a:pt x="1074715" y="1480421"/>
                      <a:pt x="1017023" y="1411780"/>
                    </a:cubicBezTo>
                    <a:cubicBezTo>
                      <a:pt x="975895" y="1359071"/>
                      <a:pt x="930906" y="1309801"/>
                      <a:pt x="885707" y="1260602"/>
                    </a:cubicBezTo>
                    <a:cubicBezTo>
                      <a:pt x="828576" y="1190768"/>
                      <a:pt x="772358" y="1120232"/>
                      <a:pt x="712701" y="1052433"/>
                    </a:cubicBezTo>
                    <a:cubicBezTo>
                      <a:pt x="654588" y="984564"/>
                      <a:pt x="603774" y="910729"/>
                      <a:pt x="544818" y="843562"/>
                    </a:cubicBezTo>
                    <a:cubicBezTo>
                      <a:pt x="516253" y="808189"/>
                      <a:pt x="487337" y="773026"/>
                      <a:pt x="457368" y="738987"/>
                    </a:cubicBezTo>
                    <a:cubicBezTo>
                      <a:pt x="472037" y="709158"/>
                      <a:pt x="454841" y="640587"/>
                      <a:pt x="452314" y="617637"/>
                    </a:cubicBezTo>
                    <a:cubicBezTo>
                      <a:pt x="492109" y="622971"/>
                      <a:pt x="531343" y="632025"/>
                      <a:pt x="570927" y="638482"/>
                    </a:cubicBezTo>
                    <a:cubicBezTo>
                      <a:pt x="580823" y="638692"/>
                      <a:pt x="587701" y="635323"/>
                      <a:pt x="592474" y="629709"/>
                    </a:cubicBezTo>
                    <a:cubicBezTo>
                      <a:pt x="622092" y="670346"/>
                      <a:pt x="641463" y="717791"/>
                      <a:pt x="668555" y="760182"/>
                    </a:cubicBezTo>
                    <a:cubicBezTo>
                      <a:pt x="734599" y="855704"/>
                      <a:pt x="805135" y="948278"/>
                      <a:pt x="879110" y="1037764"/>
                    </a:cubicBezTo>
                    <a:cubicBezTo>
                      <a:pt x="939469" y="1104019"/>
                      <a:pt x="996389" y="1175046"/>
                      <a:pt x="1053309" y="1245021"/>
                    </a:cubicBezTo>
                    <a:cubicBezTo>
                      <a:pt x="1097245" y="1296045"/>
                      <a:pt x="1134232" y="1352614"/>
                      <a:pt x="1178098" y="1403709"/>
                    </a:cubicBezTo>
                    <a:cubicBezTo>
                      <a:pt x="1252985" y="1491089"/>
                      <a:pt x="1320784" y="1584154"/>
                      <a:pt x="1397145" y="1670342"/>
                    </a:cubicBezTo>
                    <a:cubicBezTo>
                      <a:pt x="1429290" y="1709786"/>
                      <a:pt x="1454065" y="1753441"/>
                      <a:pt x="1484245" y="1794569"/>
                    </a:cubicBezTo>
                    <a:cubicBezTo>
                      <a:pt x="1513512" y="1835487"/>
                      <a:pt x="1549376" y="1871000"/>
                      <a:pt x="1579275" y="1911427"/>
                    </a:cubicBezTo>
                    <a:cubicBezTo>
                      <a:pt x="1619210" y="1967786"/>
                      <a:pt x="1663708" y="2020565"/>
                      <a:pt x="1711784" y="2070115"/>
                    </a:cubicBezTo>
                    <a:cubicBezTo>
                      <a:pt x="1769968" y="2138546"/>
                      <a:pt x="1825414" y="2209713"/>
                      <a:pt x="1885422" y="2276740"/>
                    </a:cubicBezTo>
                    <a:cubicBezTo>
                      <a:pt x="1914829" y="2311692"/>
                      <a:pt x="1942132" y="2348329"/>
                      <a:pt x="1969644" y="2384755"/>
                    </a:cubicBezTo>
                    <a:cubicBezTo>
                      <a:pt x="2011123" y="2436902"/>
                      <a:pt x="2057516" y="2485190"/>
                      <a:pt x="2095135" y="2540355"/>
                    </a:cubicBezTo>
                    <a:cubicBezTo>
                      <a:pt x="2132263" y="2596643"/>
                      <a:pt x="2174865" y="2648861"/>
                      <a:pt x="2212554" y="2704728"/>
                    </a:cubicBezTo>
                    <a:cubicBezTo>
                      <a:pt x="2230171" y="2731328"/>
                      <a:pt x="2248208" y="2762491"/>
                      <a:pt x="2264000" y="2791547"/>
                    </a:cubicBezTo>
                    <a:cubicBezTo>
                      <a:pt x="2268071" y="2798355"/>
                      <a:pt x="2271440" y="2805935"/>
                      <a:pt x="2276423" y="2812181"/>
                    </a:cubicBezTo>
                    <a:cubicBezTo>
                      <a:pt x="2251226" y="2829307"/>
                      <a:pt x="2225118" y="2844677"/>
                      <a:pt x="2198026" y="2858363"/>
                    </a:cubicBezTo>
                    <a:close/>
                    <a:moveTo>
                      <a:pt x="2307023" y="2789863"/>
                    </a:moveTo>
                    <a:cubicBezTo>
                      <a:pt x="2271650" y="2725573"/>
                      <a:pt x="2233259" y="2662898"/>
                      <a:pt x="2187779" y="2605136"/>
                    </a:cubicBezTo>
                    <a:cubicBezTo>
                      <a:pt x="2159424" y="2568289"/>
                      <a:pt x="2134719" y="2528985"/>
                      <a:pt x="2106856" y="2491787"/>
                    </a:cubicBezTo>
                    <a:cubicBezTo>
                      <a:pt x="2067412" y="2438166"/>
                      <a:pt x="2020318" y="2390861"/>
                      <a:pt x="1981225" y="2336959"/>
                    </a:cubicBezTo>
                    <a:cubicBezTo>
                      <a:pt x="1915882" y="2247894"/>
                      <a:pt x="1838749" y="2168445"/>
                      <a:pt x="1771301" y="2080994"/>
                    </a:cubicBezTo>
                    <a:cubicBezTo>
                      <a:pt x="1738525" y="2039936"/>
                      <a:pt x="1699923" y="2004001"/>
                      <a:pt x="1666726" y="1963364"/>
                    </a:cubicBezTo>
                    <a:cubicBezTo>
                      <a:pt x="1637809" y="1928552"/>
                      <a:pt x="1612964" y="1890582"/>
                      <a:pt x="1584048" y="1855770"/>
                    </a:cubicBezTo>
                    <a:cubicBezTo>
                      <a:pt x="1526777" y="1795411"/>
                      <a:pt x="1483894" y="1724103"/>
                      <a:pt x="1435326" y="1657077"/>
                    </a:cubicBezTo>
                    <a:cubicBezTo>
                      <a:pt x="1374967" y="1587523"/>
                      <a:pt x="1318327" y="1514952"/>
                      <a:pt x="1260354" y="1443363"/>
                    </a:cubicBezTo>
                    <a:cubicBezTo>
                      <a:pt x="1199925" y="1373599"/>
                      <a:pt x="1145602" y="1299203"/>
                      <a:pt x="1087489" y="1227685"/>
                    </a:cubicBezTo>
                    <a:cubicBezTo>
                      <a:pt x="1028112" y="1155535"/>
                      <a:pt x="969438" y="1082683"/>
                      <a:pt x="905710" y="1014322"/>
                    </a:cubicBezTo>
                    <a:cubicBezTo>
                      <a:pt x="837209" y="932487"/>
                      <a:pt x="768217" y="846370"/>
                      <a:pt x="703226" y="761095"/>
                    </a:cubicBezTo>
                    <a:cubicBezTo>
                      <a:pt x="675994" y="726283"/>
                      <a:pt x="656132" y="686629"/>
                      <a:pt x="630795" y="650554"/>
                    </a:cubicBezTo>
                    <a:cubicBezTo>
                      <a:pt x="621390" y="638201"/>
                      <a:pt x="611915" y="625147"/>
                      <a:pt x="599282" y="616093"/>
                    </a:cubicBezTo>
                    <a:cubicBezTo>
                      <a:pt x="606651" y="589914"/>
                      <a:pt x="597387" y="547662"/>
                      <a:pt x="597527" y="528081"/>
                    </a:cubicBezTo>
                    <a:cubicBezTo>
                      <a:pt x="634515" y="533345"/>
                      <a:pt x="670730" y="542258"/>
                      <a:pt x="706805" y="551101"/>
                    </a:cubicBezTo>
                    <a:cubicBezTo>
                      <a:pt x="709613" y="551031"/>
                      <a:pt x="712210" y="550750"/>
                      <a:pt x="714596" y="550259"/>
                    </a:cubicBezTo>
                    <a:cubicBezTo>
                      <a:pt x="721404" y="561278"/>
                      <a:pt x="731932" y="570122"/>
                      <a:pt x="739862" y="580298"/>
                    </a:cubicBezTo>
                    <a:cubicBezTo>
                      <a:pt x="761690" y="604793"/>
                      <a:pt x="783588" y="628656"/>
                      <a:pt x="804362" y="654344"/>
                    </a:cubicBezTo>
                    <a:cubicBezTo>
                      <a:pt x="892164" y="767341"/>
                      <a:pt x="984387" y="876760"/>
                      <a:pt x="1074575" y="987722"/>
                    </a:cubicBezTo>
                    <a:cubicBezTo>
                      <a:pt x="1129389" y="1061066"/>
                      <a:pt x="1187292" y="1131882"/>
                      <a:pt x="1245686" y="1202418"/>
                    </a:cubicBezTo>
                    <a:cubicBezTo>
                      <a:pt x="1286814" y="1256461"/>
                      <a:pt x="1324925" y="1312749"/>
                      <a:pt x="1371036" y="1362861"/>
                    </a:cubicBezTo>
                    <a:cubicBezTo>
                      <a:pt x="1416516" y="1413184"/>
                      <a:pt x="1456943" y="1467858"/>
                      <a:pt x="1501019" y="1519374"/>
                    </a:cubicBezTo>
                    <a:cubicBezTo>
                      <a:pt x="1547692" y="1572083"/>
                      <a:pt x="1591417" y="1627248"/>
                      <a:pt x="1634932" y="1682554"/>
                    </a:cubicBezTo>
                    <a:cubicBezTo>
                      <a:pt x="1692905" y="1752739"/>
                      <a:pt x="1750948" y="1822573"/>
                      <a:pt x="1803165" y="1897250"/>
                    </a:cubicBezTo>
                    <a:cubicBezTo>
                      <a:pt x="1857488" y="1966663"/>
                      <a:pt x="1911040" y="2033128"/>
                      <a:pt x="1958976" y="2107945"/>
                    </a:cubicBezTo>
                    <a:cubicBezTo>
                      <a:pt x="2002561" y="2168304"/>
                      <a:pt x="2050497" y="2225575"/>
                      <a:pt x="2089239" y="2289373"/>
                    </a:cubicBezTo>
                    <a:cubicBezTo>
                      <a:pt x="2132965" y="2361874"/>
                      <a:pt x="2185182" y="2428691"/>
                      <a:pt x="2235926" y="2496279"/>
                    </a:cubicBezTo>
                    <a:cubicBezTo>
                      <a:pt x="2271720" y="2542952"/>
                      <a:pt x="2300426" y="2594678"/>
                      <a:pt x="2342748" y="2636859"/>
                    </a:cubicBezTo>
                    <a:cubicBezTo>
                      <a:pt x="2353346" y="2648510"/>
                      <a:pt x="2361698" y="2663670"/>
                      <a:pt x="2375805" y="2671882"/>
                    </a:cubicBezTo>
                    <a:cubicBezTo>
                      <a:pt x="2376436" y="2672443"/>
                      <a:pt x="2377138" y="2672864"/>
                      <a:pt x="2377840" y="2673215"/>
                    </a:cubicBezTo>
                    <a:cubicBezTo>
                      <a:pt x="2378893" y="2681778"/>
                      <a:pt x="2387385" y="2689358"/>
                      <a:pt x="2393070" y="2695323"/>
                    </a:cubicBezTo>
                    <a:cubicBezTo>
                      <a:pt x="2393070" y="2695323"/>
                      <a:pt x="2393070" y="2695323"/>
                      <a:pt x="2393070" y="2695253"/>
                    </a:cubicBezTo>
                    <a:cubicBezTo>
                      <a:pt x="2394544" y="2696236"/>
                      <a:pt x="2395948" y="2696868"/>
                      <a:pt x="2397281" y="2697218"/>
                    </a:cubicBezTo>
                    <a:cubicBezTo>
                      <a:pt x="2373559" y="2733644"/>
                      <a:pt x="2342677" y="2765368"/>
                      <a:pt x="2307023" y="2789863"/>
                    </a:cubicBezTo>
                    <a:close/>
                    <a:moveTo>
                      <a:pt x="220493" y="549206"/>
                    </a:moveTo>
                    <a:cubicBezTo>
                      <a:pt x="186384" y="465335"/>
                      <a:pt x="156976" y="379639"/>
                      <a:pt x="123498" y="295488"/>
                    </a:cubicBezTo>
                    <a:cubicBezTo>
                      <a:pt x="128902" y="278292"/>
                      <a:pt x="129604" y="240112"/>
                      <a:pt x="132131" y="233304"/>
                    </a:cubicBezTo>
                    <a:cubicBezTo>
                      <a:pt x="155783" y="229724"/>
                      <a:pt x="179365" y="242498"/>
                      <a:pt x="203298" y="240182"/>
                    </a:cubicBezTo>
                    <a:cubicBezTo>
                      <a:pt x="236496" y="233234"/>
                      <a:pt x="217826" y="194070"/>
                      <a:pt x="212001" y="172664"/>
                    </a:cubicBezTo>
                    <a:cubicBezTo>
                      <a:pt x="230460" y="171822"/>
                      <a:pt x="248989" y="181507"/>
                      <a:pt x="267166" y="176664"/>
                    </a:cubicBezTo>
                    <a:cubicBezTo>
                      <a:pt x="271167" y="175191"/>
                      <a:pt x="274045" y="173085"/>
                      <a:pt x="276080" y="170488"/>
                    </a:cubicBezTo>
                    <a:cubicBezTo>
                      <a:pt x="321770" y="194281"/>
                      <a:pt x="367601" y="217933"/>
                      <a:pt x="413011" y="242358"/>
                    </a:cubicBezTo>
                    <a:cubicBezTo>
                      <a:pt x="475054" y="278152"/>
                      <a:pt x="541871" y="304752"/>
                      <a:pt x="602440" y="343213"/>
                    </a:cubicBezTo>
                    <a:cubicBezTo>
                      <a:pt x="645604" y="367076"/>
                      <a:pt x="692768" y="382377"/>
                      <a:pt x="736915" y="404204"/>
                    </a:cubicBezTo>
                    <a:cubicBezTo>
                      <a:pt x="741056" y="405959"/>
                      <a:pt x="744986" y="406240"/>
                      <a:pt x="748425" y="405327"/>
                    </a:cubicBezTo>
                    <a:cubicBezTo>
                      <a:pt x="745688" y="411012"/>
                      <a:pt x="745407" y="418101"/>
                      <a:pt x="748916" y="424768"/>
                    </a:cubicBezTo>
                    <a:cubicBezTo>
                      <a:pt x="732212" y="417610"/>
                      <a:pt x="706384" y="414872"/>
                      <a:pt x="698383" y="435366"/>
                    </a:cubicBezTo>
                    <a:cubicBezTo>
                      <a:pt x="692768" y="460212"/>
                      <a:pt x="704349" y="486180"/>
                      <a:pt x="703015" y="511377"/>
                    </a:cubicBezTo>
                    <a:cubicBezTo>
                      <a:pt x="673959" y="502674"/>
                      <a:pt x="644130" y="497269"/>
                      <a:pt x="614302" y="492286"/>
                    </a:cubicBezTo>
                    <a:cubicBezTo>
                      <a:pt x="598510" y="490321"/>
                      <a:pt x="578788" y="483232"/>
                      <a:pt x="565733" y="495725"/>
                    </a:cubicBezTo>
                    <a:cubicBezTo>
                      <a:pt x="557031" y="504499"/>
                      <a:pt x="558645" y="518185"/>
                      <a:pt x="559487" y="529484"/>
                    </a:cubicBezTo>
                    <a:cubicBezTo>
                      <a:pt x="560540" y="553277"/>
                      <a:pt x="564751" y="574333"/>
                      <a:pt x="563417" y="598757"/>
                    </a:cubicBezTo>
                    <a:cubicBezTo>
                      <a:pt x="530781" y="593142"/>
                      <a:pt x="498286" y="586124"/>
                      <a:pt x="465509" y="581351"/>
                    </a:cubicBezTo>
                    <a:cubicBezTo>
                      <a:pt x="440313" y="575666"/>
                      <a:pt x="408800" y="579597"/>
                      <a:pt x="414415" y="613005"/>
                    </a:cubicBezTo>
                    <a:cubicBezTo>
                      <a:pt x="420100" y="648378"/>
                      <a:pt x="429996" y="683681"/>
                      <a:pt x="427890" y="719756"/>
                    </a:cubicBezTo>
                    <a:cubicBezTo>
                      <a:pt x="397079" y="711544"/>
                      <a:pt x="365847" y="705017"/>
                      <a:pt x="334965" y="696735"/>
                    </a:cubicBezTo>
                    <a:cubicBezTo>
                      <a:pt x="329350" y="695261"/>
                      <a:pt x="302470" y="686769"/>
                      <a:pt x="283098" y="684523"/>
                    </a:cubicBezTo>
                    <a:cubicBezTo>
                      <a:pt x="262604" y="639254"/>
                      <a:pt x="240145" y="594897"/>
                      <a:pt x="220493" y="549206"/>
                    </a:cubicBezTo>
                    <a:close/>
                    <a:moveTo>
                      <a:pt x="2043970" y="2891771"/>
                    </a:moveTo>
                    <a:cubicBezTo>
                      <a:pt x="2037724" y="2881735"/>
                      <a:pt x="2029723" y="2872891"/>
                      <a:pt x="2022774" y="2863276"/>
                    </a:cubicBezTo>
                    <a:cubicBezTo>
                      <a:pt x="1971539" y="2800040"/>
                      <a:pt x="1925428" y="2732732"/>
                      <a:pt x="1871596" y="2671601"/>
                    </a:cubicBezTo>
                    <a:cubicBezTo>
                      <a:pt x="1813974" y="2601065"/>
                      <a:pt x="1759510" y="2527932"/>
                      <a:pt x="1700204" y="2458800"/>
                    </a:cubicBezTo>
                    <a:cubicBezTo>
                      <a:pt x="1655426" y="2404336"/>
                      <a:pt x="1617736" y="2344469"/>
                      <a:pt x="1570642" y="2291900"/>
                    </a:cubicBezTo>
                    <a:cubicBezTo>
                      <a:pt x="1511617" y="2220943"/>
                      <a:pt x="1457294" y="2146336"/>
                      <a:pt x="1396373" y="2076993"/>
                    </a:cubicBezTo>
                    <a:cubicBezTo>
                      <a:pt x="1309835" y="1965399"/>
                      <a:pt x="1221963" y="1854367"/>
                      <a:pt x="1127564" y="1749300"/>
                    </a:cubicBezTo>
                    <a:cubicBezTo>
                      <a:pt x="1067065" y="1677150"/>
                      <a:pt x="1008811" y="1599595"/>
                      <a:pt x="946206" y="1528638"/>
                    </a:cubicBezTo>
                    <a:cubicBezTo>
                      <a:pt x="902621" y="1472701"/>
                      <a:pt x="862616" y="1413886"/>
                      <a:pt x="814539" y="1361457"/>
                    </a:cubicBezTo>
                    <a:cubicBezTo>
                      <a:pt x="742530" y="1270217"/>
                      <a:pt x="663150" y="1185223"/>
                      <a:pt x="592193" y="1093210"/>
                    </a:cubicBezTo>
                    <a:cubicBezTo>
                      <a:pt x="554995" y="1046046"/>
                      <a:pt x="513516" y="1002531"/>
                      <a:pt x="476318" y="955437"/>
                    </a:cubicBezTo>
                    <a:cubicBezTo>
                      <a:pt x="448735" y="919292"/>
                      <a:pt x="424662" y="880760"/>
                      <a:pt x="396167" y="845317"/>
                    </a:cubicBezTo>
                    <a:cubicBezTo>
                      <a:pt x="381989" y="828262"/>
                      <a:pt x="367601" y="811347"/>
                      <a:pt x="353213" y="794503"/>
                    </a:cubicBezTo>
                    <a:cubicBezTo>
                      <a:pt x="347949" y="786291"/>
                      <a:pt x="341843" y="778641"/>
                      <a:pt x="336439" y="770500"/>
                    </a:cubicBezTo>
                    <a:cubicBezTo>
                      <a:pt x="321139" y="749585"/>
                      <a:pt x="306681" y="726845"/>
                      <a:pt x="289696" y="707123"/>
                    </a:cubicBezTo>
                    <a:cubicBezTo>
                      <a:pt x="334193" y="724879"/>
                      <a:pt x="381498" y="735758"/>
                      <a:pt x="426486" y="752041"/>
                    </a:cubicBezTo>
                    <a:cubicBezTo>
                      <a:pt x="434417" y="753796"/>
                      <a:pt x="440664" y="753234"/>
                      <a:pt x="445717" y="750918"/>
                    </a:cubicBezTo>
                    <a:cubicBezTo>
                      <a:pt x="448665" y="756182"/>
                      <a:pt x="451823" y="761235"/>
                      <a:pt x="455473" y="766078"/>
                    </a:cubicBezTo>
                    <a:cubicBezTo>
                      <a:pt x="480318" y="799205"/>
                      <a:pt x="501725" y="834719"/>
                      <a:pt x="527904" y="866934"/>
                    </a:cubicBezTo>
                    <a:cubicBezTo>
                      <a:pt x="573454" y="923503"/>
                      <a:pt x="614933" y="983301"/>
                      <a:pt x="659360" y="1040852"/>
                    </a:cubicBezTo>
                    <a:cubicBezTo>
                      <a:pt x="715438" y="1110195"/>
                      <a:pt x="774253" y="1177362"/>
                      <a:pt x="828296" y="1248389"/>
                    </a:cubicBezTo>
                    <a:cubicBezTo>
                      <a:pt x="855878" y="1283833"/>
                      <a:pt x="886549" y="1316609"/>
                      <a:pt x="916869" y="1349666"/>
                    </a:cubicBezTo>
                    <a:cubicBezTo>
                      <a:pt x="965999" y="1406727"/>
                      <a:pt x="1011970" y="1466384"/>
                      <a:pt x="1061941" y="1522672"/>
                    </a:cubicBezTo>
                    <a:cubicBezTo>
                      <a:pt x="1091770" y="1556853"/>
                      <a:pt x="1120476" y="1592156"/>
                      <a:pt x="1148058" y="1628090"/>
                    </a:cubicBezTo>
                    <a:cubicBezTo>
                      <a:pt x="1205470" y="1697573"/>
                      <a:pt x="1263443" y="1760880"/>
                      <a:pt x="1316011" y="1834785"/>
                    </a:cubicBezTo>
                    <a:cubicBezTo>
                      <a:pt x="1365983" y="1891284"/>
                      <a:pt x="1421289" y="1942940"/>
                      <a:pt x="1465926" y="2004141"/>
                    </a:cubicBezTo>
                    <a:cubicBezTo>
                      <a:pt x="1496948" y="2041761"/>
                      <a:pt x="1530497" y="2076783"/>
                      <a:pt x="1561378" y="2114613"/>
                    </a:cubicBezTo>
                    <a:cubicBezTo>
                      <a:pt x="1599067" y="2158478"/>
                      <a:pt x="1629878" y="2207678"/>
                      <a:pt x="1666866" y="2252035"/>
                    </a:cubicBezTo>
                    <a:cubicBezTo>
                      <a:pt x="1708977" y="2303761"/>
                      <a:pt x="1754387" y="2352961"/>
                      <a:pt x="1791795" y="2408337"/>
                    </a:cubicBezTo>
                    <a:cubicBezTo>
                      <a:pt x="1816992" y="2445535"/>
                      <a:pt x="1847101" y="2478873"/>
                      <a:pt x="1875245" y="2513755"/>
                    </a:cubicBezTo>
                    <a:cubicBezTo>
                      <a:pt x="1916654" y="2564077"/>
                      <a:pt x="1951115" y="2619664"/>
                      <a:pt x="1993858" y="2668934"/>
                    </a:cubicBezTo>
                    <a:cubicBezTo>
                      <a:pt x="2022353" y="2702272"/>
                      <a:pt x="2051480" y="2735259"/>
                      <a:pt x="2076817" y="2771053"/>
                    </a:cubicBezTo>
                    <a:cubicBezTo>
                      <a:pt x="2099276" y="2802987"/>
                      <a:pt x="2121103" y="2835623"/>
                      <a:pt x="2148546" y="2863557"/>
                    </a:cubicBezTo>
                    <a:cubicBezTo>
                      <a:pt x="2150721" y="2865522"/>
                      <a:pt x="2152967" y="2866856"/>
                      <a:pt x="2155143" y="2867768"/>
                    </a:cubicBezTo>
                    <a:cubicBezTo>
                      <a:pt x="2158021" y="2870365"/>
                      <a:pt x="2161249" y="2872541"/>
                      <a:pt x="2164408" y="2874155"/>
                    </a:cubicBezTo>
                    <a:cubicBezTo>
                      <a:pt x="2149528" y="2880752"/>
                      <a:pt x="2134509" y="2886858"/>
                      <a:pt x="2119208" y="2892473"/>
                    </a:cubicBezTo>
                    <a:cubicBezTo>
                      <a:pt x="2095626" y="2901527"/>
                      <a:pt x="2070570" y="2902580"/>
                      <a:pt x="2045865" y="2906019"/>
                    </a:cubicBezTo>
                    <a:cubicBezTo>
                      <a:pt x="2047058" y="2901457"/>
                      <a:pt x="2046497" y="2896263"/>
                      <a:pt x="2043970" y="2891771"/>
                    </a:cubicBezTo>
                    <a:close/>
                    <a:moveTo>
                      <a:pt x="2108540" y="2986030"/>
                    </a:moveTo>
                    <a:cubicBezTo>
                      <a:pt x="2088467" y="2967782"/>
                      <a:pt x="2064464" y="2953324"/>
                      <a:pt x="2049936" y="2929250"/>
                    </a:cubicBezTo>
                    <a:cubicBezTo>
                      <a:pt x="2050287" y="2929320"/>
                      <a:pt x="2050708" y="2929390"/>
                      <a:pt x="2050989" y="2929390"/>
                    </a:cubicBezTo>
                    <a:cubicBezTo>
                      <a:pt x="2099135" y="2934163"/>
                      <a:pt x="2145247" y="2916266"/>
                      <a:pt x="2188762" y="2897877"/>
                    </a:cubicBezTo>
                    <a:cubicBezTo>
                      <a:pt x="2220766" y="2885104"/>
                      <a:pt x="2252209" y="2870716"/>
                      <a:pt x="2280985" y="2851555"/>
                    </a:cubicBezTo>
                    <a:cubicBezTo>
                      <a:pt x="2369769" y="2798074"/>
                      <a:pt x="2449429" y="2721081"/>
                      <a:pt x="2473923" y="2617207"/>
                    </a:cubicBezTo>
                    <a:cubicBezTo>
                      <a:pt x="2499892" y="2647808"/>
                      <a:pt x="2517578" y="2684655"/>
                      <a:pt x="2541301" y="2717011"/>
                    </a:cubicBezTo>
                    <a:cubicBezTo>
                      <a:pt x="2545302" y="2722064"/>
                      <a:pt x="2549302" y="2727117"/>
                      <a:pt x="2553303" y="2732171"/>
                    </a:cubicBezTo>
                    <a:cubicBezTo>
                      <a:pt x="2548881" y="2735188"/>
                      <a:pt x="2545793" y="2740242"/>
                      <a:pt x="2545582" y="2747401"/>
                    </a:cubicBezTo>
                    <a:cubicBezTo>
                      <a:pt x="2522632" y="2858714"/>
                      <a:pt x="2366260" y="2967852"/>
                      <a:pt x="2266808" y="3011858"/>
                    </a:cubicBezTo>
                    <a:cubicBezTo>
                      <a:pt x="2231785" y="3026176"/>
                      <a:pt x="2194587" y="3033966"/>
                      <a:pt x="2158512" y="3045055"/>
                    </a:cubicBezTo>
                    <a:cubicBezTo>
                      <a:pt x="2143843" y="3023789"/>
                      <a:pt x="2128332" y="3003014"/>
                      <a:pt x="2108540" y="2986030"/>
                    </a:cubicBezTo>
                    <a:close/>
                    <a:moveTo>
                      <a:pt x="2184340" y="3082534"/>
                    </a:moveTo>
                    <a:cubicBezTo>
                      <a:pt x="2179988" y="3076568"/>
                      <a:pt x="2175848" y="3070462"/>
                      <a:pt x="2171637" y="3064286"/>
                    </a:cubicBezTo>
                    <a:cubicBezTo>
                      <a:pt x="2265614" y="3060145"/>
                      <a:pt x="2353556" y="3014455"/>
                      <a:pt x="2426829" y="2957535"/>
                    </a:cubicBezTo>
                    <a:cubicBezTo>
                      <a:pt x="2491470" y="2907633"/>
                      <a:pt x="2559619" y="2847204"/>
                      <a:pt x="2580254" y="2765579"/>
                    </a:cubicBezTo>
                    <a:cubicBezTo>
                      <a:pt x="2594642" y="2783195"/>
                      <a:pt x="2609100" y="2800741"/>
                      <a:pt x="2623488" y="2818358"/>
                    </a:cubicBezTo>
                    <a:cubicBezTo>
                      <a:pt x="2619066" y="2822007"/>
                      <a:pt x="2615767" y="2827833"/>
                      <a:pt x="2615206" y="2835623"/>
                    </a:cubicBezTo>
                    <a:cubicBezTo>
                      <a:pt x="2575972" y="2960342"/>
                      <a:pt x="2481854" y="3067514"/>
                      <a:pt x="2361347" y="3119171"/>
                    </a:cubicBezTo>
                    <a:cubicBezTo>
                      <a:pt x="2329062" y="3130400"/>
                      <a:pt x="2295794" y="3138191"/>
                      <a:pt x="2263158" y="3147946"/>
                    </a:cubicBezTo>
                    <a:cubicBezTo>
                      <a:pt x="2259298" y="3148929"/>
                      <a:pt x="2249823" y="3152298"/>
                      <a:pt x="2241892" y="3156720"/>
                    </a:cubicBezTo>
                    <a:cubicBezTo>
                      <a:pt x="2222240" y="3132436"/>
                      <a:pt x="2203150" y="3107731"/>
                      <a:pt x="2184340" y="3082534"/>
                    </a:cubicBezTo>
                    <a:close/>
                    <a:moveTo>
                      <a:pt x="2344081" y="3283193"/>
                    </a:moveTo>
                    <a:cubicBezTo>
                      <a:pt x="2344362" y="3279403"/>
                      <a:pt x="2343239" y="3275473"/>
                      <a:pt x="2340291" y="3272385"/>
                    </a:cubicBezTo>
                    <a:cubicBezTo>
                      <a:pt x="2320850" y="3249785"/>
                      <a:pt x="2301479" y="3227115"/>
                      <a:pt x="2281897" y="3204656"/>
                    </a:cubicBezTo>
                    <a:cubicBezTo>
                      <a:pt x="2272984" y="3194339"/>
                      <a:pt x="2264210" y="3183881"/>
                      <a:pt x="2255578" y="3173354"/>
                    </a:cubicBezTo>
                    <a:cubicBezTo>
                      <a:pt x="2314533" y="3166686"/>
                      <a:pt x="2375243" y="3156439"/>
                      <a:pt x="2426478" y="3125487"/>
                    </a:cubicBezTo>
                    <a:cubicBezTo>
                      <a:pt x="2497997" y="3085622"/>
                      <a:pt x="2560251" y="3027649"/>
                      <a:pt x="2601169" y="2956201"/>
                    </a:cubicBezTo>
                    <a:cubicBezTo>
                      <a:pt x="2619908" y="2922793"/>
                      <a:pt x="2639911" y="2888613"/>
                      <a:pt x="2650228" y="2851415"/>
                    </a:cubicBezTo>
                    <a:cubicBezTo>
                      <a:pt x="2676758" y="2884753"/>
                      <a:pt x="2702516" y="2918792"/>
                      <a:pt x="2726098" y="2954727"/>
                    </a:cubicBezTo>
                    <a:cubicBezTo>
                      <a:pt x="2730520" y="2962307"/>
                      <a:pt x="2734169" y="2970659"/>
                      <a:pt x="2736345" y="2979362"/>
                    </a:cubicBezTo>
                    <a:cubicBezTo>
                      <a:pt x="2736345" y="2979502"/>
                      <a:pt x="2736345" y="2979643"/>
                      <a:pt x="2736415" y="2979713"/>
                    </a:cubicBezTo>
                    <a:cubicBezTo>
                      <a:pt x="2737538" y="2989750"/>
                      <a:pt x="2737328" y="2999575"/>
                      <a:pt x="2735924" y="3009191"/>
                    </a:cubicBezTo>
                    <a:cubicBezTo>
                      <a:pt x="2718097" y="3008278"/>
                      <a:pt x="2715430" y="3031510"/>
                      <a:pt x="2709815" y="3045547"/>
                    </a:cubicBezTo>
                    <a:cubicBezTo>
                      <a:pt x="2677109" y="3116995"/>
                      <a:pt x="2621803" y="3174827"/>
                      <a:pt x="2555619" y="3215745"/>
                    </a:cubicBezTo>
                    <a:cubicBezTo>
                      <a:pt x="2533300" y="3227045"/>
                      <a:pt x="2510069" y="3236590"/>
                      <a:pt x="2485785" y="3243328"/>
                    </a:cubicBezTo>
                    <a:cubicBezTo>
                      <a:pt x="2475187" y="3249153"/>
                      <a:pt x="2401071" y="3265015"/>
                      <a:pt x="2368225" y="3281649"/>
                    </a:cubicBezTo>
                    <a:cubicBezTo>
                      <a:pt x="2359943" y="3282351"/>
                      <a:pt x="2351731" y="3282631"/>
                      <a:pt x="2344081" y="3283193"/>
                    </a:cubicBezTo>
                    <a:close/>
                    <a:moveTo>
                      <a:pt x="2788422" y="3421528"/>
                    </a:moveTo>
                    <a:cubicBezTo>
                      <a:pt x="2731292" y="3461533"/>
                      <a:pt x="2659282" y="3481606"/>
                      <a:pt x="2589939" y="3470797"/>
                    </a:cubicBezTo>
                    <a:cubicBezTo>
                      <a:pt x="2529370" y="3455918"/>
                      <a:pt x="2483188" y="3408824"/>
                      <a:pt x="2438971" y="3367415"/>
                    </a:cubicBezTo>
                    <a:cubicBezTo>
                      <a:pt x="2418196" y="3347202"/>
                      <a:pt x="2397071" y="3324392"/>
                      <a:pt x="2373348" y="3306284"/>
                    </a:cubicBezTo>
                    <a:cubicBezTo>
                      <a:pt x="2376717" y="3306424"/>
                      <a:pt x="2380016" y="3306494"/>
                      <a:pt x="2383174" y="3306705"/>
                    </a:cubicBezTo>
                    <a:cubicBezTo>
                      <a:pt x="2414056" y="3308600"/>
                      <a:pt x="2443814" y="3299897"/>
                      <a:pt x="2472941" y="3290703"/>
                    </a:cubicBezTo>
                    <a:cubicBezTo>
                      <a:pt x="2511893" y="3280526"/>
                      <a:pt x="2549092" y="3264454"/>
                      <a:pt x="2582780" y="3242486"/>
                    </a:cubicBezTo>
                    <a:cubicBezTo>
                      <a:pt x="2582851" y="3242486"/>
                      <a:pt x="2582851" y="3242416"/>
                      <a:pt x="2582921" y="3242416"/>
                    </a:cubicBezTo>
                    <a:cubicBezTo>
                      <a:pt x="2606433" y="3230765"/>
                      <a:pt x="2629032" y="3217219"/>
                      <a:pt x="2650439" y="3201708"/>
                    </a:cubicBezTo>
                    <a:cubicBezTo>
                      <a:pt x="2679285" y="3182969"/>
                      <a:pt x="2700480" y="3155035"/>
                      <a:pt x="2720624" y="3127593"/>
                    </a:cubicBezTo>
                    <a:cubicBezTo>
                      <a:pt x="2742170" y="3099238"/>
                      <a:pt x="2761822" y="3065900"/>
                      <a:pt x="2770595" y="3030597"/>
                    </a:cubicBezTo>
                    <a:cubicBezTo>
                      <a:pt x="2773122" y="3026386"/>
                      <a:pt x="2774736" y="3021052"/>
                      <a:pt x="2775719" y="3015086"/>
                    </a:cubicBezTo>
                    <a:cubicBezTo>
                      <a:pt x="2795932" y="3038739"/>
                      <a:pt x="2818742" y="3060075"/>
                      <a:pt x="2835166" y="3086745"/>
                    </a:cubicBezTo>
                    <a:cubicBezTo>
                      <a:pt x="2863380" y="3135945"/>
                      <a:pt x="2905000" y="3183179"/>
                      <a:pt x="2907105" y="3242275"/>
                    </a:cubicBezTo>
                    <a:cubicBezTo>
                      <a:pt x="2902754" y="3316741"/>
                      <a:pt x="2851729" y="3384259"/>
                      <a:pt x="2788422" y="3421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5" name="Google Shape;1055;p24"/>
          <p:cNvGrpSpPr/>
          <p:nvPr/>
        </p:nvGrpSpPr>
        <p:grpSpPr>
          <a:xfrm>
            <a:off x="8001450" y="1832645"/>
            <a:ext cx="628624" cy="631642"/>
            <a:chOff x="8001450" y="1832645"/>
            <a:chExt cx="628624" cy="631642"/>
          </a:xfrm>
        </p:grpSpPr>
        <p:grpSp>
          <p:nvGrpSpPr>
            <p:cNvPr id="1056" name="Google Shape;1056;p24"/>
            <p:cNvGrpSpPr/>
            <p:nvPr/>
          </p:nvGrpSpPr>
          <p:grpSpPr>
            <a:xfrm rot="523881">
              <a:off x="8040278" y="1871245"/>
              <a:ext cx="550818" cy="553611"/>
              <a:chOff x="16080420" y="3743239"/>
              <a:chExt cx="1101649" cy="1107234"/>
            </a:xfrm>
          </p:grpSpPr>
          <p:sp>
            <p:nvSpPr>
              <p:cNvPr id="1057" name="Google Shape;1057;p24"/>
              <p:cNvSpPr/>
              <p:nvPr/>
            </p:nvSpPr>
            <p:spPr>
              <a:xfrm>
                <a:off x="16080420" y="3758967"/>
                <a:ext cx="946316" cy="1067616"/>
              </a:xfrm>
              <a:custGeom>
                <a:avLst/>
                <a:gdLst/>
                <a:ahLst/>
                <a:cxnLst/>
                <a:rect l="l" t="t" r="r" b="b"/>
                <a:pathLst>
                  <a:path w="946316" h="1067616" extrusionOk="0">
                    <a:moveTo>
                      <a:pt x="923632" y="530181"/>
                    </a:moveTo>
                    <a:cubicBezTo>
                      <a:pt x="930190" y="527125"/>
                      <a:pt x="937591" y="525199"/>
                      <a:pt x="943330" y="520703"/>
                    </a:cubicBezTo>
                    <a:cubicBezTo>
                      <a:pt x="949135" y="515034"/>
                      <a:pt x="945767" y="505910"/>
                      <a:pt x="939319" y="502411"/>
                    </a:cubicBezTo>
                    <a:cubicBezTo>
                      <a:pt x="919156" y="490453"/>
                      <a:pt x="893875" y="492070"/>
                      <a:pt x="873335" y="480599"/>
                    </a:cubicBezTo>
                    <a:cubicBezTo>
                      <a:pt x="805114" y="445167"/>
                      <a:pt x="750829" y="389539"/>
                      <a:pt x="697142" y="335505"/>
                    </a:cubicBezTo>
                    <a:cubicBezTo>
                      <a:pt x="675029" y="315995"/>
                      <a:pt x="658301" y="291924"/>
                      <a:pt x="641306" y="268074"/>
                    </a:cubicBezTo>
                    <a:cubicBezTo>
                      <a:pt x="613123" y="232797"/>
                      <a:pt x="586999" y="195726"/>
                      <a:pt x="566925" y="155179"/>
                    </a:cubicBezTo>
                    <a:cubicBezTo>
                      <a:pt x="543416" y="105951"/>
                      <a:pt x="523187" y="54286"/>
                      <a:pt x="500409" y="4593"/>
                    </a:cubicBezTo>
                    <a:cubicBezTo>
                      <a:pt x="498061" y="208"/>
                      <a:pt x="491857" y="-1320"/>
                      <a:pt x="487669" y="1249"/>
                    </a:cubicBezTo>
                    <a:cubicBezTo>
                      <a:pt x="481399" y="4792"/>
                      <a:pt x="482795" y="12277"/>
                      <a:pt x="485719" y="17592"/>
                    </a:cubicBezTo>
                    <a:cubicBezTo>
                      <a:pt x="476901" y="57475"/>
                      <a:pt x="463895" y="97713"/>
                      <a:pt x="444751" y="133986"/>
                    </a:cubicBezTo>
                    <a:cubicBezTo>
                      <a:pt x="432609" y="155245"/>
                      <a:pt x="418096" y="175021"/>
                      <a:pt x="402364" y="193755"/>
                    </a:cubicBezTo>
                    <a:cubicBezTo>
                      <a:pt x="375732" y="225843"/>
                      <a:pt x="348722" y="257732"/>
                      <a:pt x="317835" y="285834"/>
                    </a:cubicBezTo>
                    <a:cubicBezTo>
                      <a:pt x="286018" y="314866"/>
                      <a:pt x="255507" y="344828"/>
                      <a:pt x="221164" y="371291"/>
                    </a:cubicBezTo>
                    <a:cubicBezTo>
                      <a:pt x="176983" y="406657"/>
                      <a:pt x="128990" y="436730"/>
                      <a:pt x="79957" y="464876"/>
                    </a:cubicBezTo>
                    <a:cubicBezTo>
                      <a:pt x="63583" y="474132"/>
                      <a:pt x="46787" y="482680"/>
                      <a:pt x="29571" y="490298"/>
                    </a:cubicBezTo>
                    <a:cubicBezTo>
                      <a:pt x="22459" y="493398"/>
                      <a:pt x="15324" y="496432"/>
                      <a:pt x="8079" y="499200"/>
                    </a:cubicBezTo>
                    <a:cubicBezTo>
                      <a:pt x="4778" y="500130"/>
                      <a:pt x="1986" y="502345"/>
                      <a:pt x="745" y="505578"/>
                    </a:cubicBezTo>
                    <a:cubicBezTo>
                      <a:pt x="-1493" y="510516"/>
                      <a:pt x="1543" y="516695"/>
                      <a:pt x="6750" y="518024"/>
                    </a:cubicBezTo>
                    <a:cubicBezTo>
                      <a:pt x="29970" y="521700"/>
                      <a:pt x="53944" y="517559"/>
                      <a:pt x="77098" y="522608"/>
                    </a:cubicBezTo>
                    <a:cubicBezTo>
                      <a:pt x="103886" y="528365"/>
                      <a:pt x="129345" y="539017"/>
                      <a:pt x="153828" y="551152"/>
                    </a:cubicBezTo>
                    <a:cubicBezTo>
                      <a:pt x="199162" y="574095"/>
                      <a:pt x="242523" y="601178"/>
                      <a:pt x="278794" y="637053"/>
                    </a:cubicBezTo>
                    <a:cubicBezTo>
                      <a:pt x="308418" y="663959"/>
                      <a:pt x="337644" y="691729"/>
                      <a:pt x="358981" y="725898"/>
                    </a:cubicBezTo>
                    <a:cubicBezTo>
                      <a:pt x="392106" y="775304"/>
                      <a:pt x="430282" y="821343"/>
                      <a:pt x="456561" y="875067"/>
                    </a:cubicBezTo>
                    <a:cubicBezTo>
                      <a:pt x="475239" y="910587"/>
                      <a:pt x="494405" y="945266"/>
                      <a:pt x="509671" y="982691"/>
                    </a:cubicBezTo>
                    <a:cubicBezTo>
                      <a:pt x="518224" y="1003640"/>
                      <a:pt x="525336" y="1025143"/>
                      <a:pt x="533379" y="1046247"/>
                    </a:cubicBezTo>
                    <a:cubicBezTo>
                      <a:pt x="536060" y="1052292"/>
                      <a:pt x="537168" y="1059401"/>
                      <a:pt x="541644" y="1064450"/>
                    </a:cubicBezTo>
                    <a:cubicBezTo>
                      <a:pt x="545300" y="1068325"/>
                      <a:pt x="551637" y="1068635"/>
                      <a:pt x="555802" y="1065424"/>
                    </a:cubicBezTo>
                    <a:cubicBezTo>
                      <a:pt x="563136" y="1058161"/>
                      <a:pt x="562161" y="1046513"/>
                      <a:pt x="565086" y="1037101"/>
                    </a:cubicBezTo>
                    <a:cubicBezTo>
                      <a:pt x="572464" y="1004681"/>
                      <a:pt x="579444" y="972083"/>
                      <a:pt x="589525" y="940372"/>
                    </a:cubicBezTo>
                    <a:cubicBezTo>
                      <a:pt x="597967" y="912292"/>
                      <a:pt x="606808" y="884345"/>
                      <a:pt x="617022" y="856885"/>
                    </a:cubicBezTo>
                    <a:cubicBezTo>
                      <a:pt x="633020" y="814766"/>
                      <a:pt x="645339" y="771096"/>
                      <a:pt x="665125" y="730504"/>
                    </a:cubicBezTo>
                    <a:cubicBezTo>
                      <a:pt x="702837" y="653551"/>
                      <a:pt x="792263" y="596616"/>
                      <a:pt x="865625" y="555759"/>
                    </a:cubicBezTo>
                    <a:cubicBezTo>
                      <a:pt x="884414" y="546502"/>
                      <a:pt x="904289" y="538375"/>
                      <a:pt x="923632" y="530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16928898" y="3743239"/>
                <a:ext cx="253171" cy="311414"/>
              </a:xfrm>
              <a:custGeom>
                <a:avLst/>
                <a:gdLst/>
                <a:ahLst/>
                <a:cxnLst/>
                <a:rect l="l" t="t" r="r" b="b"/>
                <a:pathLst>
                  <a:path w="253171" h="311414" extrusionOk="0">
                    <a:moveTo>
                      <a:pt x="209182" y="85982"/>
                    </a:moveTo>
                    <a:cubicBezTo>
                      <a:pt x="184876" y="68908"/>
                      <a:pt x="162962" y="47051"/>
                      <a:pt x="149535" y="20344"/>
                    </a:cubicBezTo>
                    <a:cubicBezTo>
                      <a:pt x="148183" y="17532"/>
                      <a:pt x="146034" y="11375"/>
                      <a:pt x="142135" y="10180"/>
                    </a:cubicBezTo>
                    <a:cubicBezTo>
                      <a:pt x="142644" y="7456"/>
                      <a:pt x="143398" y="4488"/>
                      <a:pt x="142312" y="1787"/>
                    </a:cubicBezTo>
                    <a:cubicBezTo>
                      <a:pt x="141736" y="37"/>
                      <a:pt x="139210" y="-760"/>
                      <a:pt x="138035" y="945"/>
                    </a:cubicBezTo>
                    <a:cubicBezTo>
                      <a:pt x="133028" y="9072"/>
                      <a:pt x="128840" y="18063"/>
                      <a:pt x="123988" y="26434"/>
                    </a:cubicBezTo>
                    <a:cubicBezTo>
                      <a:pt x="113751" y="45368"/>
                      <a:pt x="100435" y="62309"/>
                      <a:pt x="86210" y="78608"/>
                    </a:cubicBezTo>
                    <a:cubicBezTo>
                      <a:pt x="64607" y="104650"/>
                      <a:pt x="36933" y="124514"/>
                      <a:pt x="6157" y="138332"/>
                    </a:cubicBezTo>
                    <a:cubicBezTo>
                      <a:pt x="2168" y="140281"/>
                      <a:pt x="-446" y="144489"/>
                      <a:pt x="63" y="148984"/>
                    </a:cubicBezTo>
                    <a:cubicBezTo>
                      <a:pt x="551" y="155738"/>
                      <a:pt x="7486" y="158684"/>
                      <a:pt x="12781" y="161275"/>
                    </a:cubicBezTo>
                    <a:cubicBezTo>
                      <a:pt x="20448" y="164995"/>
                      <a:pt x="26940" y="168029"/>
                      <a:pt x="34784" y="171993"/>
                    </a:cubicBezTo>
                    <a:cubicBezTo>
                      <a:pt x="34739" y="171971"/>
                      <a:pt x="34651" y="171926"/>
                      <a:pt x="34562" y="171882"/>
                    </a:cubicBezTo>
                    <a:cubicBezTo>
                      <a:pt x="34274" y="171749"/>
                      <a:pt x="34008" y="171616"/>
                      <a:pt x="33720" y="171461"/>
                    </a:cubicBezTo>
                    <a:cubicBezTo>
                      <a:pt x="34119" y="171638"/>
                      <a:pt x="34495" y="171838"/>
                      <a:pt x="34872" y="172037"/>
                    </a:cubicBezTo>
                    <a:cubicBezTo>
                      <a:pt x="35204" y="172214"/>
                      <a:pt x="35559" y="172369"/>
                      <a:pt x="35891" y="172546"/>
                    </a:cubicBezTo>
                    <a:cubicBezTo>
                      <a:pt x="35271" y="172258"/>
                      <a:pt x="35160" y="172214"/>
                      <a:pt x="35049" y="172148"/>
                    </a:cubicBezTo>
                    <a:cubicBezTo>
                      <a:pt x="34983" y="172103"/>
                      <a:pt x="34894" y="172081"/>
                      <a:pt x="34828" y="172037"/>
                    </a:cubicBezTo>
                    <a:cubicBezTo>
                      <a:pt x="82466" y="196706"/>
                      <a:pt x="124032" y="241041"/>
                      <a:pt x="140805" y="292505"/>
                    </a:cubicBezTo>
                    <a:cubicBezTo>
                      <a:pt x="143530" y="298950"/>
                      <a:pt x="144173" y="310000"/>
                      <a:pt x="153058" y="311262"/>
                    </a:cubicBezTo>
                    <a:cubicBezTo>
                      <a:pt x="162032" y="312768"/>
                      <a:pt x="165488" y="302759"/>
                      <a:pt x="166818" y="295628"/>
                    </a:cubicBezTo>
                    <a:cubicBezTo>
                      <a:pt x="169277" y="285707"/>
                      <a:pt x="171471" y="275764"/>
                      <a:pt x="174019" y="265887"/>
                    </a:cubicBezTo>
                    <a:cubicBezTo>
                      <a:pt x="180466" y="240797"/>
                      <a:pt x="187534" y="215685"/>
                      <a:pt x="201117" y="193274"/>
                    </a:cubicBezTo>
                    <a:cubicBezTo>
                      <a:pt x="214987" y="167918"/>
                      <a:pt x="238341" y="149117"/>
                      <a:pt x="252610" y="124270"/>
                    </a:cubicBezTo>
                    <a:cubicBezTo>
                      <a:pt x="258127" y="104296"/>
                      <a:pt x="221479" y="96124"/>
                      <a:pt x="209182" y="8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17086366" y="4557324"/>
                <a:ext cx="44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4" h="88" extrusionOk="0">
                    <a:moveTo>
                      <a:pt x="0" y="0"/>
                    </a:moveTo>
                    <a:cubicBezTo>
                      <a:pt x="22" y="22"/>
                      <a:pt x="22" y="66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22" y="66"/>
                      <a:pt x="0" y="2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16910567" y="4534902"/>
                <a:ext cx="268185" cy="315571"/>
              </a:xfrm>
              <a:custGeom>
                <a:avLst/>
                <a:gdLst/>
                <a:ahLst/>
                <a:cxnLst/>
                <a:rect l="l" t="t" r="r" b="b"/>
                <a:pathLst>
                  <a:path w="268185" h="315571" extrusionOk="0">
                    <a:moveTo>
                      <a:pt x="259264" y="128385"/>
                    </a:moveTo>
                    <a:cubicBezTo>
                      <a:pt x="246257" y="116139"/>
                      <a:pt x="231412" y="106018"/>
                      <a:pt x="219425" y="92687"/>
                    </a:cubicBezTo>
                    <a:cubicBezTo>
                      <a:pt x="200570" y="72159"/>
                      <a:pt x="188162" y="47290"/>
                      <a:pt x="175842" y="22510"/>
                    </a:cubicBezTo>
                    <a:cubicBezTo>
                      <a:pt x="175864" y="22576"/>
                      <a:pt x="175887" y="22621"/>
                      <a:pt x="175909" y="22665"/>
                    </a:cubicBezTo>
                    <a:cubicBezTo>
                      <a:pt x="173228" y="17727"/>
                      <a:pt x="171455" y="12434"/>
                      <a:pt x="170414" y="6920"/>
                    </a:cubicBezTo>
                    <a:cubicBezTo>
                      <a:pt x="169904" y="4617"/>
                      <a:pt x="168109" y="2513"/>
                      <a:pt x="166093" y="1317"/>
                    </a:cubicBezTo>
                    <a:cubicBezTo>
                      <a:pt x="157851" y="-3400"/>
                      <a:pt x="149298" y="5436"/>
                      <a:pt x="152732" y="13829"/>
                    </a:cubicBezTo>
                    <a:cubicBezTo>
                      <a:pt x="114888" y="66423"/>
                      <a:pt x="75958" y="95965"/>
                      <a:pt x="13652" y="114965"/>
                    </a:cubicBezTo>
                    <a:cubicBezTo>
                      <a:pt x="-27205" y="127743"/>
                      <a:pt x="35477" y="161425"/>
                      <a:pt x="47863" y="173383"/>
                    </a:cubicBezTo>
                    <a:cubicBezTo>
                      <a:pt x="62974" y="185696"/>
                      <a:pt x="74828" y="201596"/>
                      <a:pt x="82229" y="219622"/>
                    </a:cubicBezTo>
                    <a:cubicBezTo>
                      <a:pt x="89696" y="237117"/>
                      <a:pt x="94504" y="254877"/>
                      <a:pt x="96586" y="274497"/>
                    </a:cubicBezTo>
                    <a:cubicBezTo>
                      <a:pt x="97539" y="283377"/>
                      <a:pt x="98204" y="292280"/>
                      <a:pt x="99112" y="301182"/>
                    </a:cubicBezTo>
                    <a:cubicBezTo>
                      <a:pt x="99400" y="306320"/>
                      <a:pt x="100619" y="311856"/>
                      <a:pt x="105538" y="314491"/>
                    </a:cubicBezTo>
                    <a:cubicBezTo>
                      <a:pt x="120826" y="320714"/>
                      <a:pt x="128160" y="298436"/>
                      <a:pt x="135539" y="288891"/>
                    </a:cubicBezTo>
                    <a:cubicBezTo>
                      <a:pt x="151026" y="263558"/>
                      <a:pt x="168109" y="239242"/>
                      <a:pt x="187652" y="216566"/>
                    </a:cubicBezTo>
                    <a:cubicBezTo>
                      <a:pt x="206751" y="191941"/>
                      <a:pt x="235112" y="177480"/>
                      <a:pt x="258909" y="158059"/>
                    </a:cubicBezTo>
                    <a:cubicBezTo>
                      <a:pt x="272137" y="149511"/>
                      <a:pt x="270276" y="137885"/>
                      <a:pt x="25926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24"/>
            <p:cNvSpPr/>
            <p:nvPr/>
          </p:nvSpPr>
          <p:spPr>
            <a:xfrm rot="533899">
              <a:off x="8040017" y="1874250"/>
              <a:ext cx="474133" cy="534908"/>
            </a:xfrm>
            <a:custGeom>
              <a:avLst/>
              <a:gdLst/>
              <a:ahLst/>
              <a:cxnLst/>
              <a:rect l="l" t="t" r="r" b="b"/>
              <a:pathLst>
                <a:path w="946316" h="1067616" extrusionOk="0">
                  <a:moveTo>
                    <a:pt x="541644" y="1064450"/>
                  </a:moveTo>
                  <a:cubicBezTo>
                    <a:pt x="537168" y="1059401"/>
                    <a:pt x="536060" y="1052292"/>
                    <a:pt x="533379" y="1046247"/>
                  </a:cubicBezTo>
                  <a:cubicBezTo>
                    <a:pt x="525336" y="1025143"/>
                    <a:pt x="518224" y="1003640"/>
                    <a:pt x="509671" y="982691"/>
                  </a:cubicBezTo>
                  <a:cubicBezTo>
                    <a:pt x="494405" y="945266"/>
                    <a:pt x="475239" y="910587"/>
                    <a:pt x="456561" y="875067"/>
                  </a:cubicBezTo>
                  <a:cubicBezTo>
                    <a:pt x="430282" y="821343"/>
                    <a:pt x="392106" y="775304"/>
                    <a:pt x="358981" y="725898"/>
                  </a:cubicBezTo>
                  <a:cubicBezTo>
                    <a:pt x="337644" y="691729"/>
                    <a:pt x="308418" y="663959"/>
                    <a:pt x="278794" y="637053"/>
                  </a:cubicBezTo>
                  <a:cubicBezTo>
                    <a:pt x="242523" y="601178"/>
                    <a:pt x="199162" y="574095"/>
                    <a:pt x="153828" y="551152"/>
                  </a:cubicBezTo>
                  <a:cubicBezTo>
                    <a:pt x="129345" y="539017"/>
                    <a:pt x="103886" y="528365"/>
                    <a:pt x="77098" y="522608"/>
                  </a:cubicBezTo>
                  <a:cubicBezTo>
                    <a:pt x="53944" y="517559"/>
                    <a:pt x="29970" y="521700"/>
                    <a:pt x="6750" y="518024"/>
                  </a:cubicBezTo>
                  <a:cubicBezTo>
                    <a:pt x="1543" y="516695"/>
                    <a:pt x="-1493" y="510516"/>
                    <a:pt x="745" y="505578"/>
                  </a:cubicBezTo>
                  <a:cubicBezTo>
                    <a:pt x="1986" y="502345"/>
                    <a:pt x="4778" y="500130"/>
                    <a:pt x="8079" y="499200"/>
                  </a:cubicBezTo>
                  <a:cubicBezTo>
                    <a:pt x="15324" y="496432"/>
                    <a:pt x="22459" y="493398"/>
                    <a:pt x="29571" y="490298"/>
                  </a:cubicBezTo>
                  <a:cubicBezTo>
                    <a:pt x="46787" y="482680"/>
                    <a:pt x="63583" y="474132"/>
                    <a:pt x="79957" y="464876"/>
                  </a:cubicBezTo>
                  <a:cubicBezTo>
                    <a:pt x="128990" y="436730"/>
                    <a:pt x="176983" y="406657"/>
                    <a:pt x="221164" y="371291"/>
                  </a:cubicBezTo>
                  <a:cubicBezTo>
                    <a:pt x="255507" y="344828"/>
                    <a:pt x="286018" y="314866"/>
                    <a:pt x="317835" y="285834"/>
                  </a:cubicBezTo>
                  <a:cubicBezTo>
                    <a:pt x="348722" y="257732"/>
                    <a:pt x="375732" y="225843"/>
                    <a:pt x="402364" y="193755"/>
                  </a:cubicBezTo>
                  <a:cubicBezTo>
                    <a:pt x="418096" y="175021"/>
                    <a:pt x="432609" y="155245"/>
                    <a:pt x="444751" y="133986"/>
                  </a:cubicBezTo>
                  <a:cubicBezTo>
                    <a:pt x="463895" y="97713"/>
                    <a:pt x="476901" y="57475"/>
                    <a:pt x="485719" y="17592"/>
                  </a:cubicBezTo>
                  <a:cubicBezTo>
                    <a:pt x="482795" y="12277"/>
                    <a:pt x="481399" y="4792"/>
                    <a:pt x="487669" y="1249"/>
                  </a:cubicBezTo>
                  <a:cubicBezTo>
                    <a:pt x="491857" y="-1320"/>
                    <a:pt x="498061" y="208"/>
                    <a:pt x="500409" y="4593"/>
                  </a:cubicBezTo>
                  <a:cubicBezTo>
                    <a:pt x="523187" y="54286"/>
                    <a:pt x="543416" y="105951"/>
                    <a:pt x="566925" y="155179"/>
                  </a:cubicBezTo>
                  <a:cubicBezTo>
                    <a:pt x="586999" y="195726"/>
                    <a:pt x="613123" y="232797"/>
                    <a:pt x="641306" y="268074"/>
                  </a:cubicBezTo>
                  <a:cubicBezTo>
                    <a:pt x="658301" y="291924"/>
                    <a:pt x="675029" y="315995"/>
                    <a:pt x="697142" y="335505"/>
                  </a:cubicBezTo>
                  <a:cubicBezTo>
                    <a:pt x="750829" y="389539"/>
                    <a:pt x="805114" y="445167"/>
                    <a:pt x="873335" y="480599"/>
                  </a:cubicBezTo>
                  <a:cubicBezTo>
                    <a:pt x="893875" y="492070"/>
                    <a:pt x="919156" y="490453"/>
                    <a:pt x="939319" y="502411"/>
                  </a:cubicBezTo>
                  <a:cubicBezTo>
                    <a:pt x="945767" y="505910"/>
                    <a:pt x="949135" y="515034"/>
                    <a:pt x="943330" y="520703"/>
                  </a:cubicBezTo>
                  <a:cubicBezTo>
                    <a:pt x="937591" y="525199"/>
                    <a:pt x="930190" y="527125"/>
                    <a:pt x="923632" y="530181"/>
                  </a:cubicBezTo>
                  <a:cubicBezTo>
                    <a:pt x="904289" y="538375"/>
                    <a:pt x="884414" y="546502"/>
                    <a:pt x="865625" y="555759"/>
                  </a:cubicBezTo>
                  <a:cubicBezTo>
                    <a:pt x="792263" y="596616"/>
                    <a:pt x="702837" y="653551"/>
                    <a:pt x="665125" y="730504"/>
                  </a:cubicBezTo>
                  <a:cubicBezTo>
                    <a:pt x="645339" y="771096"/>
                    <a:pt x="633020" y="814766"/>
                    <a:pt x="617022" y="856885"/>
                  </a:cubicBezTo>
                  <a:cubicBezTo>
                    <a:pt x="606808" y="884345"/>
                    <a:pt x="597967" y="912292"/>
                    <a:pt x="589525" y="940372"/>
                  </a:cubicBezTo>
                  <a:cubicBezTo>
                    <a:pt x="579444" y="972083"/>
                    <a:pt x="572464" y="1004681"/>
                    <a:pt x="565086" y="1037101"/>
                  </a:cubicBezTo>
                  <a:cubicBezTo>
                    <a:pt x="562161" y="1046513"/>
                    <a:pt x="563136" y="1058161"/>
                    <a:pt x="555802" y="1065424"/>
                  </a:cubicBezTo>
                  <a:cubicBezTo>
                    <a:pt x="551637" y="1068635"/>
                    <a:pt x="545300" y="1068325"/>
                    <a:pt x="541644" y="1064450"/>
                  </a:cubicBezTo>
                  <a:close/>
                  <a:moveTo>
                    <a:pt x="401124" y="753956"/>
                  </a:moveTo>
                  <a:cubicBezTo>
                    <a:pt x="436996" y="799574"/>
                    <a:pt x="465579" y="850021"/>
                    <a:pt x="491813" y="901663"/>
                  </a:cubicBezTo>
                  <a:cubicBezTo>
                    <a:pt x="514125" y="942764"/>
                    <a:pt x="532161" y="985902"/>
                    <a:pt x="547360" y="1030103"/>
                  </a:cubicBezTo>
                  <a:cubicBezTo>
                    <a:pt x="562006" y="959882"/>
                    <a:pt x="583676" y="891476"/>
                    <a:pt x="608824" y="824355"/>
                  </a:cubicBezTo>
                  <a:cubicBezTo>
                    <a:pt x="620168" y="792864"/>
                    <a:pt x="630206" y="760821"/>
                    <a:pt x="644298" y="730416"/>
                  </a:cubicBezTo>
                  <a:cubicBezTo>
                    <a:pt x="657503" y="699546"/>
                    <a:pt x="677710" y="672640"/>
                    <a:pt x="702216" y="649808"/>
                  </a:cubicBezTo>
                  <a:cubicBezTo>
                    <a:pt x="718302" y="633709"/>
                    <a:pt x="734809" y="617897"/>
                    <a:pt x="753443" y="604721"/>
                  </a:cubicBezTo>
                  <a:cubicBezTo>
                    <a:pt x="803651" y="567628"/>
                    <a:pt x="857560" y="535452"/>
                    <a:pt x="915966" y="513019"/>
                  </a:cubicBezTo>
                  <a:cubicBezTo>
                    <a:pt x="901209" y="509166"/>
                    <a:pt x="885921" y="506973"/>
                    <a:pt x="871917" y="500640"/>
                  </a:cubicBezTo>
                  <a:cubicBezTo>
                    <a:pt x="847101" y="488903"/>
                    <a:pt x="823460" y="474066"/>
                    <a:pt x="801768" y="457258"/>
                  </a:cubicBezTo>
                  <a:cubicBezTo>
                    <a:pt x="765940" y="428204"/>
                    <a:pt x="730887" y="398242"/>
                    <a:pt x="699579" y="364271"/>
                  </a:cubicBezTo>
                  <a:cubicBezTo>
                    <a:pt x="674786" y="340931"/>
                    <a:pt x="651100" y="316615"/>
                    <a:pt x="632510" y="287893"/>
                  </a:cubicBezTo>
                  <a:cubicBezTo>
                    <a:pt x="612591" y="260788"/>
                    <a:pt x="590766" y="235100"/>
                    <a:pt x="573904" y="205869"/>
                  </a:cubicBezTo>
                  <a:cubicBezTo>
                    <a:pt x="539938" y="152411"/>
                    <a:pt x="519930" y="91800"/>
                    <a:pt x="493053" y="34777"/>
                  </a:cubicBezTo>
                  <a:cubicBezTo>
                    <a:pt x="472425" y="139412"/>
                    <a:pt x="434381" y="182616"/>
                    <a:pt x="366381" y="260301"/>
                  </a:cubicBezTo>
                  <a:cubicBezTo>
                    <a:pt x="326587" y="302177"/>
                    <a:pt x="283780" y="341396"/>
                    <a:pt x="239621" y="378643"/>
                  </a:cubicBezTo>
                  <a:cubicBezTo>
                    <a:pt x="180616" y="426122"/>
                    <a:pt x="116449" y="467467"/>
                    <a:pt x="48715" y="501348"/>
                  </a:cubicBezTo>
                  <a:cubicBezTo>
                    <a:pt x="103820" y="501902"/>
                    <a:pt x="153939" y="529473"/>
                    <a:pt x="200934" y="555559"/>
                  </a:cubicBezTo>
                  <a:cubicBezTo>
                    <a:pt x="251718" y="583395"/>
                    <a:pt x="293573" y="624009"/>
                    <a:pt x="334409" y="664468"/>
                  </a:cubicBezTo>
                  <a:cubicBezTo>
                    <a:pt x="360842" y="691042"/>
                    <a:pt x="378989" y="724060"/>
                    <a:pt x="401124" y="753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 rot="533899">
              <a:off x="8491923" y="1906317"/>
              <a:ext cx="126846" cy="156028"/>
            </a:xfrm>
            <a:custGeom>
              <a:avLst/>
              <a:gdLst/>
              <a:ahLst/>
              <a:cxnLst/>
              <a:rect l="l" t="t" r="r" b="b"/>
              <a:pathLst>
                <a:path w="253171" h="311414" extrusionOk="0">
                  <a:moveTo>
                    <a:pt x="153058" y="311262"/>
                  </a:moveTo>
                  <a:cubicBezTo>
                    <a:pt x="144173" y="310000"/>
                    <a:pt x="143530" y="298950"/>
                    <a:pt x="140805" y="292505"/>
                  </a:cubicBezTo>
                  <a:cubicBezTo>
                    <a:pt x="124032" y="241041"/>
                    <a:pt x="82466" y="196706"/>
                    <a:pt x="34828" y="172037"/>
                  </a:cubicBezTo>
                  <a:cubicBezTo>
                    <a:pt x="34894" y="172081"/>
                    <a:pt x="34983" y="172103"/>
                    <a:pt x="35049" y="172148"/>
                  </a:cubicBezTo>
                  <a:cubicBezTo>
                    <a:pt x="35160" y="172214"/>
                    <a:pt x="35271" y="172258"/>
                    <a:pt x="35891" y="172546"/>
                  </a:cubicBezTo>
                  <a:cubicBezTo>
                    <a:pt x="35559" y="172369"/>
                    <a:pt x="35204" y="172214"/>
                    <a:pt x="34872" y="172037"/>
                  </a:cubicBezTo>
                  <a:cubicBezTo>
                    <a:pt x="34495" y="171838"/>
                    <a:pt x="34119" y="171638"/>
                    <a:pt x="33720" y="171461"/>
                  </a:cubicBezTo>
                  <a:cubicBezTo>
                    <a:pt x="34008" y="171616"/>
                    <a:pt x="34274" y="171749"/>
                    <a:pt x="34562" y="171882"/>
                  </a:cubicBezTo>
                  <a:cubicBezTo>
                    <a:pt x="34651" y="171926"/>
                    <a:pt x="34739" y="171971"/>
                    <a:pt x="34784" y="171993"/>
                  </a:cubicBezTo>
                  <a:cubicBezTo>
                    <a:pt x="26940" y="168029"/>
                    <a:pt x="20448" y="164995"/>
                    <a:pt x="12781" y="161275"/>
                  </a:cubicBezTo>
                  <a:cubicBezTo>
                    <a:pt x="7486" y="158684"/>
                    <a:pt x="551" y="155738"/>
                    <a:pt x="63" y="148984"/>
                  </a:cubicBezTo>
                  <a:cubicBezTo>
                    <a:pt x="-446" y="144489"/>
                    <a:pt x="2168" y="140281"/>
                    <a:pt x="6157" y="138332"/>
                  </a:cubicBezTo>
                  <a:cubicBezTo>
                    <a:pt x="36933" y="124514"/>
                    <a:pt x="64607" y="104650"/>
                    <a:pt x="86210" y="78608"/>
                  </a:cubicBezTo>
                  <a:cubicBezTo>
                    <a:pt x="100435" y="62309"/>
                    <a:pt x="113751" y="45368"/>
                    <a:pt x="123988" y="26434"/>
                  </a:cubicBezTo>
                  <a:cubicBezTo>
                    <a:pt x="128840" y="18063"/>
                    <a:pt x="133028" y="9072"/>
                    <a:pt x="138035" y="945"/>
                  </a:cubicBezTo>
                  <a:cubicBezTo>
                    <a:pt x="139210" y="-760"/>
                    <a:pt x="141736" y="37"/>
                    <a:pt x="142312" y="1787"/>
                  </a:cubicBezTo>
                  <a:cubicBezTo>
                    <a:pt x="143398" y="4488"/>
                    <a:pt x="142644" y="7456"/>
                    <a:pt x="142135" y="10180"/>
                  </a:cubicBezTo>
                  <a:cubicBezTo>
                    <a:pt x="146034" y="11375"/>
                    <a:pt x="148183" y="17532"/>
                    <a:pt x="149535" y="20344"/>
                  </a:cubicBezTo>
                  <a:cubicBezTo>
                    <a:pt x="162962" y="47051"/>
                    <a:pt x="184876" y="68908"/>
                    <a:pt x="209182" y="85982"/>
                  </a:cubicBezTo>
                  <a:cubicBezTo>
                    <a:pt x="221479" y="96124"/>
                    <a:pt x="258127" y="104296"/>
                    <a:pt x="252610" y="124270"/>
                  </a:cubicBezTo>
                  <a:cubicBezTo>
                    <a:pt x="238341" y="149117"/>
                    <a:pt x="214987" y="167918"/>
                    <a:pt x="201117" y="193274"/>
                  </a:cubicBezTo>
                  <a:cubicBezTo>
                    <a:pt x="187534" y="215685"/>
                    <a:pt x="180466" y="240797"/>
                    <a:pt x="174019" y="265887"/>
                  </a:cubicBezTo>
                  <a:cubicBezTo>
                    <a:pt x="171471" y="275764"/>
                    <a:pt x="169277" y="285707"/>
                    <a:pt x="166818" y="295628"/>
                  </a:cubicBezTo>
                  <a:cubicBezTo>
                    <a:pt x="165488" y="302759"/>
                    <a:pt x="162032" y="312768"/>
                    <a:pt x="153058" y="311262"/>
                  </a:cubicBezTo>
                  <a:close/>
                  <a:moveTo>
                    <a:pt x="33166" y="150889"/>
                  </a:moveTo>
                  <a:cubicBezTo>
                    <a:pt x="84681" y="174318"/>
                    <a:pt x="131699" y="219560"/>
                    <a:pt x="153102" y="272331"/>
                  </a:cubicBezTo>
                  <a:cubicBezTo>
                    <a:pt x="168989" y="200316"/>
                    <a:pt x="186537" y="175780"/>
                    <a:pt x="232934" y="120971"/>
                  </a:cubicBezTo>
                  <a:cubicBezTo>
                    <a:pt x="218222" y="111847"/>
                    <a:pt x="201936" y="105314"/>
                    <a:pt x="188509" y="94153"/>
                  </a:cubicBezTo>
                  <a:cubicBezTo>
                    <a:pt x="166795" y="77057"/>
                    <a:pt x="147098" y="56175"/>
                    <a:pt x="134180" y="31594"/>
                  </a:cubicBezTo>
                  <a:cubicBezTo>
                    <a:pt x="124209" y="55045"/>
                    <a:pt x="108234" y="75086"/>
                    <a:pt x="91949" y="94397"/>
                  </a:cubicBezTo>
                  <a:cubicBezTo>
                    <a:pt x="73691" y="116365"/>
                    <a:pt x="51158" y="134280"/>
                    <a:pt x="25832" y="147456"/>
                  </a:cubicBezTo>
                  <a:cubicBezTo>
                    <a:pt x="28291" y="148608"/>
                    <a:pt x="30729" y="149737"/>
                    <a:pt x="33166" y="150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 rot="533899">
              <a:off x="8422553" y="2296736"/>
              <a:ext cx="134369" cy="158111"/>
            </a:xfrm>
            <a:custGeom>
              <a:avLst/>
              <a:gdLst/>
              <a:ahLst/>
              <a:cxnLst/>
              <a:rect l="l" t="t" r="r" b="b"/>
              <a:pathLst>
                <a:path w="268185" h="315571" extrusionOk="0">
                  <a:moveTo>
                    <a:pt x="105538" y="314491"/>
                  </a:moveTo>
                  <a:cubicBezTo>
                    <a:pt x="100619" y="311856"/>
                    <a:pt x="99400" y="306320"/>
                    <a:pt x="99112" y="301182"/>
                  </a:cubicBezTo>
                  <a:cubicBezTo>
                    <a:pt x="98204" y="292280"/>
                    <a:pt x="97539" y="283377"/>
                    <a:pt x="96586" y="274497"/>
                  </a:cubicBezTo>
                  <a:cubicBezTo>
                    <a:pt x="94504" y="254877"/>
                    <a:pt x="89696" y="237117"/>
                    <a:pt x="82229" y="219622"/>
                  </a:cubicBezTo>
                  <a:cubicBezTo>
                    <a:pt x="74828" y="201596"/>
                    <a:pt x="62974" y="185696"/>
                    <a:pt x="47863" y="173383"/>
                  </a:cubicBezTo>
                  <a:cubicBezTo>
                    <a:pt x="35477" y="161425"/>
                    <a:pt x="-27205" y="127743"/>
                    <a:pt x="13652" y="114965"/>
                  </a:cubicBezTo>
                  <a:cubicBezTo>
                    <a:pt x="75958" y="95965"/>
                    <a:pt x="114888" y="66423"/>
                    <a:pt x="152732" y="13829"/>
                  </a:cubicBezTo>
                  <a:cubicBezTo>
                    <a:pt x="149298" y="5436"/>
                    <a:pt x="157851" y="-3400"/>
                    <a:pt x="166093" y="1317"/>
                  </a:cubicBezTo>
                  <a:cubicBezTo>
                    <a:pt x="168109" y="2513"/>
                    <a:pt x="169904" y="4617"/>
                    <a:pt x="170414" y="6920"/>
                  </a:cubicBezTo>
                  <a:cubicBezTo>
                    <a:pt x="171455" y="12434"/>
                    <a:pt x="173228" y="17727"/>
                    <a:pt x="175909" y="22665"/>
                  </a:cubicBezTo>
                  <a:cubicBezTo>
                    <a:pt x="175887" y="22621"/>
                    <a:pt x="175864" y="22576"/>
                    <a:pt x="175842" y="22510"/>
                  </a:cubicBezTo>
                  <a:cubicBezTo>
                    <a:pt x="175820" y="22488"/>
                    <a:pt x="175798" y="22444"/>
                    <a:pt x="175798" y="22421"/>
                  </a:cubicBezTo>
                  <a:cubicBezTo>
                    <a:pt x="188139" y="47224"/>
                    <a:pt x="200547" y="72137"/>
                    <a:pt x="219425" y="92687"/>
                  </a:cubicBezTo>
                  <a:cubicBezTo>
                    <a:pt x="231412" y="106018"/>
                    <a:pt x="246257" y="116139"/>
                    <a:pt x="259264" y="128385"/>
                  </a:cubicBezTo>
                  <a:cubicBezTo>
                    <a:pt x="270276" y="137885"/>
                    <a:pt x="272137" y="149511"/>
                    <a:pt x="258909" y="158059"/>
                  </a:cubicBezTo>
                  <a:cubicBezTo>
                    <a:pt x="235112" y="177480"/>
                    <a:pt x="206751" y="191941"/>
                    <a:pt x="187652" y="216566"/>
                  </a:cubicBezTo>
                  <a:cubicBezTo>
                    <a:pt x="168109" y="239242"/>
                    <a:pt x="151026" y="263558"/>
                    <a:pt x="135539" y="288891"/>
                  </a:cubicBezTo>
                  <a:cubicBezTo>
                    <a:pt x="128160" y="298436"/>
                    <a:pt x="120826" y="320714"/>
                    <a:pt x="105538" y="314491"/>
                  </a:cubicBezTo>
                  <a:close/>
                  <a:moveTo>
                    <a:pt x="115708" y="278749"/>
                  </a:moveTo>
                  <a:cubicBezTo>
                    <a:pt x="115885" y="280676"/>
                    <a:pt x="116062" y="282602"/>
                    <a:pt x="116218" y="284529"/>
                  </a:cubicBezTo>
                  <a:cubicBezTo>
                    <a:pt x="137976" y="249097"/>
                    <a:pt x="161706" y="214285"/>
                    <a:pt x="191596" y="185164"/>
                  </a:cubicBezTo>
                  <a:cubicBezTo>
                    <a:pt x="208679" y="169154"/>
                    <a:pt x="229750" y="158369"/>
                    <a:pt x="247520" y="143178"/>
                  </a:cubicBezTo>
                  <a:cubicBezTo>
                    <a:pt x="232564" y="128894"/>
                    <a:pt x="214927" y="117357"/>
                    <a:pt x="201899" y="101102"/>
                  </a:cubicBezTo>
                  <a:cubicBezTo>
                    <a:pt x="182312" y="78980"/>
                    <a:pt x="169594" y="51941"/>
                    <a:pt x="156566" y="25677"/>
                  </a:cubicBezTo>
                  <a:cubicBezTo>
                    <a:pt x="125546" y="78293"/>
                    <a:pt x="77952" y="110315"/>
                    <a:pt x="21009" y="129846"/>
                  </a:cubicBezTo>
                  <a:cubicBezTo>
                    <a:pt x="38468" y="145370"/>
                    <a:pt x="59606" y="156620"/>
                    <a:pt x="75138" y="174358"/>
                  </a:cubicBezTo>
                  <a:cubicBezTo>
                    <a:pt x="100575" y="202792"/>
                    <a:pt x="112229" y="241523"/>
                    <a:pt x="115708" y="278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 rot="533899">
              <a:off x="8064513" y="1892292"/>
              <a:ext cx="434507" cy="498688"/>
            </a:xfrm>
            <a:custGeom>
              <a:avLst/>
              <a:gdLst/>
              <a:ahLst/>
              <a:cxnLst/>
              <a:rect l="l" t="t" r="r" b="b"/>
              <a:pathLst>
                <a:path w="867228" h="995326" extrusionOk="0">
                  <a:moveTo>
                    <a:pt x="823180" y="465863"/>
                  </a:moveTo>
                  <a:cubicBezTo>
                    <a:pt x="837183" y="472197"/>
                    <a:pt x="852472" y="474389"/>
                    <a:pt x="867228" y="478242"/>
                  </a:cubicBezTo>
                  <a:cubicBezTo>
                    <a:pt x="808844" y="500675"/>
                    <a:pt x="754936" y="532829"/>
                    <a:pt x="704706" y="569944"/>
                  </a:cubicBezTo>
                  <a:cubicBezTo>
                    <a:pt x="686094" y="583098"/>
                    <a:pt x="669565" y="598910"/>
                    <a:pt x="653479" y="615031"/>
                  </a:cubicBezTo>
                  <a:cubicBezTo>
                    <a:pt x="628973" y="637841"/>
                    <a:pt x="608766" y="664747"/>
                    <a:pt x="595560" y="695639"/>
                  </a:cubicBezTo>
                  <a:cubicBezTo>
                    <a:pt x="581468" y="726022"/>
                    <a:pt x="571431" y="758088"/>
                    <a:pt x="560087" y="789578"/>
                  </a:cubicBezTo>
                  <a:cubicBezTo>
                    <a:pt x="534938" y="856699"/>
                    <a:pt x="513269" y="925105"/>
                    <a:pt x="498623" y="995326"/>
                  </a:cubicBezTo>
                  <a:cubicBezTo>
                    <a:pt x="483401" y="951125"/>
                    <a:pt x="465365" y="908009"/>
                    <a:pt x="443053" y="866908"/>
                  </a:cubicBezTo>
                  <a:cubicBezTo>
                    <a:pt x="416841" y="815266"/>
                    <a:pt x="388259" y="764820"/>
                    <a:pt x="352364" y="719201"/>
                  </a:cubicBezTo>
                  <a:cubicBezTo>
                    <a:pt x="330229" y="689283"/>
                    <a:pt x="312083" y="656288"/>
                    <a:pt x="285693" y="629691"/>
                  </a:cubicBezTo>
                  <a:cubicBezTo>
                    <a:pt x="244858" y="589255"/>
                    <a:pt x="203003" y="548641"/>
                    <a:pt x="152219" y="520783"/>
                  </a:cubicBezTo>
                  <a:cubicBezTo>
                    <a:pt x="105246" y="494674"/>
                    <a:pt x="55105" y="467103"/>
                    <a:pt x="0" y="466572"/>
                  </a:cubicBezTo>
                  <a:cubicBezTo>
                    <a:pt x="67734" y="432712"/>
                    <a:pt x="131923" y="391368"/>
                    <a:pt x="190905" y="343867"/>
                  </a:cubicBezTo>
                  <a:cubicBezTo>
                    <a:pt x="235087" y="306619"/>
                    <a:pt x="277872" y="267378"/>
                    <a:pt x="317666" y="225524"/>
                  </a:cubicBezTo>
                  <a:cubicBezTo>
                    <a:pt x="385666" y="147840"/>
                    <a:pt x="423710" y="104635"/>
                    <a:pt x="444360" y="0"/>
                  </a:cubicBezTo>
                  <a:cubicBezTo>
                    <a:pt x="471237" y="57045"/>
                    <a:pt x="491223" y="117634"/>
                    <a:pt x="525189" y="171114"/>
                  </a:cubicBezTo>
                  <a:cubicBezTo>
                    <a:pt x="542051" y="200345"/>
                    <a:pt x="563876" y="226033"/>
                    <a:pt x="583795" y="253139"/>
                  </a:cubicBezTo>
                  <a:cubicBezTo>
                    <a:pt x="602385" y="281839"/>
                    <a:pt x="626071" y="306154"/>
                    <a:pt x="650864" y="329517"/>
                  </a:cubicBezTo>
                  <a:cubicBezTo>
                    <a:pt x="682172" y="363487"/>
                    <a:pt x="717225" y="393449"/>
                    <a:pt x="753053" y="422503"/>
                  </a:cubicBezTo>
                  <a:cubicBezTo>
                    <a:pt x="774745" y="439289"/>
                    <a:pt x="798364" y="454126"/>
                    <a:pt x="823180" y="465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 rot="533899">
              <a:off x="8505181" y="1922320"/>
              <a:ext cx="103753" cy="120605"/>
            </a:xfrm>
            <a:custGeom>
              <a:avLst/>
              <a:gdLst/>
              <a:ahLst/>
              <a:cxnLst/>
              <a:rect l="l" t="t" r="r" b="b"/>
              <a:pathLst>
                <a:path w="207080" h="240715" extrusionOk="0">
                  <a:moveTo>
                    <a:pt x="162655" y="62559"/>
                  </a:moveTo>
                  <a:cubicBezTo>
                    <a:pt x="176082" y="73721"/>
                    <a:pt x="192368" y="80231"/>
                    <a:pt x="207080" y="89377"/>
                  </a:cubicBezTo>
                  <a:cubicBezTo>
                    <a:pt x="160683" y="144186"/>
                    <a:pt x="143135" y="168722"/>
                    <a:pt x="127270" y="240716"/>
                  </a:cubicBezTo>
                  <a:cubicBezTo>
                    <a:pt x="105867" y="187966"/>
                    <a:pt x="58849" y="142724"/>
                    <a:pt x="7312" y="119295"/>
                  </a:cubicBezTo>
                  <a:cubicBezTo>
                    <a:pt x="4897" y="118143"/>
                    <a:pt x="2437" y="117014"/>
                    <a:pt x="0" y="115862"/>
                  </a:cubicBezTo>
                  <a:cubicBezTo>
                    <a:pt x="25326" y="102686"/>
                    <a:pt x="47859" y="84793"/>
                    <a:pt x="66117" y="62803"/>
                  </a:cubicBezTo>
                  <a:cubicBezTo>
                    <a:pt x="82402" y="43471"/>
                    <a:pt x="98400" y="23429"/>
                    <a:pt x="108348" y="0"/>
                  </a:cubicBezTo>
                  <a:cubicBezTo>
                    <a:pt x="121244" y="24603"/>
                    <a:pt x="140963" y="45464"/>
                    <a:pt x="162655" y="62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 rot="533899">
              <a:off x="8433309" y="2309577"/>
              <a:ext cx="113489" cy="129693"/>
            </a:xfrm>
            <a:custGeom>
              <a:avLst/>
              <a:gdLst/>
              <a:ahLst/>
              <a:cxnLst/>
              <a:rect l="l" t="t" r="r" b="b"/>
              <a:pathLst>
                <a:path w="226511" h="258852" extrusionOk="0">
                  <a:moveTo>
                    <a:pt x="180890" y="75404"/>
                  </a:moveTo>
                  <a:cubicBezTo>
                    <a:pt x="193941" y="91636"/>
                    <a:pt x="211556" y="103195"/>
                    <a:pt x="226512" y="117457"/>
                  </a:cubicBezTo>
                  <a:cubicBezTo>
                    <a:pt x="208742" y="132670"/>
                    <a:pt x="187671" y="143455"/>
                    <a:pt x="170587" y="159466"/>
                  </a:cubicBezTo>
                  <a:cubicBezTo>
                    <a:pt x="140697" y="188586"/>
                    <a:pt x="116967" y="223398"/>
                    <a:pt x="95209" y="258852"/>
                  </a:cubicBezTo>
                  <a:cubicBezTo>
                    <a:pt x="95054" y="256926"/>
                    <a:pt x="94877" y="254999"/>
                    <a:pt x="94699" y="253072"/>
                  </a:cubicBezTo>
                  <a:cubicBezTo>
                    <a:pt x="91221" y="215847"/>
                    <a:pt x="79588" y="177115"/>
                    <a:pt x="54130" y="148659"/>
                  </a:cubicBezTo>
                  <a:cubicBezTo>
                    <a:pt x="38598" y="130921"/>
                    <a:pt x="17460" y="119671"/>
                    <a:pt x="0" y="104148"/>
                  </a:cubicBezTo>
                  <a:cubicBezTo>
                    <a:pt x="56922" y="84616"/>
                    <a:pt x="104515" y="52594"/>
                    <a:pt x="135557" y="0"/>
                  </a:cubicBezTo>
                  <a:cubicBezTo>
                    <a:pt x="148585" y="26242"/>
                    <a:pt x="161304" y="53281"/>
                    <a:pt x="180890" y="75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19" y="362194"/>
            <a:ext cx="663083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24"/>
          <p:cNvGrpSpPr/>
          <p:nvPr/>
        </p:nvGrpSpPr>
        <p:grpSpPr>
          <a:xfrm>
            <a:off x="6846619" y="2465020"/>
            <a:ext cx="2120350" cy="2552523"/>
            <a:chOff x="6846619" y="2465020"/>
            <a:chExt cx="2120350" cy="2552523"/>
          </a:xfrm>
        </p:grpSpPr>
        <p:grpSp>
          <p:nvGrpSpPr>
            <p:cNvPr id="1004" name="Google Shape;1004;p24"/>
            <p:cNvGrpSpPr/>
            <p:nvPr/>
          </p:nvGrpSpPr>
          <p:grpSpPr>
            <a:xfrm>
              <a:off x="6846619" y="2467377"/>
              <a:ext cx="2120350" cy="2550166"/>
              <a:chOff x="6846619" y="2467377"/>
              <a:chExt cx="2120350" cy="2550166"/>
            </a:xfrm>
          </p:grpSpPr>
          <p:sp>
            <p:nvSpPr>
              <p:cNvPr id="1005" name="Google Shape;1005;p24"/>
              <p:cNvSpPr/>
              <p:nvPr/>
            </p:nvSpPr>
            <p:spPr>
              <a:xfrm rot="-1008521">
                <a:off x="7137169" y="2641362"/>
                <a:ext cx="1539249" cy="2202196"/>
              </a:xfrm>
              <a:custGeom>
                <a:avLst/>
                <a:gdLst/>
                <a:ahLst/>
                <a:cxnLst/>
                <a:rect l="l" t="t" r="r" b="b"/>
                <a:pathLst>
                  <a:path w="3069762" h="4385521" extrusionOk="0">
                    <a:moveTo>
                      <a:pt x="3005736" y="3068610"/>
                    </a:moveTo>
                    <a:cubicBezTo>
                      <a:pt x="2959251" y="2869164"/>
                      <a:pt x="2920835" y="2667524"/>
                      <a:pt x="2858387" y="2472200"/>
                    </a:cubicBezTo>
                    <a:cubicBezTo>
                      <a:pt x="2792519" y="2274858"/>
                      <a:pt x="2748928" y="2071289"/>
                      <a:pt x="2689638" y="1872017"/>
                    </a:cubicBezTo>
                    <a:cubicBezTo>
                      <a:pt x="2649994" y="1734843"/>
                      <a:pt x="2605088" y="1599247"/>
                      <a:pt x="2568163" y="1461371"/>
                    </a:cubicBezTo>
                    <a:cubicBezTo>
                      <a:pt x="2532554" y="1322442"/>
                      <a:pt x="2502119" y="1182110"/>
                      <a:pt x="2465370" y="1043445"/>
                    </a:cubicBezTo>
                    <a:cubicBezTo>
                      <a:pt x="2447477" y="974419"/>
                      <a:pt x="2426779" y="906182"/>
                      <a:pt x="2405729" y="838121"/>
                    </a:cubicBezTo>
                    <a:cubicBezTo>
                      <a:pt x="2364594" y="704368"/>
                      <a:pt x="2336878" y="566667"/>
                      <a:pt x="2292235" y="433965"/>
                    </a:cubicBezTo>
                    <a:cubicBezTo>
                      <a:pt x="2249083" y="317841"/>
                      <a:pt x="2215930" y="193647"/>
                      <a:pt x="2177602" y="74014"/>
                    </a:cubicBezTo>
                    <a:cubicBezTo>
                      <a:pt x="2187951" y="63752"/>
                      <a:pt x="2190758" y="46737"/>
                      <a:pt x="2178303" y="34019"/>
                    </a:cubicBezTo>
                    <a:cubicBezTo>
                      <a:pt x="2166550" y="23582"/>
                      <a:pt x="2149097" y="22091"/>
                      <a:pt x="2134362" y="17881"/>
                    </a:cubicBezTo>
                    <a:cubicBezTo>
                      <a:pt x="2121030" y="16478"/>
                      <a:pt x="2106646" y="14110"/>
                      <a:pt x="2092701" y="14285"/>
                    </a:cubicBezTo>
                    <a:cubicBezTo>
                      <a:pt x="2089280" y="8233"/>
                      <a:pt x="2084281" y="6041"/>
                      <a:pt x="2076650" y="12531"/>
                    </a:cubicBezTo>
                    <a:cubicBezTo>
                      <a:pt x="2068932" y="2181"/>
                      <a:pt x="2054636" y="-3344"/>
                      <a:pt x="2041567" y="2181"/>
                    </a:cubicBezTo>
                    <a:cubicBezTo>
                      <a:pt x="1873695" y="74102"/>
                      <a:pt x="1712226" y="156897"/>
                      <a:pt x="1544617" y="231887"/>
                    </a:cubicBezTo>
                    <a:cubicBezTo>
                      <a:pt x="1310525" y="342925"/>
                      <a:pt x="1079504" y="454489"/>
                      <a:pt x="845851" y="568333"/>
                    </a:cubicBezTo>
                    <a:cubicBezTo>
                      <a:pt x="623074" y="675249"/>
                      <a:pt x="411524" y="802775"/>
                      <a:pt x="202867" y="934512"/>
                    </a:cubicBezTo>
                    <a:cubicBezTo>
                      <a:pt x="145331" y="966262"/>
                      <a:pt x="95777" y="1009502"/>
                      <a:pt x="42187" y="1046953"/>
                    </a:cubicBezTo>
                    <a:cubicBezTo>
                      <a:pt x="36486" y="1052303"/>
                      <a:pt x="24997" y="1056776"/>
                      <a:pt x="16138" y="1062302"/>
                    </a:cubicBezTo>
                    <a:cubicBezTo>
                      <a:pt x="9911" y="1058793"/>
                      <a:pt x="1140" y="1058881"/>
                      <a:pt x="0" y="1066863"/>
                    </a:cubicBezTo>
                    <a:cubicBezTo>
                      <a:pt x="1666" y="1083790"/>
                      <a:pt x="9472" y="1099841"/>
                      <a:pt x="13419" y="1116593"/>
                    </a:cubicBezTo>
                    <a:cubicBezTo>
                      <a:pt x="69114" y="1311040"/>
                      <a:pt x="101039" y="1510838"/>
                      <a:pt x="142963" y="1708355"/>
                    </a:cubicBezTo>
                    <a:cubicBezTo>
                      <a:pt x="190939" y="1887980"/>
                      <a:pt x="245406" y="2065851"/>
                      <a:pt x="289610" y="2246528"/>
                    </a:cubicBezTo>
                    <a:cubicBezTo>
                      <a:pt x="322500" y="2374143"/>
                      <a:pt x="346269" y="2504037"/>
                      <a:pt x="383106" y="2630599"/>
                    </a:cubicBezTo>
                    <a:cubicBezTo>
                      <a:pt x="422048" y="2761722"/>
                      <a:pt x="468972" y="2890477"/>
                      <a:pt x="500634" y="3023792"/>
                    </a:cubicBezTo>
                    <a:cubicBezTo>
                      <a:pt x="534665" y="3151582"/>
                      <a:pt x="561766" y="3281126"/>
                      <a:pt x="598341" y="3408214"/>
                    </a:cubicBezTo>
                    <a:cubicBezTo>
                      <a:pt x="658596" y="3598539"/>
                      <a:pt x="706133" y="3792460"/>
                      <a:pt x="751390" y="3986908"/>
                    </a:cubicBezTo>
                    <a:cubicBezTo>
                      <a:pt x="761652" y="4040497"/>
                      <a:pt x="773317" y="4101805"/>
                      <a:pt x="789543" y="4156972"/>
                    </a:cubicBezTo>
                    <a:cubicBezTo>
                      <a:pt x="789455" y="4157236"/>
                      <a:pt x="789280" y="4157411"/>
                      <a:pt x="789192" y="4157674"/>
                    </a:cubicBezTo>
                    <a:cubicBezTo>
                      <a:pt x="767791" y="4200914"/>
                      <a:pt x="932243" y="4316337"/>
                      <a:pt x="983903" y="4360629"/>
                    </a:cubicBezTo>
                    <a:cubicBezTo>
                      <a:pt x="984253" y="4364313"/>
                      <a:pt x="985394" y="4367997"/>
                      <a:pt x="987586" y="4371067"/>
                    </a:cubicBezTo>
                    <a:cubicBezTo>
                      <a:pt x="993024" y="4378785"/>
                      <a:pt x="1003461" y="4379486"/>
                      <a:pt x="1011881" y="4380714"/>
                    </a:cubicBezTo>
                    <a:cubicBezTo>
                      <a:pt x="1039158" y="4384311"/>
                      <a:pt x="1066698" y="4384574"/>
                      <a:pt x="1094151" y="4385451"/>
                    </a:cubicBezTo>
                    <a:cubicBezTo>
                      <a:pt x="1239570" y="4386591"/>
                      <a:pt x="1384550" y="4373698"/>
                      <a:pt x="1529969" y="4372207"/>
                    </a:cubicBezTo>
                    <a:cubicBezTo>
                      <a:pt x="1689334" y="4372382"/>
                      <a:pt x="1848523" y="4369926"/>
                      <a:pt x="2007800" y="4365278"/>
                    </a:cubicBezTo>
                    <a:cubicBezTo>
                      <a:pt x="2236980" y="4350455"/>
                      <a:pt x="2468527" y="4337036"/>
                      <a:pt x="2699286" y="4326950"/>
                    </a:cubicBezTo>
                    <a:cubicBezTo>
                      <a:pt x="2733579" y="4322389"/>
                      <a:pt x="2764540" y="4315635"/>
                      <a:pt x="2800062" y="4316951"/>
                    </a:cubicBezTo>
                    <a:cubicBezTo>
                      <a:pt x="2812779" y="4317039"/>
                      <a:pt x="2825585" y="4317039"/>
                      <a:pt x="2838302" y="4315986"/>
                    </a:cubicBezTo>
                    <a:cubicBezTo>
                      <a:pt x="2862685" y="4313881"/>
                      <a:pt x="2871719" y="4280552"/>
                      <a:pt x="2854090" y="4265291"/>
                    </a:cubicBezTo>
                    <a:cubicBezTo>
                      <a:pt x="2860141" y="4247750"/>
                      <a:pt x="2863737" y="4227490"/>
                      <a:pt x="2869000" y="4216088"/>
                    </a:cubicBezTo>
                    <a:cubicBezTo>
                      <a:pt x="2871543" y="4208106"/>
                      <a:pt x="2874437" y="4200213"/>
                      <a:pt x="2877419" y="4192406"/>
                    </a:cubicBezTo>
                    <a:cubicBezTo>
                      <a:pt x="2880489" y="4191705"/>
                      <a:pt x="2883559" y="4191091"/>
                      <a:pt x="2886541" y="4190214"/>
                    </a:cubicBezTo>
                    <a:cubicBezTo>
                      <a:pt x="2900223" y="4182671"/>
                      <a:pt x="2901890" y="4164779"/>
                      <a:pt x="2893558" y="4153464"/>
                    </a:cubicBezTo>
                    <a:cubicBezTo>
                      <a:pt x="2901627" y="4134870"/>
                      <a:pt x="2909696" y="4116276"/>
                      <a:pt x="2916274" y="4097244"/>
                    </a:cubicBezTo>
                    <a:lnTo>
                      <a:pt x="2916186" y="4097244"/>
                    </a:lnTo>
                    <a:cubicBezTo>
                      <a:pt x="2914608" y="4093472"/>
                      <a:pt x="2912590" y="4091280"/>
                      <a:pt x="2910310" y="4090315"/>
                    </a:cubicBezTo>
                    <a:cubicBezTo>
                      <a:pt x="2950655" y="4047338"/>
                      <a:pt x="2878648" y="3913058"/>
                      <a:pt x="2863387" y="3869555"/>
                    </a:cubicBezTo>
                    <a:cubicBezTo>
                      <a:pt x="2836986" y="3805441"/>
                      <a:pt x="2815323" y="3739748"/>
                      <a:pt x="2795501" y="3673354"/>
                    </a:cubicBezTo>
                    <a:cubicBezTo>
                      <a:pt x="2793045" y="3666074"/>
                      <a:pt x="2790940" y="3658531"/>
                      <a:pt x="2787256" y="3651690"/>
                    </a:cubicBezTo>
                    <a:cubicBezTo>
                      <a:pt x="2785239" y="3647918"/>
                      <a:pt x="2782608" y="3645024"/>
                      <a:pt x="2779626" y="3642743"/>
                    </a:cubicBezTo>
                    <a:cubicBezTo>
                      <a:pt x="2871368" y="3570648"/>
                      <a:pt x="2951883" y="3484081"/>
                      <a:pt x="3024505" y="3392339"/>
                    </a:cubicBezTo>
                    <a:cubicBezTo>
                      <a:pt x="3026961" y="3389445"/>
                      <a:pt x="3034591" y="3379797"/>
                      <a:pt x="3041082" y="3369535"/>
                    </a:cubicBezTo>
                    <a:cubicBezTo>
                      <a:pt x="3056606" y="3361816"/>
                      <a:pt x="3067833" y="3349011"/>
                      <a:pt x="3069762" y="3327435"/>
                    </a:cubicBezTo>
                    <a:cubicBezTo>
                      <a:pt x="3052308" y="3240517"/>
                      <a:pt x="3024417" y="3155529"/>
                      <a:pt x="3005736" y="3068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4"/>
              <p:cNvSpPr/>
              <p:nvPr/>
            </p:nvSpPr>
            <p:spPr>
              <a:xfrm rot="-1013502">
                <a:off x="7210969" y="2673904"/>
                <a:ext cx="1345362" cy="2027934"/>
              </a:xfrm>
              <a:custGeom>
                <a:avLst/>
                <a:gdLst/>
                <a:ahLst/>
                <a:cxnLst/>
                <a:rect l="l" t="t" r="r" b="b"/>
                <a:pathLst>
                  <a:path w="2695952" h="4063750" extrusionOk="0">
                    <a:moveTo>
                      <a:pt x="724288" y="1444104"/>
                    </a:moveTo>
                    <a:cubicBezTo>
                      <a:pt x="729814" y="1377885"/>
                      <a:pt x="699730" y="1313946"/>
                      <a:pt x="679558" y="1252112"/>
                    </a:cubicBezTo>
                    <a:cubicBezTo>
                      <a:pt x="656841" y="1194400"/>
                      <a:pt x="642019" y="1133619"/>
                      <a:pt x="615970" y="1077399"/>
                    </a:cubicBezTo>
                    <a:cubicBezTo>
                      <a:pt x="602814" y="1056086"/>
                      <a:pt x="573344" y="1057577"/>
                      <a:pt x="551066" y="1056174"/>
                    </a:cubicBezTo>
                    <a:cubicBezTo>
                      <a:pt x="495898" y="1051174"/>
                      <a:pt x="483970" y="1113359"/>
                      <a:pt x="479760" y="1155897"/>
                    </a:cubicBezTo>
                    <a:cubicBezTo>
                      <a:pt x="475199" y="1189401"/>
                      <a:pt x="467393" y="1222292"/>
                      <a:pt x="459061" y="1255006"/>
                    </a:cubicBezTo>
                    <a:cubicBezTo>
                      <a:pt x="431784" y="1227028"/>
                      <a:pt x="411348" y="1193085"/>
                      <a:pt x="389334" y="1160896"/>
                    </a:cubicBezTo>
                    <a:cubicBezTo>
                      <a:pt x="378107" y="1143706"/>
                      <a:pt x="364600" y="1119235"/>
                      <a:pt x="340393" y="1123533"/>
                    </a:cubicBezTo>
                    <a:cubicBezTo>
                      <a:pt x="326272" y="1126252"/>
                      <a:pt x="314168" y="1134409"/>
                      <a:pt x="300661" y="1139320"/>
                    </a:cubicBezTo>
                    <a:cubicBezTo>
                      <a:pt x="287593" y="1144583"/>
                      <a:pt x="272419" y="1148793"/>
                      <a:pt x="264701" y="1161773"/>
                    </a:cubicBezTo>
                    <a:cubicBezTo>
                      <a:pt x="254790" y="1181771"/>
                      <a:pt x="256457" y="1219660"/>
                      <a:pt x="272770" y="1235623"/>
                    </a:cubicBezTo>
                    <a:cubicBezTo>
                      <a:pt x="296539" y="1321752"/>
                      <a:pt x="309783" y="1410424"/>
                      <a:pt x="330306" y="1497693"/>
                    </a:cubicBezTo>
                    <a:cubicBezTo>
                      <a:pt x="339340" y="1532162"/>
                      <a:pt x="345568" y="1581541"/>
                      <a:pt x="390737" y="1582418"/>
                    </a:cubicBezTo>
                    <a:cubicBezTo>
                      <a:pt x="472831" y="1583120"/>
                      <a:pt x="448273" y="1471381"/>
                      <a:pt x="434591" y="1419984"/>
                    </a:cubicBezTo>
                    <a:cubicBezTo>
                      <a:pt x="450904" y="1448928"/>
                      <a:pt x="484584" y="1459891"/>
                      <a:pt x="516334" y="1454804"/>
                    </a:cubicBezTo>
                    <a:cubicBezTo>
                      <a:pt x="573256" y="1444805"/>
                      <a:pt x="565538" y="1369552"/>
                      <a:pt x="568783" y="1325523"/>
                    </a:cubicBezTo>
                    <a:cubicBezTo>
                      <a:pt x="577378" y="1359466"/>
                      <a:pt x="585097" y="1393672"/>
                      <a:pt x="594306" y="1427439"/>
                    </a:cubicBezTo>
                    <a:cubicBezTo>
                      <a:pt x="600007" y="1445682"/>
                      <a:pt x="603954" y="1466645"/>
                      <a:pt x="619039" y="1479713"/>
                    </a:cubicBezTo>
                    <a:cubicBezTo>
                      <a:pt x="653859" y="1505937"/>
                      <a:pt x="718149" y="1492080"/>
                      <a:pt x="724288" y="1444104"/>
                    </a:cubicBezTo>
                    <a:close/>
                    <a:moveTo>
                      <a:pt x="1043719" y="1367535"/>
                    </a:moveTo>
                    <a:cubicBezTo>
                      <a:pt x="1082135" y="1341047"/>
                      <a:pt x="1067137" y="1287020"/>
                      <a:pt x="1057752" y="1249130"/>
                    </a:cubicBezTo>
                    <a:cubicBezTo>
                      <a:pt x="1032843" y="1160984"/>
                      <a:pt x="1004689" y="1072926"/>
                      <a:pt x="962151" y="991621"/>
                    </a:cubicBezTo>
                    <a:cubicBezTo>
                      <a:pt x="947943" y="967764"/>
                      <a:pt x="938909" y="936541"/>
                      <a:pt x="913298" y="922507"/>
                    </a:cubicBezTo>
                    <a:cubicBezTo>
                      <a:pt x="887600" y="912246"/>
                      <a:pt x="858744" y="907948"/>
                      <a:pt x="831204" y="910228"/>
                    </a:cubicBezTo>
                    <a:cubicBezTo>
                      <a:pt x="807961" y="913561"/>
                      <a:pt x="783403" y="924349"/>
                      <a:pt x="773142" y="946715"/>
                    </a:cubicBezTo>
                    <a:cubicBezTo>
                      <a:pt x="767967" y="955836"/>
                      <a:pt x="770423" y="964782"/>
                      <a:pt x="776211" y="970659"/>
                    </a:cubicBezTo>
                    <a:cubicBezTo>
                      <a:pt x="775071" y="971536"/>
                      <a:pt x="774106" y="972764"/>
                      <a:pt x="773405" y="974167"/>
                    </a:cubicBezTo>
                    <a:cubicBezTo>
                      <a:pt x="767002" y="971711"/>
                      <a:pt x="760336" y="980219"/>
                      <a:pt x="760775" y="988639"/>
                    </a:cubicBezTo>
                    <a:cubicBezTo>
                      <a:pt x="751039" y="1081696"/>
                      <a:pt x="749724" y="1175719"/>
                      <a:pt x="757179" y="1269040"/>
                    </a:cubicBezTo>
                    <a:cubicBezTo>
                      <a:pt x="764283" y="1327190"/>
                      <a:pt x="754898" y="1422615"/>
                      <a:pt x="827608" y="1439455"/>
                    </a:cubicBezTo>
                    <a:cubicBezTo>
                      <a:pt x="917069" y="1451120"/>
                      <a:pt x="895669" y="1327628"/>
                      <a:pt x="891459" y="1271759"/>
                    </a:cubicBezTo>
                    <a:cubicBezTo>
                      <a:pt x="905580" y="1265444"/>
                      <a:pt x="919613" y="1263339"/>
                      <a:pt x="935313" y="1261409"/>
                    </a:cubicBezTo>
                    <a:cubicBezTo>
                      <a:pt x="960836" y="1289826"/>
                      <a:pt x="956626" y="1335697"/>
                      <a:pt x="984780" y="1362974"/>
                    </a:cubicBezTo>
                    <a:cubicBezTo>
                      <a:pt x="1000567" y="1377095"/>
                      <a:pt x="1025739" y="1378235"/>
                      <a:pt x="1043719" y="1367535"/>
                    </a:cubicBezTo>
                    <a:close/>
                    <a:moveTo>
                      <a:pt x="1355081" y="876899"/>
                    </a:moveTo>
                    <a:cubicBezTo>
                      <a:pt x="1375166" y="839975"/>
                      <a:pt x="1369377" y="775860"/>
                      <a:pt x="1318419" y="771212"/>
                    </a:cubicBezTo>
                    <a:cubicBezTo>
                      <a:pt x="1220713" y="762792"/>
                      <a:pt x="1121077" y="787701"/>
                      <a:pt x="1028633" y="820153"/>
                    </a:cubicBezTo>
                    <a:cubicBezTo>
                      <a:pt x="1002058" y="832169"/>
                      <a:pt x="995743" y="861901"/>
                      <a:pt x="1000479" y="888389"/>
                    </a:cubicBezTo>
                    <a:cubicBezTo>
                      <a:pt x="1001181" y="895055"/>
                      <a:pt x="1005654" y="900580"/>
                      <a:pt x="1011443" y="903475"/>
                    </a:cubicBezTo>
                    <a:cubicBezTo>
                      <a:pt x="992673" y="969869"/>
                      <a:pt x="1072487" y="971887"/>
                      <a:pt x="1117569" y="965572"/>
                    </a:cubicBezTo>
                    <a:cubicBezTo>
                      <a:pt x="1149582" y="1033194"/>
                      <a:pt x="1159318" y="1247727"/>
                      <a:pt x="1247025" y="1257375"/>
                    </a:cubicBezTo>
                    <a:cubicBezTo>
                      <a:pt x="1337452" y="1274214"/>
                      <a:pt x="1333680" y="1164843"/>
                      <a:pt x="1319033" y="1105202"/>
                    </a:cubicBezTo>
                    <a:cubicBezTo>
                      <a:pt x="1307280" y="1046877"/>
                      <a:pt x="1279565" y="992673"/>
                      <a:pt x="1265707" y="935400"/>
                    </a:cubicBezTo>
                    <a:cubicBezTo>
                      <a:pt x="1266496" y="933646"/>
                      <a:pt x="1267987" y="932506"/>
                      <a:pt x="1269391" y="931366"/>
                    </a:cubicBezTo>
                    <a:lnTo>
                      <a:pt x="1269478" y="931453"/>
                    </a:lnTo>
                    <a:cubicBezTo>
                      <a:pt x="1297018" y="912158"/>
                      <a:pt x="1337013" y="907685"/>
                      <a:pt x="1355081" y="876899"/>
                    </a:cubicBezTo>
                    <a:close/>
                    <a:moveTo>
                      <a:pt x="1740643" y="1007584"/>
                    </a:moveTo>
                    <a:cubicBezTo>
                      <a:pt x="1774410" y="970483"/>
                      <a:pt x="1770990" y="916894"/>
                      <a:pt x="1758272" y="871637"/>
                    </a:cubicBezTo>
                    <a:cubicBezTo>
                      <a:pt x="1734766" y="792963"/>
                      <a:pt x="1716173" y="712886"/>
                      <a:pt x="1694772" y="633599"/>
                    </a:cubicBezTo>
                    <a:cubicBezTo>
                      <a:pt x="1688545" y="612198"/>
                      <a:pt x="1685212" y="588868"/>
                      <a:pt x="1671091" y="570888"/>
                    </a:cubicBezTo>
                    <a:cubicBezTo>
                      <a:pt x="1652585" y="548961"/>
                      <a:pt x="1613555" y="546944"/>
                      <a:pt x="1593031" y="566853"/>
                    </a:cubicBezTo>
                    <a:cubicBezTo>
                      <a:pt x="1551984" y="623425"/>
                      <a:pt x="1579349" y="699555"/>
                      <a:pt x="1579349" y="764371"/>
                    </a:cubicBezTo>
                    <a:cubicBezTo>
                      <a:pt x="1579349" y="765686"/>
                      <a:pt x="1579261" y="766827"/>
                      <a:pt x="1579261" y="768054"/>
                    </a:cubicBezTo>
                    <a:cubicBezTo>
                      <a:pt x="1579261" y="768142"/>
                      <a:pt x="1579173" y="768142"/>
                      <a:pt x="1579173" y="768142"/>
                    </a:cubicBezTo>
                    <a:cubicBezTo>
                      <a:pt x="1564526" y="776387"/>
                      <a:pt x="1550055" y="780947"/>
                      <a:pt x="1533127" y="784894"/>
                    </a:cubicBezTo>
                    <a:cubicBezTo>
                      <a:pt x="1519708" y="772177"/>
                      <a:pt x="1522953" y="749110"/>
                      <a:pt x="1520059" y="732007"/>
                    </a:cubicBezTo>
                    <a:cubicBezTo>
                      <a:pt x="1517603" y="701748"/>
                      <a:pt x="1518129" y="666928"/>
                      <a:pt x="1505061" y="638510"/>
                    </a:cubicBezTo>
                    <a:cubicBezTo>
                      <a:pt x="1486203" y="592552"/>
                      <a:pt x="1438315" y="593955"/>
                      <a:pt x="1426738" y="643598"/>
                    </a:cubicBezTo>
                    <a:cubicBezTo>
                      <a:pt x="1416037" y="683768"/>
                      <a:pt x="1421037" y="726043"/>
                      <a:pt x="1421388" y="767090"/>
                    </a:cubicBezTo>
                    <a:cubicBezTo>
                      <a:pt x="1418405" y="796998"/>
                      <a:pt x="1419283" y="826994"/>
                      <a:pt x="1419546" y="856902"/>
                    </a:cubicBezTo>
                    <a:cubicBezTo>
                      <a:pt x="1419458" y="908913"/>
                      <a:pt x="1423405" y="960748"/>
                      <a:pt x="1429194" y="1012407"/>
                    </a:cubicBezTo>
                    <a:cubicBezTo>
                      <a:pt x="1433140" y="1056437"/>
                      <a:pt x="1435596" y="1109061"/>
                      <a:pt x="1475591" y="1136601"/>
                    </a:cubicBezTo>
                    <a:cubicBezTo>
                      <a:pt x="1491290" y="1146775"/>
                      <a:pt x="1514445" y="1150108"/>
                      <a:pt x="1531373" y="1140460"/>
                    </a:cubicBezTo>
                    <a:cubicBezTo>
                      <a:pt x="1594698" y="1091870"/>
                      <a:pt x="1557159" y="979166"/>
                      <a:pt x="1551633" y="911368"/>
                    </a:cubicBezTo>
                    <a:cubicBezTo>
                      <a:pt x="1573297" y="900493"/>
                      <a:pt x="1596627" y="892336"/>
                      <a:pt x="1620045" y="886021"/>
                    </a:cubicBezTo>
                    <a:cubicBezTo>
                      <a:pt x="1638727" y="928121"/>
                      <a:pt x="1634078" y="979956"/>
                      <a:pt x="1661355" y="1018196"/>
                    </a:cubicBezTo>
                    <a:cubicBezTo>
                      <a:pt x="1683370" y="1042930"/>
                      <a:pt x="1721259" y="1028546"/>
                      <a:pt x="1740643" y="1007584"/>
                    </a:cubicBezTo>
                    <a:close/>
                    <a:moveTo>
                      <a:pt x="1903779" y="2887067"/>
                    </a:moveTo>
                    <a:cubicBezTo>
                      <a:pt x="1918864" y="2856896"/>
                      <a:pt x="1900095" y="2823216"/>
                      <a:pt x="1894745" y="2792606"/>
                    </a:cubicBezTo>
                    <a:cubicBezTo>
                      <a:pt x="1889219" y="2716476"/>
                      <a:pt x="1811160" y="2714898"/>
                      <a:pt x="1753185" y="2730597"/>
                    </a:cubicBezTo>
                    <a:cubicBezTo>
                      <a:pt x="1615221" y="2761996"/>
                      <a:pt x="1479625" y="2803131"/>
                      <a:pt x="1343416" y="2841722"/>
                    </a:cubicBezTo>
                    <a:cubicBezTo>
                      <a:pt x="1310174" y="2852248"/>
                      <a:pt x="1276582" y="2862334"/>
                      <a:pt x="1244306" y="2875665"/>
                    </a:cubicBezTo>
                    <a:cubicBezTo>
                      <a:pt x="1213082" y="2884348"/>
                      <a:pt x="1190191" y="2910134"/>
                      <a:pt x="1192296" y="2943551"/>
                    </a:cubicBezTo>
                    <a:cubicBezTo>
                      <a:pt x="1194401" y="2969249"/>
                      <a:pt x="1196681" y="3004332"/>
                      <a:pt x="1222467" y="3017488"/>
                    </a:cubicBezTo>
                    <a:cubicBezTo>
                      <a:pt x="1221765" y="3039327"/>
                      <a:pt x="1239307" y="3057395"/>
                      <a:pt x="1260795" y="3059588"/>
                    </a:cubicBezTo>
                    <a:cubicBezTo>
                      <a:pt x="1358150" y="3059325"/>
                      <a:pt x="1445595" y="3011787"/>
                      <a:pt x="1538916" y="2988194"/>
                    </a:cubicBezTo>
                    <a:cubicBezTo>
                      <a:pt x="1629956" y="2976967"/>
                      <a:pt x="1718628" y="2953199"/>
                      <a:pt x="1806599" y="2927851"/>
                    </a:cubicBezTo>
                    <a:cubicBezTo>
                      <a:pt x="1831332" y="2919694"/>
                      <a:pt x="1855890" y="2911801"/>
                      <a:pt x="1880712" y="2904258"/>
                    </a:cubicBezTo>
                    <a:cubicBezTo>
                      <a:pt x="1889921" y="2901013"/>
                      <a:pt x="1899130" y="2895926"/>
                      <a:pt x="1903779" y="2887067"/>
                    </a:cubicBezTo>
                    <a:close/>
                    <a:moveTo>
                      <a:pt x="2045777" y="2316530"/>
                    </a:moveTo>
                    <a:cubicBezTo>
                      <a:pt x="2064985" y="2285218"/>
                      <a:pt x="2052180" y="2247241"/>
                      <a:pt x="2043321" y="2214614"/>
                    </a:cubicBezTo>
                    <a:cubicBezTo>
                      <a:pt x="2013676" y="2091999"/>
                      <a:pt x="1968858" y="1973945"/>
                      <a:pt x="1936055" y="1852294"/>
                    </a:cubicBezTo>
                    <a:cubicBezTo>
                      <a:pt x="1900446" y="1696087"/>
                      <a:pt x="1864574" y="1538740"/>
                      <a:pt x="1798354" y="1392005"/>
                    </a:cubicBezTo>
                    <a:cubicBezTo>
                      <a:pt x="1774936" y="1342363"/>
                      <a:pt x="1768008" y="1280178"/>
                      <a:pt x="1696877" y="1308333"/>
                    </a:cubicBezTo>
                    <a:cubicBezTo>
                      <a:pt x="1526373" y="1359378"/>
                      <a:pt x="1357536" y="1418142"/>
                      <a:pt x="1195278" y="1491817"/>
                    </a:cubicBezTo>
                    <a:cubicBezTo>
                      <a:pt x="1131514" y="1521988"/>
                      <a:pt x="1067663" y="1551896"/>
                      <a:pt x="1001093" y="1575314"/>
                    </a:cubicBezTo>
                    <a:cubicBezTo>
                      <a:pt x="882688" y="1620045"/>
                      <a:pt x="762792" y="1660741"/>
                      <a:pt x="641580" y="1697227"/>
                    </a:cubicBezTo>
                    <a:cubicBezTo>
                      <a:pt x="607813" y="1710559"/>
                      <a:pt x="565889" y="1712050"/>
                      <a:pt x="538349" y="1736784"/>
                    </a:cubicBezTo>
                    <a:cubicBezTo>
                      <a:pt x="533437" y="1741783"/>
                      <a:pt x="531420" y="1748361"/>
                      <a:pt x="531683" y="1754851"/>
                    </a:cubicBezTo>
                    <a:cubicBezTo>
                      <a:pt x="526508" y="1752746"/>
                      <a:pt x="520983" y="1751518"/>
                      <a:pt x="515895" y="1754939"/>
                    </a:cubicBezTo>
                    <a:cubicBezTo>
                      <a:pt x="513264" y="1757044"/>
                      <a:pt x="511072" y="1759938"/>
                      <a:pt x="509493" y="1763359"/>
                    </a:cubicBezTo>
                    <a:cubicBezTo>
                      <a:pt x="493793" y="1767306"/>
                      <a:pt x="513177" y="1812826"/>
                      <a:pt x="514054" y="1825982"/>
                    </a:cubicBezTo>
                    <a:cubicBezTo>
                      <a:pt x="526947" y="1882115"/>
                      <a:pt x="541067" y="1937897"/>
                      <a:pt x="555364" y="1993679"/>
                    </a:cubicBezTo>
                    <a:cubicBezTo>
                      <a:pt x="571327" y="2054635"/>
                      <a:pt x="582465" y="2116645"/>
                      <a:pt x="595271" y="2178303"/>
                    </a:cubicBezTo>
                    <a:cubicBezTo>
                      <a:pt x="621846" y="2286885"/>
                      <a:pt x="657105" y="2393362"/>
                      <a:pt x="691047" y="2499839"/>
                    </a:cubicBezTo>
                    <a:cubicBezTo>
                      <a:pt x="712711" y="2563777"/>
                      <a:pt x="727709" y="2629646"/>
                      <a:pt x="744549" y="2694900"/>
                    </a:cubicBezTo>
                    <a:cubicBezTo>
                      <a:pt x="750250" y="2713582"/>
                      <a:pt x="753758" y="2733930"/>
                      <a:pt x="765511" y="2749981"/>
                    </a:cubicBezTo>
                    <a:cubicBezTo>
                      <a:pt x="791209" y="2779625"/>
                      <a:pt x="835326" y="2765592"/>
                      <a:pt x="868392" y="2758927"/>
                    </a:cubicBezTo>
                    <a:cubicBezTo>
                      <a:pt x="941189" y="2744630"/>
                      <a:pt x="1007408" y="2712003"/>
                      <a:pt x="1073715" y="2679902"/>
                    </a:cubicBezTo>
                    <a:cubicBezTo>
                      <a:pt x="1139583" y="2652713"/>
                      <a:pt x="1206767" y="2628330"/>
                      <a:pt x="1273074" y="2602193"/>
                    </a:cubicBezTo>
                    <a:cubicBezTo>
                      <a:pt x="1400776" y="2569303"/>
                      <a:pt x="1522865" y="2521766"/>
                      <a:pt x="1643814" y="2470018"/>
                    </a:cubicBezTo>
                    <a:cubicBezTo>
                      <a:pt x="1678634" y="2456950"/>
                      <a:pt x="1715208" y="2450109"/>
                      <a:pt x="1751255" y="2441250"/>
                    </a:cubicBezTo>
                    <a:cubicBezTo>
                      <a:pt x="1802564" y="2426778"/>
                      <a:pt x="1851856" y="2405992"/>
                      <a:pt x="1901323" y="2386345"/>
                    </a:cubicBezTo>
                    <a:cubicBezTo>
                      <a:pt x="1948159" y="2364068"/>
                      <a:pt x="2008852" y="2354069"/>
                      <a:pt x="2045777" y="2316530"/>
                    </a:cubicBezTo>
                    <a:close/>
                    <a:moveTo>
                      <a:pt x="2695953" y="3257719"/>
                    </a:moveTo>
                    <a:cubicBezTo>
                      <a:pt x="2695777" y="3258508"/>
                      <a:pt x="2695690" y="3259385"/>
                      <a:pt x="2695514" y="3260175"/>
                    </a:cubicBezTo>
                    <a:cubicBezTo>
                      <a:pt x="2696479" y="3281312"/>
                      <a:pt x="2683762" y="3296661"/>
                      <a:pt x="2664904" y="3304029"/>
                    </a:cubicBezTo>
                    <a:cubicBezTo>
                      <a:pt x="2478351" y="3385597"/>
                      <a:pt x="2294603" y="3474006"/>
                      <a:pt x="2106646" y="3552328"/>
                    </a:cubicBezTo>
                    <a:cubicBezTo>
                      <a:pt x="2024552" y="3588113"/>
                      <a:pt x="1939388" y="3616092"/>
                      <a:pt x="1856504" y="3649859"/>
                    </a:cubicBezTo>
                    <a:cubicBezTo>
                      <a:pt x="1740380" y="3694239"/>
                      <a:pt x="1626623" y="3744583"/>
                      <a:pt x="1507779" y="3781508"/>
                    </a:cubicBezTo>
                    <a:cubicBezTo>
                      <a:pt x="1260006" y="3865532"/>
                      <a:pt x="1014162" y="3956397"/>
                      <a:pt x="775334" y="4063751"/>
                    </a:cubicBezTo>
                    <a:cubicBezTo>
                      <a:pt x="776825" y="4062084"/>
                      <a:pt x="777965" y="4060155"/>
                      <a:pt x="778492" y="4057874"/>
                    </a:cubicBezTo>
                    <a:cubicBezTo>
                      <a:pt x="778492" y="4057874"/>
                      <a:pt x="778492" y="4057962"/>
                      <a:pt x="778579" y="4057962"/>
                    </a:cubicBezTo>
                    <a:cubicBezTo>
                      <a:pt x="780158" y="4050331"/>
                      <a:pt x="778667" y="4042964"/>
                      <a:pt x="776650" y="4035597"/>
                    </a:cubicBezTo>
                    <a:cubicBezTo>
                      <a:pt x="779106" y="4030597"/>
                      <a:pt x="780158" y="4024721"/>
                      <a:pt x="779281" y="4018845"/>
                    </a:cubicBezTo>
                    <a:cubicBezTo>
                      <a:pt x="766388" y="3908333"/>
                      <a:pt x="740777" y="3800541"/>
                      <a:pt x="716833" y="3692047"/>
                    </a:cubicBezTo>
                    <a:cubicBezTo>
                      <a:pt x="697713" y="3595393"/>
                      <a:pt x="672453" y="3500318"/>
                      <a:pt x="650439" y="3404278"/>
                    </a:cubicBezTo>
                    <a:cubicBezTo>
                      <a:pt x="622811" y="3278418"/>
                      <a:pt x="596849" y="3151944"/>
                      <a:pt x="559048" y="3028715"/>
                    </a:cubicBezTo>
                    <a:cubicBezTo>
                      <a:pt x="522561" y="2903030"/>
                      <a:pt x="477743" y="2779625"/>
                      <a:pt x="445729" y="2652801"/>
                    </a:cubicBezTo>
                    <a:cubicBezTo>
                      <a:pt x="401174" y="2458616"/>
                      <a:pt x="355829" y="2264607"/>
                      <a:pt x="301977" y="2072791"/>
                    </a:cubicBezTo>
                    <a:cubicBezTo>
                      <a:pt x="241546" y="1850540"/>
                      <a:pt x="175678" y="1629693"/>
                      <a:pt x="130421" y="1403671"/>
                    </a:cubicBezTo>
                    <a:cubicBezTo>
                      <a:pt x="95163" y="1275968"/>
                      <a:pt x="55080" y="1149933"/>
                      <a:pt x="29031" y="1019863"/>
                    </a:cubicBezTo>
                    <a:cubicBezTo>
                      <a:pt x="21576" y="993112"/>
                      <a:pt x="14384" y="965133"/>
                      <a:pt x="0" y="941189"/>
                    </a:cubicBezTo>
                    <a:cubicBezTo>
                      <a:pt x="6227" y="937418"/>
                      <a:pt x="11928" y="934436"/>
                      <a:pt x="16928" y="932331"/>
                    </a:cubicBezTo>
                    <a:cubicBezTo>
                      <a:pt x="101565" y="888828"/>
                      <a:pt x="178923" y="833133"/>
                      <a:pt x="261631" y="786385"/>
                    </a:cubicBezTo>
                    <a:cubicBezTo>
                      <a:pt x="341533" y="743584"/>
                      <a:pt x="418979" y="696134"/>
                      <a:pt x="499933" y="655350"/>
                    </a:cubicBezTo>
                    <a:cubicBezTo>
                      <a:pt x="731305" y="534402"/>
                      <a:pt x="968817" y="425908"/>
                      <a:pt x="1204662" y="314168"/>
                    </a:cubicBezTo>
                    <a:cubicBezTo>
                      <a:pt x="1310350" y="257158"/>
                      <a:pt x="1422089" y="212603"/>
                      <a:pt x="1530408" y="160943"/>
                    </a:cubicBezTo>
                    <a:cubicBezTo>
                      <a:pt x="1634868" y="108319"/>
                      <a:pt x="1741257" y="59817"/>
                      <a:pt x="1849049" y="13507"/>
                    </a:cubicBezTo>
                    <a:cubicBezTo>
                      <a:pt x="1857732" y="9034"/>
                      <a:pt x="1868257" y="5438"/>
                      <a:pt x="1877028" y="0"/>
                    </a:cubicBezTo>
                    <a:cubicBezTo>
                      <a:pt x="1874134" y="47713"/>
                      <a:pt x="1892815" y="97618"/>
                      <a:pt x="1896587" y="144980"/>
                    </a:cubicBezTo>
                    <a:cubicBezTo>
                      <a:pt x="1911497" y="322413"/>
                      <a:pt x="1962367" y="492828"/>
                      <a:pt x="2000959" y="665963"/>
                    </a:cubicBezTo>
                    <a:cubicBezTo>
                      <a:pt x="2034463" y="801296"/>
                      <a:pt x="2062441" y="937856"/>
                      <a:pt x="2096472" y="1073013"/>
                    </a:cubicBezTo>
                    <a:cubicBezTo>
                      <a:pt x="2143133" y="1243254"/>
                      <a:pt x="2195494" y="1411827"/>
                      <a:pt x="2241716" y="1582243"/>
                    </a:cubicBezTo>
                    <a:cubicBezTo>
                      <a:pt x="2312671" y="1852733"/>
                      <a:pt x="2404325" y="2117259"/>
                      <a:pt x="2477649" y="2386959"/>
                    </a:cubicBezTo>
                    <a:cubicBezTo>
                      <a:pt x="2535974" y="2621664"/>
                      <a:pt x="2594212" y="2856369"/>
                      <a:pt x="2654292" y="3090549"/>
                    </a:cubicBezTo>
                    <a:cubicBezTo>
                      <a:pt x="2666308" y="3142384"/>
                      <a:pt x="2675342" y="3189658"/>
                      <a:pt x="2686305" y="3242984"/>
                    </a:cubicBezTo>
                    <a:cubicBezTo>
                      <a:pt x="2687708" y="3248510"/>
                      <a:pt x="2691392" y="3253860"/>
                      <a:pt x="2695953" y="32577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4"/>
              <p:cNvSpPr/>
              <p:nvPr/>
            </p:nvSpPr>
            <p:spPr>
              <a:xfrm rot="-1013502">
                <a:off x="7230988" y="3291243"/>
                <a:ext cx="455982" cy="1576811"/>
              </a:xfrm>
              <a:custGeom>
                <a:avLst/>
                <a:gdLst/>
                <a:ahLst/>
                <a:cxnLst/>
                <a:rect l="l" t="t" r="r" b="b"/>
                <a:pathLst>
                  <a:path w="913736" h="3159749" extrusionOk="0">
                    <a:moveTo>
                      <a:pt x="896371" y="3103968"/>
                    </a:moveTo>
                    <a:cubicBezTo>
                      <a:pt x="897686" y="3113089"/>
                      <a:pt x="905668" y="3117036"/>
                      <a:pt x="913737" y="3116598"/>
                    </a:cubicBezTo>
                    <a:cubicBezTo>
                      <a:pt x="881197" y="3132210"/>
                      <a:pt x="848570" y="3147383"/>
                      <a:pt x="814715" y="3159750"/>
                    </a:cubicBezTo>
                    <a:cubicBezTo>
                      <a:pt x="816206" y="3151330"/>
                      <a:pt x="814978" y="3142033"/>
                      <a:pt x="812171" y="3134052"/>
                    </a:cubicBezTo>
                    <a:cubicBezTo>
                      <a:pt x="804541" y="3103178"/>
                      <a:pt x="796209" y="3072569"/>
                      <a:pt x="789543" y="3041520"/>
                    </a:cubicBezTo>
                    <a:cubicBezTo>
                      <a:pt x="754635" y="2868473"/>
                      <a:pt x="711483" y="2696742"/>
                      <a:pt x="663946" y="2526765"/>
                    </a:cubicBezTo>
                    <a:cubicBezTo>
                      <a:pt x="622899" y="2398712"/>
                      <a:pt x="588342" y="2268905"/>
                      <a:pt x="557557" y="2138133"/>
                    </a:cubicBezTo>
                    <a:cubicBezTo>
                      <a:pt x="513527" y="1940791"/>
                      <a:pt x="446870" y="1750115"/>
                      <a:pt x="389772" y="1556545"/>
                    </a:cubicBezTo>
                    <a:cubicBezTo>
                      <a:pt x="347936" y="1393146"/>
                      <a:pt x="313554" y="1227729"/>
                      <a:pt x="266718" y="1065558"/>
                    </a:cubicBezTo>
                    <a:cubicBezTo>
                      <a:pt x="233302" y="936804"/>
                      <a:pt x="190764" y="810505"/>
                      <a:pt x="156119" y="682013"/>
                    </a:cubicBezTo>
                    <a:cubicBezTo>
                      <a:pt x="113844" y="495460"/>
                      <a:pt x="79638" y="306976"/>
                      <a:pt x="16840" y="125597"/>
                    </a:cubicBezTo>
                    <a:cubicBezTo>
                      <a:pt x="11314" y="110862"/>
                      <a:pt x="6578" y="95338"/>
                      <a:pt x="0" y="80779"/>
                    </a:cubicBezTo>
                    <a:cubicBezTo>
                      <a:pt x="37627" y="72797"/>
                      <a:pt x="92268" y="28505"/>
                      <a:pt x="133754" y="0"/>
                    </a:cubicBezTo>
                    <a:cubicBezTo>
                      <a:pt x="135508" y="11051"/>
                      <a:pt x="138402" y="21927"/>
                      <a:pt x="140771" y="32978"/>
                    </a:cubicBezTo>
                    <a:cubicBezTo>
                      <a:pt x="158312" y="125860"/>
                      <a:pt x="169363" y="220760"/>
                      <a:pt x="195237" y="312063"/>
                    </a:cubicBezTo>
                    <a:cubicBezTo>
                      <a:pt x="226812" y="423715"/>
                      <a:pt x="247949" y="537647"/>
                      <a:pt x="271367" y="651228"/>
                    </a:cubicBezTo>
                    <a:cubicBezTo>
                      <a:pt x="305397" y="810856"/>
                      <a:pt x="356180" y="966186"/>
                      <a:pt x="395912" y="1124410"/>
                    </a:cubicBezTo>
                    <a:cubicBezTo>
                      <a:pt x="448624" y="1315612"/>
                      <a:pt x="494670" y="1508569"/>
                      <a:pt x="538612" y="1701964"/>
                    </a:cubicBezTo>
                    <a:cubicBezTo>
                      <a:pt x="595622" y="1924215"/>
                      <a:pt x="680435" y="2138835"/>
                      <a:pt x="723938" y="2364769"/>
                    </a:cubicBezTo>
                    <a:cubicBezTo>
                      <a:pt x="773405" y="2600878"/>
                      <a:pt x="841290" y="2833829"/>
                      <a:pt x="873479" y="3073270"/>
                    </a:cubicBezTo>
                    <a:cubicBezTo>
                      <a:pt x="875408" y="3085286"/>
                      <a:pt x="884267" y="3094759"/>
                      <a:pt x="895318" y="3097828"/>
                    </a:cubicBezTo>
                    <a:cubicBezTo>
                      <a:pt x="895493" y="3099933"/>
                      <a:pt x="895844" y="3102038"/>
                      <a:pt x="896371" y="31039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4"/>
              <p:cNvSpPr/>
              <p:nvPr/>
            </p:nvSpPr>
            <p:spPr>
              <a:xfrm rot="-1013502">
                <a:off x="7890712" y="4781530"/>
                <a:ext cx="79603" cy="65860"/>
              </a:xfrm>
              <a:custGeom>
                <a:avLst/>
                <a:gdLst/>
                <a:ahLst/>
                <a:cxnLst/>
                <a:rect l="l" t="t" r="r" b="b"/>
                <a:pathLst>
                  <a:path w="159516" h="131975" extrusionOk="0">
                    <a:moveTo>
                      <a:pt x="108319" y="27428"/>
                    </a:moveTo>
                    <a:cubicBezTo>
                      <a:pt x="134280" y="53302"/>
                      <a:pt x="164101" y="88560"/>
                      <a:pt x="158926" y="127502"/>
                    </a:cubicBezTo>
                    <a:cubicBezTo>
                      <a:pt x="158400" y="128993"/>
                      <a:pt x="157961" y="130484"/>
                      <a:pt x="157523" y="131976"/>
                    </a:cubicBezTo>
                    <a:cubicBezTo>
                      <a:pt x="155769" y="127765"/>
                      <a:pt x="152699" y="123643"/>
                      <a:pt x="148226" y="120135"/>
                    </a:cubicBezTo>
                    <a:cubicBezTo>
                      <a:pt x="100250" y="79526"/>
                      <a:pt x="47625" y="43478"/>
                      <a:pt x="0" y="2256"/>
                    </a:cubicBezTo>
                    <a:cubicBezTo>
                      <a:pt x="37013" y="-4673"/>
                      <a:pt x="78937" y="4537"/>
                      <a:pt x="108319" y="27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4"/>
              <p:cNvSpPr/>
              <p:nvPr/>
            </p:nvSpPr>
            <p:spPr>
              <a:xfrm rot="-1013502">
                <a:off x="7725430" y="3344079"/>
                <a:ext cx="312071" cy="193020"/>
              </a:xfrm>
              <a:custGeom>
                <a:avLst/>
                <a:gdLst/>
                <a:ahLst/>
                <a:cxnLst/>
                <a:rect l="l" t="t" r="r" b="b"/>
                <a:pathLst>
                  <a:path w="625354" h="386790" extrusionOk="0">
                    <a:moveTo>
                      <a:pt x="551768" y="0"/>
                    </a:moveTo>
                    <a:cubicBezTo>
                      <a:pt x="580711" y="61746"/>
                      <a:pt x="604568" y="125159"/>
                      <a:pt x="625354" y="189624"/>
                    </a:cubicBezTo>
                    <a:cubicBezTo>
                      <a:pt x="537296" y="212954"/>
                      <a:pt x="455903" y="257422"/>
                      <a:pt x="366880" y="278559"/>
                    </a:cubicBezTo>
                    <a:cubicBezTo>
                      <a:pt x="313116" y="291978"/>
                      <a:pt x="262508" y="315396"/>
                      <a:pt x="209182" y="330131"/>
                    </a:cubicBezTo>
                    <a:cubicBezTo>
                      <a:pt x="196815" y="334166"/>
                      <a:pt x="96654" y="360653"/>
                      <a:pt x="40082" y="386790"/>
                    </a:cubicBezTo>
                    <a:cubicBezTo>
                      <a:pt x="22716" y="327588"/>
                      <a:pt x="5087" y="268297"/>
                      <a:pt x="0" y="206727"/>
                    </a:cubicBezTo>
                    <a:cubicBezTo>
                      <a:pt x="59027" y="179450"/>
                      <a:pt x="117616" y="151120"/>
                      <a:pt x="178572" y="128316"/>
                    </a:cubicBezTo>
                    <a:cubicBezTo>
                      <a:pt x="301801" y="81042"/>
                      <a:pt x="424329" y="37451"/>
                      <a:pt x="55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 rot="-1013502">
                <a:off x="7807005" y="3519991"/>
                <a:ext cx="311895" cy="130255"/>
              </a:xfrm>
              <a:custGeom>
                <a:avLst/>
                <a:gdLst/>
                <a:ahLst/>
                <a:cxnLst/>
                <a:rect l="l" t="t" r="r" b="b"/>
                <a:pathLst>
                  <a:path w="625003" h="261017" extrusionOk="0">
                    <a:moveTo>
                      <a:pt x="609392" y="0"/>
                    </a:moveTo>
                    <a:cubicBezTo>
                      <a:pt x="614742" y="21138"/>
                      <a:pt x="619916" y="42363"/>
                      <a:pt x="625004" y="63588"/>
                    </a:cubicBezTo>
                    <a:cubicBezTo>
                      <a:pt x="559749" y="80165"/>
                      <a:pt x="496951" y="104986"/>
                      <a:pt x="433889" y="128491"/>
                    </a:cubicBezTo>
                    <a:cubicBezTo>
                      <a:pt x="335569" y="168048"/>
                      <a:pt x="231285" y="190413"/>
                      <a:pt x="133491" y="231811"/>
                    </a:cubicBezTo>
                    <a:cubicBezTo>
                      <a:pt x="101039" y="241546"/>
                      <a:pt x="68500" y="251107"/>
                      <a:pt x="36135" y="261017"/>
                    </a:cubicBezTo>
                    <a:cubicBezTo>
                      <a:pt x="24120" y="213392"/>
                      <a:pt x="12104" y="165767"/>
                      <a:pt x="0" y="118054"/>
                    </a:cubicBezTo>
                    <a:cubicBezTo>
                      <a:pt x="38767" y="118317"/>
                      <a:pt x="77972" y="102618"/>
                      <a:pt x="115949" y="96127"/>
                    </a:cubicBezTo>
                    <a:cubicBezTo>
                      <a:pt x="157084" y="86392"/>
                      <a:pt x="199973" y="91917"/>
                      <a:pt x="240932" y="82182"/>
                    </a:cubicBezTo>
                    <a:cubicBezTo>
                      <a:pt x="363811" y="55080"/>
                      <a:pt x="486952" y="29908"/>
                      <a:pt x="6093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 rot="-1013502">
                <a:off x="7658361" y="3785173"/>
                <a:ext cx="135858" cy="78477"/>
              </a:xfrm>
              <a:custGeom>
                <a:avLst/>
                <a:gdLst/>
                <a:ahLst/>
                <a:cxnLst/>
                <a:rect l="l" t="t" r="r" b="b"/>
                <a:pathLst>
                  <a:path w="272244" h="157259" extrusionOk="0">
                    <a:moveTo>
                      <a:pt x="272244" y="0"/>
                    </a:moveTo>
                    <a:cubicBezTo>
                      <a:pt x="242599" y="53063"/>
                      <a:pt x="213743" y="106740"/>
                      <a:pt x="179888" y="157260"/>
                    </a:cubicBezTo>
                    <a:cubicBezTo>
                      <a:pt x="115686" y="138841"/>
                      <a:pt x="57624" y="105512"/>
                      <a:pt x="0" y="71218"/>
                    </a:cubicBezTo>
                    <a:cubicBezTo>
                      <a:pt x="46836" y="55256"/>
                      <a:pt x="93759" y="39381"/>
                      <a:pt x="142261" y="30961"/>
                    </a:cubicBezTo>
                    <a:cubicBezTo>
                      <a:pt x="185940" y="21927"/>
                      <a:pt x="229267" y="11402"/>
                      <a:pt x="272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 rot="-1013502">
                <a:off x="7633844" y="3899253"/>
                <a:ext cx="108196" cy="166233"/>
              </a:xfrm>
              <a:custGeom>
                <a:avLst/>
                <a:gdLst/>
                <a:ahLst/>
                <a:cxnLst/>
                <a:rect l="l" t="t" r="r" b="b"/>
                <a:pathLst>
                  <a:path w="216812" h="333112" extrusionOk="0">
                    <a:moveTo>
                      <a:pt x="216813" y="105161"/>
                    </a:moveTo>
                    <a:cubicBezTo>
                      <a:pt x="201903" y="190062"/>
                      <a:pt x="140858" y="256544"/>
                      <a:pt x="103758" y="333113"/>
                    </a:cubicBezTo>
                    <a:cubicBezTo>
                      <a:pt x="89549" y="280576"/>
                      <a:pt x="77358" y="227338"/>
                      <a:pt x="58589" y="176029"/>
                    </a:cubicBezTo>
                    <a:cubicBezTo>
                      <a:pt x="38328" y="118756"/>
                      <a:pt x="19383" y="59203"/>
                      <a:pt x="0" y="0"/>
                    </a:cubicBezTo>
                    <a:cubicBezTo>
                      <a:pt x="75165" y="28856"/>
                      <a:pt x="141034" y="76656"/>
                      <a:pt x="216813" y="1051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4"/>
              <p:cNvSpPr/>
              <p:nvPr/>
            </p:nvSpPr>
            <p:spPr>
              <a:xfrm rot="-1013502">
                <a:off x="7780766" y="3957119"/>
                <a:ext cx="115637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31723" h="152961" extrusionOk="0">
                    <a:moveTo>
                      <a:pt x="226899" y="52975"/>
                    </a:moveTo>
                    <a:cubicBezTo>
                      <a:pt x="228566" y="53764"/>
                      <a:pt x="230057" y="54642"/>
                      <a:pt x="231723" y="55431"/>
                    </a:cubicBezTo>
                    <a:cubicBezTo>
                      <a:pt x="176643" y="76919"/>
                      <a:pt x="120685" y="96040"/>
                      <a:pt x="67272" y="121387"/>
                    </a:cubicBezTo>
                    <a:cubicBezTo>
                      <a:pt x="45345" y="132614"/>
                      <a:pt x="22892" y="143314"/>
                      <a:pt x="0" y="152962"/>
                    </a:cubicBezTo>
                    <a:cubicBezTo>
                      <a:pt x="15086" y="110424"/>
                      <a:pt x="35872" y="67886"/>
                      <a:pt x="48151" y="23944"/>
                    </a:cubicBezTo>
                    <a:cubicBezTo>
                      <a:pt x="52888" y="15787"/>
                      <a:pt x="57799" y="7806"/>
                      <a:pt x="63149" y="0"/>
                    </a:cubicBezTo>
                    <a:cubicBezTo>
                      <a:pt x="118581" y="13858"/>
                      <a:pt x="174713" y="29470"/>
                      <a:pt x="226899" y="52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4"/>
              <p:cNvSpPr/>
              <p:nvPr/>
            </p:nvSpPr>
            <p:spPr>
              <a:xfrm rot="-1013502">
                <a:off x="7841786" y="3768622"/>
                <a:ext cx="64559" cy="102506"/>
              </a:xfrm>
              <a:custGeom>
                <a:avLst/>
                <a:gdLst/>
                <a:ahLst/>
                <a:cxnLst/>
                <a:rect l="l" t="t" r="r" b="b"/>
                <a:pathLst>
                  <a:path w="129368" h="205411" extrusionOk="0">
                    <a:moveTo>
                      <a:pt x="113932" y="136473"/>
                    </a:moveTo>
                    <a:cubicBezTo>
                      <a:pt x="119545" y="159277"/>
                      <a:pt x="124457" y="182344"/>
                      <a:pt x="129369" y="205411"/>
                    </a:cubicBezTo>
                    <a:cubicBezTo>
                      <a:pt x="87795" y="187782"/>
                      <a:pt x="43591" y="176467"/>
                      <a:pt x="0" y="164802"/>
                    </a:cubicBezTo>
                    <a:cubicBezTo>
                      <a:pt x="30785" y="112090"/>
                      <a:pt x="63149" y="58238"/>
                      <a:pt x="82094" y="0"/>
                    </a:cubicBezTo>
                    <a:cubicBezTo>
                      <a:pt x="92444" y="45345"/>
                      <a:pt x="103056" y="90777"/>
                      <a:pt x="113932" y="136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 rot="-1013502">
                <a:off x="7515003" y="3284071"/>
                <a:ext cx="15231" cy="37334"/>
              </a:xfrm>
              <a:custGeom>
                <a:avLst/>
                <a:gdLst/>
                <a:ahLst/>
                <a:cxnLst/>
                <a:rect l="l" t="t" r="r" b="b"/>
                <a:pathLst>
                  <a:path w="30522" h="74814" extrusionOk="0">
                    <a:moveTo>
                      <a:pt x="0" y="0"/>
                    </a:moveTo>
                    <a:cubicBezTo>
                      <a:pt x="32013" y="4824"/>
                      <a:pt x="29996" y="49818"/>
                      <a:pt x="30522" y="74815"/>
                    </a:cubicBezTo>
                    <a:cubicBezTo>
                      <a:pt x="-175" y="65518"/>
                      <a:pt x="8420" y="2464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 rot="-1013502">
                <a:off x="7500283" y="3580843"/>
                <a:ext cx="299553" cy="219981"/>
              </a:xfrm>
              <a:custGeom>
                <a:avLst/>
                <a:gdLst/>
                <a:ahLst/>
                <a:cxnLst/>
                <a:rect l="l" t="t" r="r" b="b"/>
                <a:pathLst>
                  <a:path w="600270" h="440817" extrusionOk="0">
                    <a:moveTo>
                      <a:pt x="600270" y="175152"/>
                    </a:moveTo>
                    <a:cubicBezTo>
                      <a:pt x="599568" y="175240"/>
                      <a:pt x="598867" y="175415"/>
                      <a:pt x="598165" y="175590"/>
                    </a:cubicBezTo>
                    <a:cubicBezTo>
                      <a:pt x="536068" y="199622"/>
                      <a:pt x="453799" y="198658"/>
                      <a:pt x="408717" y="252685"/>
                    </a:cubicBezTo>
                    <a:cubicBezTo>
                      <a:pt x="384685" y="244002"/>
                      <a:pt x="399858" y="332850"/>
                      <a:pt x="397140" y="347848"/>
                    </a:cubicBezTo>
                    <a:cubicBezTo>
                      <a:pt x="400648" y="368371"/>
                      <a:pt x="393368" y="394947"/>
                      <a:pt x="403718" y="413190"/>
                    </a:cubicBezTo>
                    <a:cubicBezTo>
                      <a:pt x="369424" y="421785"/>
                      <a:pt x="335306" y="430731"/>
                      <a:pt x="301451" y="440818"/>
                    </a:cubicBezTo>
                    <a:cubicBezTo>
                      <a:pt x="247160" y="200762"/>
                      <a:pt x="231285" y="331534"/>
                      <a:pt x="33504" y="340831"/>
                    </a:cubicBezTo>
                    <a:cubicBezTo>
                      <a:pt x="23856" y="340919"/>
                      <a:pt x="16401" y="343112"/>
                      <a:pt x="11577" y="346269"/>
                    </a:cubicBezTo>
                    <a:cubicBezTo>
                      <a:pt x="7806" y="332324"/>
                      <a:pt x="4035" y="318466"/>
                      <a:pt x="0" y="304608"/>
                    </a:cubicBezTo>
                    <a:cubicBezTo>
                      <a:pt x="15787" y="304520"/>
                      <a:pt x="34294" y="295662"/>
                      <a:pt x="50695" y="292154"/>
                    </a:cubicBezTo>
                    <a:cubicBezTo>
                      <a:pt x="103583" y="279875"/>
                      <a:pt x="159452" y="268824"/>
                      <a:pt x="210498" y="246634"/>
                    </a:cubicBezTo>
                    <a:cubicBezTo>
                      <a:pt x="255492" y="226724"/>
                      <a:pt x="263561" y="202604"/>
                      <a:pt x="248826" y="157172"/>
                    </a:cubicBezTo>
                    <a:cubicBezTo>
                      <a:pt x="239705" y="112616"/>
                      <a:pt x="231635" y="69552"/>
                      <a:pt x="222514" y="25172"/>
                    </a:cubicBezTo>
                    <a:cubicBezTo>
                      <a:pt x="247160" y="16928"/>
                      <a:pt x="271718" y="8508"/>
                      <a:pt x="296276" y="0"/>
                    </a:cubicBezTo>
                    <a:cubicBezTo>
                      <a:pt x="298819" y="25874"/>
                      <a:pt x="315133" y="71832"/>
                      <a:pt x="314782" y="81129"/>
                    </a:cubicBezTo>
                    <a:cubicBezTo>
                      <a:pt x="321974" y="115949"/>
                      <a:pt x="320308" y="166293"/>
                      <a:pt x="365214" y="173749"/>
                    </a:cubicBezTo>
                    <a:cubicBezTo>
                      <a:pt x="428802" y="181905"/>
                      <a:pt x="492039" y="157084"/>
                      <a:pt x="555627" y="153839"/>
                    </a:cubicBezTo>
                    <a:cubicBezTo>
                      <a:pt x="566503" y="153664"/>
                      <a:pt x="578606" y="151734"/>
                      <a:pt x="585623" y="142086"/>
                    </a:cubicBezTo>
                    <a:cubicBezTo>
                      <a:pt x="588079" y="139104"/>
                      <a:pt x="589657" y="135683"/>
                      <a:pt x="590622" y="132000"/>
                    </a:cubicBezTo>
                    <a:cubicBezTo>
                      <a:pt x="594131" y="146384"/>
                      <a:pt x="597376" y="160768"/>
                      <a:pt x="600270" y="175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 rot="-1013502">
                <a:off x="7773854" y="3456366"/>
                <a:ext cx="307606" cy="115286"/>
              </a:xfrm>
              <a:custGeom>
                <a:avLst/>
                <a:gdLst/>
                <a:ahLst/>
                <a:cxnLst/>
                <a:rect l="l" t="t" r="r" b="b"/>
                <a:pathLst>
                  <a:path w="616408" h="231021" extrusionOk="0">
                    <a:moveTo>
                      <a:pt x="592727" y="0"/>
                    </a:moveTo>
                    <a:cubicBezTo>
                      <a:pt x="601059" y="28154"/>
                      <a:pt x="608865" y="56308"/>
                      <a:pt x="616408" y="84725"/>
                    </a:cubicBezTo>
                    <a:cubicBezTo>
                      <a:pt x="537998" y="102968"/>
                      <a:pt x="459412" y="121212"/>
                      <a:pt x="381966" y="143051"/>
                    </a:cubicBezTo>
                    <a:cubicBezTo>
                      <a:pt x="322413" y="148927"/>
                      <a:pt x="267332" y="174450"/>
                      <a:pt x="208217" y="181379"/>
                    </a:cubicBezTo>
                    <a:cubicBezTo>
                      <a:pt x="153137" y="184273"/>
                      <a:pt x="102004" y="205674"/>
                      <a:pt x="49642" y="220847"/>
                    </a:cubicBezTo>
                    <a:cubicBezTo>
                      <a:pt x="42363" y="223303"/>
                      <a:pt x="26838" y="226198"/>
                      <a:pt x="14647" y="231021"/>
                    </a:cubicBezTo>
                    <a:cubicBezTo>
                      <a:pt x="10262" y="212515"/>
                      <a:pt x="5262" y="194009"/>
                      <a:pt x="0" y="175590"/>
                    </a:cubicBezTo>
                    <a:cubicBezTo>
                      <a:pt x="42801" y="165153"/>
                      <a:pt x="84901" y="150243"/>
                      <a:pt x="127965" y="141297"/>
                    </a:cubicBezTo>
                    <a:cubicBezTo>
                      <a:pt x="199973" y="127176"/>
                      <a:pt x="268210" y="99986"/>
                      <a:pt x="339603" y="84111"/>
                    </a:cubicBezTo>
                    <a:cubicBezTo>
                      <a:pt x="425820" y="64728"/>
                      <a:pt x="504055" y="25786"/>
                      <a:pt x="588693" y="1316"/>
                    </a:cubicBezTo>
                    <a:cubicBezTo>
                      <a:pt x="590184" y="965"/>
                      <a:pt x="591587" y="526"/>
                      <a:pt x="592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 rot="-1013502">
                <a:off x="7895119" y="3660581"/>
                <a:ext cx="309401" cy="111041"/>
              </a:xfrm>
              <a:custGeom>
                <a:avLst/>
                <a:gdLst/>
                <a:ahLst/>
                <a:cxnLst/>
                <a:rect l="l" t="t" r="r" b="b"/>
                <a:pathLst>
                  <a:path w="620004" h="222513" extrusionOk="0">
                    <a:moveTo>
                      <a:pt x="606760" y="0"/>
                    </a:moveTo>
                    <a:cubicBezTo>
                      <a:pt x="611321" y="14033"/>
                      <a:pt x="615707" y="28154"/>
                      <a:pt x="620004" y="42187"/>
                    </a:cubicBezTo>
                    <a:cubicBezTo>
                      <a:pt x="425381" y="88322"/>
                      <a:pt x="242687" y="175064"/>
                      <a:pt x="46836" y="217427"/>
                    </a:cubicBezTo>
                    <a:cubicBezTo>
                      <a:pt x="38240" y="219357"/>
                      <a:pt x="25698" y="219883"/>
                      <a:pt x="15349" y="222514"/>
                    </a:cubicBezTo>
                    <a:cubicBezTo>
                      <a:pt x="14384" y="218304"/>
                      <a:pt x="13419" y="214094"/>
                      <a:pt x="12367" y="209972"/>
                    </a:cubicBezTo>
                    <a:cubicBezTo>
                      <a:pt x="8157" y="193658"/>
                      <a:pt x="4035" y="177432"/>
                      <a:pt x="0" y="161119"/>
                    </a:cubicBezTo>
                    <a:cubicBezTo>
                      <a:pt x="76481" y="156733"/>
                      <a:pt x="150506" y="122440"/>
                      <a:pt x="225321" y="107705"/>
                    </a:cubicBezTo>
                    <a:cubicBezTo>
                      <a:pt x="273472" y="100425"/>
                      <a:pt x="318554" y="82796"/>
                      <a:pt x="364337" y="67272"/>
                    </a:cubicBezTo>
                    <a:cubicBezTo>
                      <a:pt x="446343" y="48765"/>
                      <a:pt x="526245" y="23155"/>
                      <a:pt x="606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 rot="-1013502">
                <a:off x="7972492" y="3621729"/>
                <a:ext cx="47284" cy="33093"/>
              </a:xfrm>
              <a:custGeom>
                <a:avLst/>
                <a:gdLst/>
                <a:ahLst/>
                <a:cxnLst/>
                <a:rect l="l" t="t" r="r" b="b"/>
                <a:pathLst>
                  <a:path w="94751" h="66315" extrusionOk="0">
                    <a:moveTo>
                      <a:pt x="94469" y="23067"/>
                    </a:moveTo>
                    <a:cubicBezTo>
                      <a:pt x="100258" y="66395"/>
                      <a:pt x="15269" y="84638"/>
                      <a:pt x="2025" y="42363"/>
                    </a:cubicBezTo>
                    <a:cubicBezTo>
                      <a:pt x="-1220" y="33241"/>
                      <a:pt x="-430" y="23593"/>
                      <a:pt x="3429" y="15173"/>
                    </a:cubicBezTo>
                    <a:cubicBezTo>
                      <a:pt x="20882" y="9823"/>
                      <a:pt x="38424" y="4649"/>
                      <a:pt x="56229" y="0"/>
                    </a:cubicBezTo>
                    <a:cubicBezTo>
                      <a:pt x="59211" y="18243"/>
                      <a:pt x="78506" y="21927"/>
                      <a:pt x="94469" y="230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 rot="-1013502">
                <a:off x="8075749" y="3774216"/>
                <a:ext cx="36606" cy="28451"/>
              </a:xfrm>
              <a:custGeom>
                <a:avLst/>
                <a:gdLst/>
                <a:ahLst/>
                <a:cxnLst/>
                <a:rect l="l" t="t" r="r" b="b"/>
                <a:pathLst>
                  <a:path w="73355" h="57013" extrusionOk="0">
                    <a:moveTo>
                      <a:pt x="73356" y="18774"/>
                    </a:moveTo>
                    <a:cubicBezTo>
                      <a:pt x="66251" y="25439"/>
                      <a:pt x="65550" y="34999"/>
                      <a:pt x="64760" y="44121"/>
                    </a:cubicBezTo>
                    <a:cubicBezTo>
                      <a:pt x="61077" y="53594"/>
                      <a:pt x="47131" y="55523"/>
                      <a:pt x="38010" y="57014"/>
                    </a:cubicBezTo>
                    <a:cubicBezTo>
                      <a:pt x="-51277" y="54032"/>
                      <a:pt x="40378" y="-38762"/>
                      <a:pt x="73356" y="187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 rot="-1013502">
                <a:off x="7603976" y="3754312"/>
                <a:ext cx="342096" cy="313121"/>
              </a:xfrm>
              <a:custGeom>
                <a:avLst/>
                <a:gdLst/>
                <a:ahLst/>
                <a:cxnLst/>
                <a:rect l="l" t="t" r="r" b="b"/>
                <a:pathLst>
                  <a:path w="685521" h="627459" extrusionOk="0">
                    <a:moveTo>
                      <a:pt x="664735" y="369950"/>
                    </a:moveTo>
                    <a:cubicBezTo>
                      <a:pt x="670524" y="393544"/>
                      <a:pt x="677190" y="416874"/>
                      <a:pt x="685522" y="439590"/>
                    </a:cubicBezTo>
                    <a:cubicBezTo>
                      <a:pt x="656403" y="448010"/>
                      <a:pt x="627109" y="456079"/>
                      <a:pt x="598165" y="465464"/>
                    </a:cubicBezTo>
                    <a:cubicBezTo>
                      <a:pt x="590622" y="453185"/>
                      <a:pt x="574835" y="448273"/>
                      <a:pt x="562030" y="442660"/>
                    </a:cubicBezTo>
                    <a:cubicBezTo>
                      <a:pt x="524052" y="422487"/>
                      <a:pt x="482479" y="412488"/>
                      <a:pt x="441256" y="401349"/>
                    </a:cubicBezTo>
                    <a:cubicBezTo>
                      <a:pt x="410910" y="394508"/>
                      <a:pt x="378370" y="379598"/>
                      <a:pt x="347322" y="389684"/>
                    </a:cubicBezTo>
                    <a:cubicBezTo>
                      <a:pt x="333201" y="394859"/>
                      <a:pt x="326886" y="409594"/>
                      <a:pt x="324079" y="423276"/>
                    </a:cubicBezTo>
                    <a:cubicBezTo>
                      <a:pt x="318466" y="441519"/>
                      <a:pt x="310835" y="459587"/>
                      <a:pt x="304345" y="478006"/>
                    </a:cubicBezTo>
                    <a:cubicBezTo>
                      <a:pt x="304257" y="478093"/>
                      <a:pt x="304257" y="478269"/>
                      <a:pt x="304170" y="478357"/>
                    </a:cubicBezTo>
                    <a:cubicBezTo>
                      <a:pt x="293294" y="502038"/>
                      <a:pt x="284260" y="523526"/>
                      <a:pt x="280576" y="528350"/>
                    </a:cubicBezTo>
                    <a:cubicBezTo>
                      <a:pt x="274349" y="547382"/>
                      <a:pt x="245055" y="583430"/>
                      <a:pt x="243564" y="609041"/>
                    </a:cubicBezTo>
                    <a:cubicBezTo>
                      <a:pt x="218304" y="617198"/>
                      <a:pt x="192430" y="623512"/>
                      <a:pt x="166118" y="627459"/>
                    </a:cubicBezTo>
                    <a:cubicBezTo>
                      <a:pt x="182432" y="601410"/>
                      <a:pt x="194447" y="562644"/>
                      <a:pt x="207077" y="546681"/>
                    </a:cubicBezTo>
                    <a:cubicBezTo>
                      <a:pt x="238301" y="487040"/>
                      <a:pt x="339253" y="358285"/>
                      <a:pt x="283997" y="295574"/>
                    </a:cubicBezTo>
                    <a:cubicBezTo>
                      <a:pt x="269174" y="285839"/>
                      <a:pt x="250931" y="283295"/>
                      <a:pt x="234618" y="276805"/>
                    </a:cubicBezTo>
                    <a:cubicBezTo>
                      <a:pt x="198394" y="263736"/>
                      <a:pt x="163224" y="247861"/>
                      <a:pt x="127439" y="233477"/>
                    </a:cubicBezTo>
                    <a:cubicBezTo>
                      <a:pt x="93847" y="220409"/>
                      <a:pt x="55256" y="205060"/>
                      <a:pt x="19208" y="214445"/>
                    </a:cubicBezTo>
                    <a:cubicBezTo>
                      <a:pt x="12893" y="195237"/>
                      <a:pt x="6490" y="176029"/>
                      <a:pt x="0" y="156996"/>
                    </a:cubicBezTo>
                    <a:cubicBezTo>
                      <a:pt x="35346" y="152085"/>
                      <a:pt x="69903" y="142788"/>
                      <a:pt x="104109" y="132000"/>
                    </a:cubicBezTo>
                    <a:cubicBezTo>
                      <a:pt x="106302" y="152786"/>
                      <a:pt x="135859" y="164188"/>
                      <a:pt x="153050" y="175415"/>
                    </a:cubicBezTo>
                    <a:cubicBezTo>
                      <a:pt x="201639" y="203218"/>
                      <a:pt x="252422" y="228302"/>
                      <a:pt x="305047" y="247335"/>
                    </a:cubicBezTo>
                    <a:cubicBezTo>
                      <a:pt x="328201" y="255229"/>
                      <a:pt x="357934" y="260667"/>
                      <a:pt x="377230" y="241634"/>
                    </a:cubicBezTo>
                    <a:cubicBezTo>
                      <a:pt x="403454" y="205674"/>
                      <a:pt x="418979" y="162697"/>
                      <a:pt x="438888" y="123141"/>
                    </a:cubicBezTo>
                    <a:cubicBezTo>
                      <a:pt x="445466" y="103758"/>
                      <a:pt x="473796" y="58501"/>
                      <a:pt x="472568" y="31136"/>
                    </a:cubicBezTo>
                    <a:cubicBezTo>
                      <a:pt x="508703" y="21137"/>
                      <a:pt x="544576" y="10700"/>
                      <a:pt x="580536" y="0"/>
                    </a:cubicBezTo>
                    <a:cubicBezTo>
                      <a:pt x="582904" y="10963"/>
                      <a:pt x="585447" y="21927"/>
                      <a:pt x="587903" y="32890"/>
                    </a:cubicBezTo>
                    <a:cubicBezTo>
                      <a:pt x="586939" y="34381"/>
                      <a:pt x="586061" y="36048"/>
                      <a:pt x="585447" y="38065"/>
                    </a:cubicBezTo>
                    <a:cubicBezTo>
                      <a:pt x="565889" y="88848"/>
                      <a:pt x="537296" y="135771"/>
                      <a:pt x="507914" y="181379"/>
                    </a:cubicBezTo>
                    <a:cubicBezTo>
                      <a:pt x="492477" y="204271"/>
                      <a:pt x="476427" y="226812"/>
                      <a:pt x="461517" y="249966"/>
                    </a:cubicBezTo>
                    <a:cubicBezTo>
                      <a:pt x="455114" y="260316"/>
                      <a:pt x="453185" y="272332"/>
                      <a:pt x="458009" y="283821"/>
                    </a:cubicBezTo>
                    <a:cubicBezTo>
                      <a:pt x="468095" y="305397"/>
                      <a:pt x="493442" y="312589"/>
                      <a:pt x="514667" y="318554"/>
                    </a:cubicBezTo>
                    <a:cubicBezTo>
                      <a:pt x="562117" y="331710"/>
                      <a:pt x="604655" y="342761"/>
                      <a:pt x="650088" y="365915"/>
                    </a:cubicBezTo>
                    <a:cubicBezTo>
                      <a:pt x="654473" y="368634"/>
                      <a:pt x="659648" y="369950"/>
                      <a:pt x="664735" y="369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 rot="-1013502">
                <a:off x="7828938" y="4233559"/>
                <a:ext cx="1031059" cy="429152"/>
              </a:xfrm>
              <a:custGeom>
                <a:avLst/>
                <a:gdLst/>
                <a:ahLst/>
                <a:cxnLst/>
                <a:rect l="l" t="t" r="r" b="b"/>
                <a:pathLst>
                  <a:path w="2066125" h="859971" extrusionOk="0">
                    <a:moveTo>
                      <a:pt x="2012799" y="2456"/>
                    </a:moveTo>
                    <a:cubicBezTo>
                      <a:pt x="2028236" y="2193"/>
                      <a:pt x="2047531" y="2544"/>
                      <a:pt x="2066125" y="702"/>
                    </a:cubicBezTo>
                    <a:cubicBezTo>
                      <a:pt x="1993065" y="72885"/>
                      <a:pt x="1919917" y="145945"/>
                      <a:pt x="1838349" y="208744"/>
                    </a:cubicBezTo>
                    <a:cubicBezTo>
                      <a:pt x="1769586" y="263473"/>
                      <a:pt x="1691176" y="303029"/>
                      <a:pt x="1613379" y="343199"/>
                    </a:cubicBezTo>
                    <a:cubicBezTo>
                      <a:pt x="1466996" y="428276"/>
                      <a:pt x="1310087" y="491688"/>
                      <a:pt x="1149845" y="544927"/>
                    </a:cubicBezTo>
                    <a:cubicBezTo>
                      <a:pt x="1025037" y="592552"/>
                      <a:pt x="897774" y="638072"/>
                      <a:pt x="768405" y="673856"/>
                    </a:cubicBezTo>
                    <a:cubicBezTo>
                      <a:pt x="686925" y="700081"/>
                      <a:pt x="607374" y="731743"/>
                      <a:pt x="524052" y="751916"/>
                    </a:cubicBezTo>
                    <a:cubicBezTo>
                      <a:pt x="439151" y="782088"/>
                      <a:pt x="351970" y="804365"/>
                      <a:pt x="262772" y="818223"/>
                    </a:cubicBezTo>
                    <a:cubicBezTo>
                      <a:pt x="232162" y="823749"/>
                      <a:pt x="201026" y="826117"/>
                      <a:pt x="170416" y="831642"/>
                    </a:cubicBezTo>
                    <a:cubicBezTo>
                      <a:pt x="156470" y="835414"/>
                      <a:pt x="149892" y="846465"/>
                      <a:pt x="149454" y="857779"/>
                    </a:cubicBezTo>
                    <a:cubicBezTo>
                      <a:pt x="140683" y="858919"/>
                      <a:pt x="131737" y="859709"/>
                      <a:pt x="122703" y="859972"/>
                    </a:cubicBezTo>
                    <a:cubicBezTo>
                      <a:pt x="105074" y="839273"/>
                      <a:pt x="82270" y="822784"/>
                      <a:pt x="58325" y="812961"/>
                    </a:cubicBezTo>
                    <a:cubicBezTo>
                      <a:pt x="43415" y="807610"/>
                      <a:pt x="21927" y="802436"/>
                      <a:pt x="0" y="800857"/>
                    </a:cubicBezTo>
                    <a:cubicBezTo>
                      <a:pt x="34381" y="788052"/>
                      <a:pt x="67973" y="771387"/>
                      <a:pt x="101478" y="759108"/>
                    </a:cubicBezTo>
                    <a:cubicBezTo>
                      <a:pt x="218479" y="714378"/>
                      <a:pt x="334516" y="667015"/>
                      <a:pt x="453097" y="626231"/>
                    </a:cubicBezTo>
                    <a:cubicBezTo>
                      <a:pt x="610883" y="562731"/>
                      <a:pt x="777527" y="519667"/>
                      <a:pt x="936716" y="458184"/>
                    </a:cubicBezTo>
                    <a:cubicBezTo>
                      <a:pt x="1082398" y="397490"/>
                      <a:pt x="1231589" y="345655"/>
                      <a:pt x="1377622" y="285926"/>
                    </a:cubicBezTo>
                    <a:cubicBezTo>
                      <a:pt x="1519532" y="229092"/>
                      <a:pt x="1656531" y="160943"/>
                      <a:pt x="1796775" y="99986"/>
                    </a:cubicBezTo>
                    <a:cubicBezTo>
                      <a:pt x="1808002" y="94724"/>
                      <a:pt x="1819316" y="89637"/>
                      <a:pt x="1830719" y="84725"/>
                    </a:cubicBezTo>
                    <a:cubicBezTo>
                      <a:pt x="1816948" y="95601"/>
                      <a:pt x="1803266" y="106477"/>
                      <a:pt x="1790110" y="118142"/>
                    </a:cubicBezTo>
                    <a:cubicBezTo>
                      <a:pt x="1743713" y="160680"/>
                      <a:pt x="1692579" y="196903"/>
                      <a:pt x="1636008" y="224882"/>
                    </a:cubicBezTo>
                    <a:cubicBezTo>
                      <a:pt x="1545230" y="280050"/>
                      <a:pt x="1444981" y="314431"/>
                      <a:pt x="1347275" y="354689"/>
                    </a:cubicBezTo>
                    <a:cubicBezTo>
                      <a:pt x="1186331" y="419768"/>
                      <a:pt x="1022055" y="476252"/>
                      <a:pt x="861288" y="541769"/>
                    </a:cubicBezTo>
                    <a:cubicBezTo>
                      <a:pt x="797086" y="562380"/>
                      <a:pt x="734726" y="588429"/>
                      <a:pt x="670085" y="607725"/>
                    </a:cubicBezTo>
                    <a:cubicBezTo>
                      <a:pt x="589307" y="634388"/>
                      <a:pt x="506423" y="651667"/>
                      <a:pt x="426872" y="682364"/>
                    </a:cubicBezTo>
                    <a:cubicBezTo>
                      <a:pt x="413453" y="691661"/>
                      <a:pt x="278208" y="721745"/>
                      <a:pt x="301977" y="740953"/>
                    </a:cubicBezTo>
                    <a:cubicBezTo>
                      <a:pt x="369336" y="730428"/>
                      <a:pt x="433977" y="705168"/>
                      <a:pt x="499231" y="685697"/>
                    </a:cubicBezTo>
                    <a:cubicBezTo>
                      <a:pt x="601410" y="659560"/>
                      <a:pt x="703151" y="630441"/>
                      <a:pt x="801822" y="593254"/>
                    </a:cubicBezTo>
                    <a:cubicBezTo>
                      <a:pt x="802085" y="593166"/>
                      <a:pt x="802260" y="593166"/>
                      <a:pt x="802436" y="593078"/>
                    </a:cubicBezTo>
                    <a:cubicBezTo>
                      <a:pt x="875321" y="570186"/>
                      <a:pt x="945750" y="540366"/>
                      <a:pt x="1017319" y="514053"/>
                    </a:cubicBezTo>
                    <a:cubicBezTo>
                      <a:pt x="1165194" y="462219"/>
                      <a:pt x="1313858" y="411699"/>
                      <a:pt x="1459189" y="352935"/>
                    </a:cubicBezTo>
                    <a:cubicBezTo>
                      <a:pt x="1555668" y="317413"/>
                      <a:pt x="1646270" y="267683"/>
                      <a:pt x="1734591" y="215497"/>
                    </a:cubicBezTo>
                    <a:cubicBezTo>
                      <a:pt x="1800722" y="166556"/>
                      <a:pt x="1863521" y="112265"/>
                      <a:pt x="1926934" y="59203"/>
                    </a:cubicBezTo>
                    <a:cubicBezTo>
                      <a:pt x="1938160" y="47888"/>
                      <a:pt x="1950264" y="37276"/>
                      <a:pt x="1960350" y="24909"/>
                    </a:cubicBezTo>
                    <a:cubicBezTo>
                      <a:pt x="1970875" y="17805"/>
                      <a:pt x="1980260" y="9560"/>
                      <a:pt x="1987627" y="0"/>
                    </a:cubicBezTo>
                    <a:cubicBezTo>
                      <a:pt x="1995433" y="3859"/>
                      <a:pt x="2004291" y="3421"/>
                      <a:pt x="2012799" y="2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 rot="-1013502">
                <a:off x="8161574" y="4342476"/>
                <a:ext cx="639986" cy="240158"/>
              </a:xfrm>
              <a:custGeom>
                <a:avLst/>
                <a:gdLst/>
                <a:ahLst/>
                <a:cxnLst/>
                <a:rect l="l" t="t" r="r" b="b"/>
                <a:pathLst>
                  <a:path w="1282459" h="481250" extrusionOk="0">
                    <a:moveTo>
                      <a:pt x="1133707" y="263298"/>
                    </a:moveTo>
                    <a:cubicBezTo>
                      <a:pt x="1153091" y="226636"/>
                      <a:pt x="1118621" y="207253"/>
                      <a:pt x="1085468" y="209095"/>
                    </a:cubicBezTo>
                    <a:cubicBezTo>
                      <a:pt x="1075996" y="208831"/>
                      <a:pt x="1067576" y="214883"/>
                      <a:pt x="1063717" y="223216"/>
                    </a:cubicBezTo>
                    <a:cubicBezTo>
                      <a:pt x="1048631" y="211814"/>
                      <a:pt x="1035299" y="232250"/>
                      <a:pt x="1035387" y="246370"/>
                    </a:cubicBezTo>
                    <a:cubicBezTo>
                      <a:pt x="1035825" y="263386"/>
                      <a:pt x="1052227" y="274174"/>
                      <a:pt x="1067225" y="277770"/>
                    </a:cubicBezTo>
                    <a:cubicBezTo>
                      <a:pt x="1089853" y="283822"/>
                      <a:pt x="1120551" y="287593"/>
                      <a:pt x="1133707" y="263298"/>
                    </a:cubicBezTo>
                    <a:close/>
                    <a:moveTo>
                      <a:pt x="1223257" y="203306"/>
                    </a:moveTo>
                    <a:cubicBezTo>
                      <a:pt x="1245271" y="257246"/>
                      <a:pt x="1270618" y="309257"/>
                      <a:pt x="1282459" y="366968"/>
                    </a:cubicBezTo>
                    <a:cubicBezTo>
                      <a:pt x="1091783" y="367757"/>
                      <a:pt x="901984" y="387141"/>
                      <a:pt x="712360" y="405472"/>
                    </a:cubicBezTo>
                    <a:cubicBezTo>
                      <a:pt x="644738" y="409331"/>
                      <a:pt x="576764" y="406787"/>
                      <a:pt x="509493" y="414593"/>
                    </a:cubicBezTo>
                    <a:cubicBezTo>
                      <a:pt x="419154" y="426171"/>
                      <a:pt x="330482" y="448536"/>
                      <a:pt x="240055" y="458798"/>
                    </a:cubicBezTo>
                    <a:cubicBezTo>
                      <a:pt x="160505" y="464762"/>
                      <a:pt x="79638" y="469498"/>
                      <a:pt x="0" y="481251"/>
                    </a:cubicBezTo>
                    <a:cubicBezTo>
                      <a:pt x="150155" y="428451"/>
                      <a:pt x="303907" y="385650"/>
                      <a:pt x="453185" y="330043"/>
                    </a:cubicBezTo>
                    <a:cubicBezTo>
                      <a:pt x="527473" y="299872"/>
                      <a:pt x="603428" y="274437"/>
                      <a:pt x="678944" y="247423"/>
                    </a:cubicBezTo>
                    <a:cubicBezTo>
                      <a:pt x="795419" y="201026"/>
                      <a:pt x="907510" y="144454"/>
                      <a:pt x="1015653" y="81217"/>
                    </a:cubicBezTo>
                    <a:cubicBezTo>
                      <a:pt x="1064593" y="58150"/>
                      <a:pt x="1110815" y="30785"/>
                      <a:pt x="1154494" y="0"/>
                    </a:cubicBezTo>
                    <a:cubicBezTo>
                      <a:pt x="1174052" y="68763"/>
                      <a:pt x="1196944" y="136912"/>
                      <a:pt x="1223257" y="2033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 rot="-1013502">
                <a:off x="8087983" y="2531550"/>
                <a:ext cx="451824" cy="1630909"/>
              </a:xfrm>
              <a:custGeom>
                <a:avLst/>
                <a:gdLst/>
                <a:ahLst/>
                <a:cxnLst/>
                <a:rect l="l" t="t" r="r" b="b"/>
                <a:pathLst>
                  <a:path w="905404" h="3268156" extrusionOk="0">
                    <a:moveTo>
                      <a:pt x="905404" y="3264473"/>
                    </a:moveTo>
                    <a:cubicBezTo>
                      <a:pt x="883390" y="3268244"/>
                      <a:pt x="860849" y="3266139"/>
                      <a:pt x="838834" y="3268156"/>
                    </a:cubicBezTo>
                    <a:cubicBezTo>
                      <a:pt x="838834" y="3267455"/>
                      <a:pt x="838747" y="3266841"/>
                      <a:pt x="838747" y="3266139"/>
                    </a:cubicBezTo>
                    <a:cubicBezTo>
                      <a:pt x="838834" y="3256403"/>
                      <a:pt x="834888" y="3249036"/>
                      <a:pt x="829011" y="3244300"/>
                    </a:cubicBezTo>
                    <a:cubicBezTo>
                      <a:pt x="830941" y="3235529"/>
                      <a:pt x="828222" y="3226057"/>
                      <a:pt x="826380" y="3217198"/>
                    </a:cubicBezTo>
                    <a:cubicBezTo>
                      <a:pt x="808751" y="3127035"/>
                      <a:pt x="788754" y="3035381"/>
                      <a:pt x="763932" y="2946621"/>
                    </a:cubicBezTo>
                    <a:cubicBezTo>
                      <a:pt x="710343" y="2747086"/>
                      <a:pt x="665261" y="2545447"/>
                      <a:pt x="613251" y="2345561"/>
                    </a:cubicBezTo>
                    <a:cubicBezTo>
                      <a:pt x="536770" y="2078316"/>
                      <a:pt x="448887" y="1814317"/>
                      <a:pt x="377230" y="1545494"/>
                    </a:cubicBezTo>
                    <a:cubicBezTo>
                      <a:pt x="322413" y="1342188"/>
                      <a:pt x="254264" y="1142390"/>
                      <a:pt x="207516" y="936979"/>
                    </a:cubicBezTo>
                    <a:cubicBezTo>
                      <a:pt x="176117" y="797875"/>
                      <a:pt x="141034" y="659648"/>
                      <a:pt x="108319" y="520895"/>
                    </a:cubicBezTo>
                    <a:cubicBezTo>
                      <a:pt x="86567" y="429153"/>
                      <a:pt x="56835" y="339165"/>
                      <a:pt x="44468" y="245493"/>
                    </a:cubicBezTo>
                    <a:cubicBezTo>
                      <a:pt x="34908" y="161996"/>
                      <a:pt x="15700" y="82620"/>
                      <a:pt x="0" y="0"/>
                    </a:cubicBezTo>
                    <a:cubicBezTo>
                      <a:pt x="4385" y="1491"/>
                      <a:pt x="7894" y="2982"/>
                      <a:pt x="10086" y="4473"/>
                    </a:cubicBezTo>
                    <a:cubicBezTo>
                      <a:pt x="13419" y="21401"/>
                      <a:pt x="30522" y="26838"/>
                      <a:pt x="45783" y="27803"/>
                    </a:cubicBezTo>
                    <a:cubicBezTo>
                      <a:pt x="78674" y="205060"/>
                      <a:pt x="140157" y="375388"/>
                      <a:pt x="183397" y="550189"/>
                    </a:cubicBezTo>
                    <a:cubicBezTo>
                      <a:pt x="223566" y="722710"/>
                      <a:pt x="279261" y="890933"/>
                      <a:pt x="322237" y="1062664"/>
                    </a:cubicBezTo>
                    <a:cubicBezTo>
                      <a:pt x="357145" y="1201680"/>
                      <a:pt x="385913" y="1342188"/>
                      <a:pt x="425118" y="1480064"/>
                    </a:cubicBezTo>
                    <a:cubicBezTo>
                      <a:pt x="482830" y="1683107"/>
                      <a:pt x="549312" y="1883694"/>
                      <a:pt x="600270" y="2088578"/>
                    </a:cubicBezTo>
                    <a:cubicBezTo>
                      <a:pt x="639914" y="2257678"/>
                      <a:pt x="697625" y="2421428"/>
                      <a:pt x="744110" y="2588599"/>
                    </a:cubicBezTo>
                    <a:cubicBezTo>
                      <a:pt x="800331" y="2813130"/>
                      <a:pt x="844009" y="3040994"/>
                      <a:pt x="905404" y="3264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4"/>
            <p:cNvGrpSpPr/>
            <p:nvPr/>
          </p:nvGrpSpPr>
          <p:grpSpPr>
            <a:xfrm>
              <a:off x="7243349" y="2943165"/>
              <a:ext cx="1021633" cy="968605"/>
              <a:chOff x="7243349" y="2943165"/>
              <a:chExt cx="1021633" cy="968605"/>
            </a:xfrm>
          </p:grpSpPr>
          <p:sp>
            <p:nvSpPr>
              <p:cNvPr id="1026" name="Google Shape;1026;p24"/>
              <p:cNvSpPr/>
              <p:nvPr/>
            </p:nvSpPr>
            <p:spPr>
              <a:xfrm rot="-1013502">
                <a:off x="7463000" y="3635022"/>
                <a:ext cx="131919" cy="107146"/>
              </a:xfrm>
              <a:custGeom>
                <a:avLst/>
                <a:gdLst/>
                <a:ahLst/>
                <a:cxnLst/>
                <a:rect l="l" t="t" r="r" b="b"/>
                <a:pathLst>
                  <a:path w="264350" h="214708" extrusionOk="0">
                    <a:moveTo>
                      <a:pt x="246458" y="0"/>
                    </a:moveTo>
                    <a:cubicBezTo>
                      <a:pt x="247598" y="49467"/>
                      <a:pt x="259176" y="99197"/>
                      <a:pt x="264350" y="148226"/>
                    </a:cubicBezTo>
                    <a:cubicBezTo>
                      <a:pt x="214796" y="175152"/>
                      <a:pt x="156996" y="182870"/>
                      <a:pt x="102705" y="195851"/>
                    </a:cubicBezTo>
                    <a:cubicBezTo>
                      <a:pt x="87532" y="200587"/>
                      <a:pt x="63325" y="204622"/>
                      <a:pt x="47888" y="214708"/>
                    </a:cubicBezTo>
                    <a:cubicBezTo>
                      <a:pt x="40609" y="190852"/>
                      <a:pt x="32890" y="167083"/>
                      <a:pt x="24558" y="143489"/>
                    </a:cubicBezTo>
                    <a:cubicBezTo>
                      <a:pt x="17454" y="122966"/>
                      <a:pt x="11490" y="101828"/>
                      <a:pt x="3245" y="81656"/>
                    </a:cubicBezTo>
                    <a:cubicBezTo>
                      <a:pt x="11402" y="73674"/>
                      <a:pt x="13244" y="57448"/>
                      <a:pt x="88" y="51923"/>
                    </a:cubicBezTo>
                    <a:cubicBezTo>
                      <a:pt x="88" y="51835"/>
                      <a:pt x="88" y="51660"/>
                      <a:pt x="0" y="51572"/>
                    </a:cubicBezTo>
                    <a:cubicBezTo>
                      <a:pt x="1316" y="51133"/>
                      <a:pt x="2544" y="50695"/>
                      <a:pt x="3859" y="50432"/>
                    </a:cubicBezTo>
                    <a:cubicBezTo>
                      <a:pt x="7806" y="58150"/>
                      <a:pt x="15086" y="64202"/>
                      <a:pt x="24295" y="65079"/>
                    </a:cubicBezTo>
                    <a:cubicBezTo>
                      <a:pt x="35609" y="67009"/>
                      <a:pt x="46310" y="62886"/>
                      <a:pt x="56659" y="58939"/>
                    </a:cubicBezTo>
                    <a:cubicBezTo>
                      <a:pt x="95250" y="46573"/>
                      <a:pt x="134280" y="35434"/>
                      <a:pt x="172959" y="23155"/>
                    </a:cubicBezTo>
                    <a:cubicBezTo>
                      <a:pt x="197605" y="15612"/>
                      <a:pt x="221988" y="7894"/>
                      <a:pt x="2464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 rot="-1013502">
                <a:off x="7544587" y="3777208"/>
                <a:ext cx="114061" cy="84824"/>
              </a:xfrm>
              <a:custGeom>
                <a:avLst/>
                <a:gdLst/>
                <a:ahLst/>
                <a:cxnLst/>
                <a:rect l="l" t="t" r="r" b="b"/>
                <a:pathLst>
                  <a:path w="228565" h="169977" extrusionOk="0">
                    <a:moveTo>
                      <a:pt x="199798" y="0"/>
                    </a:moveTo>
                    <a:cubicBezTo>
                      <a:pt x="214269" y="33680"/>
                      <a:pt x="216813" y="71394"/>
                      <a:pt x="228566" y="105863"/>
                    </a:cubicBezTo>
                    <a:cubicBezTo>
                      <a:pt x="166293" y="128579"/>
                      <a:pt x="105600" y="156382"/>
                      <a:pt x="40433" y="169977"/>
                    </a:cubicBezTo>
                    <a:cubicBezTo>
                      <a:pt x="26663" y="118054"/>
                      <a:pt x="13770" y="65956"/>
                      <a:pt x="0" y="14033"/>
                    </a:cubicBezTo>
                    <a:cubicBezTo>
                      <a:pt x="3245" y="15173"/>
                      <a:pt x="7192" y="16138"/>
                      <a:pt x="11928" y="16664"/>
                    </a:cubicBezTo>
                    <a:cubicBezTo>
                      <a:pt x="75341" y="24734"/>
                      <a:pt x="137525" y="12630"/>
                      <a:pt x="199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 rot="-1013502">
                <a:off x="7622449" y="3514140"/>
                <a:ext cx="134720" cy="112406"/>
              </a:xfrm>
              <a:custGeom>
                <a:avLst/>
                <a:gdLst/>
                <a:ahLst/>
                <a:cxnLst/>
                <a:rect l="l" t="t" r="r" b="b"/>
                <a:pathLst>
                  <a:path w="269963" h="225248" extrusionOk="0">
                    <a:moveTo>
                      <a:pt x="269964" y="192167"/>
                    </a:moveTo>
                    <a:cubicBezTo>
                      <a:pt x="268034" y="194447"/>
                      <a:pt x="266894" y="196816"/>
                      <a:pt x="266631" y="198921"/>
                    </a:cubicBezTo>
                    <a:cubicBezTo>
                      <a:pt x="249791" y="189799"/>
                      <a:pt x="228478" y="197868"/>
                      <a:pt x="210323" y="199359"/>
                    </a:cubicBezTo>
                    <a:cubicBezTo>
                      <a:pt x="10613" y="232600"/>
                      <a:pt x="80340" y="262772"/>
                      <a:pt x="0" y="94110"/>
                    </a:cubicBezTo>
                    <a:cubicBezTo>
                      <a:pt x="57975" y="73674"/>
                      <a:pt x="115511" y="52274"/>
                      <a:pt x="172871" y="30084"/>
                    </a:cubicBezTo>
                    <a:cubicBezTo>
                      <a:pt x="196289" y="20611"/>
                      <a:pt x="219356" y="10525"/>
                      <a:pt x="242336" y="0"/>
                    </a:cubicBezTo>
                    <a:cubicBezTo>
                      <a:pt x="240932" y="23769"/>
                      <a:pt x="242160" y="47274"/>
                      <a:pt x="245055" y="70692"/>
                    </a:cubicBezTo>
                    <a:cubicBezTo>
                      <a:pt x="243476" y="80340"/>
                      <a:pt x="243213" y="90339"/>
                      <a:pt x="243301" y="100162"/>
                    </a:cubicBezTo>
                    <a:cubicBezTo>
                      <a:pt x="243301" y="102179"/>
                      <a:pt x="244967" y="103846"/>
                      <a:pt x="246984" y="103846"/>
                    </a:cubicBezTo>
                    <a:cubicBezTo>
                      <a:pt x="248212" y="103583"/>
                      <a:pt x="249089" y="102881"/>
                      <a:pt x="249703" y="102092"/>
                    </a:cubicBezTo>
                    <a:cubicBezTo>
                      <a:pt x="255141" y="132263"/>
                      <a:pt x="262508" y="162259"/>
                      <a:pt x="269964" y="1921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 rot="-1013502">
                <a:off x="7727298" y="3659607"/>
                <a:ext cx="100011" cy="85480"/>
              </a:xfrm>
              <a:custGeom>
                <a:avLst/>
                <a:gdLst/>
                <a:ahLst/>
                <a:cxnLst/>
                <a:rect l="l" t="t" r="r" b="b"/>
                <a:pathLst>
                  <a:path w="200411" h="171292" extrusionOk="0">
                    <a:moveTo>
                      <a:pt x="175503" y="0"/>
                    </a:moveTo>
                    <a:cubicBezTo>
                      <a:pt x="183660" y="38328"/>
                      <a:pt x="191992" y="76656"/>
                      <a:pt x="200412" y="114897"/>
                    </a:cubicBezTo>
                    <a:cubicBezTo>
                      <a:pt x="175941" y="122703"/>
                      <a:pt x="151559" y="130684"/>
                      <a:pt x="127264" y="139192"/>
                    </a:cubicBezTo>
                    <a:cubicBezTo>
                      <a:pt x="88760" y="151208"/>
                      <a:pt x="49730" y="161382"/>
                      <a:pt x="10700" y="171293"/>
                    </a:cubicBezTo>
                    <a:cubicBezTo>
                      <a:pt x="11227" y="129544"/>
                      <a:pt x="3421" y="87181"/>
                      <a:pt x="0" y="45433"/>
                    </a:cubicBezTo>
                    <a:cubicBezTo>
                      <a:pt x="54817" y="18243"/>
                      <a:pt x="117177" y="15261"/>
                      <a:pt x="175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 rot="-1013502">
                <a:off x="7853888" y="3569412"/>
                <a:ext cx="314390" cy="166977"/>
              </a:xfrm>
              <a:custGeom>
                <a:avLst/>
                <a:gdLst/>
                <a:ahLst/>
                <a:cxnLst/>
                <a:rect l="l" t="t" r="r" b="b"/>
                <a:pathLst>
                  <a:path w="630002" h="334603" extrusionOk="0">
                    <a:moveTo>
                      <a:pt x="597726" y="36223"/>
                    </a:moveTo>
                    <a:cubicBezTo>
                      <a:pt x="607637" y="71482"/>
                      <a:pt x="618689" y="106477"/>
                      <a:pt x="630003" y="141472"/>
                    </a:cubicBezTo>
                    <a:cubicBezTo>
                      <a:pt x="605620" y="148927"/>
                      <a:pt x="580624" y="160768"/>
                      <a:pt x="565801" y="164627"/>
                    </a:cubicBezTo>
                    <a:cubicBezTo>
                      <a:pt x="503178" y="183835"/>
                      <a:pt x="438976" y="198482"/>
                      <a:pt x="376704" y="218918"/>
                    </a:cubicBezTo>
                    <a:cubicBezTo>
                      <a:pt x="343989" y="231635"/>
                      <a:pt x="311625" y="245318"/>
                      <a:pt x="277331" y="253387"/>
                    </a:cubicBezTo>
                    <a:cubicBezTo>
                      <a:pt x="194535" y="273384"/>
                      <a:pt x="116739" y="309520"/>
                      <a:pt x="35434" y="334604"/>
                    </a:cubicBezTo>
                    <a:cubicBezTo>
                      <a:pt x="23593" y="287944"/>
                      <a:pt x="11753" y="241196"/>
                      <a:pt x="0" y="194535"/>
                    </a:cubicBezTo>
                    <a:cubicBezTo>
                      <a:pt x="33943" y="184361"/>
                      <a:pt x="67798" y="174275"/>
                      <a:pt x="101741" y="164364"/>
                    </a:cubicBezTo>
                    <a:cubicBezTo>
                      <a:pt x="143665" y="148927"/>
                      <a:pt x="185589" y="133491"/>
                      <a:pt x="228303" y="119721"/>
                    </a:cubicBezTo>
                    <a:cubicBezTo>
                      <a:pt x="215234" y="151734"/>
                      <a:pt x="230320" y="195149"/>
                      <a:pt x="274788" y="207077"/>
                    </a:cubicBezTo>
                    <a:cubicBezTo>
                      <a:pt x="325658" y="219181"/>
                      <a:pt x="391263" y="192606"/>
                      <a:pt x="397753" y="135683"/>
                    </a:cubicBezTo>
                    <a:cubicBezTo>
                      <a:pt x="401876" y="112879"/>
                      <a:pt x="394508" y="86567"/>
                      <a:pt x="375739" y="73411"/>
                    </a:cubicBezTo>
                    <a:cubicBezTo>
                      <a:pt x="446343" y="47450"/>
                      <a:pt x="515983" y="18243"/>
                      <a:pt x="589044" y="0"/>
                    </a:cubicBezTo>
                    <a:cubicBezTo>
                      <a:pt x="591850" y="12104"/>
                      <a:pt x="594744" y="24120"/>
                      <a:pt x="597726" y="362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 rot="-1013502">
                <a:off x="7927557" y="3701392"/>
                <a:ext cx="319993" cy="167503"/>
              </a:xfrm>
              <a:custGeom>
                <a:avLst/>
                <a:gdLst/>
                <a:ahLst/>
                <a:cxnLst/>
                <a:rect l="l" t="t" r="r" b="b"/>
                <a:pathLst>
                  <a:path w="641229" h="335656" extrusionOk="0">
                    <a:moveTo>
                      <a:pt x="615005" y="0"/>
                    </a:moveTo>
                    <a:cubicBezTo>
                      <a:pt x="625530" y="38065"/>
                      <a:pt x="634739" y="76306"/>
                      <a:pt x="641229" y="115160"/>
                    </a:cubicBezTo>
                    <a:cubicBezTo>
                      <a:pt x="567818" y="149629"/>
                      <a:pt x="491425" y="177783"/>
                      <a:pt x="415383" y="206025"/>
                    </a:cubicBezTo>
                    <a:cubicBezTo>
                      <a:pt x="415470" y="205411"/>
                      <a:pt x="415558" y="204797"/>
                      <a:pt x="415646" y="204183"/>
                    </a:cubicBezTo>
                    <a:cubicBezTo>
                      <a:pt x="416786" y="191115"/>
                      <a:pt x="417400" y="175766"/>
                      <a:pt x="405998" y="166644"/>
                    </a:cubicBezTo>
                    <a:cubicBezTo>
                      <a:pt x="406700" y="108670"/>
                      <a:pt x="336884" y="86041"/>
                      <a:pt x="290400" y="106652"/>
                    </a:cubicBezTo>
                    <a:cubicBezTo>
                      <a:pt x="230671" y="133140"/>
                      <a:pt x="218742" y="212077"/>
                      <a:pt x="268736" y="247423"/>
                    </a:cubicBezTo>
                    <a:cubicBezTo>
                      <a:pt x="205235" y="270051"/>
                      <a:pt x="145068" y="301538"/>
                      <a:pt x="81217" y="323377"/>
                    </a:cubicBezTo>
                    <a:cubicBezTo>
                      <a:pt x="69464" y="327763"/>
                      <a:pt x="57624" y="331797"/>
                      <a:pt x="45696" y="335656"/>
                    </a:cubicBezTo>
                    <a:cubicBezTo>
                      <a:pt x="45608" y="335130"/>
                      <a:pt x="45608" y="334692"/>
                      <a:pt x="45520" y="334166"/>
                    </a:cubicBezTo>
                    <a:cubicBezTo>
                      <a:pt x="30347" y="273033"/>
                      <a:pt x="14647" y="211814"/>
                      <a:pt x="0" y="150418"/>
                    </a:cubicBezTo>
                    <a:cubicBezTo>
                      <a:pt x="789" y="150506"/>
                      <a:pt x="1491" y="150594"/>
                      <a:pt x="2105" y="150594"/>
                    </a:cubicBezTo>
                    <a:cubicBezTo>
                      <a:pt x="80691" y="156295"/>
                      <a:pt x="158224" y="128228"/>
                      <a:pt x="233740" y="109897"/>
                    </a:cubicBezTo>
                    <a:cubicBezTo>
                      <a:pt x="361442" y="74464"/>
                      <a:pt x="485636" y="28330"/>
                      <a:pt x="615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 rot="-1013502">
                <a:off x="7271007" y="3363509"/>
                <a:ext cx="197612" cy="219722"/>
              </a:xfrm>
              <a:custGeom>
                <a:avLst/>
                <a:gdLst/>
                <a:ahLst/>
                <a:cxnLst/>
                <a:rect l="l" t="t" r="r" b="b"/>
                <a:pathLst>
                  <a:path w="395991" h="440298" extrusionOk="0">
                    <a:moveTo>
                      <a:pt x="395473" y="322771"/>
                    </a:moveTo>
                    <a:cubicBezTo>
                      <a:pt x="399244" y="347504"/>
                      <a:pt x="381878" y="352591"/>
                      <a:pt x="361355" y="346276"/>
                    </a:cubicBezTo>
                    <a:cubicBezTo>
                      <a:pt x="331710" y="274268"/>
                      <a:pt x="324342" y="193051"/>
                      <a:pt x="288119" y="123762"/>
                    </a:cubicBezTo>
                    <a:cubicBezTo>
                      <a:pt x="276629" y="106484"/>
                      <a:pt x="250229" y="113062"/>
                      <a:pt x="247423" y="133322"/>
                    </a:cubicBezTo>
                    <a:cubicBezTo>
                      <a:pt x="240845" y="168932"/>
                      <a:pt x="240406" y="205330"/>
                      <a:pt x="238477" y="241378"/>
                    </a:cubicBezTo>
                    <a:cubicBezTo>
                      <a:pt x="236284" y="263042"/>
                      <a:pt x="237161" y="288652"/>
                      <a:pt x="226110" y="309790"/>
                    </a:cubicBezTo>
                    <a:cubicBezTo>
                      <a:pt x="205937" y="314000"/>
                      <a:pt x="188922" y="305229"/>
                      <a:pt x="179537" y="287161"/>
                    </a:cubicBezTo>
                    <a:cubicBezTo>
                      <a:pt x="159715" y="257867"/>
                      <a:pt x="146910" y="226994"/>
                      <a:pt x="129544" y="195507"/>
                    </a:cubicBezTo>
                    <a:cubicBezTo>
                      <a:pt x="122966" y="178667"/>
                      <a:pt x="100776" y="161301"/>
                      <a:pt x="85866" y="179544"/>
                    </a:cubicBezTo>
                    <a:cubicBezTo>
                      <a:pt x="74990" y="195770"/>
                      <a:pt x="85339" y="216908"/>
                      <a:pt x="86304" y="234800"/>
                    </a:cubicBezTo>
                    <a:cubicBezTo>
                      <a:pt x="93058" y="278303"/>
                      <a:pt x="103495" y="321104"/>
                      <a:pt x="113757" y="363818"/>
                    </a:cubicBezTo>
                    <a:cubicBezTo>
                      <a:pt x="117791" y="388376"/>
                      <a:pt x="126386" y="417582"/>
                      <a:pt x="112616" y="440299"/>
                    </a:cubicBezTo>
                    <a:cubicBezTo>
                      <a:pt x="108231" y="439509"/>
                      <a:pt x="103846" y="438457"/>
                      <a:pt x="99723" y="436615"/>
                    </a:cubicBezTo>
                    <a:cubicBezTo>
                      <a:pt x="53940" y="340049"/>
                      <a:pt x="42538" y="230765"/>
                      <a:pt x="0" y="132972"/>
                    </a:cubicBezTo>
                    <a:cubicBezTo>
                      <a:pt x="5087" y="126394"/>
                      <a:pt x="439" y="117535"/>
                      <a:pt x="614" y="109992"/>
                    </a:cubicBezTo>
                    <a:cubicBezTo>
                      <a:pt x="175" y="101221"/>
                      <a:pt x="2105" y="92538"/>
                      <a:pt x="5789" y="84469"/>
                    </a:cubicBezTo>
                    <a:cubicBezTo>
                      <a:pt x="21664" y="77365"/>
                      <a:pt x="39030" y="73331"/>
                      <a:pt x="55080" y="66577"/>
                    </a:cubicBezTo>
                    <a:cubicBezTo>
                      <a:pt x="90602" y="112097"/>
                      <a:pt x="117440" y="194191"/>
                      <a:pt x="178397" y="209891"/>
                    </a:cubicBezTo>
                    <a:cubicBezTo>
                      <a:pt x="196728" y="210856"/>
                      <a:pt x="208042" y="194455"/>
                      <a:pt x="211024" y="178229"/>
                    </a:cubicBezTo>
                    <a:cubicBezTo>
                      <a:pt x="222075" y="144812"/>
                      <a:pt x="230934" y="110869"/>
                      <a:pt x="236547" y="76137"/>
                    </a:cubicBezTo>
                    <a:cubicBezTo>
                      <a:pt x="242073" y="51842"/>
                      <a:pt x="239880" y="26495"/>
                      <a:pt x="253299" y="4129"/>
                    </a:cubicBezTo>
                    <a:cubicBezTo>
                      <a:pt x="267157" y="-2098"/>
                      <a:pt x="284962" y="796"/>
                      <a:pt x="300310" y="7"/>
                    </a:cubicBezTo>
                    <a:cubicBezTo>
                      <a:pt x="322237" y="65525"/>
                      <a:pt x="337323" y="133498"/>
                      <a:pt x="362495" y="198138"/>
                    </a:cubicBezTo>
                    <a:cubicBezTo>
                      <a:pt x="376002" y="238659"/>
                      <a:pt x="390649" y="279969"/>
                      <a:pt x="395473" y="3227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 rot="-1013502">
                <a:off x="7487898" y="3232245"/>
                <a:ext cx="123760" cy="218019"/>
              </a:xfrm>
              <a:custGeom>
                <a:avLst/>
                <a:gdLst/>
                <a:ahLst/>
                <a:cxnLst/>
                <a:rect l="l" t="t" r="r" b="b"/>
                <a:pathLst>
                  <a:path w="248001" h="436886" extrusionOk="0">
                    <a:moveTo>
                      <a:pt x="85690" y="205339"/>
                    </a:moveTo>
                    <a:cubicBezTo>
                      <a:pt x="184887" y="250859"/>
                      <a:pt x="166118" y="64130"/>
                      <a:pt x="92619" y="55710"/>
                    </a:cubicBezTo>
                    <a:cubicBezTo>
                      <a:pt x="71657" y="50359"/>
                      <a:pt x="40784" y="61586"/>
                      <a:pt x="58413" y="86232"/>
                    </a:cubicBezTo>
                    <a:cubicBezTo>
                      <a:pt x="49906" y="126753"/>
                      <a:pt x="39293" y="184201"/>
                      <a:pt x="85690" y="205339"/>
                    </a:cubicBezTo>
                    <a:close/>
                    <a:moveTo>
                      <a:pt x="178748" y="138418"/>
                    </a:moveTo>
                    <a:cubicBezTo>
                      <a:pt x="188396" y="169817"/>
                      <a:pt x="281366" y="377947"/>
                      <a:pt x="235232" y="382771"/>
                    </a:cubicBezTo>
                    <a:cubicBezTo>
                      <a:pt x="235144" y="382771"/>
                      <a:pt x="235144" y="382771"/>
                      <a:pt x="235144" y="382771"/>
                    </a:cubicBezTo>
                    <a:cubicBezTo>
                      <a:pt x="229969" y="382683"/>
                      <a:pt x="224794" y="379262"/>
                      <a:pt x="222602" y="374351"/>
                    </a:cubicBezTo>
                    <a:cubicBezTo>
                      <a:pt x="199622" y="326287"/>
                      <a:pt x="191641" y="253841"/>
                      <a:pt x="120335" y="279276"/>
                    </a:cubicBezTo>
                    <a:cubicBezTo>
                      <a:pt x="99022" y="283135"/>
                      <a:pt x="74113" y="295677"/>
                      <a:pt x="76130" y="320586"/>
                    </a:cubicBezTo>
                    <a:cubicBezTo>
                      <a:pt x="71394" y="357599"/>
                      <a:pt x="77358" y="401277"/>
                      <a:pt x="62360" y="436886"/>
                    </a:cubicBezTo>
                    <a:cubicBezTo>
                      <a:pt x="13595" y="432326"/>
                      <a:pt x="8332" y="157187"/>
                      <a:pt x="0" y="55447"/>
                    </a:cubicBezTo>
                    <a:cubicBezTo>
                      <a:pt x="965" y="54920"/>
                      <a:pt x="1842" y="54131"/>
                      <a:pt x="2456" y="53078"/>
                    </a:cubicBezTo>
                    <a:cubicBezTo>
                      <a:pt x="4649" y="43343"/>
                      <a:pt x="3947" y="32993"/>
                      <a:pt x="4561" y="22907"/>
                    </a:cubicBezTo>
                    <a:cubicBezTo>
                      <a:pt x="11314" y="24573"/>
                      <a:pt x="18945" y="22732"/>
                      <a:pt x="24470" y="15627"/>
                    </a:cubicBezTo>
                    <a:cubicBezTo>
                      <a:pt x="44906" y="-8931"/>
                      <a:pt x="85778" y="1156"/>
                      <a:pt x="113055" y="7821"/>
                    </a:cubicBezTo>
                    <a:cubicBezTo>
                      <a:pt x="141209" y="46150"/>
                      <a:pt x="157786" y="95090"/>
                      <a:pt x="178748" y="138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 rot="-1013502">
                <a:off x="7580779" y="3126349"/>
                <a:ext cx="149285" cy="194953"/>
              </a:xfrm>
              <a:custGeom>
                <a:avLst/>
                <a:gdLst/>
                <a:ahLst/>
                <a:cxnLst/>
                <a:rect l="l" t="t" r="r" b="b"/>
                <a:pathLst>
                  <a:path w="299151" h="390664" extrusionOk="0">
                    <a:moveTo>
                      <a:pt x="295925" y="1976"/>
                    </a:moveTo>
                    <a:cubicBezTo>
                      <a:pt x="313554" y="56354"/>
                      <a:pt x="254615" y="63897"/>
                      <a:pt x="223742" y="91613"/>
                    </a:cubicBezTo>
                    <a:cubicBezTo>
                      <a:pt x="198307" y="111171"/>
                      <a:pt x="216901" y="144588"/>
                      <a:pt x="219006" y="170462"/>
                    </a:cubicBezTo>
                    <a:cubicBezTo>
                      <a:pt x="230408" y="242382"/>
                      <a:pt x="267157" y="317898"/>
                      <a:pt x="245230" y="390520"/>
                    </a:cubicBezTo>
                    <a:cubicBezTo>
                      <a:pt x="244879" y="390608"/>
                      <a:pt x="244616" y="390608"/>
                      <a:pt x="244265" y="390608"/>
                    </a:cubicBezTo>
                    <a:cubicBezTo>
                      <a:pt x="237512" y="390871"/>
                      <a:pt x="230671" y="390257"/>
                      <a:pt x="224180" y="388152"/>
                    </a:cubicBezTo>
                    <a:cubicBezTo>
                      <a:pt x="196640" y="336931"/>
                      <a:pt x="181116" y="280096"/>
                      <a:pt x="167434" y="223876"/>
                    </a:cubicBezTo>
                    <a:cubicBezTo>
                      <a:pt x="153751" y="173093"/>
                      <a:pt x="142086" y="76264"/>
                      <a:pt x="67272" y="108365"/>
                    </a:cubicBezTo>
                    <a:cubicBezTo>
                      <a:pt x="48151" y="113540"/>
                      <a:pt x="24295" y="121784"/>
                      <a:pt x="5964" y="111171"/>
                    </a:cubicBezTo>
                    <a:cubicBezTo>
                      <a:pt x="2105" y="105120"/>
                      <a:pt x="1140" y="97226"/>
                      <a:pt x="0" y="90122"/>
                    </a:cubicBezTo>
                    <a:cubicBezTo>
                      <a:pt x="14296" y="84947"/>
                      <a:pt x="12367" y="67756"/>
                      <a:pt x="15787" y="55565"/>
                    </a:cubicBezTo>
                    <a:cubicBezTo>
                      <a:pt x="86830" y="33287"/>
                      <a:pt x="159101" y="18815"/>
                      <a:pt x="233390" y="5747"/>
                    </a:cubicBezTo>
                    <a:cubicBezTo>
                      <a:pt x="254176" y="2677"/>
                      <a:pt x="274700" y="-3024"/>
                      <a:pt x="295925" y="19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 rot="-1013502">
                <a:off x="7756699" y="2958124"/>
                <a:ext cx="140530" cy="253013"/>
              </a:xfrm>
              <a:custGeom>
                <a:avLst/>
                <a:gdLst/>
                <a:ahLst/>
                <a:cxnLst/>
                <a:rect l="l" t="t" r="r" b="b"/>
                <a:pathLst>
                  <a:path w="281607" h="507009" extrusionOk="0">
                    <a:moveTo>
                      <a:pt x="250347" y="212663"/>
                    </a:moveTo>
                    <a:cubicBezTo>
                      <a:pt x="258503" y="262042"/>
                      <a:pt x="316040" y="366590"/>
                      <a:pt x="250961" y="393954"/>
                    </a:cubicBezTo>
                    <a:cubicBezTo>
                      <a:pt x="226929" y="357819"/>
                      <a:pt x="226666" y="239852"/>
                      <a:pt x="165533" y="257657"/>
                    </a:cubicBezTo>
                    <a:cubicBezTo>
                      <a:pt x="134134" y="265989"/>
                      <a:pt x="97648" y="274585"/>
                      <a:pt x="76861" y="301248"/>
                    </a:cubicBezTo>
                    <a:cubicBezTo>
                      <a:pt x="69581" y="315193"/>
                      <a:pt x="75546" y="331594"/>
                      <a:pt x="74493" y="346592"/>
                    </a:cubicBezTo>
                    <a:cubicBezTo>
                      <a:pt x="73791" y="399217"/>
                      <a:pt x="93350" y="458507"/>
                      <a:pt x="66687" y="507009"/>
                    </a:cubicBezTo>
                    <a:cubicBezTo>
                      <a:pt x="26429" y="488942"/>
                      <a:pt x="15992" y="285285"/>
                      <a:pt x="7660" y="235730"/>
                    </a:cubicBezTo>
                    <a:cubicBezTo>
                      <a:pt x="2397" y="176001"/>
                      <a:pt x="-10145" y="111098"/>
                      <a:pt x="15992" y="54614"/>
                    </a:cubicBezTo>
                    <a:cubicBezTo>
                      <a:pt x="41340" y="102766"/>
                      <a:pt x="21693" y="163722"/>
                      <a:pt x="47567" y="212225"/>
                    </a:cubicBezTo>
                    <a:cubicBezTo>
                      <a:pt x="58092" y="230292"/>
                      <a:pt x="80106" y="241080"/>
                      <a:pt x="100542" y="233713"/>
                    </a:cubicBezTo>
                    <a:cubicBezTo>
                      <a:pt x="121680" y="225995"/>
                      <a:pt x="145273" y="219855"/>
                      <a:pt x="161674" y="203892"/>
                    </a:cubicBezTo>
                    <a:cubicBezTo>
                      <a:pt x="193512" y="178720"/>
                      <a:pt x="127205" y="-26077"/>
                      <a:pt x="197634" y="2779"/>
                    </a:cubicBezTo>
                    <a:cubicBezTo>
                      <a:pt x="203335" y="10059"/>
                      <a:pt x="203949" y="16549"/>
                      <a:pt x="206405" y="26460"/>
                    </a:cubicBezTo>
                    <a:cubicBezTo>
                      <a:pt x="219123" y="88820"/>
                      <a:pt x="234998" y="150742"/>
                      <a:pt x="250347" y="2126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6" name="Google Shape;1036;p24"/>
            <p:cNvSpPr/>
            <p:nvPr/>
          </p:nvSpPr>
          <p:spPr>
            <a:xfrm rot="-1019340">
              <a:off x="7134489" y="2641355"/>
              <a:ext cx="1534944" cy="2192978"/>
            </a:xfrm>
            <a:custGeom>
              <a:avLst/>
              <a:gdLst/>
              <a:ahLst/>
              <a:cxnLst/>
              <a:rect l="l" t="t" r="r" b="b"/>
              <a:pathLst>
                <a:path w="3069762" h="4385521" extrusionOk="0">
                  <a:moveTo>
                    <a:pt x="3069762" y="3327435"/>
                  </a:moveTo>
                  <a:cubicBezTo>
                    <a:pt x="3052308" y="3240517"/>
                    <a:pt x="3024417" y="3155529"/>
                    <a:pt x="3005736" y="3068610"/>
                  </a:cubicBezTo>
                  <a:cubicBezTo>
                    <a:pt x="2959251" y="2869164"/>
                    <a:pt x="2920835" y="2667524"/>
                    <a:pt x="2858387" y="2472200"/>
                  </a:cubicBezTo>
                  <a:cubicBezTo>
                    <a:pt x="2792519" y="2274858"/>
                    <a:pt x="2748928" y="2071289"/>
                    <a:pt x="2689638" y="1872017"/>
                  </a:cubicBezTo>
                  <a:cubicBezTo>
                    <a:pt x="2649994" y="1734843"/>
                    <a:pt x="2605088" y="1599247"/>
                    <a:pt x="2568163" y="1461371"/>
                  </a:cubicBezTo>
                  <a:cubicBezTo>
                    <a:pt x="2532554" y="1322442"/>
                    <a:pt x="2502119" y="1182110"/>
                    <a:pt x="2465370" y="1043445"/>
                  </a:cubicBezTo>
                  <a:cubicBezTo>
                    <a:pt x="2447477" y="974419"/>
                    <a:pt x="2426779" y="906182"/>
                    <a:pt x="2405729" y="838121"/>
                  </a:cubicBezTo>
                  <a:cubicBezTo>
                    <a:pt x="2364594" y="704368"/>
                    <a:pt x="2336878" y="566667"/>
                    <a:pt x="2292235" y="433965"/>
                  </a:cubicBezTo>
                  <a:cubicBezTo>
                    <a:pt x="2249083" y="317841"/>
                    <a:pt x="2215930" y="193647"/>
                    <a:pt x="2177602" y="74014"/>
                  </a:cubicBezTo>
                  <a:cubicBezTo>
                    <a:pt x="2187951" y="63752"/>
                    <a:pt x="2190758" y="46737"/>
                    <a:pt x="2178303" y="34019"/>
                  </a:cubicBezTo>
                  <a:cubicBezTo>
                    <a:pt x="2166550" y="23582"/>
                    <a:pt x="2149097" y="22091"/>
                    <a:pt x="2134362" y="17881"/>
                  </a:cubicBezTo>
                  <a:cubicBezTo>
                    <a:pt x="2121030" y="16478"/>
                    <a:pt x="2106646" y="14110"/>
                    <a:pt x="2092701" y="14285"/>
                  </a:cubicBezTo>
                  <a:cubicBezTo>
                    <a:pt x="2089280" y="8233"/>
                    <a:pt x="2084281" y="6041"/>
                    <a:pt x="2076650" y="12531"/>
                  </a:cubicBezTo>
                  <a:cubicBezTo>
                    <a:pt x="2068932" y="2181"/>
                    <a:pt x="2054636" y="-3344"/>
                    <a:pt x="2041567" y="2181"/>
                  </a:cubicBezTo>
                  <a:cubicBezTo>
                    <a:pt x="1873695" y="74102"/>
                    <a:pt x="1712226" y="156897"/>
                    <a:pt x="1544617" y="231887"/>
                  </a:cubicBezTo>
                  <a:cubicBezTo>
                    <a:pt x="1310525" y="342925"/>
                    <a:pt x="1079504" y="454489"/>
                    <a:pt x="845851" y="568333"/>
                  </a:cubicBezTo>
                  <a:cubicBezTo>
                    <a:pt x="623074" y="675249"/>
                    <a:pt x="411524" y="802775"/>
                    <a:pt x="202867" y="934512"/>
                  </a:cubicBezTo>
                  <a:cubicBezTo>
                    <a:pt x="145331" y="966262"/>
                    <a:pt x="95777" y="1009502"/>
                    <a:pt x="42187" y="1046953"/>
                  </a:cubicBezTo>
                  <a:cubicBezTo>
                    <a:pt x="36486" y="1052303"/>
                    <a:pt x="24997" y="1056776"/>
                    <a:pt x="16138" y="1062302"/>
                  </a:cubicBezTo>
                  <a:cubicBezTo>
                    <a:pt x="9911" y="1058793"/>
                    <a:pt x="1140" y="1058881"/>
                    <a:pt x="0" y="1066863"/>
                  </a:cubicBezTo>
                  <a:cubicBezTo>
                    <a:pt x="1666" y="1083790"/>
                    <a:pt x="9472" y="1099841"/>
                    <a:pt x="13419" y="1116593"/>
                  </a:cubicBezTo>
                  <a:cubicBezTo>
                    <a:pt x="69114" y="1311040"/>
                    <a:pt x="101039" y="1510838"/>
                    <a:pt x="142963" y="1708355"/>
                  </a:cubicBezTo>
                  <a:cubicBezTo>
                    <a:pt x="190939" y="1887980"/>
                    <a:pt x="245406" y="2065851"/>
                    <a:pt x="289610" y="2246528"/>
                  </a:cubicBezTo>
                  <a:cubicBezTo>
                    <a:pt x="322500" y="2374143"/>
                    <a:pt x="346269" y="2504037"/>
                    <a:pt x="383106" y="2630599"/>
                  </a:cubicBezTo>
                  <a:cubicBezTo>
                    <a:pt x="422048" y="2761722"/>
                    <a:pt x="468972" y="2890477"/>
                    <a:pt x="500634" y="3023792"/>
                  </a:cubicBezTo>
                  <a:cubicBezTo>
                    <a:pt x="534665" y="3151582"/>
                    <a:pt x="561766" y="3281126"/>
                    <a:pt x="598341" y="3408214"/>
                  </a:cubicBezTo>
                  <a:cubicBezTo>
                    <a:pt x="658596" y="3598539"/>
                    <a:pt x="706133" y="3792460"/>
                    <a:pt x="751390" y="3986908"/>
                  </a:cubicBezTo>
                  <a:cubicBezTo>
                    <a:pt x="761652" y="4040497"/>
                    <a:pt x="773317" y="4101805"/>
                    <a:pt x="789543" y="4156972"/>
                  </a:cubicBezTo>
                  <a:cubicBezTo>
                    <a:pt x="789455" y="4157236"/>
                    <a:pt x="789280" y="4157411"/>
                    <a:pt x="789192" y="4157674"/>
                  </a:cubicBezTo>
                  <a:cubicBezTo>
                    <a:pt x="767791" y="4200914"/>
                    <a:pt x="932243" y="4316337"/>
                    <a:pt x="983903" y="4360629"/>
                  </a:cubicBezTo>
                  <a:cubicBezTo>
                    <a:pt x="984253" y="4364313"/>
                    <a:pt x="985394" y="4367997"/>
                    <a:pt x="987586" y="4371067"/>
                  </a:cubicBezTo>
                  <a:cubicBezTo>
                    <a:pt x="993024" y="4378785"/>
                    <a:pt x="1003461" y="4379486"/>
                    <a:pt x="1011881" y="4380714"/>
                  </a:cubicBezTo>
                  <a:cubicBezTo>
                    <a:pt x="1039158" y="4384311"/>
                    <a:pt x="1066698" y="4384574"/>
                    <a:pt x="1094151" y="4385451"/>
                  </a:cubicBezTo>
                  <a:cubicBezTo>
                    <a:pt x="1239570" y="4386591"/>
                    <a:pt x="1384550" y="4373698"/>
                    <a:pt x="1529969" y="4372207"/>
                  </a:cubicBezTo>
                  <a:cubicBezTo>
                    <a:pt x="1689334" y="4372382"/>
                    <a:pt x="1848523" y="4369926"/>
                    <a:pt x="2007800" y="4365278"/>
                  </a:cubicBezTo>
                  <a:cubicBezTo>
                    <a:pt x="2236980" y="4350455"/>
                    <a:pt x="2468527" y="4337036"/>
                    <a:pt x="2699286" y="4326950"/>
                  </a:cubicBezTo>
                  <a:cubicBezTo>
                    <a:pt x="2733579" y="4322389"/>
                    <a:pt x="2764540" y="4315635"/>
                    <a:pt x="2800062" y="4316951"/>
                  </a:cubicBezTo>
                  <a:cubicBezTo>
                    <a:pt x="2812779" y="4317039"/>
                    <a:pt x="2825585" y="4317039"/>
                    <a:pt x="2838302" y="4315986"/>
                  </a:cubicBezTo>
                  <a:cubicBezTo>
                    <a:pt x="2862685" y="4313881"/>
                    <a:pt x="2871719" y="4280552"/>
                    <a:pt x="2854090" y="4265291"/>
                  </a:cubicBezTo>
                  <a:cubicBezTo>
                    <a:pt x="2860141" y="4247750"/>
                    <a:pt x="2863737" y="4227490"/>
                    <a:pt x="2869000" y="4216088"/>
                  </a:cubicBezTo>
                  <a:cubicBezTo>
                    <a:pt x="2871543" y="4208106"/>
                    <a:pt x="2874437" y="4200213"/>
                    <a:pt x="2877419" y="4192406"/>
                  </a:cubicBezTo>
                  <a:cubicBezTo>
                    <a:pt x="2880489" y="4191705"/>
                    <a:pt x="2883559" y="4191091"/>
                    <a:pt x="2886541" y="4190214"/>
                  </a:cubicBezTo>
                  <a:cubicBezTo>
                    <a:pt x="2900223" y="4182671"/>
                    <a:pt x="2901890" y="4164779"/>
                    <a:pt x="2893558" y="4153464"/>
                  </a:cubicBezTo>
                  <a:cubicBezTo>
                    <a:pt x="2901627" y="4134870"/>
                    <a:pt x="2909696" y="4116276"/>
                    <a:pt x="2916274" y="4097244"/>
                  </a:cubicBezTo>
                  <a:lnTo>
                    <a:pt x="2916186" y="4097244"/>
                  </a:lnTo>
                  <a:cubicBezTo>
                    <a:pt x="2914608" y="4093472"/>
                    <a:pt x="2912590" y="4091280"/>
                    <a:pt x="2910310" y="4090315"/>
                  </a:cubicBezTo>
                  <a:cubicBezTo>
                    <a:pt x="2950655" y="4047338"/>
                    <a:pt x="2878648" y="3913058"/>
                    <a:pt x="2863387" y="3869555"/>
                  </a:cubicBezTo>
                  <a:cubicBezTo>
                    <a:pt x="2836986" y="3805441"/>
                    <a:pt x="2815323" y="3739748"/>
                    <a:pt x="2795501" y="3673354"/>
                  </a:cubicBezTo>
                  <a:cubicBezTo>
                    <a:pt x="2793045" y="3666074"/>
                    <a:pt x="2790940" y="3658531"/>
                    <a:pt x="2787256" y="3651690"/>
                  </a:cubicBezTo>
                  <a:cubicBezTo>
                    <a:pt x="2785239" y="3647918"/>
                    <a:pt x="2782608" y="3645024"/>
                    <a:pt x="2779626" y="3642743"/>
                  </a:cubicBezTo>
                  <a:cubicBezTo>
                    <a:pt x="2871368" y="3570648"/>
                    <a:pt x="2951883" y="3484081"/>
                    <a:pt x="3024505" y="3392339"/>
                  </a:cubicBezTo>
                  <a:cubicBezTo>
                    <a:pt x="3026961" y="3389445"/>
                    <a:pt x="3034591" y="3379797"/>
                    <a:pt x="3041082" y="3369535"/>
                  </a:cubicBezTo>
                  <a:cubicBezTo>
                    <a:pt x="3056606" y="3361816"/>
                    <a:pt x="3067833" y="3349011"/>
                    <a:pt x="3069762" y="3327435"/>
                  </a:cubicBezTo>
                  <a:close/>
                  <a:moveTo>
                    <a:pt x="2148132" y="82083"/>
                  </a:moveTo>
                  <a:cubicBezTo>
                    <a:pt x="2180934" y="259427"/>
                    <a:pt x="2242505" y="429755"/>
                    <a:pt x="2285745" y="604556"/>
                  </a:cubicBezTo>
                  <a:cubicBezTo>
                    <a:pt x="2325915" y="777077"/>
                    <a:pt x="2381609" y="945300"/>
                    <a:pt x="2424586" y="1117031"/>
                  </a:cubicBezTo>
                  <a:cubicBezTo>
                    <a:pt x="2459581" y="1256048"/>
                    <a:pt x="2488261" y="1396555"/>
                    <a:pt x="2527467" y="1534431"/>
                  </a:cubicBezTo>
                  <a:cubicBezTo>
                    <a:pt x="2585178" y="1737474"/>
                    <a:pt x="2651661" y="1937973"/>
                    <a:pt x="2702619" y="2142946"/>
                  </a:cubicBezTo>
                  <a:cubicBezTo>
                    <a:pt x="2742262" y="2311958"/>
                    <a:pt x="2800062" y="2475796"/>
                    <a:pt x="2846459" y="2642966"/>
                  </a:cubicBezTo>
                  <a:cubicBezTo>
                    <a:pt x="2902767" y="2867673"/>
                    <a:pt x="2946446" y="3095449"/>
                    <a:pt x="3007841" y="3319015"/>
                  </a:cubicBezTo>
                  <a:cubicBezTo>
                    <a:pt x="2985826" y="3322787"/>
                    <a:pt x="2963373" y="3320682"/>
                    <a:pt x="2941183" y="3322699"/>
                  </a:cubicBezTo>
                  <a:cubicBezTo>
                    <a:pt x="2941183" y="3321997"/>
                    <a:pt x="2941183" y="3321383"/>
                    <a:pt x="2941183" y="3320682"/>
                  </a:cubicBezTo>
                  <a:cubicBezTo>
                    <a:pt x="2941183" y="3310946"/>
                    <a:pt x="2937236" y="3303667"/>
                    <a:pt x="2931360" y="3298843"/>
                  </a:cubicBezTo>
                  <a:cubicBezTo>
                    <a:pt x="2933289" y="3289984"/>
                    <a:pt x="2930658" y="3280600"/>
                    <a:pt x="2928816" y="3271741"/>
                  </a:cubicBezTo>
                  <a:cubicBezTo>
                    <a:pt x="2911187" y="3181578"/>
                    <a:pt x="2891190" y="3089923"/>
                    <a:pt x="2866369" y="3001163"/>
                  </a:cubicBezTo>
                  <a:cubicBezTo>
                    <a:pt x="2812779" y="2801629"/>
                    <a:pt x="2767698" y="2599989"/>
                    <a:pt x="2715687" y="2400104"/>
                  </a:cubicBezTo>
                  <a:cubicBezTo>
                    <a:pt x="2639118" y="2132859"/>
                    <a:pt x="2551323" y="1868772"/>
                    <a:pt x="2479666" y="1600036"/>
                  </a:cubicBezTo>
                  <a:cubicBezTo>
                    <a:pt x="2424849" y="1396730"/>
                    <a:pt x="2356700" y="1196933"/>
                    <a:pt x="2309952" y="991522"/>
                  </a:cubicBezTo>
                  <a:cubicBezTo>
                    <a:pt x="2278553" y="852418"/>
                    <a:pt x="2243470" y="714191"/>
                    <a:pt x="2210755" y="575438"/>
                  </a:cubicBezTo>
                  <a:cubicBezTo>
                    <a:pt x="2188916" y="483696"/>
                    <a:pt x="2159271" y="393708"/>
                    <a:pt x="2146904" y="300036"/>
                  </a:cubicBezTo>
                  <a:cubicBezTo>
                    <a:pt x="2137344" y="216626"/>
                    <a:pt x="2118136" y="137251"/>
                    <a:pt x="2102436" y="54543"/>
                  </a:cubicBezTo>
                  <a:cubicBezTo>
                    <a:pt x="2106734" y="56034"/>
                    <a:pt x="2110330" y="57437"/>
                    <a:pt x="2112435" y="59016"/>
                  </a:cubicBezTo>
                  <a:cubicBezTo>
                    <a:pt x="2115768" y="75768"/>
                    <a:pt x="2132871" y="81118"/>
                    <a:pt x="2148132" y="82083"/>
                  </a:cubicBezTo>
                  <a:close/>
                  <a:moveTo>
                    <a:pt x="204534" y="988715"/>
                  </a:moveTo>
                  <a:cubicBezTo>
                    <a:pt x="289172" y="945212"/>
                    <a:pt x="366530" y="889518"/>
                    <a:pt x="449238" y="842770"/>
                  </a:cubicBezTo>
                  <a:cubicBezTo>
                    <a:pt x="529227" y="799969"/>
                    <a:pt x="606585" y="752519"/>
                    <a:pt x="687539" y="711735"/>
                  </a:cubicBezTo>
                  <a:cubicBezTo>
                    <a:pt x="918911" y="590786"/>
                    <a:pt x="1156423" y="482292"/>
                    <a:pt x="1392269" y="370553"/>
                  </a:cubicBezTo>
                  <a:cubicBezTo>
                    <a:pt x="1497956" y="313543"/>
                    <a:pt x="1609695" y="268988"/>
                    <a:pt x="1718014" y="217328"/>
                  </a:cubicBezTo>
                  <a:cubicBezTo>
                    <a:pt x="1822474" y="164703"/>
                    <a:pt x="1928863" y="116201"/>
                    <a:pt x="2036656" y="69892"/>
                  </a:cubicBezTo>
                  <a:cubicBezTo>
                    <a:pt x="2045426" y="65331"/>
                    <a:pt x="2055951" y="61647"/>
                    <a:pt x="2064722" y="56209"/>
                  </a:cubicBezTo>
                  <a:cubicBezTo>
                    <a:pt x="2061828" y="104010"/>
                    <a:pt x="2080422" y="154003"/>
                    <a:pt x="2084193" y="201365"/>
                  </a:cubicBezTo>
                  <a:cubicBezTo>
                    <a:pt x="2099103" y="378797"/>
                    <a:pt x="2149974" y="549213"/>
                    <a:pt x="2188565" y="722348"/>
                  </a:cubicBezTo>
                  <a:cubicBezTo>
                    <a:pt x="2221982" y="857680"/>
                    <a:pt x="2250048" y="994241"/>
                    <a:pt x="2284078" y="1129398"/>
                  </a:cubicBezTo>
                  <a:cubicBezTo>
                    <a:pt x="2330739" y="1299638"/>
                    <a:pt x="2383100" y="1468300"/>
                    <a:pt x="2429322" y="1638628"/>
                  </a:cubicBezTo>
                  <a:cubicBezTo>
                    <a:pt x="2500277" y="1909117"/>
                    <a:pt x="2591932" y="2173731"/>
                    <a:pt x="2665255" y="2443344"/>
                  </a:cubicBezTo>
                  <a:cubicBezTo>
                    <a:pt x="2723581" y="2678049"/>
                    <a:pt x="2781818" y="2912754"/>
                    <a:pt x="2841898" y="3146933"/>
                  </a:cubicBezTo>
                  <a:cubicBezTo>
                    <a:pt x="2853914" y="3198768"/>
                    <a:pt x="2862948" y="3246043"/>
                    <a:pt x="2873911" y="3299369"/>
                  </a:cubicBezTo>
                  <a:cubicBezTo>
                    <a:pt x="2875051" y="3305070"/>
                    <a:pt x="2878911" y="3310332"/>
                    <a:pt x="2883471" y="3314191"/>
                  </a:cubicBezTo>
                  <a:cubicBezTo>
                    <a:pt x="2883296" y="3314981"/>
                    <a:pt x="2883033" y="3315770"/>
                    <a:pt x="2882945" y="3316647"/>
                  </a:cubicBezTo>
                  <a:cubicBezTo>
                    <a:pt x="2883910" y="3337697"/>
                    <a:pt x="2871192" y="3353133"/>
                    <a:pt x="2852335" y="3360413"/>
                  </a:cubicBezTo>
                  <a:cubicBezTo>
                    <a:pt x="2665782" y="3441981"/>
                    <a:pt x="2482122" y="3530390"/>
                    <a:pt x="2294165" y="3608713"/>
                  </a:cubicBezTo>
                  <a:cubicBezTo>
                    <a:pt x="2212071" y="3644498"/>
                    <a:pt x="2126907" y="3672476"/>
                    <a:pt x="2044023" y="3706244"/>
                  </a:cubicBezTo>
                  <a:cubicBezTo>
                    <a:pt x="1927898" y="3750536"/>
                    <a:pt x="1814142" y="3800880"/>
                    <a:pt x="1695298" y="3837893"/>
                  </a:cubicBezTo>
                  <a:cubicBezTo>
                    <a:pt x="1447437" y="3921917"/>
                    <a:pt x="1201505" y="4012869"/>
                    <a:pt x="962677" y="4120311"/>
                  </a:cubicBezTo>
                  <a:cubicBezTo>
                    <a:pt x="964168" y="4118557"/>
                    <a:pt x="965396" y="4116627"/>
                    <a:pt x="966010" y="4114259"/>
                  </a:cubicBezTo>
                  <a:cubicBezTo>
                    <a:pt x="966010" y="4114259"/>
                    <a:pt x="966010" y="4114259"/>
                    <a:pt x="966098" y="4114347"/>
                  </a:cubicBezTo>
                  <a:cubicBezTo>
                    <a:pt x="967677" y="4106716"/>
                    <a:pt x="966186" y="4099349"/>
                    <a:pt x="964168" y="4091981"/>
                  </a:cubicBezTo>
                  <a:cubicBezTo>
                    <a:pt x="966624" y="4086894"/>
                    <a:pt x="967764" y="4081106"/>
                    <a:pt x="966800" y="4075229"/>
                  </a:cubicBezTo>
                  <a:cubicBezTo>
                    <a:pt x="953907" y="3964718"/>
                    <a:pt x="928296" y="3856925"/>
                    <a:pt x="904352" y="3748431"/>
                  </a:cubicBezTo>
                  <a:cubicBezTo>
                    <a:pt x="885232" y="3651777"/>
                    <a:pt x="859972" y="3556702"/>
                    <a:pt x="837957" y="3460663"/>
                  </a:cubicBezTo>
                  <a:cubicBezTo>
                    <a:pt x="810417" y="3334803"/>
                    <a:pt x="784368" y="3208328"/>
                    <a:pt x="746566" y="3085099"/>
                  </a:cubicBezTo>
                  <a:cubicBezTo>
                    <a:pt x="710080" y="2959415"/>
                    <a:pt x="665261" y="2836098"/>
                    <a:pt x="633248" y="2709185"/>
                  </a:cubicBezTo>
                  <a:cubicBezTo>
                    <a:pt x="588605" y="2515001"/>
                    <a:pt x="543348" y="2320992"/>
                    <a:pt x="489495" y="2129176"/>
                  </a:cubicBezTo>
                  <a:cubicBezTo>
                    <a:pt x="429065" y="1906925"/>
                    <a:pt x="363197" y="1686165"/>
                    <a:pt x="317940" y="1460055"/>
                  </a:cubicBezTo>
                  <a:cubicBezTo>
                    <a:pt x="282681" y="1332441"/>
                    <a:pt x="242511" y="1206405"/>
                    <a:pt x="216550" y="1076247"/>
                  </a:cubicBezTo>
                  <a:cubicBezTo>
                    <a:pt x="209095" y="1049497"/>
                    <a:pt x="201815" y="1021693"/>
                    <a:pt x="187519" y="997574"/>
                  </a:cubicBezTo>
                  <a:cubicBezTo>
                    <a:pt x="193834" y="993890"/>
                    <a:pt x="199535" y="990820"/>
                    <a:pt x="204534" y="988715"/>
                  </a:cubicBezTo>
                  <a:close/>
                  <a:moveTo>
                    <a:pt x="698678" y="3536881"/>
                  </a:moveTo>
                  <a:cubicBezTo>
                    <a:pt x="657631" y="3408828"/>
                    <a:pt x="623074" y="3279108"/>
                    <a:pt x="592289" y="3148249"/>
                  </a:cubicBezTo>
                  <a:cubicBezTo>
                    <a:pt x="548260" y="2950907"/>
                    <a:pt x="481602" y="2760231"/>
                    <a:pt x="424504" y="2566661"/>
                  </a:cubicBezTo>
                  <a:cubicBezTo>
                    <a:pt x="382668" y="2403262"/>
                    <a:pt x="348286" y="2237845"/>
                    <a:pt x="301451" y="2075674"/>
                  </a:cubicBezTo>
                  <a:cubicBezTo>
                    <a:pt x="268034" y="1946919"/>
                    <a:pt x="225496" y="1820533"/>
                    <a:pt x="190852" y="1692129"/>
                  </a:cubicBezTo>
                  <a:cubicBezTo>
                    <a:pt x="148576" y="1505575"/>
                    <a:pt x="114283" y="1317004"/>
                    <a:pt x="51572" y="1135713"/>
                  </a:cubicBezTo>
                  <a:cubicBezTo>
                    <a:pt x="46046" y="1120978"/>
                    <a:pt x="41310" y="1105454"/>
                    <a:pt x="34732" y="1090894"/>
                  </a:cubicBezTo>
                  <a:cubicBezTo>
                    <a:pt x="72359" y="1082913"/>
                    <a:pt x="127000" y="1038621"/>
                    <a:pt x="168398" y="1010204"/>
                  </a:cubicBezTo>
                  <a:cubicBezTo>
                    <a:pt x="170240" y="1021255"/>
                    <a:pt x="173047" y="1032130"/>
                    <a:pt x="175415" y="1043094"/>
                  </a:cubicBezTo>
                  <a:cubicBezTo>
                    <a:pt x="192869" y="1136064"/>
                    <a:pt x="204008" y="1230876"/>
                    <a:pt x="229881" y="1322179"/>
                  </a:cubicBezTo>
                  <a:cubicBezTo>
                    <a:pt x="261456" y="1433831"/>
                    <a:pt x="282594" y="1547850"/>
                    <a:pt x="306011" y="1661344"/>
                  </a:cubicBezTo>
                  <a:cubicBezTo>
                    <a:pt x="340042" y="1820971"/>
                    <a:pt x="390825" y="1976301"/>
                    <a:pt x="430556" y="2134526"/>
                  </a:cubicBezTo>
                  <a:cubicBezTo>
                    <a:pt x="483268" y="2325728"/>
                    <a:pt x="529315" y="2518772"/>
                    <a:pt x="573256" y="2712080"/>
                  </a:cubicBezTo>
                  <a:cubicBezTo>
                    <a:pt x="630266" y="2934330"/>
                    <a:pt x="715079" y="3148950"/>
                    <a:pt x="758582" y="3374885"/>
                  </a:cubicBezTo>
                  <a:cubicBezTo>
                    <a:pt x="808049" y="3611081"/>
                    <a:pt x="875847" y="3843944"/>
                    <a:pt x="908123" y="4083386"/>
                  </a:cubicBezTo>
                  <a:cubicBezTo>
                    <a:pt x="909965" y="4095490"/>
                    <a:pt x="918911" y="4104962"/>
                    <a:pt x="929963" y="4108032"/>
                  </a:cubicBezTo>
                  <a:cubicBezTo>
                    <a:pt x="930226" y="4110225"/>
                    <a:pt x="930664" y="4112329"/>
                    <a:pt x="931103" y="4114259"/>
                  </a:cubicBezTo>
                  <a:cubicBezTo>
                    <a:pt x="932418" y="4123468"/>
                    <a:pt x="940487" y="4127327"/>
                    <a:pt x="948557" y="4126889"/>
                  </a:cubicBezTo>
                  <a:cubicBezTo>
                    <a:pt x="916017" y="4142501"/>
                    <a:pt x="883214" y="4157587"/>
                    <a:pt x="849272" y="4170041"/>
                  </a:cubicBezTo>
                  <a:cubicBezTo>
                    <a:pt x="850763" y="4161621"/>
                    <a:pt x="849710" y="4152324"/>
                    <a:pt x="846904" y="4144255"/>
                  </a:cubicBezTo>
                  <a:cubicBezTo>
                    <a:pt x="839273" y="4113470"/>
                    <a:pt x="830853" y="4082772"/>
                    <a:pt x="824275" y="4051724"/>
                  </a:cubicBezTo>
                  <a:cubicBezTo>
                    <a:pt x="789455" y="3878677"/>
                    <a:pt x="746215" y="3706858"/>
                    <a:pt x="698678" y="3536881"/>
                  </a:cubicBezTo>
                  <a:close/>
                  <a:moveTo>
                    <a:pt x="1039334" y="4330020"/>
                  </a:moveTo>
                  <a:cubicBezTo>
                    <a:pt x="1038807" y="4331510"/>
                    <a:pt x="1038369" y="4333089"/>
                    <a:pt x="1037930" y="4334668"/>
                  </a:cubicBezTo>
                  <a:cubicBezTo>
                    <a:pt x="1036176" y="4330370"/>
                    <a:pt x="1033282" y="4326248"/>
                    <a:pt x="1028721" y="4322652"/>
                  </a:cubicBezTo>
                  <a:cubicBezTo>
                    <a:pt x="980745" y="4282044"/>
                    <a:pt x="928208" y="4245908"/>
                    <a:pt x="880583" y="4204773"/>
                  </a:cubicBezTo>
                  <a:cubicBezTo>
                    <a:pt x="917596" y="4197932"/>
                    <a:pt x="959520" y="4207141"/>
                    <a:pt x="988814" y="4229945"/>
                  </a:cubicBezTo>
                  <a:cubicBezTo>
                    <a:pt x="1014776" y="4255819"/>
                    <a:pt x="1044596" y="4290990"/>
                    <a:pt x="1039334" y="4330020"/>
                  </a:cubicBezTo>
                  <a:close/>
                  <a:moveTo>
                    <a:pt x="2356174" y="4285376"/>
                  </a:moveTo>
                  <a:cubicBezTo>
                    <a:pt x="2356174" y="4285376"/>
                    <a:pt x="2356700" y="4285289"/>
                    <a:pt x="2357314" y="4285289"/>
                  </a:cubicBezTo>
                  <a:cubicBezTo>
                    <a:pt x="2356963" y="4285376"/>
                    <a:pt x="2356613" y="4285376"/>
                    <a:pt x="2356174" y="4285376"/>
                  </a:cubicBezTo>
                  <a:close/>
                  <a:moveTo>
                    <a:pt x="2891628" y="4100752"/>
                  </a:moveTo>
                  <a:cubicBezTo>
                    <a:pt x="2882682" y="4110839"/>
                    <a:pt x="2872771" y="4126626"/>
                    <a:pt x="2863299" y="4143466"/>
                  </a:cubicBezTo>
                  <a:cubicBezTo>
                    <a:pt x="2797343" y="4137852"/>
                    <a:pt x="2729720" y="4145308"/>
                    <a:pt x="2663413" y="4145658"/>
                  </a:cubicBezTo>
                  <a:cubicBezTo>
                    <a:pt x="2501505" y="4154692"/>
                    <a:pt x="2338545" y="4173462"/>
                    <a:pt x="2175058" y="4177233"/>
                  </a:cubicBezTo>
                  <a:cubicBezTo>
                    <a:pt x="2075247" y="4185302"/>
                    <a:pt x="1981137" y="4195038"/>
                    <a:pt x="1879571" y="4198107"/>
                  </a:cubicBezTo>
                  <a:cubicBezTo>
                    <a:pt x="1774936" y="4209597"/>
                    <a:pt x="1670652" y="4223279"/>
                    <a:pt x="1567070" y="4241786"/>
                  </a:cubicBezTo>
                  <a:cubicBezTo>
                    <a:pt x="1470942" y="4253802"/>
                    <a:pt x="1374201" y="4260292"/>
                    <a:pt x="1279301" y="4280816"/>
                  </a:cubicBezTo>
                  <a:cubicBezTo>
                    <a:pt x="1267900" y="4284412"/>
                    <a:pt x="1251410" y="4284061"/>
                    <a:pt x="1245008" y="4295287"/>
                  </a:cubicBezTo>
                  <a:cubicBezTo>
                    <a:pt x="1243605" y="4298094"/>
                    <a:pt x="1246060" y="4300287"/>
                    <a:pt x="1248516" y="4300287"/>
                  </a:cubicBezTo>
                  <a:cubicBezTo>
                    <a:pt x="1250446" y="4300550"/>
                    <a:pt x="1252024" y="4298357"/>
                    <a:pt x="1252551" y="4296691"/>
                  </a:cubicBezTo>
                  <a:cubicBezTo>
                    <a:pt x="1281757" y="4291867"/>
                    <a:pt x="1311841" y="4290200"/>
                    <a:pt x="1341398" y="4287394"/>
                  </a:cubicBezTo>
                  <a:cubicBezTo>
                    <a:pt x="1524882" y="4274237"/>
                    <a:pt x="1696000" y="4261520"/>
                    <a:pt x="1880887" y="4244154"/>
                  </a:cubicBezTo>
                  <a:cubicBezTo>
                    <a:pt x="1959122" y="4241698"/>
                    <a:pt x="2039287" y="4243189"/>
                    <a:pt x="2117347" y="4233541"/>
                  </a:cubicBezTo>
                  <a:cubicBezTo>
                    <a:pt x="2182689" y="4229682"/>
                    <a:pt x="2248118" y="4230472"/>
                    <a:pt x="2313460" y="4226349"/>
                  </a:cubicBezTo>
                  <a:cubicBezTo>
                    <a:pt x="2466071" y="4220736"/>
                    <a:pt x="2617981" y="4203545"/>
                    <a:pt x="2770855" y="4200125"/>
                  </a:cubicBezTo>
                  <a:cubicBezTo>
                    <a:pt x="2792080" y="4197669"/>
                    <a:pt x="2814095" y="4198107"/>
                    <a:pt x="2835758" y="4197230"/>
                  </a:cubicBezTo>
                  <a:cubicBezTo>
                    <a:pt x="2831198" y="4206791"/>
                    <a:pt x="2827865" y="4213982"/>
                    <a:pt x="2826461" y="4216789"/>
                  </a:cubicBezTo>
                  <a:cubicBezTo>
                    <a:pt x="2820059" y="4230033"/>
                    <a:pt x="2814446" y="4243715"/>
                    <a:pt x="2807692" y="4256696"/>
                  </a:cubicBezTo>
                  <a:cubicBezTo>
                    <a:pt x="2760681" y="4256959"/>
                    <a:pt x="2714108" y="4265291"/>
                    <a:pt x="2667448" y="4270642"/>
                  </a:cubicBezTo>
                  <a:cubicBezTo>
                    <a:pt x="2563953" y="4274764"/>
                    <a:pt x="2462563" y="4276343"/>
                    <a:pt x="2359068" y="4285201"/>
                  </a:cubicBezTo>
                  <a:cubicBezTo>
                    <a:pt x="2237769" y="4291955"/>
                    <a:pt x="2122258" y="4301252"/>
                    <a:pt x="1998678" y="4308093"/>
                  </a:cubicBezTo>
                  <a:cubicBezTo>
                    <a:pt x="1783444" y="4317039"/>
                    <a:pt x="1567684" y="4311864"/>
                    <a:pt x="1352625" y="4325196"/>
                  </a:cubicBezTo>
                  <a:cubicBezTo>
                    <a:pt x="1266233" y="4330458"/>
                    <a:pt x="1178789" y="4335457"/>
                    <a:pt x="1091958" y="4337825"/>
                  </a:cubicBezTo>
                  <a:cubicBezTo>
                    <a:pt x="1095554" y="4309584"/>
                    <a:pt x="1087485" y="4282044"/>
                    <a:pt x="1072575" y="4258012"/>
                  </a:cubicBezTo>
                  <a:cubicBezTo>
                    <a:pt x="1078714" y="4257661"/>
                    <a:pt x="1084854" y="4256959"/>
                    <a:pt x="1090993" y="4256170"/>
                  </a:cubicBezTo>
                  <a:cubicBezTo>
                    <a:pt x="1095905" y="4263011"/>
                    <a:pt x="1103623" y="4267747"/>
                    <a:pt x="1113885" y="4267747"/>
                  </a:cubicBezTo>
                  <a:cubicBezTo>
                    <a:pt x="1207644" y="4258626"/>
                    <a:pt x="1301053" y="4240470"/>
                    <a:pt x="1391830" y="4215386"/>
                  </a:cubicBezTo>
                  <a:cubicBezTo>
                    <a:pt x="1423580" y="4204071"/>
                    <a:pt x="1455681" y="4194073"/>
                    <a:pt x="1487958" y="4184513"/>
                  </a:cubicBezTo>
                  <a:cubicBezTo>
                    <a:pt x="1582506" y="4182495"/>
                    <a:pt x="1676616" y="4168024"/>
                    <a:pt x="1771428" y="4170567"/>
                  </a:cubicBezTo>
                  <a:cubicBezTo>
                    <a:pt x="1880536" y="4170480"/>
                    <a:pt x="1987364" y="4144781"/>
                    <a:pt x="2095595" y="4134695"/>
                  </a:cubicBezTo>
                  <a:cubicBezTo>
                    <a:pt x="2228998" y="4132415"/>
                    <a:pt x="2351438" y="4130573"/>
                    <a:pt x="2485016" y="4116452"/>
                  </a:cubicBezTo>
                  <a:cubicBezTo>
                    <a:pt x="2619910" y="4105927"/>
                    <a:pt x="2756471" y="4103296"/>
                    <a:pt x="2891628" y="4100752"/>
                  </a:cubicBezTo>
                  <a:close/>
                  <a:moveTo>
                    <a:pt x="2803395" y="3879554"/>
                  </a:moveTo>
                  <a:cubicBezTo>
                    <a:pt x="2825409" y="3933494"/>
                    <a:pt x="2850757" y="3985504"/>
                    <a:pt x="2862597" y="4043216"/>
                  </a:cubicBezTo>
                  <a:cubicBezTo>
                    <a:pt x="2671921" y="4044005"/>
                    <a:pt x="2482122" y="4063389"/>
                    <a:pt x="2292499" y="4081720"/>
                  </a:cubicBezTo>
                  <a:cubicBezTo>
                    <a:pt x="2224964" y="4085579"/>
                    <a:pt x="2156990" y="4082947"/>
                    <a:pt x="2089631" y="4090841"/>
                  </a:cubicBezTo>
                  <a:cubicBezTo>
                    <a:pt x="1999292" y="4102418"/>
                    <a:pt x="1910620" y="4124784"/>
                    <a:pt x="1820193" y="4135046"/>
                  </a:cubicBezTo>
                  <a:cubicBezTo>
                    <a:pt x="1740467" y="4141010"/>
                    <a:pt x="1659601" y="4145922"/>
                    <a:pt x="1579787" y="4157674"/>
                  </a:cubicBezTo>
                  <a:cubicBezTo>
                    <a:pt x="1730030" y="4104874"/>
                    <a:pt x="1883781" y="4061985"/>
                    <a:pt x="2033323" y="4006379"/>
                  </a:cubicBezTo>
                  <a:cubicBezTo>
                    <a:pt x="2107611" y="3976208"/>
                    <a:pt x="2183566" y="3950772"/>
                    <a:pt x="2259082" y="3923758"/>
                  </a:cubicBezTo>
                  <a:cubicBezTo>
                    <a:pt x="2375557" y="3877361"/>
                    <a:pt x="2487560" y="3820790"/>
                    <a:pt x="2595791" y="3757553"/>
                  </a:cubicBezTo>
                  <a:cubicBezTo>
                    <a:pt x="2644819" y="3734486"/>
                    <a:pt x="2690954" y="3706945"/>
                    <a:pt x="2734632" y="3676160"/>
                  </a:cubicBezTo>
                  <a:cubicBezTo>
                    <a:pt x="2754278" y="3744923"/>
                    <a:pt x="2777082" y="3813072"/>
                    <a:pt x="2803395" y="3879554"/>
                  </a:cubicBezTo>
                  <a:close/>
                  <a:moveTo>
                    <a:pt x="2774013" y="3587576"/>
                  </a:moveTo>
                  <a:cubicBezTo>
                    <a:pt x="2705250" y="3642305"/>
                    <a:pt x="2626839" y="3681861"/>
                    <a:pt x="2549043" y="3721943"/>
                  </a:cubicBezTo>
                  <a:cubicBezTo>
                    <a:pt x="2402659" y="3807020"/>
                    <a:pt x="2245750" y="3870432"/>
                    <a:pt x="2085509" y="3923671"/>
                  </a:cubicBezTo>
                  <a:cubicBezTo>
                    <a:pt x="1960701" y="3971296"/>
                    <a:pt x="1833437" y="4016816"/>
                    <a:pt x="1704069" y="4052601"/>
                  </a:cubicBezTo>
                  <a:cubicBezTo>
                    <a:pt x="1622589" y="4078825"/>
                    <a:pt x="1543038" y="4110488"/>
                    <a:pt x="1459716" y="4130573"/>
                  </a:cubicBezTo>
                  <a:cubicBezTo>
                    <a:pt x="1374727" y="4160832"/>
                    <a:pt x="1287634" y="4183022"/>
                    <a:pt x="1198435" y="4196880"/>
                  </a:cubicBezTo>
                  <a:cubicBezTo>
                    <a:pt x="1167825" y="4202405"/>
                    <a:pt x="1136689" y="4204773"/>
                    <a:pt x="1106079" y="4210299"/>
                  </a:cubicBezTo>
                  <a:cubicBezTo>
                    <a:pt x="1092134" y="4214070"/>
                    <a:pt x="1085643" y="4225034"/>
                    <a:pt x="1085205" y="4236436"/>
                  </a:cubicBezTo>
                  <a:cubicBezTo>
                    <a:pt x="1076346" y="4237576"/>
                    <a:pt x="1067400" y="4238365"/>
                    <a:pt x="1058366" y="4238628"/>
                  </a:cubicBezTo>
                  <a:cubicBezTo>
                    <a:pt x="1040737" y="4218017"/>
                    <a:pt x="1018021" y="4201440"/>
                    <a:pt x="994164" y="4191705"/>
                  </a:cubicBezTo>
                  <a:cubicBezTo>
                    <a:pt x="979254" y="4186267"/>
                    <a:pt x="957678" y="4181180"/>
                    <a:pt x="935664" y="4179601"/>
                  </a:cubicBezTo>
                  <a:cubicBezTo>
                    <a:pt x="970045" y="4166796"/>
                    <a:pt x="1003724" y="4150131"/>
                    <a:pt x="1037229" y="4137852"/>
                  </a:cubicBezTo>
                  <a:cubicBezTo>
                    <a:pt x="1154231" y="4093034"/>
                    <a:pt x="1270268" y="4045759"/>
                    <a:pt x="1388848" y="4004976"/>
                  </a:cubicBezTo>
                  <a:cubicBezTo>
                    <a:pt x="1546634" y="3941475"/>
                    <a:pt x="1713278" y="3898411"/>
                    <a:pt x="1872467" y="3836928"/>
                  </a:cubicBezTo>
                  <a:cubicBezTo>
                    <a:pt x="2018149" y="3776234"/>
                    <a:pt x="2167340" y="3724312"/>
                    <a:pt x="2313373" y="3664670"/>
                  </a:cubicBezTo>
                  <a:cubicBezTo>
                    <a:pt x="2455284" y="3607748"/>
                    <a:pt x="2592283" y="3539687"/>
                    <a:pt x="2732527" y="3478731"/>
                  </a:cubicBezTo>
                  <a:cubicBezTo>
                    <a:pt x="2743666" y="3473468"/>
                    <a:pt x="2754980" y="3468469"/>
                    <a:pt x="2766294" y="3463557"/>
                  </a:cubicBezTo>
                  <a:cubicBezTo>
                    <a:pt x="2752612" y="3474345"/>
                    <a:pt x="2738930" y="3485221"/>
                    <a:pt x="2725861" y="3496798"/>
                  </a:cubicBezTo>
                  <a:cubicBezTo>
                    <a:pt x="2679464" y="3539337"/>
                    <a:pt x="2628330" y="3575560"/>
                    <a:pt x="2571759" y="3603538"/>
                  </a:cubicBezTo>
                  <a:cubicBezTo>
                    <a:pt x="2480982" y="3658706"/>
                    <a:pt x="2380732" y="3693088"/>
                    <a:pt x="2283026" y="3733345"/>
                  </a:cubicBezTo>
                  <a:cubicBezTo>
                    <a:pt x="2122170" y="3798424"/>
                    <a:pt x="1957807" y="3854908"/>
                    <a:pt x="1796951" y="3920425"/>
                  </a:cubicBezTo>
                  <a:cubicBezTo>
                    <a:pt x="1732749" y="3941037"/>
                    <a:pt x="1670389" y="3967086"/>
                    <a:pt x="1605836" y="3986382"/>
                  </a:cubicBezTo>
                  <a:cubicBezTo>
                    <a:pt x="1525058" y="4013044"/>
                    <a:pt x="1442174" y="4030323"/>
                    <a:pt x="1362624" y="4061020"/>
                  </a:cubicBezTo>
                  <a:cubicBezTo>
                    <a:pt x="1349204" y="4070317"/>
                    <a:pt x="1213959" y="4100489"/>
                    <a:pt x="1237728" y="4119609"/>
                  </a:cubicBezTo>
                  <a:cubicBezTo>
                    <a:pt x="1305087" y="4109084"/>
                    <a:pt x="1369728" y="4083912"/>
                    <a:pt x="1434982" y="4064353"/>
                  </a:cubicBezTo>
                  <a:cubicBezTo>
                    <a:pt x="1537161" y="4038217"/>
                    <a:pt x="1638814" y="4009010"/>
                    <a:pt x="1737485" y="3971997"/>
                  </a:cubicBezTo>
                  <a:cubicBezTo>
                    <a:pt x="1810633" y="3949106"/>
                    <a:pt x="1881150" y="3919110"/>
                    <a:pt x="1953070" y="3892710"/>
                  </a:cubicBezTo>
                  <a:cubicBezTo>
                    <a:pt x="2100945" y="3840875"/>
                    <a:pt x="2249609" y="3790355"/>
                    <a:pt x="2394941" y="3731591"/>
                  </a:cubicBezTo>
                  <a:cubicBezTo>
                    <a:pt x="2491419" y="3696070"/>
                    <a:pt x="2582021" y="3646340"/>
                    <a:pt x="2670342" y="3594154"/>
                  </a:cubicBezTo>
                  <a:cubicBezTo>
                    <a:pt x="2736474" y="3545213"/>
                    <a:pt x="2799272" y="3490922"/>
                    <a:pt x="2862685" y="3437859"/>
                  </a:cubicBezTo>
                  <a:cubicBezTo>
                    <a:pt x="2873824" y="3426632"/>
                    <a:pt x="2885840" y="3415844"/>
                    <a:pt x="2895926" y="3403653"/>
                  </a:cubicBezTo>
                  <a:cubicBezTo>
                    <a:pt x="2906538" y="3396461"/>
                    <a:pt x="2915835" y="3388216"/>
                    <a:pt x="2923378" y="3378656"/>
                  </a:cubicBezTo>
                  <a:cubicBezTo>
                    <a:pt x="2931009" y="3382603"/>
                    <a:pt x="2939867" y="3382165"/>
                    <a:pt x="2948463" y="3381200"/>
                  </a:cubicBezTo>
                  <a:cubicBezTo>
                    <a:pt x="2963987" y="3380937"/>
                    <a:pt x="2983195" y="3381288"/>
                    <a:pt x="3001789" y="3379358"/>
                  </a:cubicBezTo>
                  <a:cubicBezTo>
                    <a:pt x="2928728" y="3451717"/>
                    <a:pt x="2855580" y="3524777"/>
                    <a:pt x="2774013" y="3587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 rot="-1019340">
              <a:off x="8670335" y="4380868"/>
              <a:ext cx="52011" cy="36679"/>
            </a:xfrm>
            <a:custGeom>
              <a:avLst/>
              <a:gdLst/>
              <a:ahLst/>
              <a:cxnLst/>
              <a:rect l="l" t="t" r="r" b="b"/>
              <a:pathLst>
                <a:path w="104018" h="73350" extrusionOk="0">
                  <a:moveTo>
                    <a:pt x="31927" y="68795"/>
                  </a:moveTo>
                  <a:cubicBezTo>
                    <a:pt x="54556" y="74935"/>
                    <a:pt x="85166" y="78618"/>
                    <a:pt x="98410" y="54323"/>
                  </a:cubicBezTo>
                  <a:cubicBezTo>
                    <a:pt x="117793" y="17662"/>
                    <a:pt x="83324" y="-1722"/>
                    <a:pt x="50170" y="120"/>
                  </a:cubicBezTo>
                  <a:cubicBezTo>
                    <a:pt x="40610" y="-143"/>
                    <a:pt x="32278" y="5909"/>
                    <a:pt x="28331" y="14153"/>
                  </a:cubicBezTo>
                  <a:cubicBezTo>
                    <a:pt x="13246" y="2751"/>
                    <a:pt x="-174" y="23275"/>
                    <a:pt x="2" y="37396"/>
                  </a:cubicBezTo>
                  <a:cubicBezTo>
                    <a:pt x="440" y="54499"/>
                    <a:pt x="16842" y="65287"/>
                    <a:pt x="31927" y="68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 rot="-1019340">
              <a:off x="7256870" y="3340417"/>
              <a:ext cx="233163" cy="263292"/>
            </a:xfrm>
            <a:custGeom>
              <a:avLst/>
              <a:gdLst/>
              <a:ahLst/>
              <a:cxnLst/>
              <a:rect l="l" t="t" r="r" b="b"/>
              <a:pathLst>
                <a:path w="466306" h="526531" extrusionOk="0">
                  <a:moveTo>
                    <a:pt x="71658" y="441803"/>
                  </a:moveTo>
                  <a:cubicBezTo>
                    <a:pt x="80692" y="476272"/>
                    <a:pt x="86832" y="525564"/>
                    <a:pt x="132001" y="526529"/>
                  </a:cubicBezTo>
                  <a:cubicBezTo>
                    <a:pt x="214095" y="527230"/>
                    <a:pt x="189537" y="415491"/>
                    <a:pt x="175855" y="364094"/>
                  </a:cubicBezTo>
                  <a:cubicBezTo>
                    <a:pt x="192169" y="393038"/>
                    <a:pt x="225848" y="404001"/>
                    <a:pt x="257598" y="398826"/>
                  </a:cubicBezTo>
                  <a:cubicBezTo>
                    <a:pt x="314521" y="388828"/>
                    <a:pt x="306802" y="313575"/>
                    <a:pt x="310047" y="269546"/>
                  </a:cubicBezTo>
                  <a:cubicBezTo>
                    <a:pt x="318643" y="303488"/>
                    <a:pt x="326361" y="337694"/>
                    <a:pt x="335570" y="371549"/>
                  </a:cubicBezTo>
                  <a:cubicBezTo>
                    <a:pt x="341271" y="389793"/>
                    <a:pt x="345218" y="410755"/>
                    <a:pt x="360304" y="423823"/>
                  </a:cubicBezTo>
                  <a:cubicBezTo>
                    <a:pt x="395211" y="450048"/>
                    <a:pt x="459501" y="436102"/>
                    <a:pt x="465640" y="388214"/>
                  </a:cubicBezTo>
                  <a:cubicBezTo>
                    <a:pt x="471166" y="321995"/>
                    <a:pt x="441082" y="258056"/>
                    <a:pt x="420910" y="196222"/>
                  </a:cubicBezTo>
                  <a:cubicBezTo>
                    <a:pt x="398193" y="138598"/>
                    <a:pt x="383459" y="77729"/>
                    <a:pt x="357322" y="21509"/>
                  </a:cubicBezTo>
                  <a:cubicBezTo>
                    <a:pt x="344166" y="108"/>
                    <a:pt x="314696" y="1687"/>
                    <a:pt x="292506" y="284"/>
                  </a:cubicBezTo>
                  <a:cubicBezTo>
                    <a:pt x="237250" y="-4716"/>
                    <a:pt x="225322" y="57469"/>
                    <a:pt x="221200" y="100007"/>
                  </a:cubicBezTo>
                  <a:cubicBezTo>
                    <a:pt x="216727" y="133511"/>
                    <a:pt x="208833" y="166402"/>
                    <a:pt x="200501" y="199116"/>
                  </a:cubicBezTo>
                  <a:cubicBezTo>
                    <a:pt x="173224" y="171138"/>
                    <a:pt x="152788" y="137195"/>
                    <a:pt x="130773" y="105006"/>
                  </a:cubicBezTo>
                  <a:cubicBezTo>
                    <a:pt x="119547" y="87816"/>
                    <a:pt x="105952" y="63345"/>
                    <a:pt x="81833" y="67643"/>
                  </a:cubicBezTo>
                  <a:cubicBezTo>
                    <a:pt x="67712" y="70362"/>
                    <a:pt x="55520" y="78519"/>
                    <a:pt x="42101" y="83430"/>
                  </a:cubicBezTo>
                  <a:cubicBezTo>
                    <a:pt x="28945" y="88693"/>
                    <a:pt x="13859" y="92990"/>
                    <a:pt x="6141" y="105883"/>
                  </a:cubicBezTo>
                  <a:cubicBezTo>
                    <a:pt x="-3770" y="125881"/>
                    <a:pt x="-2104" y="163683"/>
                    <a:pt x="14210" y="179733"/>
                  </a:cubicBezTo>
                  <a:cubicBezTo>
                    <a:pt x="37891" y="265862"/>
                    <a:pt x="51047" y="354534"/>
                    <a:pt x="71658" y="441803"/>
                  </a:cubicBezTo>
                  <a:close/>
                  <a:moveTo>
                    <a:pt x="28857" y="153509"/>
                  </a:moveTo>
                  <a:cubicBezTo>
                    <a:pt x="28419" y="144650"/>
                    <a:pt x="30348" y="136055"/>
                    <a:pt x="34120" y="127898"/>
                  </a:cubicBezTo>
                  <a:cubicBezTo>
                    <a:pt x="49995" y="120881"/>
                    <a:pt x="67361" y="116759"/>
                    <a:pt x="83411" y="110006"/>
                  </a:cubicBezTo>
                  <a:cubicBezTo>
                    <a:pt x="118933" y="155526"/>
                    <a:pt x="145771" y="237532"/>
                    <a:pt x="206728" y="253320"/>
                  </a:cubicBezTo>
                  <a:cubicBezTo>
                    <a:pt x="225059" y="254197"/>
                    <a:pt x="236373" y="237883"/>
                    <a:pt x="239355" y="221657"/>
                  </a:cubicBezTo>
                  <a:cubicBezTo>
                    <a:pt x="250319" y="188329"/>
                    <a:pt x="259177" y="154298"/>
                    <a:pt x="264878" y="119566"/>
                  </a:cubicBezTo>
                  <a:cubicBezTo>
                    <a:pt x="270404" y="95271"/>
                    <a:pt x="268123" y="69923"/>
                    <a:pt x="281543" y="47558"/>
                  </a:cubicBezTo>
                  <a:cubicBezTo>
                    <a:pt x="295400" y="41331"/>
                    <a:pt x="313293" y="44313"/>
                    <a:pt x="328554" y="43436"/>
                  </a:cubicBezTo>
                  <a:cubicBezTo>
                    <a:pt x="350481" y="108953"/>
                    <a:pt x="365566" y="176927"/>
                    <a:pt x="390738" y="241567"/>
                  </a:cubicBezTo>
                  <a:cubicBezTo>
                    <a:pt x="404245" y="282088"/>
                    <a:pt x="418892" y="323398"/>
                    <a:pt x="423629" y="366199"/>
                  </a:cubicBezTo>
                  <a:cubicBezTo>
                    <a:pt x="427400" y="390933"/>
                    <a:pt x="410034" y="396020"/>
                    <a:pt x="389510" y="389617"/>
                  </a:cubicBezTo>
                  <a:cubicBezTo>
                    <a:pt x="359865" y="317522"/>
                    <a:pt x="352498" y="236392"/>
                    <a:pt x="316275" y="167103"/>
                  </a:cubicBezTo>
                  <a:cubicBezTo>
                    <a:pt x="304873" y="149825"/>
                    <a:pt x="278385" y="156403"/>
                    <a:pt x="275578" y="176663"/>
                  </a:cubicBezTo>
                  <a:cubicBezTo>
                    <a:pt x="268913" y="212711"/>
                    <a:pt x="268649" y="249461"/>
                    <a:pt x="266545" y="285947"/>
                  </a:cubicBezTo>
                  <a:cubicBezTo>
                    <a:pt x="264440" y="307348"/>
                    <a:pt x="265054" y="332432"/>
                    <a:pt x="254178" y="353131"/>
                  </a:cubicBezTo>
                  <a:cubicBezTo>
                    <a:pt x="234005" y="357341"/>
                    <a:pt x="217078" y="348570"/>
                    <a:pt x="207693" y="330502"/>
                  </a:cubicBezTo>
                  <a:cubicBezTo>
                    <a:pt x="187871" y="301208"/>
                    <a:pt x="175066" y="270335"/>
                    <a:pt x="157787" y="238848"/>
                  </a:cubicBezTo>
                  <a:cubicBezTo>
                    <a:pt x="151121" y="222008"/>
                    <a:pt x="128931" y="204642"/>
                    <a:pt x="114109" y="222885"/>
                  </a:cubicBezTo>
                  <a:cubicBezTo>
                    <a:pt x="103233" y="239111"/>
                    <a:pt x="113583" y="260249"/>
                    <a:pt x="114547" y="278141"/>
                  </a:cubicBezTo>
                  <a:cubicBezTo>
                    <a:pt x="121301" y="321644"/>
                    <a:pt x="131738" y="364445"/>
                    <a:pt x="141912" y="407159"/>
                  </a:cubicBezTo>
                  <a:cubicBezTo>
                    <a:pt x="145859" y="431717"/>
                    <a:pt x="154542" y="460836"/>
                    <a:pt x="140772" y="483552"/>
                  </a:cubicBezTo>
                  <a:cubicBezTo>
                    <a:pt x="136387" y="482762"/>
                    <a:pt x="131914" y="481710"/>
                    <a:pt x="127879" y="479868"/>
                  </a:cubicBezTo>
                  <a:cubicBezTo>
                    <a:pt x="82096" y="383302"/>
                    <a:pt x="70781" y="274019"/>
                    <a:pt x="28156" y="176225"/>
                  </a:cubicBezTo>
                  <a:cubicBezTo>
                    <a:pt x="33330" y="169910"/>
                    <a:pt x="28770" y="161139"/>
                    <a:pt x="28857" y="153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 rot="-1019340">
              <a:off x="7473450" y="3209290"/>
              <a:ext cx="158182" cy="265308"/>
            </a:xfrm>
            <a:custGeom>
              <a:avLst/>
              <a:gdLst/>
              <a:ahLst/>
              <a:cxnLst/>
              <a:rect l="l" t="t" r="r" b="b"/>
              <a:pathLst>
                <a:path w="316351" h="530564" extrusionOk="0">
                  <a:moveTo>
                    <a:pt x="75297" y="529792"/>
                  </a:moveTo>
                  <a:cubicBezTo>
                    <a:pt x="164758" y="541457"/>
                    <a:pt x="143358" y="417965"/>
                    <a:pt x="139236" y="362095"/>
                  </a:cubicBezTo>
                  <a:cubicBezTo>
                    <a:pt x="153269" y="355780"/>
                    <a:pt x="167477" y="353763"/>
                    <a:pt x="183089" y="351746"/>
                  </a:cubicBezTo>
                  <a:cubicBezTo>
                    <a:pt x="208612" y="380163"/>
                    <a:pt x="204314" y="426122"/>
                    <a:pt x="232469" y="453311"/>
                  </a:cubicBezTo>
                  <a:cubicBezTo>
                    <a:pt x="248256" y="467432"/>
                    <a:pt x="273428" y="468572"/>
                    <a:pt x="291408" y="457872"/>
                  </a:cubicBezTo>
                  <a:cubicBezTo>
                    <a:pt x="329824" y="431384"/>
                    <a:pt x="314826" y="377356"/>
                    <a:pt x="305441" y="339467"/>
                  </a:cubicBezTo>
                  <a:cubicBezTo>
                    <a:pt x="280620" y="251321"/>
                    <a:pt x="252378" y="163262"/>
                    <a:pt x="209840" y="81958"/>
                  </a:cubicBezTo>
                  <a:cubicBezTo>
                    <a:pt x="195631" y="58101"/>
                    <a:pt x="186598" y="26877"/>
                    <a:pt x="160987" y="12844"/>
                  </a:cubicBezTo>
                  <a:cubicBezTo>
                    <a:pt x="135289" y="2582"/>
                    <a:pt x="106521" y="-1628"/>
                    <a:pt x="78893" y="565"/>
                  </a:cubicBezTo>
                  <a:cubicBezTo>
                    <a:pt x="55650" y="3898"/>
                    <a:pt x="31092" y="14774"/>
                    <a:pt x="20830" y="37051"/>
                  </a:cubicBezTo>
                  <a:cubicBezTo>
                    <a:pt x="15568" y="46261"/>
                    <a:pt x="18199" y="55207"/>
                    <a:pt x="23988" y="61083"/>
                  </a:cubicBezTo>
                  <a:cubicBezTo>
                    <a:pt x="22848" y="61960"/>
                    <a:pt x="21883" y="63100"/>
                    <a:pt x="21094" y="64591"/>
                  </a:cubicBezTo>
                  <a:cubicBezTo>
                    <a:pt x="14691" y="62048"/>
                    <a:pt x="7937" y="70643"/>
                    <a:pt x="8376" y="79063"/>
                  </a:cubicBezTo>
                  <a:cubicBezTo>
                    <a:pt x="-1360" y="172121"/>
                    <a:pt x="-2675" y="266143"/>
                    <a:pt x="4780" y="359464"/>
                  </a:cubicBezTo>
                  <a:cubicBezTo>
                    <a:pt x="11884" y="417526"/>
                    <a:pt x="2587" y="512952"/>
                    <a:pt x="75297" y="529792"/>
                  </a:cubicBezTo>
                  <a:close/>
                  <a:moveTo>
                    <a:pt x="54335" y="59680"/>
                  </a:moveTo>
                  <a:cubicBezTo>
                    <a:pt x="74770" y="35209"/>
                    <a:pt x="115642" y="45208"/>
                    <a:pt x="142919" y="51874"/>
                  </a:cubicBezTo>
                  <a:cubicBezTo>
                    <a:pt x="171161" y="90377"/>
                    <a:pt x="187738" y="139143"/>
                    <a:pt x="208612" y="182558"/>
                  </a:cubicBezTo>
                  <a:cubicBezTo>
                    <a:pt x="218260" y="213957"/>
                    <a:pt x="310791" y="421210"/>
                    <a:pt x="265359" y="426736"/>
                  </a:cubicBezTo>
                  <a:cubicBezTo>
                    <a:pt x="260096" y="426823"/>
                    <a:pt x="254659" y="423403"/>
                    <a:pt x="252466" y="418403"/>
                  </a:cubicBezTo>
                  <a:cubicBezTo>
                    <a:pt x="229399" y="370340"/>
                    <a:pt x="221505" y="297893"/>
                    <a:pt x="150199" y="323329"/>
                  </a:cubicBezTo>
                  <a:cubicBezTo>
                    <a:pt x="128974" y="327188"/>
                    <a:pt x="104065" y="339730"/>
                    <a:pt x="105994" y="364639"/>
                  </a:cubicBezTo>
                  <a:cubicBezTo>
                    <a:pt x="101258" y="401651"/>
                    <a:pt x="107222" y="445330"/>
                    <a:pt x="92312" y="480939"/>
                  </a:cubicBezTo>
                  <a:cubicBezTo>
                    <a:pt x="43459" y="476378"/>
                    <a:pt x="38196" y="201240"/>
                    <a:pt x="29952" y="99411"/>
                  </a:cubicBezTo>
                  <a:cubicBezTo>
                    <a:pt x="30917" y="98885"/>
                    <a:pt x="31794" y="98096"/>
                    <a:pt x="32408" y="97043"/>
                  </a:cubicBezTo>
                  <a:cubicBezTo>
                    <a:pt x="34601" y="87308"/>
                    <a:pt x="33899" y="76958"/>
                    <a:pt x="34601" y="66872"/>
                  </a:cubicBezTo>
                  <a:cubicBezTo>
                    <a:pt x="41354" y="68626"/>
                    <a:pt x="48897" y="66784"/>
                    <a:pt x="54335" y="59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 rot="-1019340">
              <a:off x="7501648" y="3264247"/>
              <a:ext cx="51518" cy="79054"/>
            </a:xfrm>
            <a:custGeom>
              <a:avLst/>
              <a:gdLst/>
              <a:ahLst/>
              <a:cxnLst/>
              <a:rect l="l" t="t" r="r" b="b"/>
              <a:pathLst>
                <a:path w="103032" h="158093" extrusionOk="0">
                  <a:moveTo>
                    <a:pt x="34732" y="150932"/>
                  </a:moveTo>
                  <a:cubicBezTo>
                    <a:pt x="133929" y="196540"/>
                    <a:pt x="115159" y="9723"/>
                    <a:pt x="41661" y="1303"/>
                  </a:cubicBezTo>
                  <a:cubicBezTo>
                    <a:pt x="20786" y="-4047"/>
                    <a:pt x="-10175" y="7267"/>
                    <a:pt x="7455" y="31825"/>
                  </a:cubicBezTo>
                  <a:cubicBezTo>
                    <a:pt x="-1053" y="72346"/>
                    <a:pt x="-11666" y="129794"/>
                    <a:pt x="34732" y="150932"/>
                  </a:cubicBezTo>
                  <a:close/>
                  <a:moveTo>
                    <a:pt x="58413" y="111727"/>
                  </a:moveTo>
                  <a:cubicBezTo>
                    <a:pt x="27715" y="102430"/>
                    <a:pt x="36310" y="61558"/>
                    <a:pt x="27890" y="36824"/>
                  </a:cubicBezTo>
                  <a:cubicBezTo>
                    <a:pt x="59816" y="41648"/>
                    <a:pt x="57799" y="86730"/>
                    <a:pt x="58413" y="111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4"/>
            <p:cNvSpPr/>
            <p:nvPr/>
          </p:nvSpPr>
          <p:spPr>
            <a:xfrm rot="-1019340">
              <a:off x="7567437" y="3103004"/>
              <a:ext cx="183372" cy="244802"/>
            </a:xfrm>
            <a:custGeom>
              <a:avLst/>
              <a:gdLst/>
              <a:ahLst/>
              <a:cxnLst/>
              <a:rect l="l" t="t" r="r" b="b"/>
              <a:pathLst>
                <a:path w="366729" h="489555" extrusionOk="0">
                  <a:moveTo>
                    <a:pt x="12335" y="133914"/>
                  </a:moveTo>
                  <a:cubicBezTo>
                    <a:pt x="-6434" y="200309"/>
                    <a:pt x="73380" y="202326"/>
                    <a:pt x="118461" y="196011"/>
                  </a:cubicBezTo>
                  <a:cubicBezTo>
                    <a:pt x="150475" y="263546"/>
                    <a:pt x="160210" y="478166"/>
                    <a:pt x="247918" y="487814"/>
                  </a:cubicBezTo>
                  <a:cubicBezTo>
                    <a:pt x="338344" y="504654"/>
                    <a:pt x="334573" y="395283"/>
                    <a:pt x="319925" y="335642"/>
                  </a:cubicBezTo>
                  <a:cubicBezTo>
                    <a:pt x="308173" y="277228"/>
                    <a:pt x="280457" y="223113"/>
                    <a:pt x="266599" y="165840"/>
                  </a:cubicBezTo>
                  <a:cubicBezTo>
                    <a:pt x="267389" y="164086"/>
                    <a:pt x="268880" y="162946"/>
                    <a:pt x="270371" y="161805"/>
                  </a:cubicBezTo>
                  <a:lnTo>
                    <a:pt x="270371" y="161893"/>
                  </a:lnTo>
                  <a:cubicBezTo>
                    <a:pt x="297911" y="142510"/>
                    <a:pt x="337905" y="138037"/>
                    <a:pt x="355973" y="107339"/>
                  </a:cubicBezTo>
                  <a:cubicBezTo>
                    <a:pt x="376058" y="70414"/>
                    <a:pt x="370269" y="6300"/>
                    <a:pt x="319311" y="1652"/>
                  </a:cubicBezTo>
                  <a:cubicBezTo>
                    <a:pt x="221605" y="-6768"/>
                    <a:pt x="121970" y="18141"/>
                    <a:pt x="29526" y="50592"/>
                  </a:cubicBezTo>
                  <a:cubicBezTo>
                    <a:pt x="2863" y="62608"/>
                    <a:pt x="-3277" y="92341"/>
                    <a:pt x="1459" y="118829"/>
                  </a:cubicBezTo>
                  <a:cubicBezTo>
                    <a:pt x="2073" y="125494"/>
                    <a:pt x="6546" y="131108"/>
                    <a:pt x="12335" y="133914"/>
                  </a:cubicBezTo>
                  <a:close/>
                  <a:moveTo>
                    <a:pt x="43998" y="100059"/>
                  </a:moveTo>
                  <a:cubicBezTo>
                    <a:pt x="115041" y="77782"/>
                    <a:pt x="187399" y="63310"/>
                    <a:pt x="261600" y="50154"/>
                  </a:cubicBezTo>
                  <a:cubicBezTo>
                    <a:pt x="282474" y="46996"/>
                    <a:pt x="302910" y="41295"/>
                    <a:pt x="324223" y="46295"/>
                  </a:cubicBezTo>
                  <a:cubicBezTo>
                    <a:pt x="341852" y="100673"/>
                    <a:pt x="282913" y="108304"/>
                    <a:pt x="252040" y="136019"/>
                  </a:cubicBezTo>
                  <a:cubicBezTo>
                    <a:pt x="226605" y="155578"/>
                    <a:pt x="245199" y="188995"/>
                    <a:pt x="247304" y="214868"/>
                  </a:cubicBezTo>
                  <a:cubicBezTo>
                    <a:pt x="258618" y="286789"/>
                    <a:pt x="295455" y="362305"/>
                    <a:pt x="273440" y="434927"/>
                  </a:cubicBezTo>
                  <a:cubicBezTo>
                    <a:pt x="273177" y="434927"/>
                    <a:pt x="272826" y="435014"/>
                    <a:pt x="272563" y="435014"/>
                  </a:cubicBezTo>
                  <a:cubicBezTo>
                    <a:pt x="265810" y="435277"/>
                    <a:pt x="258969" y="434663"/>
                    <a:pt x="252478" y="432558"/>
                  </a:cubicBezTo>
                  <a:cubicBezTo>
                    <a:pt x="224938" y="381337"/>
                    <a:pt x="209414" y="324503"/>
                    <a:pt x="195732" y="268282"/>
                  </a:cubicBezTo>
                  <a:cubicBezTo>
                    <a:pt x="182049" y="217500"/>
                    <a:pt x="170384" y="120671"/>
                    <a:pt x="95570" y="152772"/>
                  </a:cubicBezTo>
                  <a:cubicBezTo>
                    <a:pt x="76449" y="158034"/>
                    <a:pt x="52593" y="166191"/>
                    <a:pt x="34262" y="155578"/>
                  </a:cubicBezTo>
                  <a:cubicBezTo>
                    <a:pt x="30403" y="149526"/>
                    <a:pt x="29438" y="141633"/>
                    <a:pt x="28298" y="134528"/>
                  </a:cubicBezTo>
                  <a:cubicBezTo>
                    <a:pt x="42594" y="129441"/>
                    <a:pt x="40577" y="112251"/>
                    <a:pt x="43998" y="100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4"/>
            <p:cNvSpPr/>
            <p:nvPr/>
          </p:nvSpPr>
          <p:spPr>
            <a:xfrm rot="-1019340">
              <a:off x="7744424" y="2938363"/>
              <a:ext cx="174005" cy="296581"/>
            </a:xfrm>
            <a:custGeom>
              <a:avLst/>
              <a:gdLst/>
              <a:ahLst/>
              <a:cxnLst/>
              <a:rect l="l" t="t" r="r" b="b"/>
              <a:pathLst>
                <a:path w="347995" h="593104" extrusionOk="0">
                  <a:moveTo>
                    <a:pt x="319" y="303802"/>
                  </a:moveTo>
                  <a:cubicBezTo>
                    <a:pt x="319" y="355813"/>
                    <a:pt x="4178" y="407648"/>
                    <a:pt x="9967" y="459307"/>
                  </a:cubicBezTo>
                  <a:cubicBezTo>
                    <a:pt x="13913" y="503337"/>
                    <a:pt x="16457" y="555961"/>
                    <a:pt x="56364" y="583501"/>
                  </a:cubicBezTo>
                  <a:cubicBezTo>
                    <a:pt x="72064" y="593675"/>
                    <a:pt x="95218" y="597008"/>
                    <a:pt x="112146" y="587360"/>
                  </a:cubicBezTo>
                  <a:cubicBezTo>
                    <a:pt x="175471" y="538770"/>
                    <a:pt x="138020" y="426066"/>
                    <a:pt x="132494" y="358268"/>
                  </a:cubicBezTo>
                  <a:cubicBezTo>
                    <a:pt x="154158" y="347393"/>
                    <a:pt x="177488" y="339236"/>
                    <a:pt x="200906" y="332833"/>
                  </a:cubicBezTo>
                  <a:cubicBezTo>
                    <a:pt x="219675" y="374933"/>
                    <a:pt x="214939" y="426768"/>
                    <a:pt x="242128" y="465008"/>
                  </a:cubicBezTo>
                  <a:cubicBezTo>
                    <a:pt x="264143" y="489830"/>
                    <a:pt x="302033" y="475446"/>
                    <a:pt x="321328" y="454483"/>
                  </a:cubicBezTo>
                  <a:cubicBezTo>
                    <a:pt x="355096" y="417383"/>
                    <a:pt x="351675" y="363794"/>
                    <a:pt x="338958" y="318537"/>
                  </a:cubicBezTo>
                  <a:cubicBezTo>
                    <a:pt x="315452" y="239863"/>
                    <a:pt x="296858" y="159786"/>
                    <a:pt x="275457" y="80499"/>
                  </a:cubicBezTo>
                  <a:cubicBezTo>
                    <a:pt x="269318" y="59098"/>
                    <a:pt x="265897" y="35768"/>
                    <a:pt x="251776" y="17788"/>
                  </a:cubicBezTo>
                  <a:cubicBezTo>
                    <a:pt x="233270" y="-4139"/>
                    <a:pt x="194328" y="-6156"/>
                    <a:pt x="173717" y="13753"/>
                  </a:cubicBezTo>
                  <a:cubicBezTo>
                    <a:pt x="131880" y="71465"/>
                    <a:pt x="161087" y="149437"/>
                    <a:pt x="160034" y="214954"/>
                  </a:cubicBezTo>
                  <a:lnTo>
                    <a:pt x="160034" y="214954"/>
                  </a:lnTo>
                  <a:lnTo>
                    <a:pt x="160034" y="214954"/>
                  </a:lnTo>
                  <a:cubicBezTo>
                    <a:pt x="145387" y="223199"/>
                    <a:pt x="130915" y="227760"/>
                    <a:pt x="113988" y="231706"/>
                  </a:cubicBezTo>
                  <a:cubicBezTo>
                    <a:pt x="100481" y="218989"/>
                    <a:pt x="103814" y="195922"/>
                    <a:pt x="100919" y="178731"/>
                  </a:cubicBezTo>
                  <a:cubicBezTo>
                    <a:pt x="98463" y="148472"/>
                    <a:pt x="98990" y="113652"/>
                    <a:pt x="85921" y="85235"/>
                  </a:cubicBezTo>
                  <a:cubicBezTo>
                    <a:pt x="67152" y="39276"/>
                    <a:pt x="19264" y="40767"/>
                    <a:pt x="7599" y="90322"/>
                  </a:cubicBezTo>
                  <a:cubicBezTo>
                    <a:pt x="-3102" y="130492"/>
                    <a:pt x="1898" y="172767"/>
                    <a:pt x="2249" y="213814"/>
                  </a:cubicBezTo>
                  <a:cubicBezTo>
                    <a:pt x="-821" y="243810"/>
                    <a:pt x="56" y="273806"/>
                    <a:pt x="319" y="303802"/>
                  </a:cubicBezTo>
                  <a:close/>
                  <a:moveTo>
                    <a:pt x="42506" y="91462"/>
                  </a:moveTo>
                  <a:cubicBezTo>
                    <a:pt x="67854" y="139614"/>
                    <a:pt x="48119" y="200570"/>
                    <a:pt x="74081" y="248985"/>
                  </a:cubicBezTo>
                  <a:cubicBezTo>
                    <a:pt x="84693" y="267053"/>
                    <a:pt x="106620" y="277928"/>
                    <a:pt x="127056" y="270473"/>
                  </a:cubicBezTo>
                  <a:cubicBezTo>
                    <a:pt x="148194" y="262755"/>
                    <a:pt x="171787" y="256615"/>
                    <a:pt x="188188" y="240653"/>
                  </a:cubicBezTo>
                  <a:cubicBezTo>
                    <a:pt x="220114" y="215481"/>
                    <a:pt x="153807" y="10684"/>
                    <a:pt x="224148" y="39539"/>
                  </a:cubicBezTo>
                  <a:cubicBezTo>
                    <a:pt x="229762" y="46819"/>
                    <a:pt x="230463" y="53222"/>
                    <a:pt x="233007" y="63133"/>
                  </a:cubicBezTo>
                  <a:cubicBezTo>
                    <a:pt x="245724" y="125668"/>
                    <a:pt x="261512" y="187590"/>
                    <a:pt x="276948" y="249511"/>
                  </a:cubicBezTo>
                  <a:cubicBezTo>
                    <a:pt x="285193" y="298890"/>
                    <a:pt x="342641" y="403438"/>
                    <a:pt x="277562" y="430715"/>
                  </a:cubicBezTo>
                  <a:cubicBezTo>
                    <a:pt x="253530" y="394579"/>
                    <a:pt x="253267" y="276613"/>
                    <a:pt x="192048" y="294417"/>
                  </a:cubicBezTo>
                  <a:cubicBezTo>
                    <a:pt x="160736" y="302837"/>
                    <a:pt x="124162" y="311345"/>
                    <a:pt x="103375" y="338008"/>
                  </a:cubicBezTo>
                  <a:cubicBezTo>
                    <a:pt x="96095" y="351953"/>
                    <a:pt x="102147" y="368355"/>
                    <a:pt x="101007" y="383353"/>
                  </a:cubicBezTo>
                  <a:cubicBezTo>
                    <a:pt x="100393" y="435977"/>
                    <a:pt x="119864" y="495267"/>
                    <a:pt x="93201" y="543770"/>
                  </a:cubicBezTo>
                  <a:cubicBezTo>
                    <a:pt x="52943" y="525790"/>
                    <a:pt x="42506" y="322045"/>
                    <a:pt x="34262" y="272490"/>
                  </a:cubicBezTo>
                  <a:cubicBezTo>
                    <a:pt x="28912" y="212762"/>
                    <a:pt x="16369" y="147858"/>
                    <a:pt x="42506" y="91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 rot="-1019340">
              <a:off x="7466627" y="3332467"/>
              <a:ext cx="776198" cy="733491"/>
            </a:xfrm>
            <a:custGeom>
              <a:avLst/>
              <a:gdLst/>
              <a:ahLst/>
              <a:cxnLst/>
              <a:rect l="l" t="t" r="r" b="b"/>
              <a:pathLst>
                <a:path w="1552333" h="1466836" extrusionOk="0">
                  <a:moveTo>
                    <a:pt x="1193431" y="7034"/>
                  </a:moveTo>
                  <a:cubicBezTo>
                    <a:pt x="1022928" y="58080"/>
                    <a:pt x="854091" y="116844"/>
                    <a:pt x="691832" y="190518"/>
                  </a:cubicBezTo>
                  <a:cubicBezTo>
                    <a:pt x="628068" y="220690"/>
                    <a:pt x="564217" y="250598"/>
                    <a:pt x="497647" y="274016"/>
                  </a:cubicBezTo>
                  <a:cubicBezTo>
                    <a:pt x="379242" y="318747"/>
                    <a:pt x="259346" y="359443"/>
                    <a:pt x="138134" y="395929"/>
                  </a:cubicBezTo>
                  <a:cubicBezTo>
                    <a:pt x="104367" y="409261"/>
                    <a:pt x="62443" y="410752"/>
                    <a:pt x="34903" y="435485"/>
                  </a:cubicBezTo>
                  <a:cubicBezTo>
                    <a:pt x="29991" y="440572"/>
                    <a:pt x="27974" y="447063"/>
                    <a:pt x="28237" y="453553"/>
                  </a:cubicBezTo>
                  <a:cubicBezTo>
                    <a:pt x="22974" y="451448"/>
                    <a:pt x="17624" y="450220"/>
                    <a:pt x="12450" y="453641"/>
                  </a:cubicBezTo>
                  <a:cubicBezTo>
                    <a:pt x="9818" y="455746"/>
                    <a:pt x="7713" y="458728"/>
                    <a:pt x="6135" y="462148"/>
                  </a:cubicBezTo>
                  <a:cubicBezTo>
                    <a:pt x="-9565" y="466095"/>
                    <a:pt x="9731" y="511528"/>
                    <a:pt x="10520" y="524684"/>
                  </a:cubicBezTo>
                  <a:cubicBezTo>
                    <a:pt x="23413" y="580817"/>
                    <a:pt x="37534" y="636599"/>
                    <a:pt x="51830" y="692381"/>
                  </a:cubicBezTo>
                  <a:cubicBezTo>
                    <a:pt x="67793" y="753337"/>
                    <a:pt x="78932" y="815347"/>
                    <a:pt x="91737" y="877005"/>
                  </a:cubicBezTo>
                  <a:cubicBezTo>
                    <a:pt x="118312" y="985587"/>
                    <a:pt x="153571" y="1092064"/>
                    <a:pt x="187514" y="1198541"/>
                  </a:cubicBezTo>
                  <a:cubicBezTo>
                    <a:pt x="209177" y="1262479"/>
                    <a:pt x="224175" y="1328348"/>
                    <a:pt x="241015" y="1393602"/>
                  </a:cubicBezTo>
                  <a:cubicBezTo>
                    <a:pt x="246716" y="1412284"/>
                    <a:pt x="250225" y="1432632"/>
                    <a:pt x="261977" y="1448682"/>
                  </a:cubicBezTo>
                  <a:cubicBezTo>
                    <a:pt x="287676" y="1478327"/>
                    <a:pt x="331793" y="1464294"/>
                    <a:pt x="364858" y="1457629"/>
                  </a:cubicBezTo>
                  <a:cubicBezTo>
                    <a:pt x="437655" y="1443332"/>
                    <a:pt x="503875" y="1410705"/>
                    <a:pt x="570182" y="1378604"/>
                  </a:cubicBezTo>
                  <a:cubicBezTo>
                    <a:pt x="636050" y="1351415"/>
                    <a:pt x="703234" y="1327032"/>
                    <a:pt x="769541" y="1300895"/>
                  </a:cubicBezTo>
                  <a:cubicBezTo>
                    <a:pt x="897243" y="1268005"/>
                    <a:pt x="1019331" y="1220467"/>
                    <a:pt x="1140280" y="1168720"/>
                  </a:cubicBezTo>
                  <a:cubicBezTo>
                    <a:pt x="1175100" y="1155651"/>
                    <a:pt x="1211674" y="1148810"/>
                    <a:pt x="1247722" y="1139952"/>
                  </a:cubicBezTo>
                  <a:cubicBezTo>
                    <a:pt x="1299031" y="1125480"/>
                    <a:pt x="1348322" y="1104693"/>
                    <a:pt x="1397789" y="1084959"/>
                  </a:cubicBezTo>
                  <a:cubicBezTo>
                    <a:pt x="1444713" y="1062594"/>
                    <a:pt x="1505406" y="1052595"/>
                    <a:pt x="1542331" y="1015056"/>
                  </a:cubicBezTo>
                  <a:cubicBezTo>
                    <a:pt x="1561539" y="983745"/>
                    <a:pt x="1548734" y="945767"/>
                    <a:pt x="1539875" y="913140"/>
                  </a:cubicBezTo>
                  <a:cubicBezTo>
                    <a:pt x="1510230" y="790525"/>
                    <a:pt x="1465412" y="672471"/>
                    <a:pt x="1432609" y="550821"/>
                  </a:cubicBezTo>
                  <a:cubicBezTo>
                    <a:pt x="1397000" y="394614"/>
                    <a:pt x="1361128" y="237266"/>
                    <a:pt x="1294908" y="90532"/>
                  </a:cubicBezTo>
                  <a:cubicBezTo>
                    <a:pt x="1271491" y="41065"/>
                    <a:pt x="1264562" y="-21120"/>
                    <a:pt x="1193431" y="7034"/>
                  </a:cubicBezTo>
                  <a:close/>
                  <a:moveTo>
                    <a:pt x="845408" y="189203"/>
                  </a:moveTo>
                  <a:cubicBezTo>
                    <a:pt x="968637" y="141928"/>
                    <a:pt x="1091164" y="98338"/>
                    <a:pt x="1218603" y="60887"/>
                  </a:cubicBezTo>
                  <a:cubicBezTo>
                    <a:pt x="1247546" y="122633"/>
                    <a:pt x="1271403" y="186045"/>
                    <a:pt x="1292102" y="250423"/>
                  </a:cubicBezTo>
                  <a:cubicBezTo>
                    <a:pt x="1204131" y="273840"/>
                    <a:pt x="1122739" y="318308"/>
                    <a:pt x="1033628" y="339358"/>
                  </a:cubicBezTo>
                  <a:cubicBezTo>
                    <a:pt x="979863" y="352777"/>
                    <a:pt x="929344" y="376283"/>
                    <a:pt x="875930" y="390930"/>
                  </a:cubicBezTo>
                  <a:cubicBezTo>
                    <a:pt x="863563" y="394965"/>
                    <a:pt x="763401" y="421452"/>
                    <a:pt x="706742" y="447677"/>
                  </a:cubicBezTo>
                  <a:cubicBezTo>
                    <a:pt x="689376" y="388387"/>
                    <a:pt x="671922" y="329184"/>
                    <a:pt x="666747" y="267526"/>
                  </a:cubicBezTo>
                  <a:cubicBezTo>
                    <a:pt x="725862" y="240336"/>
                    <a:pt x="784451" y="212007"/>
                    <a:pt x="845408" y="189203"/>
                  </a:cubicBezTo>
                  <a:close/>
                  <a:moveTo>
                    <a:pt x="1332974" y="390755"/>
                  </a:moveTo>
                  <a:cubicBezTo>
                    <a:pt x="1254563" y="408998"/>
                    <a:pt x="1176065" y="427329"/>
                    <a:pt x="1098531" y="449080"/>
                  </a:cubicBezTo>
                  <a:cubicBezTo>
                    <a:pt x="1038978" y="454956"/>
                    <a:pt x="983985" y="480479"/>
                    <a:pt x="924783" y="487408"/>
                  </a:cubicBezTo>
                  <a:cubicBezTo>
                    <a:pt x="869703" y="490303"/>
                    <a:pt x="818569" y="511703"/>
                    <a:pt x="766208" y="526877"/>
                  </a:cubicBezTo>
                  <a:cubicBezTo>
                    <a:pt x="758928" y="529420"/>
                    <a:pt x="743404" y="532227"/>
                    <a:pt x="731212" y="537138"/>
                  </a:cubicBezTo>
                  <a:cubicBezTo>
                    <a:pt x="726827" y="518544"/>
                    <a:pt x="721915" y="500038"/>
                    <a:pt x="716653" y="481620"/>
                  </a:cubicBezTo>
                  <a:cubicBezTo>
                    <a:pt x="759366" y="471182"/>
                    <a:pt x="801466" y="456360"/>
                    <a:pt x="844618" y="447414"/>
                  </a:cubicBezTo>
                  <a:cubicBezTo>
                    <a:pt x="916538" y="433380"/>
                    <a:pt x="984775" y="406103"/>
                    <a:pt x="1056256" y="390228"/>
                  </a:cubicBezTo>
                  <a:cubicBezTo>
                    <a:pt x="1142473" y="370845"/>
                    <a:pt x="1220708" y="331903"/>
                    <a:pt x="1305346" y="307432"/>
                  </a:cubicBezTo>
                  <a:cubicBezTo>
                    <a:pt x="1306749" y="307082"/>
                    <a:pt x="1307977" y="306468"/>
                    <a:pt x="1309205" y="305941"/>
                  </a:cubicBezTo>
                  <a:cubicBezTo>
                    <a:pt x="1317537" y="334096"/>
                    <a:pt x="1325431" y="362337"/>
                    <a:pt x="1332974" y="390755"/>
                  </a:cubicBezTo>
                  <a:close/>
                  <a:moveTo>
                    <a:pt x="1450326" y="810435"/>
                  </a:moveTo>
                  <a:cubicBezTo>
                    <a:pt x="1255703" y="856657"/>
                    <a:pt x="1073009" y="943224"/>
                    <a:pt x="877158" y="985587"/>
                  </a:cubicBezTo>
                  <a:cubicBezTo>
                    <a:pt x="868562" y="987604"/>
                    <a:pt x="856108" y="988043"/>
                    <a:pt x="845671" y="990674"/>
                  </a:cubicBezTo>
                  <a:cubicBezTo>
                    <a:pt x="844706" y="986464"/>
                    <a:pt x="843653" y="982342"/>
                    <a:pt x="842689" y="978132"/>
                  </a:cubicBezTo>
                  <a:cubicBezTo>
                    <a:pt x="838479" y="961818"/>
                    <a:pt x="834444" y="945504"/>
                    <a:pt x="830234" y="929191"/>
                  </a:cubicBezTo>
                  <a:cubicBezTo>
                    <a:pt x="906715" y="924806"/>
                    <a:pt x="980740" y="890599"/>
                    <a:pt x="1055555" y="875777"/>
                  </a:cubicBezTo>
                  <a:cubicBezTo>
                    <a:pt x="1103706" y="868585"/>
                    <a:pt x="1148788" y="850956"/>
                    <a:pt x="1194659" y="835432"/>
                  </a:cubicBezTo>
                  <a:cubicBezTo>
                    <a:pt x="1276578" y="816750"/>
                    <a:pt x="1356479" y="791227"/>
                    <a:pt x="1436995" y="768072"/>
                  </a:cubicBezTo>
                  <a:cubicBezTo>
                    <a:pt x="1441555" y="782281"/>
                    <a:pt x="1445941" y="796314"/>
                    <a:pt x="1450326" y="810435"/>
                  </a:cubicBezTo>
                  <a:close/>
                  <a:moveTo>
                    <a:pt x="792169" y="1009355"/>
                  </a:moveTo>
                  <a:cubicBezTo>
                    <a:pt x="797782" y="1032159"/>
                    <a:pt x="802694" y="1055314"/>
                    <a:pt x="807518" y="1078469"/>
                  </a:cubicBezTo>
                  <a:cubicBezTo>
                    <a:pt x="765857" y="1060840"/>
                    <a:pt x="721828" y="1049350"/>
                    <a:pt x="678149" y="1037685"/>
                  </a:cubicBezTo>
                  <a:cubicBezTo>
                    <a:pt x="708935" y="984973"/>
                    <a:pt x="741211" y="931033"/>
                    <a:pt x="760244" y="872707"/>
                  </a:cubicBezTo>
                  <a:cubicBezTo>
                    <a:pt x="770768" y="918227"/>
                    <a:pt x="781293" y="963660"/>
                    <a:pt x="792169" y="1009355"/>
                  </a:cubicBezTo>
                  <a:close/>
                  <a:moveTo>
                    <a:pt x="1354111" y="733340"/>
                  </a:moveTo>
                  <a:cubicBezTo>
                    <a:pt x="1291400" y="752548"/>
                    <a:pt x="1227286" y="767195"/>
                    <a:pt x="1164926" y="787631"/>
                  </a:cubicBezTo>
                  <a:cubicBezTo>
                    <a:pt x="1132123" y="800349"/>
                    <a:pt x="1099847" y="814031"/>
                    <a:pt x="1065553" y="822100"/>
                  </a:cubicBezTo>
                  <a:cubicBezTo>
                    <a:pt x="982670" y="842097"/>
                    <a:pt x="904961" y="878145"/>
                    <a:pt x="823744" y="903229"/>
                  </a:cubicBezTo>
                  <a:cubicBezTo>
                    <a:pt x="811903" y="856569"/>
                    <a:pt x="799975" y="809909"/>
                    <a:pt x="788222" y="763161"/>
                  </a:cubicBezTo>
                  <a:cubicBezTo>
                    <a:pt x="822077" y="752986"/>
                    <a:pt x="856020" y="742812"/>
                    <a:pt x="889963" y="732989"/>
                  </a:cubicBezTo>
                  <a:cubicBezTo>
                    <a:pt x="931887" y="717465"/>
                    <a:pt x="973899" y="702204"/>
                    <a:pt x="1016525" y="688346"/>
                  </a:cubicBezTo>
                  <a:cubicBezTo>
                    <a:pt x="1003456" y="720359"/>
                    <a:pt x="1018454" y="763774"/>
                    <a:pt x="1062922" y="775703"/>
                  </a:cubicBezTo>
                  <a:cubicBezTo>
                    <a:pt x="1113793" y="787806"/>
                    <a:pt x="1179398" y="761143"/>
                    <a:pt x="1185888" y="704309"/>
                  </a:cubicBezTo>
                  <a:cubicBezTo>
                    <a:pt x="1190010" y="681505"/>
                    <a:pt x="1182643" y="655105"/>
                    <a:pt x="1163786" y="641949"/>
                  </a:cubicBezTo>
                  <a:cubicBezTo>
                    <a:pt x="1234390" y="615900"/>
                    <a:pt x="1304118" y="586956"/>
                    <a:pt x="1377178" y="568713"/>
                  </a:cubicBezTo>
                  <a:cubicBezTo>
                    <a:pt x="1380072" y="580729"/>
                    <a:pt x="1382967" y="592745"/>
                    <a:pt x="1385861" y="604761"/>
                  </a:cubicBezTo>
                  <a:cubicBezTo>
                    <a:pt x="1395772" y="640019"/>
                    <a:pt x="1406911" y="675015"/>
                    <a:pt x="1418137" y="710010"/>
                  </a:cubicBezTo>
                  <a:cubicBezTo>
                    <a:pt x="1393843" y="717640"/>
                    <a:pt x="1368846" y="729481"/>
                    <a:pt x="1354111" y="733340"/>
                  </a:cubicBezTo>
                  <a:close/>
                  <a:moveTo>
                    <a:pt x="1091339" y="666331"/>
                  </a:moveTo>
                  <a:cubicBezTo>
                    <a:pt x="1094497" y="684575"/>
                    <a:pt x="1113529" y="688258"/>
                    <a:pt x="1129492" y="689399"/>
                  </a:cubicBezTo>
                  <a:cubicBezTo>
                    <a:pt x="1135281" y="732726"/>
                    <a:pt x="1050380" y="750969"/>
                    <a:pt x="1037048" y="708694"/>
                  </a:cubicBezTo>
                  <a:cubicBezTo>
                    <a:pt x="1033803" y="699573"/>
                    <a:pt x="1034768" y="689925"/>
                    <a:pt x="1038539" y="681505"/>
                  </a:cubicBezTo>
                  <a:cubicBezTo>
                    <a:pt x="1055993" y="676067"/>
                    <a:pt x="1073535" y="670980"/>
                    <a:pt x="1091339" y="666331"/>
                  </a:cubicBezTo>
                  <a:close/>
                  <a:moveTo>
                    <a:pt x="1363320" y="511352"/>
                  </a:moveTo>
                  <a:cubicBezTo>
                    <a:pt x="1298066" y="527929"/>
                    <a:pt x="1235267" y="552663"/>
                    <a:pt x="1172206" y="576168"/>
                  </a:cubicBezTo>
                  <a:cubicBezTo>
                    <a:pt x="1073798" y="615724"/>
                    <a:pt x="969689" y="638090"/>
                    <a:pt x="871808" y="679488"/>
                  </a:cubicBezTo>
                  <a:cubicBezTo>
                    <a:pt x="839268" y="689223"/>
                    <a:pt x="806816" y="698871"/>
                    <a:pt x="774365" y="708694"/>
                  </a:cubicBezTo>
                  <a:cubicBezTo>
                    <a:pt x="762349" y="660981"/>
                    <a:pt x="750333" y="613356"/>
                    <a:pt x="738229" y="565643"/>
                  </a:cubicBezTo>
                  <a:cubicBezTo>
                    <a:pt x="776996" y="565906"/>
                    <a:pt x="816201" y="550207"/>
                    <a:pt x="854178" y="543716"/>
                  </a:cubicBezTo>
                  <a:cubicBezTo>
                    <a:pt x="895313" y="533981"/>
                    <a:pt x="938114" y="539594"/>
                    <a:pt x="979249" y="529859"/>
                  </a:cubicBezTo>
                  <a:cubicBezTo>
                    <a:pt x="1102040" y="502757"/>
                    <a:pt x="1225181" y="477497"/>
                    <a:pt x="1347621" y="447589"/>
                  </a:cubicBezTo>
                  <a:cubicBezTo>
                    <a:pt x="1352883" y="468814"/>
                    <a:pt x="1358146" y="490039"/>
                    <a:pt x="1363320" y="511352"/>
                  </a:cubicBezTo>
                  <a:close/>
                  <a:moveTo>
                    <a:pt x="148221" y="900686"/>
                  </a:moveTo>
                  <a:cubicBezTo>
                    <a:pt x="134451" y="848763"/>
                    <a:pt x="121470" y="796665"/>
                    <a:pt x="107788" y="744830"/>
                  </a:cubicBezTo>
                  <a:cubicBezTo>
                    <a:pt x="111033" y="745970"/>
                    <a:pt x="114980" y="746935"/>
                    <a:pt x="119716" y="747461"/>
                  </a:cubicBezTo>
                  <a:cubicBezTo>
                    <a:pt x="183128" y="755618"/>
                    <a:pt x="245313" y="743426"/>
                    <a:pt x="307585" y="730884"/>
                  </a:cubicBezTo>
                  <a:cubicBezTo>
                    <a:pt x="322057" y="764564"/>
                    <a:pt x="324601" y="802278"/>
                    <a:pt x="336353" y="836659"/>
                  </a:cubicBezTo>
                  <a:cubicBezTo>
                    <a:pt x="274081" y="859376"/>
                    <a:pt x="213387" y="887004"/>
                    <a:pt x="148221" y="900686"/>
                  </a:cubicBezTo>
                  <a:close/>
                  <a:moveTo>
                    <a:pt x="463880" y="849991"/>
                  </a:moveTo>
                  <a:cubicBezTo>
                    <a:pt x="507646" y="840957"/>
                    <a:pt x="550886" y="830345"/>
                    <a:pt x="594038" y="818943"/>
                  </a:cubicBezTo>
                  <a:cubicBezTo>
                    <a:pt x="564305" y="872006"/>
                    <a:pt x="535362" y="925858"/>
                    <a:pt x="501507" y="976378"/>
                  </a:cubicBezTo>
                  <a:cubicBezTo>
                    <a:pt x="437217" y="957871"/>
                    <a:pt x="379242" y="924630"/>
                    <a:pt x="321618" y="890249"/>
                  </a:cubicBezTo>
                  <a:cubicBezTo>
                    <a:pt x="368454" y="874286"/>
                    <a:pt x="415378" y="858499"/>
                    <a:pt x="463880" y="849991"/>
                  </a:cubicBezTo>
                  <a:close/>
                  <a:moveTo>
                    <a:pt x="537203" y="779825"/>
                  </a:moveTo>
                  <a:cubicBezTo>
                    <a:pt x="537642" y="737989"/>
                    <a:pt x="529924" y="695714"/>
                    <a:pt x="526503" y="653965"/>
                  </a:cubicBezTo>
                  <a:cubicBezTo>
                    <a:pt x="581233" y="626863"/>
                    <a:pt x="643593" y="623793"/>
                    <a:pt x="702006" y="608532"/>
                  </a:cubicBezTo>
                  <a:cubicBezTo>
                    <a:pt x="710250" y="646948"/>
                    <a:pt x="718583" y="685276"/>
                    <a:pt x="726915" y="723517"/>
                  </a:cubicBezTo>
                  <a:cubicBezTo>
                    <a:pt x="702444" y="731323"/>
                    <a:pt x="677974" y="739216"/>
                    <a:pt x="653767" y="747724"/>
                  </a:cubicBezTo>
                  <a:cubicBezTo>
                    <a:pt x="615263" y="759740"/>
                    <a:pt x="576233" y="769914"/>
                    <a:pt x="537203" y="779825"/>
                  </a:cubicBezTo>
                  <a:close/>
                  <a:moveTo>
                    <a:pt x="574567" y="308134"/>
                  </a:moveTo>
                  <a:cubicBezTo>
                    <a:pt x="597985" y="298662"/>
                    <a:pt x="621052" y="288488"/>
                    <a:pt x="644119" y="278051"/>
                  </a:cubicBezTo>
                  <a:cubicBezTo>
                    <a:pt x="642803" y="301819"/>
                    <a:pt x="644031" y="325325"/>
                    <a:pt x="646838" y="348655"/>
                  </a:cubicBezTo>
                  <a:cubicBezTo>
                    <a:pt x="645259" y="358390"/>
                    <a:pt x="644996" y="368301"/>
                    <a:pt x="645084" y="378125"/>
                  </a:cubicBezTo>
                  <a:cubicBezTo>
                    <a:pt x="645084" y="380142"/>
                    <a:pt x="646750" y="381808"/>
                    <a:pt x="648767" y="381808"/>
                  </a:cubicBezTo>
                  <a:cubicBezTo>
                    <a:pt x="650083" y="381458"/>
                    <a:pt x="650872" y="380756"/>
                    <a:pt x="651486" y="379791"/>
                  </a:cubicBezTo>
                  <a:cubicBezTo>
                    <a:pt x="656836" y="410050"/>
                    <a:pt x="664116" y="440046"/>
                    <a:pt x="671571" y="470042"/>
                  </a:cubicBezTo>
                  <a:cubicBezTo>
                    <a:pt x="669554" y="472498"/>
                    <a:pt x="668414" y="474866"/>
                    <a:pt x="668151" y="477146"/>
                  </a:cubicBezTo>
                  <a:cubicBezTo>
                    <a:pt x="651311" y="467937"/>
                    <a:pt x="630086" y="475831"/>
                    <a:pt x="611843" y="477410"/>
                  </a:cubicBezTo>
                  <a:cubicBezTo>
                    <a:pt x="412133" y="510651"/>
                    <a:pt x="481772" y="540647"/>
                    <a:pt x="401520" y="372161"/>
                  </a:cubicBezTo>
                  <a:cubicBezTo>
                    <a:pt x="459582" y="351637"/>
                    <a:pt x="517206" y="330324"/>
                    <a:pt x="574567" y="308134"/>
                  </a:cubicBezTo>
                  <a:close/>
                  <a:moveTo>
                    <a:pt x="30868" y="497144"/>
                  </a:moveTo>
                  <a:cubicBezTo>
                    <a:pt x="39113" y="489162"/>
                    <a:pt x="40954" y="472937"/>
                    <a:pt x="27798" y="467411"/>
                  </a:cubicBezTo>
                  <a:cubicBezTo>
                    <a:pt x="27798" y="467323"/>
                    <a:pt x="27798" y="467148"/>
                    <a:pt x="27711" y="467060"/>
                  </a:cubicBezTo>
                  <a:cubicBezTo>
                    <a:pt x="28939" y="466622"/>
                    <a:pt x="30254" y="466271"/>
                    <a:pt x="31570" y="466008"/>
                  </a:cubicBezTo>
                  <a:cubicBezTo>
                    <a:pt x="35604" y="473726"/>
                    <a:pt x="42796" y="479690"/>
                    <a:pt x="51918" y="480479"/>
                  </a:cubicBezTo>
                  <a:cubicBezTo>
                    <a:pt x="63232" y="482409"/>
                    <a:pt x="73933" y="478287"/>
                    <a:pt x="84282" y="474340"/>
                  </a:cubicBezTo>
                  <a:cubicBezTo>
                    <a:pt x="122873" y="461973"/>
                    <a:pt x="161903" y="450834"/>
                    <a:pt x="200582" y="438555"/>
                  </a:cubicBezTo>
                  <a:cubicBezTo>
                    <a:pt x="225228" y="431012"/>
                    <a:pt x="249698" y="423206"/>
                    <a:pt x="274169" y="415313"/>
                  </a:cubicBezTo>
                  <a:cubicBezTo>
                    <a:pt x="275309" y="464780"/>
                    <a:pt x="286799" y="514598"/>
                    <a:pt x="291886" y="563714"/>
                  </a:cubicBezTo>
                  <a:cubicBezTo>
                    <a:pt x="242331" y="590552"/>
                    <a:pt x="184532" y="598358"/>
                    <a:pt x="130241" y="611339"/>
                  </a:cubicBezTo>
                  <a:cubicBezTo>
                    <a:pt x="114980" y="616075"/>
                    <a:pt x="90597" y="620110"/>
                    <a:pt x="75336" y="630284"/>
                  </a:cubicBezTo>
                  <a:cubicBezTo>
                    <a:pt x="68056" y="606427"/>
                    <a:pt x="60426" y="582659"/>
                    <a:pt x="52181" y="558978"/>
                  </a:cubicBezTo>
                  <a:cubicBezTo>
                    <a:pt x="45164" y="538454"/>
                    <a:pt x="39113" y="517317"/>
                    <a:pt x="30868" y="497144"/>
                  </a:cubicBezTo>
                  <a:close/>
                  <a:moveTo>
                    <a:pt x="90597" y="682031"/>
                  </a:moveTo>
                  <a:cubicBezTo>
                    <a:pt x="106384" y="681944"/>
                    <a:pt x="124978" y="673085"/>
                    <a:pt x="141292" y="669664"/>
                  </a:cubicBezTo>
                  <a:cubicBezTo>
                    <a:pt x="194179" y="657385"/>
                    <a:pt x="249961" y="646334"/>
                    <a:pt x="301095" y="624144"/>
                  </a:cubicBezTo>
                  <a:cubicBezTo>
                    <a:pt x="346089" y="604235"/>
                    <a:pt x="354158" y="580115"/>
                    <a:pt x="339423" y="534683"/>
                  </a:cubicBezTo>
                  <a:cubicBezTo>
                    <a:pt x="330301" y="490127"/>
                    <a:pt x="322145" y="446975"/>
                    <a:pt x="313111" y="402595"/>
                  </a:cubicBezTo>
                  <a:cubicBezTo>
                    <a:pt x="337757" y="394351"/>
                    <a:pt x="362315" y="386018"/>
                    <a:pt x="386873" y="377423"/>
                  </a:cubicBezTo>
                  <a:cubicBezTo>
                    <a:pt x="389416" y="403384"/>
                    <a:pt x="405730" y="449255"/>
                    <a:pt x="405379" y="458465"/>
                  </a:cubicBezTo>
                  <a:cubicBezTo>
                    <a:pt x="412571" y="493372"/>
                    <a:pt x="410905" y="543629"/>
                    <a:pt x="455811" y="551172"/>
                  </a:cubicBezTo>
                  <a:cubicBezTo>
                    <a:pt x="519399" y="559241"/>
                    <a:pt x="582636" y="534419"/>
                    <a:pt x="646224" y="531262"/>
                  </a:cubicBezTo>
                  <a:cubicBezTo>
                    <a:pt x="657100" y="531087"/>
                    <a:pt x="669203" y="529157"/>
                    <a:pt x="676220" y="519509"/>
                  </a:cubicBezTo>
                  <a:cubicBezTo>
                    <a:pt x="678676" y="516527"/>
                    <a:pt x="680254" y="513019"/>
                    <a:pt x="681219" y="509423"/>
                  </a:cubicBezTo>
                  <a:cubicBezTo>
                    <a:pt x="684640" y="523807"/>
                    <a:pt x="687885" y="538279"/>
                    <a:pt x="690779" y="552750"/>
                  </a:cubicBezTo>
                  <a:cubicBezTo>
                    <a:pt x="690078" y="552926"/>
                    <a:pt x="689464" y="552926"/>
                    <a:pt x="688762" y="553101"/>
                  </a:cubicBezTo>
                  <a:cubicBezTo>
                    <a:pt x="626577" y="577045"/>
                    <a:pt x="544395" y="576168"/>
                    <a:pt x="499314" y="630108"/>
                  </a:cubicBezTo>
                  <a:cubicBezTo>
                    <a:pt x="475282" y="621425"/>
                    <a:pt x="490455" y="710273"/>
                    <a:pt x="487736" y="725359"/>
                  </a:cubicBezTo>
                  <a:cubicBezTo>
                    <a:pt x="491245" y="745882"/>
                    <a:pt x="483965" y="772458"/>
                    <a:pt x="494402" y="790701"/>
                  </a:cubicBezTo>
                  <a:cubicBezTo>
                    <a:pt x="460109" y="799384"/>
                    <a:pt x="425990" y="808242"/>
                    <a:pt x="392048" y="818416"/>
                  </a:cubicBezTo>
                  <a:cubicBezTo>
                    <a:pt x="337757" y="578273"/>
                    <a:pt x="321794" y="708957"/>
                    <a:pt x="124101" y="718342"/>
                  </a:cubicBezTo>
                  <a:cubicBezTo>
                    <a:pt x="114366" y="718430"/>
                    <a:pt x="106998" y="720710"/>
                    <a:pt x="102174" y="723868"/>
                  </a:cubicBezTo>
                  <a:cubicBezTo>
                    <a:pt x="98403" y="709834"/>
                    <a:pt x="94544" y="695889"/>
                    <a:pt x="90597" y="682031"/>
                  </a:cubicBezTo>
                  <a:close/>
                  <a:moveTo>
                    <a:pt x="242331" y="1187051"/>
                  </a:moveTo>
                  <a:cubicBezTo>
                    <a:pt x="222158" y="1129778"/>
                    <a:pt x="203126" y="1070312"/>
                    <a:pt x="183742" y="1011022"/>
                  </a:cubicBezTo>
                  <a:cubicBezTo>
                    <a:pt x="258908" y="1039966"/>
                    <a:pt x="324776" y="1087766"/>
                    <a:pt x="400555" y="1116183"/>
                  </a:cubicBezTo>
                  <a:cubicBezTo>
                    <a:pt x="385645" y="1201084"/>
                    <a:pt x="324688" y="1267654"/>
                    <a:pt x="287588" y="1344135"/>
                  </a:cubicBezTo>
                  <a:cubicBezTo>
                    <a:pt x="273379" y="1291598"/>
                    <a:pt x="261100" y="1238360"/>
                    <a:pt x="242331" y="1187051"/>
                  </a:cubicBezTo>
                  <a:close/>
                  <a:moveTo>
                    <a:pt x="523960" y="1335101"/>
                  </a:moveTo>
                  <a:cubicBezTo>
                    <a:pt x="502033" y="1346328"/>
                    <a:pt x="479580" y="1356940"/>
                    <a:pt x="456776" y="1366588"/>
                  </a:cubicBezTo>
                  <a:cubicBezTo>
                    <a:pt x="471861" y="1324138"/>
                    <a:pt x="492560" y="1281687"/>
                    <a:pt x="504839" y="1237921"/>
                  </a:cubicBezTo>
                  <a:cubicBezTo>
                    <a:pt x="509576" y="1229677"/>
                    <a:pt x="514575" y="1221520"/>
                    <a:pt x="519925" y="1213714"/>
                  </a:cubicBezTo>
                  <a:cubicBezTo>
                    <a:pt x="575269" y="1227659"/>
                    <a:pt x="631489" y="1243271"/>
                    <a:pt x="683675" y="1266777"/>
                  </a:cubicBezTo>
                  <a:cubicBezTo>
                    <a:pt x="685254" y="1267566"/>
                    <a:pt x="686920" y="1268356"/>
                    <a:pt x="688499" y="1269145"/>
                  </a:cubicBezTo>
                  <a:cubicBezTo>
                    <a:pt x="633331" y="1290458"/>
                    <a:pt x="577286" y="1309666"/>
                    <a:pt x="523960" y="1335101"/>
                  </a:cubicBezTo>
                  <a:close/>
                  <a:moveTo>
                    <a:pt x="756560" y="1243447"/>
                  </a:moveTo>
                  <a:cubicBezTo>
                    <a:pt x="749017" y="1231168"/>
                    <a:pt x="733230" y="1226256"/>
                    <a:pt x="720512" y="1220555"/>
                  </a:cubicBezTo>
                  <a:cubicBezTo>
                    <a:pt x="682535" y="1200382"/>
                    <a:pt x="640961" y="1190384"/>
                    <a:pt x="599739" y="1179245"/>
                  </a:cubicBezTo>
                  <a:cubicBezTo>
                    <a:pt x="569392" y="1172491"/>
                    <a:pt x="536853" y="1157494"/>
                    <a:pt x="505804" y="1167492"/>
                  </a:cubicBezTo>
                  <a:cubicBezTo>
                    <a:pt x="491683" y="1172667"/>
                    <a:pt x="485456" y="1187489"/>
                    <a:pt x="482562" y="1201084"/>
                  </a:cubicBezTo>
                  <a:cubicBezTo>
                    <a:pt x="476948" y="1219415"/>
                    <a:pt x="469318" y="1237570"/>
                    <a:pt x="462827" y="1255989"/>
                  </a:cubicBezTo>
                  <a:cubicBezTo>
                    <a:pt x="451952" y="1279758"/>
                    <a:pt x="442743" y="1301334"/>
                    <a:pt x="439146" y="1306158"/>
                  </a:cubicBezTo>
                  <a:cubicBezTo>
                    <a:pt x="433007" y="1325278"/>
                    <a:pt x="403713" y="1361238"/>
                    <a:pt x="402134" y="1386761"/>
                  </a:cubicBezTo>
                  <a:cubicBezTo>
                    <a:pt x="376874" y="1394917"/>
                    <a:pt x="351000" y="1401232"/>
                    <a:pt x="324688" y="1405179"/>
                  </a:cubicBezTo>
                  <a:cubicBezTo>
                    <a:pt x="341002" y="1379042"/>
                    <a:pt x="353018" y="1340451"/>
                    <a:pt x="365648" y="1324401"/>
                  </a:cubicBezTo>
                  <a:cubicBezTo>
                    <a:pt x="396871" y="1264760"/>
                    <a:pt x="497823" y="1136005"/>
                    <a:pt x="442567" y="1073294"/>
                  </a:cubicBezTo>
                  <a:cubicBezTo>
                    <a:pt x="427832" y="1063559"/>
                    <a:pt x="409414" y="1061015"/>
                    <a:pt x="393188" y="1054525"/>
                  </a:cubicBezTo>
                  <a:cubicBezTo>
                    <a:pt x="356965" y="1041456"/>
                    <a:pt x="321794" y="1025494"/>
                    <a:pt x="286009" y="1011197"/>
                  </a:cubicBezTo>
                  <a:cubicBezTo>
                    <a:pt x="252417" y="998129"/>
                    <a:pt x="213826" y="982780"/>
                    <a:pt x="177690" y="992165"/>
                  </a:cubicBezTo>
                  <a:cubicBezTo>
                    <a:pt x="171376" y="972869"/>
                    <a:pt x="164885" y="953749"/>
                    <a:pt x="158395" y="934629"/>
                  </a:cubicBezTo>
                  <a:cubicBezTo>
                    <a:pt x="193741" y="929717"/>
                    <a:pt x="228298" y="920420"/>
                    <a:pt x="262591" y="909632"/>
                  </a:cubicBezTo>
                  <a:cubicBezTo>
                    <a:pt x="264784" y="930419"/>
                    <a:pt x="294341" y="941821"/>
                    <a:pt x="311532" y="953135"/>
                  </a:cubicBezTo>
                  <a:cubicBezTo>
                    <a:pt x="360122" y="980938"/>
                    <a:pt x="410905" y="1006022"/>
                    <a:pt x="463529" y="1025055"/>
                  </a:cubicBezTo>
                  <a:cubicBezTo>
                    <a:pt x="486684" y="1032949"/>
                    <a:pt x="516417" y="1038387"/>
                    <a:pt x="535712" y="1019354"/>
                  </a:cubicBezTo>
                  <a:cubicBezTo>
                    <a:pt x="561937" y="983482"/>
                    <a:pt x="577461" y="940417"/>
                    <a:pt x="597371" y="900861"/>
                  </a:cubicBezTo>
                  <a:cubicBezTo>
                    <a:pt x="603949" y="881390"/>
                    <a:pt x="632191" y="836221"/>
                    <a:pt x="630963" y="808856"/>
                  </a:cubicBezTo>
                  <a:cubicBezTo>
                    <a:pt x="667098" y="798857"/>
                    <a:pt x="703058" y="788420"/>
                    <a:pt x="738931" y="777720"/>
                  </a:cubicBezTo>
                  <a:cubicBezTo>
                    <a:pt x="741387" y="788683"/>
                    <a:pt x="743842" y="799735"/>
                    <a:pt x="746298" y="810698"/>
                  </a:cubicBezTo>
                  <a:cubicBezTo>
                    <a:pt x="745333" y="812189"/>
                    <a:pt x="744369" y="813768"/>
                    <a:pt x="743755" y="815873"/>
                  </a:cubicBezTo>
                  <a:cubicBezTo>
                    <a:pt x="724196" y="866655"/>
                    <a:pt x="695691" y="913579"/>
                    <a:pt x="666221" y="959275"/>
                  </a:cubicBezTo>
                  <a:cubicBezTo>
                    <a:pt x="650697" y="982166"/>
                    <a:pt x="634734" y="1004707"/>
                    <a:pt x="619824" y="1027862"/>
                  </a:cubicBezTo>
                  <a:cubicBezTo>
                    <a:pt x="613421" y="1038211"/>
                    <a:pt x="611492" y="1050227"/>
                    <a:pt x="616316" y="1061717"/>
                  </a:cubicBezTo>
                  <a:cubicBezTo>
                    <a:pt x="626402" y="1083293"/>
                    <a:pt x="651837" y="1090573"/>
                    <a:pt x="672975" y="1096449"/>
                  </a:cubicBezTo>
                  <a:cubicBezTo>
                    <a:pt x="720424" y="1109605"/>
                    <a:pt x="762963" y="1120656"/>
                    <a:pt x="808395" y="1143811"/>
                  </a:cubicBezTo>
                  <a:cubicBezTo>
                    <a:pt x="813044" y="1146442"/>
                    <a:pt x="818131" y="1147583"/>
                    <a:pt x="823305" y="1147583"/>
                  </a:cubicBezTo>
                  <a:cubicBezTo>
                    <a:pt x="829182" y="1171176"/>
                    <a:pt x="835760" y="1194594"/>
                    <a:pt x="844092" y="1217398"/>
                  </a:cubicBezTo>
                  <a:cubicBezTo>
                    <a:pt x="814710" y="1225905"/>
                    <a:pt x="785416" y="1234062"/>
                    <a:pt x="756560" y="1243447"/>
                  </a:cubicBezTo>
                  <a:close/>
                  <a:moveTo>
                    <a:pt x="1218515" y="1034177"/>
                  </a:moveTo>
                  <a:cubicBezTo>
                    <a:pt x="1211411" y="1040842"/>
                    <a:pt x="1210622" y="1050402"/>
                    <a:pt x="1209832" y="1059524"/>
                  </a:cubicBezTo>
                  <a:cubicBezTo>
                    <a:pt x="1206236" y="1068997"/>
                    <a:pt x="1192203" y="1070838"/>
                    <a:pt x="1183169" y="1072417"/>
                  </a:cubicBezTo>
                  <a:cubicBezTo>
                    <a:pt x="1093883" y="1069435"/>
                    <a:pt x="1185537" y="976641"/>
                    <a:pt x="1218515" y="1034177"/>
                  </a:cubicBezTo>
                  <a:close/>
                  <a:moveTo>
                    <a:pt x="1266930" y="1071803"/>
                  </a:moveTo>
                  <a:cubicBezTo>
                    <a:pt x="1267017" y="1071189"/>
                    <a:pt x="1267281" y="1070575"/>
                    <a:pt x="1267368" y="1069874"/>
                  </a:cubicBezTo>
                  <a:cubicBezTo>
                    <a:pt x="1268509" y="1056805"/>
                    <a:pt x="1269123" y="1041369"/>
                    <a:pt x="1257721" y="1032423"/>
                  </a:cubicBezTo>
                  <a:cubicBezTo>
                    <a:pt x="1258422" y="974448"/>
                    <a:pt x="1188519" y="951819"/>
                    <a:pt x="1142034" y="972431"/>
                  </a:cubicBezTo>
                  <a:cubicBezTo>
                    <a:pt x="1082306" y="998918"/>
                    <a:pt x="1070553" y="1077767"/>
                    <a:pt x="1120546" y="1113114"/>
                  </a:cubicBezTo>
                  <a:cubicBezTo>
                    <a:pt x="1056958" y="1135830"/>
                    <a:pt x="996703" y="1167141"/>
                    <a:pt x="932764" y="1189068"/>
                  </a:cubicBezTo>
                  <a:cubicBezTo>
                    <a:pt x="921011" y="1193454"/>
                    <a:pt x="909083" y="1197488"/>
                    <a:pt x="897155" y="1201347"/>
                  </a:cubicBezTo>
                  <a:cubicBezTo>
                    <a:pt x="897067" y="1200821"/>
                    <a:pt x="897155" y="1200382"/>
                    <a:pt x="897067" y="1199856"/>
                  </a:cubicBezTo>
                  <a:cubicBezTo>
                    <a:pt x="881894" y="1138636"/>
                    <a:pt x="866282" y="1077417"/>
                    <a:pt x="851635" y="1016021"/>
                  </a:cubicBezTo>
                  <a:cubicBezTo>
                    <a:pt x="852336" y="1016109"/>
                    <a:pt x="853038" y="1016197"/>
                    <a:pt x="853740" y="1016197"/>
                  </a:cubicBezTo>
                  <a:cubicBezTo>
                    <a:pt x="932326" y="1021898"/>
                    <a:pt x="1009859" y="993831"/>
                    <a:pt x="1085375" y="975500"/>
                  </a:cubicBezTo>
                  <a:cubicBezTo>
                    <a:pt x="1212902" y="940154"/>
                    <a:pt x="1337096" y="894020"/>
                    <a:pt x="1466464" y="865603"/>
                  </a:cubicBezTo>
                  <a:cubicBezTo>
                    <a:pt x="1476989" y="903668"/>
                    <a:pt x="1486199" y="941996"/>
                    <a:pt x="1492777" y="980763"/>
                  </a:cubicBezTo>
                  <a:cubicBezTo>
                    <a:pt x="1419365" y="1015407"/>
                    <a:pt x="1342972" y="1043561"/>
                    <a:pt x="1266930" y="1071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 rot="-1019340">
              <a:off x="7930309" y="3984817"/>
              <a:ext cx="358653" cy="168452"/>
            </a:xfrm>
            <a:custGeom>
              <a:avLst/>
              <a:gdLst/>
              <a:ahLst/>
              <a:cxnLst/>
              <a:rect l="l" t="t" r="r" b="b"/>
              <a:pathLst>
                <a:path w="717277" h="336870" extrusionOk="0">
                  <a:moveTo>
                    <a:pt x="561024" y="7880"/>
                  </a:moveTo>
                  <a:cubicBezTo>
                    <a:pt x="423060" y="39279"/>
                    <a:pt x="287464" y="80414"/>
                    <a:pt x="151254" y="119005"/>
                  </a:cubicBezTo>
                  <a:cubicBezTo>
                    <a:pt x="118013" y="129530"/>
                    <a:pt x="84421" y="139617"/>
                    <a:pt x="52145" y="152948"/>
                  </a:cubicBezTo>
                  <a:cubicBezTo>
                    <a:pt x="20921" y="161631"/>
                    <a:pt x="-1971" y="187417"/>
                    <a:pt x="134" y="220834"/>
                  </a:cubicBezTo>
                  <a:cubicBezTo>
                    <a:pt x="2239" y="246532"/>
                    <a:pt x="4520" y="281615"/>
                    <a:pt x="30306" y="294771"/>
                  </a:cubicBezTo>
                  <a:cubicBezTo>
                    <a:pt x="29604" y="316610"/>
                    <a:pt x="47145" y="334678"/>
                    <a:pt x="68634" y="336871"/>
                  </a:cubicBezTo>
                  <a:cubicBezTo>
                    <a:pt x="165989" y="336608"/>
                    <a:pt x="253433" y="289070"/>
                    <a:pt x="346754" y="265477"/>
                  </a:cubicBezTo>
                  <a:cubicBezTo>
                    <a:pt x="437795" y="254250"/>
                    <a:pt x="526467" y="230569"/>
                    <a:pt x="614438" y="205134"/>
                  </a:cubicBezTo>
                  <a:cubicBezTo>
                    <a:pt x="639171" y="196977"/>
                    <a:pt x="663729" y="189084"/>
                    <a:pt x="688550" y="181541"/>
                  </a:cubicBezTo>
                  <a:cubicBezTo>
                    <a:pt x="697672" y="178384"/>
                    <a:pt x="706881" y="173296"/>
                    <a:pt x="711530" y="164350"/>
                  </a:cubicBezTo>
                  <a:cubicBezTo>
                    <a:pt x="726615" y="134179"/>
                    <a:pt x="707846" y="100499"/>
                    <a:pt x="702496" y="69889"/>
                  </a:cubicBezTo>
                  <a:cubicBezTo>
                    <a:pt x="697058" y="-6241"/>
                    <a:pt x="618998" y="-7732"/>
                    <a:pt x="561024" y="7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>
            <a:off x="6753060" y="467410"/>
            <a:ext cx="2098007" cy="1905050"/>
            <a:chOff x="6676860" y="467410"/>
            <a:chExt cx="2098007" cy="1905050"/>
          </a:xfrm>
        </p:grpSpPr>
        <p:sp>
          <p:nvSpPr>
            <p:cNvPr id="1046" name="Google Shape;1046;p24"/>
            <p:cNvSpPr/>
            <p:nvPr/>
          </p:nvSpPr>
          <p:spPr>
            <a:xfrm rot="-6375612">
              <a:off x="6988932" y="542606"/>
              <a:ext cx="1472620" cy="1754615"/>
            </a:xfrm>
            <a:custGeom>
              <a:avLst/>
              <a:gdLst/>
              <a:ahLst/>
              <a:cxnLst/>
              <a:rect l="l" t="t" r="r" b="b"/>
              <a:pathLst>
                <a:path w="2945239" h="3509230" extrusionOk="0">
                  <a:moveTo>
                    <a:pt x="2895946" y="3113064"/>
                  </a:moveTo>
                  <a:cubicBezTo>
                    <a:pt x="2869416" y="3065058"/>
                    <a:pt x="2838956" y="3024000"/>
                    <a:pt x="2797968" y="2986942"/>
                  </a:cubicBezTo>
                  <a:cubicBezTo>
                    <a:pt x="2790738" y="2979713"/>
                    <a:pt x="2783158" y="2972694"/>
                    <a:pt x="2775649" y="2965746"/>
                  </a:cubicBezTo>
                  <a:cubicBezTo>
                    <a:pt x="2774245" y="2964413"/>
                    <a:pt x="2772771" y="2963500"/>
                    <a:pt x="2771157" y="2962869"/>
                  </a:cubicBezTo>
                  <a:cubicBezTo>
                    <a:pt x="2770736" y="2961395"/>
                    <a:pt x="2770244" y="2960061"/>
                    <a:pt x="2769753" y="2958868"/>
                  </a:cubicBezTo>
                  <a:cubicBezTo>
                    <a:pt x="2753751" y="2918091"/>
                    <a:pt x="2722659" y="2885244"/>
                    <a:pt x="2697252" y="2850222"/>
                  </a:cubicBezTo>
                  <a:cubicBezTo>
                    <a:pt x="2655422" y="2798215"/>
                    <a:pt x="2613311" y="2746488"/>
                    <a:pt x="2569866" y="2695885"/>
                  </a:cubicBezTo>
                  <a:cubicBezTo>
                    <a:pt x="2547758" y="2669706"/>
                    <a:pt x="2501015" y="2586537"/>
                    <a:pt x="2460167" y="2589204"/>
                  </a:cubicBezTo>
                  <a:cubicBezTo>
                    <a:pt x="2452587" y="2577483"/>
                    <a:pt x="2444937" y="2565902"/>
                    <a:pt x="2436866" y="2554603"/>
                  </a:cubicBezTo>
                  <a:cubicBezTo>
                    <a:pt x="2404721" y="2503578"/>
                    <a:pt x="2375454" y="2450448"/>
                    <a:pt x="2336852" y="2403775"/>
                  </a:cubicBezTo>
                  <a:cubicBezTo>
                    <a:pt x="2192973" y="2212030"/>
                    <a:pt x="2046356" y="2022320"/>
                    <a:pt x="1901775" y="1831065"/>
                  </a:cubicBezTo>
                  <a:cubicBezTo>
                    <a:pt x="1855172" y="1774847"/>
                    <a:pt x="1812710" y="1715400"/>
                    <a:pt x="1771021" y="1655533"/>
                  </a:cubicBezTo>
                  <a:cubicBezTo>
                    <a:pt x="1714100" y="1580786"/>
                    <a:pt x="1658303" y="1505337"/>
                    <a:pt x="1603699" y="1428905"/>
                  </a:cubicBezTo>
                  <a:cubicBezTo>
                    <a:pt x="1557377" y="1371775"/>
                    <a:pt x="1514845" y="1311907"/>
                    <a:pt x="1470980" y="1252951"/>
                  </a:cubicBezTo>
                  <a:cubicBezTo>
                    <a:pt x="1426693" y="1197084"/>
                    <a:pt x="1380090" y="1143112"/>
                    <a:pt x="1340436" y="1083665"/>
                  </a:cubicBezTo>
                  <a:cubicBezTo>
                    <a:pt x="1283866" y="1005339"/>
                    <a:pt x="1224350" y="929258"/>
                    <a:pt x="1168552" y="850300"/>
                  </a:cubicBezTo>
                  <a:cubicBezTo>
                    <a:pt x="1131144" y="801311"/>
                    <a:pt x="1090998" y="754568"/>
                    <a:pt x="1053800" y="705298"/>
                  </a:cubicBezTo>
                  <a:cubicBezTo>
                    <a:pt x="1004811" y="640868"/>
                    <a:pt x="943048" y="587808"/>
                    <a:pt x="893217" y="524150"/>
                  </a:cubicBezTo>
                  <a:cubicBezTo>
                    <a:pt x="864722" y="489268"/>
                    <a:pt x="833630" y="456773"/>
                    <a:pt x="802397" y="424417"/>
                  </a:cubicBezTo>
                  <a:cubicBezTo>
                    <a:pt x="788711" y="412135"/>
                    <a:pt x="778113" y="394659"/>
                    <a:pt x="762743" y="384552"/>
                  </a:cubicBezTo>
                  <a:cubicBezTo>
                    <a:pt x="762322" y="379218"/>
                    <a:pt x="759514" y="374025"/>
                    <a:pt x="753689" y="370586"/>
                  </a:cubicBezTo>
                  <a:cubicBezTo>
                    <a:pt x="743723" y="365041"/>
                    <a:pt x="733055" y="360479"/>
                    <a:pt x="722597" y="355777"/>
                  </a:cubicBezTo>
                  <a:cubicBezTo>
                    <a:pt x="694102" y="343143"/>
                    <a:pt x="664905" y="331984"/>
                    <a:pt x="636761" y="318578"/>
                  </a:cubicBezTo>
                  <a:cubicBezTo>
                    <a:pt x="609318" y="305033"/>
                    <a:pt x="584473" y="286785"/>
                    <a:pt x="556680" y="273871"/>
                  </a:cubicBezTo>
                  <a:cubicBezTo>
                    <a:pt x="382200" y="187333"/>
                    <a:pt x="211369" y="94408"/>
                    <a:pt x="35135" y="11379"/>
                  </a:cubicBezTo>
                  <a:cubicBezTo>
                    <a:pt x="26783" y="7378"/>
                    <a:pt x="18782" y="921"/>
                    <a:pt x="9377" y="9"/>
                  </a:cubicBezTo>
                  <a:cubicBezTo>
                    <a:pt x="2990" y="-272"/>
                    <a:pt x="-1081" y="6255"/>
                    <a:pt x="253" y="12010"/>
                  </a:cubicBezTo>
                  <a:cubicBezTo>
                    <a:pt x="393" y="12853"/>
                    <a:pt x="674" y="13695"/>
                    <a:pt x="1025" y="14397"/>
                  </a:cubicBezTo>
                  <a:cubicBezTo>
                    <a:pt x="885" y="16292"/>
                    <a:pt x="1025" y="18257"/>
                    <a:pt x="1306" y="20082"/>
                  </a:cubicBezTo>
                  <a:cubicBezTo>
                    <a:pt x="4745" y="44015"/>
                    <a:pt x="10991" y="67457"/>
                    <a:pt x="16817" y="90969"/>
                  </a:cubicBezTo>
                  <a:cubicBezTo>
                    <a:pt x="43347" y="190772"/>
                    <a:pt x="91564" y="283065"/>
                    <a:pt x="123779" y="380973"/>
                  </a:cubicBezTo>
                  <a:cubicBezTo>
                    <a:pt x="153467" y="467792"/>
                    <a:pt x="181962" y="555242"/>
                    <a:pt x="222248" y="637850"/>
                  </a:cubicBezTo>
                  <a:cubicBezTo>
                    <a:pt x="232776" y="660590"/>
                    <a:pt x="241619" y="684032"/>
                    <a:pt x="252428" y="706702"/>
                  </a:cubicBezTo>
                  <a:cubicBezTo>
                    <a:pt x="254603" y="711123"/>
                    <a:pt x="257762" y="714632"/>
                    <a:pt x="262324" y="716598"/>
                  </a:cubicBezTo>
                  <a:cubicBezTo>
                    <a:pt x="263447" y="717089"/>
                    <a:pt x="264640" y="717440"/>
                    <a:pt x="265763" y="717721"/>
                  </a:cubicBezTo>
                  <a:cubicBezTo>
                    <a:pt x="266535" y="719967"/>
                    <a:pt x="268219" y="722353"/>
                    <a:pt x="269904" y="723827"/>
                  </a:cubicBezTo>
                  <a:cubicBezTo>
                    <a:pt x="296574" y="756042"/>
                    <a:pt x="318051" y="792117"/>
                    <a:pt x="343879" y="825104"/>
                  </a:cubicBezTo>
                  <a:cubicBezTo>
                    <a:pt x="392377" y="883076"/>
                    <a:pt x="428522" y="950103"/>
                    <a:pt x="476879" y="1008146"/>
                  </a:cubicBezTo>
                  <a:cubicBezTo>
                    <a:pt x="533097" y="1072436"/>
                    <a:pt x="583911" y="1141006"/>
                    <a:pt x="637743" y="1207191"/>
                  </a:cubicBezTo>
                  <a:cubicBezTo>
                    <a:pt x="691154" y="1266006"/>
                    <a:pt x="739722" y="1328611"/>
                    <a:pt x="790255" y="1389882"/>
                  </a:cubicBezTo>
                  <a:cubicBezTo>
                    <a:pt x="837560" y="1441960"/>
                    <a:pt x="876372" y="1500705"/>
                    <a:pt x="919957" y="1555800"/>
                  </a:cubicBezTo>
                  <a:cubicBezTo>
                    <a:pt x="998073" y="1643391"/>
                    <a:pt x="1065170" y="1740035"/>
                    <a:pt x="1145251" y="1825872"/>
                  </a:cubicBezTo>
                  <a:cubicBezTo>
                    <a:pt x="1224560" y="1919498"/>
                    <a:pt x="1301342" y="2016634"/>
                    <a:pt x="1377072" y="2113279"/>
                  </a:cubicBezTo>
                  <a:cubicBezTo>
                    <a:pt x="1422833" y="2165286"/>
                    <a:pt x="1465154" y="2220171"/>
                    <a:pt x="1507336" y="2275126"/>
                  </a:cubicBezTo>
                  <a:cubicBezTo>
                    <a:pt x="1552464" y="2328396"/>
                    <a:pt x="1596751" y="2382228"/>
                    <a:pt x="1636757" y="2439569"/>
                  </a:cubicBezTo>
                  <a:cubicBezTo>
                    <a:pt x="1708345" y="2528143"/>
                    <a:pt x="1779373" y="2617137"/>
                    <a:pt x="1850681" y="2705921"/>
                  </a:cubicBezTo>
                  <a:cubicBezTo>
                    <a:pt x="1908794" y="2772667"/>
                    <a:pt x="1958485" y="2846151"/>
                    <a:pt x="2014492" y="2914581"/>
                  </a:cubicBezTo>
                  <a:cubicBezTo>
                    <a:pt x="2016036" y="2916125"/>
                    <a:pt x="2017791" y="2917319"/>
                    <a:pt x="2019686" y="2918231"/>
                  </a:cubicBezTo>
                  <a:cubicBezTo>
                    <a:pt x="2019826" y="2919143"/>
                    <a:pt x="2020107" y="2920126"/>
                    <a:pt x="2020809" y="2921109"/>
                  </a:cubicBezTo>
                  <a:cubicBezTo>
                    <a:pt x="2023055" y="2923565"/>
                    <a:pt x="2025932" y="2925109"/>
                    <a:pt x="2028950" y="2926232"/>
                  </a:cubicBezTo>
                  <a:cubicBezTo>
                    <a:pt x="2028178" y="2961605"/>
                    <a:pt x="2081940" y="2995996"/>
                    <a:pt x="2100329" y="3023438"/>
                  </a:cubicBezTo>
                  <a:cubicBezTo>
                    <a:pt x="2152055" y="3103519"/>
                    <a:pt x="2211151" y="3178126"/>
                    <a:pt x="2276704" y="3247469"/>
                  </a:cubicBezTo>
                  <a:cubicBezTo>
                    <a:pt x="2290390" y="3262488"/>
                    <a:pt x="2303725" y="3277859"/>
                    <a:pt x="2317692" y="3292598"/>
                  </a:cubicBezTo>
                  <a:cubicBezTo>
                    <a:pt x="2320569" y="3295475"/>
                    <a:pt x="2323938" y="3297370"/>
                    <a:pt x="2328079" y="3297651"/>
                  </a:cubicBezTo>
                  <a:cubicBezTo>
                    <a:pt x="2329202" y="3297791"/>
                    <a:pt x="2330325" y="3297721"/>
                    <a:pt x="2331448" y="3297581"/>
                  </a:cubicBezTo>
                  <a:cubicBezTo>
                    <a:pt x="2337484" y="3301090"/>
                    <a:pt x="2344362" y="3303126"/>
                    <a:pt x="2351521" y="3304319"/>
                  </a:cubicBezTo>
                  <a:cubicBezTo>
                    <a:pt x="2357627" y="3317654"/>
                    <a:pt x="2381279" y="3341025"/>
                    <a:pt x="2385350" y="3346079"/>
                  </a:cubicBezTo>
                  <a:cubicBezTo>
                    <a:pt x="2445288" y="3411912"/>
                    <a:pt x="2508033" y="3495292"/>
                    <a:pt x="2602081" y="3507855"/>
                  </a:cubicBezTo>
                  <a:lnTo>
                    <a:pt x="2602151" y="3507855"/>
                  </a:lnTo>
                  <a:cubicBezTo>
                    <a:pt x="2746101" y="3522243"/>
                    <a:pt x="2906403" y="3422230"/>
                    <a:pt x="2940864" y="3278701"/>
                  </a:cubicBezTo>
                  <a:cubicBezTo>
                    <a:pt x="2956445" y="3219325"/>
                    <a:pt x="2927810" y="3161633"/>
                    <a:pt x="2895946" y="3113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24"/>
            <p:cNvGrpSpPr/>
            <p:nvPr/>
          </p:nvGrpSpPr>
          <p:grpSpPr>
            <a:xfrm rot="-6372779">
              <a:off x="6990612" y="543231"/>
              <a:ext cx="1472573" cy="1754559"/>
              <a:chOff x="14130034" y="1084891"/>
              <a:chExt cx="2945239" cy="3509230"/>
            </a:xfrm>
          </p:grpSpPr>
          <p:sp>
            <p:nvSpPr>
              <p:cNvPr id="1048" name="Google Shape;1048;p24"/>
              <p:cNvSpPr/>
              <p:nvPr/>
            </p:nvSpPr>
            <p:spPr>
              <a:xfrm>
                <a:off x="14409625" y="1537663"/>
                <a:ext cx="2154609" cy="2453386"/>
              </a:xfrm>
              <a:custGeom>
                <a:avLst/>
                <a:gdLst/>
                <a:ahLst/>
                <a:cxnLst/>
                <a:rect l="l" t="t" r="r" b="b"/>
                <a:pathLst>
                  <a:path w="2154609" h="2453386" extrusionOk="0">
                    <a:moveTo>
                      <a:pt x="2152013" y="2162049"/>
                    </a:moveTo>
                    <a:cubicBezTo>
                      <a:pt x="2142467" y="2147100"/>
                      <a:pt x="2133554" y="2133975"/>
                      <a:pt x="2123728" y="2119798"/>
                    </a:cubicBezTo>
                    <a:cubicBezTo>
                      <a:pt x="2092425" y="2069896"/>
                      <a:pt x="2064422" y="2019293"/>
                      <a:pt x="2027294" y="1974164"/>
                    </a:cubicBezTo>
                    <a:cubicBezTo>
                      <a:pt x="1982305" y="1918226"/>
                      <a:pt x="1941528" y="1859130"/>
                      <a:pt x="1898294" y="1801789"/>
                    </a:cubicBezTo>
                    <a:cubicBezTo>
                      <a:pt x="1810352" y="1687528"/>
                      <a:pt x="1721217" y="1574039"/>
                      <a:pt x="1635451" y="1458093"/>
                    </a:cubicBezTo>
                    <a:cubicBezTo>
                      <a:pt x="1577127" y="1380890"/>
                      <a:pt x="1515364" y="1306353"/>
                      <a:pt x="1461673" y="1225711"/>
                    </a:cubicBezTo>
                    <a:cubicBezTo>
                      <a:pt x="1404683" y="1150964"/>
                      <a:pt x="1349026" y="1075445"/>
                      <a:pt x="1294562" y="998873"/>
                    </a:cubicBezTo>
                    <a:cubicBezTo>
                      <a:pt x="1248310" y="941742"/>
                      <a:pt x="1205849" y="881804"/>
                      <a:pt x="1162123" y="822709"/>
                    </a:cubicBezTo>
                    <a:cubicBezTo>
                      <a:pt x="1085341" y="731819"/>
                      <a:pt x="1019297" y="632928"/>
                      <a:pt x="947217" y="538389"/>
                    </a:cubicBezTo>
                    <a:cubicBezTo>
                      <a:pt x="873663" y="434094"/>
                      <a:pt x="795828" y="332958"/>
                      <a:pt x="716027" y="233295"/>
                    </a:cubicBezTo>
                    <a:cubicBezTo>
                      <a:pt x="661213" y="173357"/>
                      <a:pt x="607381" y="112787"/>
                      <a:pt x="557620" y="48428"/>
                    </a:cubicBezTo>
                    <a:cubicBezTo>
                      <a:pt x="551935" y="40216"/>
                      <a:pt x="533687" y="20775"/>
                      <a:pt x="515439" y="0"/>
                    </a:cubicBezTo>
                    <a:cubicBezTo>
                      <a:pt x="515228" y="8492"/>
                      <a:pt x="511508" y="16564"/>
                      <a:pt x="502735" y="20283"/>
                    </a:cubicBezTo>
                    <a:cubicBezTo>
                      <a:pt x="486382" y="26460"/>
                      <a:pt x="471643" y="12282"/>
                      <a:pt x="456624" y="7791"/>
                    </a:cubicBezTo>
                    <a:cubicBezTo>
                      <a:pt x="460694" y="38181"/>
                      <a:pt x="473398" y="97347"/>
                      <a:pt x="427146" y="98329"/>
                    </a:cubicBezTo>
                    <a:cubicBezTo>
                      <a:pt x="391001" y="89486"/>
                      <a:pt x="354785" y="80502"/>
                      <a:pt x="317868" y="75308"/>
                    </a:cubicBezTo>
                    <a:cubicBezTo>
                      <a:pt x="317657" y="104927"/>
                      <a:pt x="339064" y="186762"/>
                      <a:pt x="291338" y="185639"/>
                    </a:cubicBezTo>
                    <a:cubicBezTo>
                      <a:pt x="251754" y="179182"/>
                      <a:pt x="212520" y="170128"/>
                      <a:pt x="172725" y="164794"/>
                    </a:cubicBezTo>
                    <a:cubicBezTo>
                      <a:pt x="176164" y="196097"/>
                      <a:pt x="206976" y="312393"/>
                      <a:pt x="146827" y="299339"/>
                    </a:cubicBezTo>
                    <a:cubicBezTo>
                      <a:pt x="100856" y="282705"/>
                      <a:pt x="52428" y="271686"/>
                      <a:pt x="7089" y="253227"/>
                    </a:cubicBezTo>
                    <a:cubicBezTo>
                      <a:pt x="5615" y="256807"/>
                      <a:pt x="3158" y="260035"/>
                      <a:pt x="0" y="262141"/>
                    </a:cubicBezTo>
                    <a:cubicBezTo>
                      <a:pt x="14318" y="272037"/>
                      <a:pt x="25758" y="285583"/>
                      <a:pt x="37058" y="298497"/>
                    </a:cubicBezTo>
                    <a:cubicBezTo>
                      <a:pt x="63307" y="330080"/>
                      <a:pt x="90258" y="361032"/>
                      <a:pt x="116507" y="392545"/>
                    </a:cubicBezTo>
                    <a:cubicBezTo>
                      <a:pt x="145002" y="427988"/>
                      <a:pt x="169146" y="466520"/>
                      <a:pt x="196658" y="502665"/>
                    </a:cubicBezTo>
                    <a:cubicBezTo>
                      <a:pt x="233786" y="549829"/>
                      <a:pt x="275266" y="593344"/>
                      <a:pt x="312534" y="640438"/>
                    </a:cubicBezTo>
                    <a:cubicBezTo>
                      <a:pt x="383561" y="732451"/>
                      <a:pt x="462940" y="817375"/>
                      <a:pt x="534880" y="908685"/>
                    </a:cubicBezTo>
                    <a:cubicBezTo>
                      <a:pt x="582957" y="961043"/>
                      <a:pt x="622962" y="1019928"/>
                      <a:pt x="666547" y="1075866"/>
                    </a:cubicBezTo>
                    <a:cubicBezTo>
                      <a:pt x="729222" y="1146823"/>
                      <a:pt x="787406" y="1224377"/>
                      <a:pt x="847905" y="1296528"/>
                    </a:cubicBezTo>
                    <a:cubicBezTo>
                      <a:pt x="942304" y="1401594"/>
                      <a:pt x="1030175" y="1512557"/>
                      <a:pt x="1116714" y="1624221"/>
                    </a:cubicBezTo>
                    <a:cubicBezTo>
                      <a:pt x="1177634" y="1693564"/>
                      <a:pt x="1231957" y="1768171"/>
                      <a:pt x="1290983" y="1839128"/>
                    </a:cubicBezTo>
                    <a:cubicBezTo>
                      <a:pt x="1338077" y="1891696"/>
                      <a:pt x="1375766" y="1951564"/>
                      <a:pt x="1420544" y="2006028"/>
                    </a:cubicBezTo>
                    <a:cubicBezTo>
                      <a:pt x="1479851" y="2075160"/>
                      <a:pt x="1534314" y="2148293"/>
                      <a:pt x="1591936" y="2218829"/>
                    </a:cubicBezTo>
                    <a:cubicBezTo>
                      <a:pt x="1645838" y="2279960"/>
                      <a:pt x="1691880" y="2347267"/>
                      <a:pt x="1743115" y="2410504"/>
                    </a:cubicBezTo>
                    <a:cubicBezTo>
                      <a:pt x="1750063" y="2420119"/>
                      <a:pt x="1758064" y="2429033"/>
                      <a:pt x="1764311" y="2438999"/>
                    </a:cubicBezTo>
                    <a:cubicBezTo>
                      <a:pt x="1766837" y="2443491"/>
                      <a:pt x="1767399" y="2448685"/>
                      <a:pt x="1766135" y="2453387"/>
                    </a:cubicBezTo>
                    <a:cubicBezTo>
                      <a:pt x="1790841" y="2450018"/>
                      <a:pt x="1815897" y="2448895"/>
                      <a:pt x="1839479" y="2439841"/>
                    </a:cubicBezTo>
                    <a:cubicBezTo>
                      <a:pt x="1905733" y="2415487"/>
                      <a:pt x="1968058" y="2382430"/>
                      <a:pt x="2023785" y="2339547"/>
                    </a:cubicBezTo>
                    <a:cubicBezTo>
                      <a:pt x="2083161" y="2299963"/>
                      <a:pt x="2129413" y="2240376"/>
                      <a:pt x="2152574" y="2172787"/>
                    </a:cubicBezTo>
                    <a:cubicBezTo>
                      <a:pt x="2153206" y="2170471"/>
                      <a:pt x="2153837" y="2167945"/>
                      <a:pt x="2154609" y="2165277"/>
                    </a:cubicBezTo>
                    <a:cubicBezTo>
                      <a:pt x="2153697" y="2164365"/>
                      <a:pt x="2152785" y="2163242"/>
                      <a:pt x="2152013" y="21620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14253533" y="1255379"/>
                <a:ext cx="625348" cy="549267"/>
              </a:xfrm>
              <a:custGeom>
                <a:avLst/>
                <a:gdLst/>
                <a:ahLst/>
                <a:cxnLst/>
                <a:rect l="l" t="t" r="r" b="b"/>
                <a:pathLst>
                  <a:path w="625348" h="549267" extrusionOk="0">
                    <a:moveTo>
                      <a:pt x="624857" y="234839"/>
                    </a:moveTo>
                    <a:cubicBezTo>
                      <a:pt x="622120" y="240524"/>
                      <a:pt x="621839" y="247613"/>
                      <a:pt x="625348" y="254280"/>
                    </a:cubicBezTo>
                    <a:cubicBezTo>
                      <a:pt x="608644" y="247121"/>
                      <a:pt x="582816" y="244384"/>
                      <a:pt x="574815" y="264878"/>
                    </a:cubicBezTo>
                    <a:cubicBezTo>
                      <a:pt x="569200" y="289724"/>
                      <a:pt x="580781" y="315692"/>
                      <a:pt x="579447" y="340889"/>
                    </a:cubicBezTo>
                    <a:cubicBezTo>
                      <a:pt x="550391" y="332186"/>
                      <a:pt x="520562" y="326781"/>
                      <a:pt x="490734" y="321798"/>
                    </a:cubicBezTo>
                    <a:cubicBezTo>
                      <a:pt x="474942" y="319833"/>
                      <a:pt x="455220" y="312744"/>
                      <a:pt x="442166" y="325237"/>
                    </a:cubicBezTo>
                    <a:cubicBezTo>
                      <a:pt x="433463" y="334010"/>
                      <a:pt x="435077" y="347697"/>
                      <a:pt x="435919" y="358996"/>
                    </a:cubicBezTo>
                    <a:cubicBezTo>
                      <a:pt x="436972" y="382859"/>
                      <a:pt x="441183" y="403845"/>
                      <a:pt x="439849" y="428269"/>
                    </a:cubicBezTo>
                    <a:cubicBezTo>
                      <a:pt x="407213" y="422654"/>
                      <a:pt x="374718" y="415636"/>
                      <a:pt x="341941" y="410863"/>
                    </a:cubicBezTo>
                    <a:cubicBezTo>
                      <a:pt x="316745" y="405178"/>
                      <a:pt x="285232" y="409108"/>
                      <a:pt x="290847" y="442516"/>
                    </a:cubicBezTo>
                    <a:cubicBezTo>
                      <a:pt x="296532" y="477890"/>
                      <a:pt x="306428" y="513193"/>
                      <a:pt x="304322" y="549268"/>
                    </a:cubicBezTo>
                    <a:cubicBezTo>
                      <a:pt x="273511" y="541056"/>
                      <a:pt x="242279" y="534529"/>
                      <a:pt x="211397" y="526247"/>
                    </a:cubicBezTo>
                    <a:cubicBezTo>
                      <a:pt x="205782" y="524773"/>
                      <a:pt x="178902" y="516281"/>
                      <a:pt x="159531" y="514035"/>
                    </a:cubicBezTo>
                    <a:cubicBezTo>
                      <a:pt x="139107" y="468695"/>
                      <a:pt x="116577" y="424339"/>
                      <a:pt x="96996" y="378648"/>
                    </a:cubicBezTo>
                    <a:cubicBezTo>
                      <a:pt x="62886" y="294847"/>
                      <a:pt x="33478" y="209151"/>
                      <a:pt x="0" y="124999"/>
                    </a:cubicBezTo>
                    <a:cubicBezTo>
                      <a:pt x="5404" y="107804"/>
                      <a:pt x="6106" y="69624"/>
                      <a:pt x="8633" y="62816"/>
                    </a:cubicBezTo>
                    <a:cubicBezTo>
                      <a:pt x="32285" y="59236"/>
                      <a:pt x="55867" y="72010"/>
                      <a:pt x="79800" y="69694"/>
                    </a:cubicBezTo>
                    <a:cubicBezTo>
                      <a:pt x="112998" y="62745"/>
                      <a:pt x="94329" y="23582"/>
                      <a:pt x="88503" y="2176"/>
                    </a:cubicBezTo>
                    <a:cubicBezTo>
                      <a:pt x="106962" y="1334"/>
                      <a:pt x="125491" y="11019"/>
                      <a:pt x="143669" y="6176"/>
                    </a:cubicBezTo>
                    <a:cubicBezTo>
                      <a:pt x="147669" y="4702"/>
                      <a:pt x="150547" y="2597"/>
                      <a:pt x="152582" y="0"/>
                    </a:cubicBezTo>
                    <a:cubicBezTo>
                      <a:pt x="198273" y="23863"/>
                      <a:pt x="244103" y="47445"/>
                      <a:pt x="289513" y="71869"/>
                    </a:cubicBezTo>
                    <a:cubicBezTo>
                      <a:pt x="351557" y="107664"/>
                      <a:pt x="418373" y="134264"/>
                      <a:pt x="478942" y="172725"/>
                    </a:cubicBezTo>
                    <a:cubicBezTo>
                      <a:pt x="522106" y="196588"/>
                      <a:pt x="569271" y="211889"/>
                      <a:pt x="613417" y="233716"/>
                    </a:cubicBezTo>
                    <a:cubicBezTo>
                      <a:pt x="617488" y="235471"/>
                      <a:pt x="621348" y="235751"/>
                      <a:pt x="624857" y="2348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16503313" y="4099977"/>
                <a:ext cx="533686" cy="458610"/>
              </a:xfrm>
              <a:custGeom>
                <a:avLst/>
                <a:gdLst/>
                <a:ahLst/>
                <a:cxnLst/>
                <a:rect l="l" t="t" r="r" b="b"/>
                <a:pathLst>
                  <a:path w="533686" h="458610" extrusionOk="0">
                    <a:moveTo>
                      <a:pt x="461747" y="71659"/>
                    </a:moveTo>
                    <a:cubicBezTo>
                      <a:pt x="489961" y="120859"/>
                      <a:pt x="531581" y="168093"/>
                      <a:pt x="533687" y="227189"/>
                    </a:cubicBezTo>
                    <a:cubicBezTo>
                      <a:pt x="529476" y="301655"/>
                      <a:pt x="478451" y="369173"/>
                      <a:pt x="415074" y="406441"/>
                    </a:cubicBezTo>
                    <a:cubicBezTo>
                      <a:pt x="357944" y="446447"/>
                      <a:pt x="285934" y="466520"/>
                      <a:pt x="216591" y="455711"/>
                    </a:cubicBezTo>
                    <a:cubicBezTo>
                      <a:pt x="156021" y="440832"/>
                      <a:pt x="109839" y="393738"/>
                      <a:pt x="65623" y="352329"/>
                    </a:cubicBezTo>
                    <a:cubicBezTo>
                      <a:pt x="44848" y="332115"/>
                      <a:pt x="23723" y="309305"/>
                      <a:pt x="0" y="291198"/>
                    </a:cubicBezTo>
                    <a:cubicBezTo>
                      <a:pt x="3369" y="291338"/>
                      <a:pt x="6668" y="291408"/>
                      <a:pt x="9826" y="291619"/>
                    </a:cubicBezTo>
                    <a:cubicBezTo>
                      <a:pt x="40707" y="293514"/>
                      <a:pt x="70466" y="284811"/>
                      <a:pt x="99593" y="275616"/>
                    </a:cubicBezTo>
                    <a:cubicBezTo>
                      <a:pt x="138545" y="265440"/>
                      <a:pt x="175743" y="249367"/>
                      <a:pt x="209432" y="227399"/>
                    </a:cubicBezTo>
                    <a:cubicBezTo>
                      <a:pt x="209502" y="227399"/>
                      <a:pt x="209502" y="227329"/>
                      <a:pt x="209573" y="227329"/>
                    </a:cubicBezTo>
                    <a:cubicBezTo>
                      <a:pt x="233084" y="215679"/>
                      <a:pt x="255684" y="202133"/>
                      <a:pt x="277090" y="186622"/>
                    </a:cubicBezTo>
                    <a:cubicBezTo>
                      <a:pt x="305936" y="167883"/>
                      <a:pt x="327132" y="139949"/>
                      <a:pt x="347275" y="112507"/>
                    </a:cubicBezTo>
                    <a:cubicBezTo>
                      <a:pt x="368822" y="84152"/>
                      <a:pt x="388474" y="50814"/>
                      <a:pt x="397247" y="15511"/>
                    </a:cubicBezTo>
                    <a:cubicBezTo>
                      <a:pt x="399774" y="11300"/>
                      <a:pt x="401388" y="5966"/>
                      <a:pt x="402371" y="0"/>
                    </a:cubicBezTo>
                    <a:cubicBezTo>
                      <a:pt x="422514" y="23723"/>
                      <a:pt x="445394" y="44989"/>
                      <a:pt x="461747" y="716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16301672" y="3850539"/>
                <a:ext cx="451850" cy="391070"/>
              </a:xfrm>
              <a:custGeom>
                <a:avLst/>
                <a:gdLst/>
                <a:ahLst/>
                <a:cxnLst/>
                <a:rect l="l" t="t" r="r" b="b"/>
                <a:pathLst>
                  <a:path w="451850" h="391070" extrusionOk="0">
                    <a:moveTo>
                      <a:pt x="451851" y="52709"/>
                    </a:moveTo>
                    <a:cubicBezTo>
                      <a:pt x="447429" y="56359"/>
                      <a:pt x="444131" y="62184"/>
                      <a:pt x="443569" y="69974"/>
                    </a:cubicBezTo>
                    <a:cubicBezTo>
                      <a:pt x="404336" y="194693"/>
                      <a:pt x="310218" y="301866"/>
                      <a:pt x="189710" y="353522"/>
                    </a:cubicBezTo>
                    <a:cubicBezTo>
                      <a:pt x="157425" y="364751"/>
                      <a:pt x="124157" y="372542"/>
                      <a:pt x="91521" y="382298"/>
                    </a:cubicBezTo>
                    <a:cubicBezTo>
                      <a:pt x="87661" y="383280"/>
                      <a:pt x="78186" y="386649"/>
                      <a:pt x="70255" y="391071"/>
                    </a:cubicBezTo>
                    <a:cubicBezTo>
                      <a:pt x="50533" y="366857"/>
                      <a:pt x="31443" y="342152"/>
                      <a:pt x="12703" y="316956"/>
                    </a:cubicBezTo>
                    <a:cubicBezTo>
                      <a:pt x="8352" y="310990"/>
                      <a:pt x="4211" y="304884"/>
                      <a:pt x="0" y="298707"/>
                    </a:cubicBezTo>
                    <a:cubicBezTo>
                      <a:pt x="93978" y="294566"/>
                      <a:pt x="181919" y="248876"/>
                      <a:pt x="255193" y="191956"/>
                    </a:cubicBezTo>
                    <a:cubicBezTo>
                      <a:pt x="319833" y="142055"/>
                      <a:pt x="387983" y="81625"/>
                      <a:pt x="408617" y="0"/>
                    </a:cubicBezTo>
                    <a:cubicBezTo>
                      <a:pt x="423005" y="17546"/>
                      <a:pt x="437533" y="35093"/>
                      <a:pt x="451851" y="527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16180041" y="3702098"/>
                <a:ext cx="503366" cy="427847"/>
              </a:xfrm>
              <a:custGeom>
                <a:avLst/>
                <a:gdLst/>
                <a:ahLst/>
                <a:cxnLst/>
                <a:rect l="l" t="t" r="r" b="b"/>
                <a:pathLst>
                  <a:path w="503366" h="427847" extrusionOk="0">
                    <a:moveTo>
                      <a:pt x="491365" y="99803"/>
                    </a:moveTo>
                    <a:cubicBezTo>
                      <a:pt x="495366" y="104856"/>
                      <a:pt x="499366" y="109910"/>
                      <a:pt x="503367" y="114963"/>
                    </a:cubicBezTo>
                    <a:cubicBezTo>
                      <a:pt x="498945" y="117981"/>
                      <a:pt x="495857" y="123034"/>
                      <a:pt x="495646" y="130193"/>
                    </a:cubicBezTo>
                    <a:cubicBezTo>
                      <a:pt x="472696" y="241507"/>
                      <a:pt x="316324" y="350644"/>
                      <a:pt x="216872" y="394650"/>
                    </a:cubicBezTo>
                    <a:cubicBezTo>
                      <a:pt x="181849" y="408968"/>
                      <a:pt x="144651" y="416759"/>
                      <a:pt x="108576" y="427848"/>
                    </a:cubicBezTo>
                    <a:cubicBezTo>
                      <a:pt x="93837" y="406512"/>
                      <a:pt x="78326" y="385737"/>
                      <a:pt x="58605" y="368822"/>
                    </a:cubicBezTo>
                    <a:cubicBezTo>
                      <a:pt x="38531" y="350574"/>
                      <a:pt x="14528" y="336116"/>
                      <a:pt x="0" y="312042"/>
                    </a:cubicBezTo>
                    <a:cubicBezTo>
                      <a:pt x="351" y="312113"/>
                      <a:pt x="772" y="312183"/>
                      <a:pt x="1053" y="312183"/>
                    </a:cubicBezTo>
                    <a:cubicBezTo>
                      <a:pt x="49200" y="316956"/>
                      <a:pt x="95311" y="299058"/>
                      <a:pt x="138826" y="280670"/>
                    </a:cubicBezTo>
                    <a:cubicBezTo>
                      <a:pt x="170830" y="267896"/>
                      <a:pt x="202273" y="253508"/>
                      <a:pt x="231049" y="234348"/>
                    </a:cubicBezTo>
                    <a:cubicBezTo>
                      <a:pt x="319833" y="180867"/>
                      <a:pt x="399493" y="103874"/>
                      <a:pt x="423988" y="0"/>
                    </a:cubicBezTo>
                    <a:cubicBezTo>
                      <a:pt x="449956" y="30601"/>
                      <a:pt x="467643" y="67448"/>
                      <a:pt x="491365" y="998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16385613" y="3936305"/>
                <a:ext cx="481557" cy="431778"/>
              </a:xfrm>
              <a:custGeom>
                <a:avLst/>
                <a:gdLst/>
                <a:ahLst/>
                <a:cxnLst/>
                <a:rect l="l" t="t" r="r" b="b"/>
                <a:pathLst>
                  <a:path w="481557" h="431778" extrusionOk="0">
                    <a:moveTo>
                      <a:pt x="480838" y="128368"/>
                    </a:moveTo>
                    <a:cubicBezTo>
                      <a:pt x="481960" y="138405"/>
                      <a:pt x="481750" y="148231"/>
                      <a:pt x="480346" y="157846"/>
                    </a:cubicBezTo>
                    <a:cubicBezTo>
                      <a:pt x="462519" y="156934"/>
                      <a:pt x="459852" y="180165"/>
                      <a:pt x="454237" y="194202"/>
                    </a:cubicBezTo>
                    <a:cubicBezTo>
                      <a:pt x="421531" y="265721"/>
                      <a:pt x="366225" y="323483"/>
                      <a:pt x="300041" y="364401"/>
                    </a:cubicBezTo>
                    <a:cubicBezTo>
                      <a:pt x="277722" y="375700"/>
                      <a:pt x="254491" y="385246"/>
                      <a:pt x="230207" y="391983"/>
                    </a:cubicBezTo>
                    <a:cubicBezTo>
                      <a:pt x="219609" y="397809"/>
                      <a:pt x="145493" y="413670"/>
                      <a:pt x="112647" y="430304"/>
                    </a:cubicBezTo>
                    <a:cubicBezTo>
                      <a:pt x="104365" y="430866"/>
                      <a:pt x="96224" y="431217"/>
                      <a:pt x="88503" y="431778"/>
                    </a:cubicBezTo>
                    <a:cubicBezTo>
                      <a:pt x="88784" y="427988"/>
                      <a:pt x="87661" y="424058"/>
                      <a:pt x="84713" y="420970"/>
                    </a:cubicBezTo>
                    <a:cubicBezTo>
                      <a:pt x="65272" y="398370"/>
                      <a:pt x="45901" y="375700"/>
                      <a:pt x="26319" y="353241"/>
                    </a:cubicBezTo>
                    <a:cubicBezTo>
                      <a:pt x="17406" y="342924"/>
                      <a:pt x="8633" y="332467"/>
                      <a:pt x="0" y="321939"/>
                    </a:cubicBezTo>
                    <a:cubicBezTo>
                      <a:pt x="58955" y="315271"/>
                      <a:pt x="119665" y="305024"/>
                      <a:pt x="170901" y="274073"/>
                    </a:cubicBezTo>
                    <a:cubicBezTo>
                      <a:pt x="242419" y="234208"/>
                      <a:pt x="304673" y="176235"/>
                      <a:pt x="345591" y="104786"/>
                    </a:cubicBezTo>
                    <a:cubicBezTo>
                      <a:pt x="364330" y="71378"/>
                      <a:pt x="384333" y="37198"/>
                      <a:pt x="394650" y="0"/>
                    </a:cubicBezTo>
                    <a:cubicBezTo>
                      <a:pt x="421180" y="33338"/>
                      <a:pt x="446938" y="67378"/>
                      <a:pt x="470520" y="103312"/>
                    </a:cubicBezTo>
                    <a:cubicBezTo>
                      <a:pt x="474942" y="110892"/>
                      <a:pt x="478592" y="119244"/>
                      <a:pt x="480767" y="127947"/>
                    </a:cubicBezTo>
                    <a:cubicBezTo>
                      <a:pt x="480838" y="128088"/>
                      <a:pt x="480838" y="128228"/>
                      <a:pt x="480838" y="1283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14130034" y="1084891"/>
                <a:ext cx="2945239" cy="3509230"/>
              </a:xfrm>
              <a:custGeom>
                <a:avLst/>
                <a:gdLst/>
                <a:ahLst/>
                <a:cxnLst/>
                <a:rect l="l" t="t" r="r" b="b"/>
                <a:pathLst>
                  <a:path w="2945239" h="3509230" extrusionOk="0">
                    <a:moveTo>
                      <a:pt x="2895946" y="3113064"/>
                    </a:moveTo>
                    <a:cubicBezTo>
                      <a:pt x="2869416" y="3065058"/>
                      <a:pt x="2838956" y="3024000"/>
                      <a:pt x="2797968" y="2986942"/>
                    </a:cubicBezTo>
                    <a:cubicBezTo>
                      <a:pt x="2790738" y="2979713"/>
                      <a:pt x="2783158" y="2972694"/>
                      <a:pt x="2775649" y="2965746"/>
                    </a:cubicBezTo>
                    <a:cubicBezTo>
                      <a:pt x="2774245" y="2964413"/>
                      <a:pt x="2772771" y="2963500"/>
                      <a:pt x="2771157" y="2962869"/>
                    </a:cubicBezTo>
                    <a:cubicBezTo>
                      <a:pt x="2770736" y="2961395"/>
                      <a:pt x="2770244" y="2960061"/>
                      <a:pt x="2769753" y="2958868"/>
                    </a:cubicBezTo>
                    <a:cubicBezTo>
                      <a:pt x="2753751" y="2918091"/>
                      <a:pt x="2722659" y="2885244"/>
                      <a:pt x="2697252" y="2850222"/>
                    </a:cubicBezTo>
                    <a:cubicBezTo>
                      <a:pt x="2655422" y="2798215"/>
                      <a:pt x="2613311" y="2746488"/>
                      <a:pt x="2569866" y="2695885"/>
                    </a:cubicBezTo>
                    <a:cubicBezTo>
                      <a:pt x="2547758" y="2669706"/>
                      <a:pt x="2501015" y="2586537"/>
                      <a:pt x="2460167" y="2589204"/>
                    </a:cubicBezTo>
                    <a:cubicBezTo>
                      <a:pt x="2452587" y="2577483"/>
                      <a:pt x="2444937" y="2565902"/>
                      <a:pt x="2436866" y="2554603"/>
                    </a:cubicBezTo>
                    <a:cubicBezTo>
                      <a:pt x="2404721" y="2503578"/>
                      <a:pt x="2375454" y="2450448"/>
                      <a:pt x="2336852" y="2403775"/>
                    </a:cubicBezTo>
                    <a:cubicBezTo>
                      <a:pt x="2192973" y="2212030"/>
                      <a:pt x="2046356" y="2022320"/>
                      <a:pt x="1901775" y="1831065"/>
                    </a:cubicBezTo>
                    <a:cubicBezTo>
                      <a:pt x="1855172" y="1774847"/>
                      <a:pt x="1812710" y="1715400"/>
                      <a:pt x="1771021" y="1655533"/>
                    </a:cubicBezTo>
                    <a:cubicBezTo>
                      <a:pt x="1714100" y="1580786"/>
                      <a:pt x="1658303" y="1505337"/>
                      <a:pt x="1603699" y="1428905"/>
                    </a:cubicBezTo>
                    <a:cubicBezTo>
                      <a:pt x="1557377" y="1371775"/>
                      <a:pt x="1514845" y="1311907"/>
                      <a:pt x="1470980" y="1252951"/>
                    </a:cubicBezTo>
                    <a:cubicBezTo>
                      <a:pt x="1426693" y="1197084"/>
                      <a:pt x="1380090" y="1143112"/>
                      <a:pt x="1340436" y="1083665"/>
                    </a:cubicBezTo>
                    <a:cubicBezTo>
                      <a:pt x="1283866" y="1005339"/>
                      <a:pt x="1224350" y="929258"/>
                      <a:pt x="1168552" y="850300"/>
                    </a:cubicBezTo>
                    <a:cubicBezTo>
                      <a:pt x="1131144" y="801311"/>
                      <a:pt x="1090998" y="754568"/>
                      <a:pt x="1053800" y="705298"/>
                    </a:cubicBezTo>
                    <a:cubicBezTo>
                      <a:pt x="1004811" y="640868"/>
                      <a:pt x="943048" y="587808"/>
                      <a:pt x="893217" y="524150"/>
                    </a:cubicBezTo>
                    <a:cubicBezTo>
                      <a:pt x="864722" y="489268"/>
                      <a:pt x="833630" y="456773"/>
                      <a:pt x="802397" y="424417"/>
                    </a:cubicBezTo>
                    <a:cubicBezTo>
                      <a:pt x="788711" y="412135"/>
                      <a:pt x="778113" y="394659"/>
                      <a:pt x="762743" y="384552"/>
                    </a:cubicBezTo>
                    <a:cubicBezTo>
                      <a:pt x="762322" y="379218"/>
                      <a:pt x="759514" y="374025"/>
                      <a:pt x="753689" y="370586"/>
                    </a:cubicBezTo>
                    <a:cubicBezTo>
                      <a:pt x="743723" y="365041"/>
                      <a:pt x="733055" y="360479"/>
                      <a:pt x="722597" y="355777"/>
                    </a:cubicBezTo>
                    <a:cubicBezTo>
                      <a:pt x="694102" y="343143"/>
                      <a:pt x="664905" y="331984"/>
                      <a:pt x="636761" y="318578"/>
                    </a:cubicBezTo>
                    <a:cubicBezTo>
                      <a:pt x="609318" y="305033"/>
                      <a:pt x="584473" y="286785"/>
                      <a:pt x="556680" y="273871"/>
                    </a:cubicBezTo>
                    <a:cubicBezTo>
                      <a:pt x="382200" y="187333"/>
                      <a:pt x="211369" y="94408"/>
                      <a:pt x="35135" y="11379"/>
                    </a:cubicBezTo>
                    <a:cubicBezTo>
                      <a:pt x="26783" y="7378"/>
                      <a:pt x="18782" y="921"/>
                      <a:pt x="9377" y="9"/>
                    </a:cubicBezTo>
                    <a:cubicBezTo>
                      <a:pt x="2990" y="-272"/>
                      <a:pt x="-1081" y="6255"/>
                      <a:pt x="253" y="12010"/>
                    </a:cubicBezTo>
                    <a:cubicBezTo>
                      <a:pt x="393" y="12853"/>
                      <a:pt x="674" y="13695"/>
                      <a:pt x="1025" y="14397"/>
                    </a:cubicBezTo>
                    <a:cubicBezTo>
                      <a:pt x="885" y="16292"/>
                      <a:pt x="1025" y="18257"/>
                      <a:pt x="1306" y="20082"/>
                    </a:cubicBezTo>
                    <a:cubicBezTo>
                      <a:pt x="4745" y="44015"/>
                      <a:pt x="10991" y="67457"/>
                      <a:pt x="16817" y="90969"/>
                    </a:cubicBezTo>
                    <a:cubicBezTo>
                      <a:pt x="43347" y="190772"/>
                      <a:pt x="91564" y="283065"/>
                      <a:pt x="123779" y="380973"/>
                    </a:cubicBezTo>
                    <a:cubicBezTo>
                      <a:pt x="153467" y="467792"/>
                      <a:pt x="181962" y="555242"/>
                      <a:pt x="222248" y="637850"/>
                    </a:cubicBezTo>
                    <a:cubicBezTo>
                      <a:pt x="232776" y="660590"/>
                      <a:pt x="241619" y="684032"/>
                      <a:pt x="252428" y="706702"/>
                    </a:cubicBezTo>
                    <a:cubicBezTo>
                      <a:pt x="254603" y="711123"/>
                      <a:pt x="257762" y="714632"/>
                      <a:pt x="262324" y="716598"/>
                    </a:cubicBezTo>
                    <a:cubicBezTo>
                      <a:pt x="263447" y="717089"/>
                      <a:pt x="264640" y="717440"/>
                      <a:pt x="265763" y="717721"/>
                    </a:cubicBezTo>
                    <a:cubicBezTo>
                      <a:pt x="266535" y="719967"/>
                      <a:pt x="268219" y="722353"/>
                      <a:pt x="269904" y="723827"/>
                    </a:cubicBezTo>
                    <a:cubicBezTo>
                      <a:pt x="296574" y="756042"/>
                      <a:pt x="318051" y="792117"/>
                      <a:pt x="343879" y="825104"/>
                    </a:cubicBezTo>
                    <a:cubicBezTo>
                      <a:pt x="392377" y="883076"/>
                      <a:pt x="428522" y="950103"/>
                      <a:pt x="476879" y="1008146"/>
                    </a:cubicBezTo>
                    <a:cubicBezTo>
                      <a:pt x="533097" y="1072436"/>
                      <a:pt x="583911" y="1141006"/>
                      <a:pt x="637743" y="1207191"/>
                    </a:cubicBezTo>
                    <a:cubicBezTo>
                      <a:pt x="691154" y="1266006"/>
                      <a:pt x="739722" y="1328611"/>
                      <a:pt x="790255" y="1389882"/>
                    </a:cubicBezTo>
                    <a:cubicBezTo>
                      <a:pt x="837560" y="1441960"/>
                      <a:pt x="876372" y="1500705"/>
                      <a:pt x="919957" y="1555800"/>
                    </a:cubicBezTo>
                    <a:cubicBezTo>
                      <a:pt x="998073" y="1643391"/>
                      <a:pt x="1065170" y="1740035"/>
                      <a:pt x="1145251" y="1825872"/>
                    </a:cubicBezTo>
                    <a:cubicBezTo>
                      <a:pt x="1224560" y="1919498"/>
                      <a:pt x="1301342" y="2016634"/>
                      <a:pt x="1377072" y="2113279"/>
                    </a:cubicBezTo>
                    <a:cubicBezTo>
                      <a:pt x="1422833" y="2165286"/>
                      <a:pt x="1465154" y="2220171"/>
                      <a:pt x="1507336" y="2275126"/>
                    </a:cubicBezTo>
                    <a:cubicBezTo>
                      <a:pt x="1552464" y="2328396"/>
                      <a:pt x="1596751" y="2382228"/>
                      <a:pt x="1636757" y="2439569"/>
                    </a:cubicBezTo>
                    <a:cubicBezTo>
                      <a:pt x="1708345" y="2528143"/>
                      <a:pt x="1779373" y="2617137"/>
                      <a:pt x="1850681" y="2705921"/>
                    </a:cubicBezTo>
                    <a:cubicBezTo>
                      <a:pt x="1908794" y="2772667"/>
                      <a:pt x="1958485" y="2846151"/>
                      <a:pt x="2014492" y="2914581"/>
                    </a:cubicBezTo>
                    <a:cubicBezTo>
                      <a:pt x="2016036" y="2916125"/>
                      <a:pt x="2017791" y="2917319"/>
                      <a:pt x="2019686" y="2918231"/>
                    </a:cubicBezTo>
                    <a:cubicBezTo>
                      <a:pt x="2019826" y="2919143"/>
                      <a:pt x="2020107" y="2920126"/>
                      <a:pt x="2020809" y="2921109"/>
                    </a:cubicBezTo>
                    <a:cubicBezTo>
                      <a:pt x="2023055" y="2923565"/>
                      <a:pt x="2025932" y="2925109"/>
                      <a:pt x="2028950" y="2926232"/>
                    </a:cubicBezTo>
                    <a:cubicBezTo>
                      <a:pt x="2028178" y="2961605"/>
                      <a:pt x="2081940" y="2995996"/>
                      <a:pt x="2100329" y="3023438"/>
                    </a:cubicBezTo>
                    <a:cubicBezTo>
                      <a:pt x="2152055" y="3103519"/>
                      <a:pt x="2211151" y="3178126"/>
                      <a:pt x="2276704" y="3247469"/>
                    </a:cubicBezTo>
                    <a:cubicBezTo>
                      <a:pt x="2290390" y="3262488"/>
                      <a:pt x="2303725" y="3277859"/>
                      <a:pt x="2317692" y="3292598"/>
                    </a:cubicBezTo>
                    <a:cubicBezTo>
                      <a:pt x="2320569" y="3295475"/>
                      <a:pt x="2323938" y="3297370"/>
                      <a:pt x="2328079" y="3297651"/>
                    </a:cubicBezTo>
                    <a:cubicBezTo>
                      <a:pt x="2329202" y="3297791"/>
                      <a:pt x="2330325" y="3297721"/>
                      <a:pt x="2331448" y="3297581"/>
                    </a:cubicBezTo>
                    <a:cubicBezTo>
                      <a:pt x="2337484" y="3301090"/>
                      <a:pt x="2344362" y="3303126"/>
                      <a:pt x="2351521" y="3304319"/>
                    </a:cubicBezTo>
                    <a:cubicBezTo>
                      <a:pt x="2357627" y="3317654"/>
                      <a:pt x="2381279" y="3341025"/>
                      <a:pt x="2385350" y="3346079"/>
                    </a:cubicBezTo>
                    <a:cubicBezTo>
                      <a:pt x="2445288" y="3411912"/>
                      <a:pt x="2508033" y="3495292"/>
                      <a:pt x="2602081" y="3507855"/>
                    </a:cubicBezTo>
                    <a:lnTo>
                      <a:pt x="2602151" y="3507855"/>
                    </a:lnTo>
                    <a:cubicBezTo>
                      <a:pt x="2746101" y="3522243"/>
                      <a:pt x="2906403" y="3422230"/>
                      <a:pt x="2940864" y="3278701"/>
                    </a:cubicBezTo>
                    <a:cubicBezTo>
                      <a:pt x="2956445" y="3219325"/>
                      <a:pt x="2927810" y="3161633"/>
                      <a:pt x="2895946" y="3113064"/>
                    </a:cubicBezTo>
                    <a:close/>
                    <a:moveTo>
                      <a:pt x="782324" y="473196"/>
                    </a:moveTo>
                    <a:cubicBezTo>
                      <a:pt x="791098" y="469476"/>
                      <a:pt x="794817" y="461475"/>
                      <a:pt x="795028" y="452913"/>
                    </a:cubicBezTo>
                    <a:cubicBezTo>
                      <a:pt x="813276" y="473758"/>
                      <a:pt x="831524" y="493129"/>
                      <a:pt x="837209" y="501340"/>
                    </a:cubicBezTo>
                    <a:cubicBezTo>
                      <a:pt x="886900" y="565700"/>
                      <a:pt x="940732" y="626270"/>
                      <a:pt x="995617" y="686208"/>
                    </a:cubicBezTo>
                    <a:cubicBezTo>
                      <a:pt x="1075347" y="785870"/>
                      <a:pt x="1153182" y="887007"/>
                      <a:pt x="1226806" y="991302"/>
                    </a:cubicBezTo>
                    <a:cubicBezTo>
                      <a:pt x="1298956" y="1085841"/>
                      <a:pt x="1365000" y="1184661"/>
                      <a:pt x="1441712" y="1275621"/>
                    </a:cubicBezTo>
                    <a:cubicBezTo>
                      <a:pt x="1485438" y="1334717"/>
                      <a:pt x="1527900" y="1394585"/>
                      <a:pt x="1574152" y="1451786"/>
                    </a:cubicBezTo>
                    <a:cubicBezTo>
                      <a:pt x="1628685" y="1528357"/>
                      <a:pt x="1684342" y="1603876"/>
                      <a:pt x="1741262" y="1678623"/>
                    </a:cubicBezTo>
                    <a:cubicBezTo>
                      <a:pt x="1794954" y="1759196"/>
                      <a:pt x="1856787" y="1833732"/>
                      <a:pt x="1915040" y="1911006"/>
                    </a:cubicBezTo>
                    <a:cubicBezTo>
                      <a:pt x="2000806" y="2026952"/>
                      <a:pt x="2089941" y="2140441"/>
                      <a:pt x="2177883" y="2254702"/>
                    </a:cubicBezTo>
                    <a:cubicBezTo>
                      <a:pt x="2221117" y="2311973"/>
                      <a:pt x="2261824" y="2371139"/>
                      <a:pt x="2306883" y="2427076"/>
                    </a:cubicBezTo>
                    <a:cubicBezTo>
                      <a:pt x="2344081" y="2472205"/>
                      <a:pt x="2372085" y="2522809"/>
                      <a:pt x="2403317" y="2572710"/>
                    </a:cubicBezTo>
                    <a:cubicBezTo>
                      <a:pt x="2413213" y="2586888"/>
                      <a:pt x="2422057" y="2600012"/>
                      <a:pt x="2431602" y="2614962"/>
                    </a:cubicBezTo>
                    <a:cubicBezTo>
                      <a:pt x="2432444" y="2616155"/>
                      <a:pt x="2433286" y="2617278"/>
                      <a:pt x="2434269" y="2618260"/>
                    </a:cubicBezTo>
                    <a:cubicBezTo>
                      <a:pt x="2433497" y="2620857"/>
                      <a:pt x="2432865" y="2623384"/>
                      <a:pt x="2432233" y="2625770"/>
                    </a:cubicBezTo>
                    <a:cubicBezTo>
                      <a:pt x="2426899" y="2641421"/>
                      <a:pt x="2420232" y="2656651"/>
                      <a:pt x="2412511" y="2671320"/>
                    </a:cubicBezTo>
                    <a:cubicBezTo>
                      <a:pt x="2411318" y="2665074"/>
                      <a:pt x="2406405" y="2659740"/>
                      <a:pt x="2400440" y="2657704"/>
                    </a:cubicBezTo>
                    <a:cubicBezTo>
                      <a:pt x="2400370" y="2657073"/>
                      <a:pt x="2400229" y="2656441"/>
                      <a:pt x="2400089" y="2655809"/>
                    </a:cubicBezTo>
                    <a:cubicBezTo>
                      <a:pt x="2397422" y="2641281"/>
                      <a:pt x="2386543" y="2630823"/>
                      <a:pt x="2377770" y="2619594"/>
                    </a:cubicBezTo>
                    <a:cubicBezTo>
                      <a:pt x="2358048" y="2596573"/>
                      <a:pt x="2336220" y="2575377"/>
                      <a:pt x="2319446" y="2549128"/>
                    </a:cubicBezTo>
                    <a:cubicBezTo>
                      <a:pt x="2267439" y="2469679"/>
                      <a:pt x="2204834" y="2396546"/>
                      <a:pt x="2151914" y="2317518"/>
                    </a:cubicBezTo>
                    <a:cubicBezTo>
                      <a:pt x="2132333" y="2287268"/>
                      <a:pt x="2113874" y="2256386"/>
                      <a:pt x="2093591" y="2226558"/>
                    </a:cubicBezTo>
                    <a:cubicBezTo>
                      <a:pt x="2068254" y="2188798"/>
                      <a:pt x="2039969" y="2153144"/>
                      <a:pt x="2012597" y="2116859"/>
                    </a:cubicBezTo>
                    <a:cubicBezTo>
                      <a:pt x="1977856" y="2071940"/>
                      <a:pt x="1950624" y="2024565"/>
                      <a:pt x="1915251" y="1978734"/>
                    </a:cubicBezTo>
                    <a:cubicBezTo>
                      <a:pt x="1872648" y="1924973"/>
                      <a:pt x="1829695" y="1871492"/>
                      <a:pt x="1790251" y="1815344"/>
                    </a:cubicBezTo>
                    <a:cubicBezTo>
                      <a:pt x="1721259" y="1725718"/>
                      <a:pt x="1647916" y="1639460"/>
                      <a:pt x="1577521" y="1550957"/>
                    </a:cubicBezTo>
                    <a:cubicBezTo>
                      <a:pt x="1515828" y="1481895"/>
                      <a:pt x="1460171" y="1407709"/>
                      <a:pt x="1398689" y="1338507"/>
                    </a:cubicBezTo>
                    <a:cubicBezTo>
                      <a:pt x="1360158" y="1296536"/>
                      <a:pt x="1324012" y="1246916"/>
                      <a:pt x="1290043" y="1200453"/>
                    </a:cubicBezTo>
                    <a:cubicBezTo>
                      <a:pt x="1250178" y="1148095"/>
                      <a:pt x="1205119" y="1099878"/>
                      <a:pt x="1164973" y="1047660"/>
                    </a:cubicBezTo>
                    <a:cubicBezTo>
                      <a:pt x="1068960" y="920906"/>
                      <a:pt x="961577" y="803416"/>
                      <a:pt x="860160" y="681154"/>
                    </a:cubicBezTo>
                    <a:cubicBezTo>
                      <a:pt x="820435" y="632656"/>
                      <a:pt x="776078" y="588229"/>
                      <a:pt x="729194" y="546680"/>
                    </a:cubicBezTo>
                    <a:cubicBezTo>
                      <a:pt x="728703" y="546259"/>
                      <a:pt x="728071" y="545627"/>
                      <a:pt x="727370" y="544995"/>
                    </a:cubicBezTo>
                    <a:cubicBezTo>
                      <a:pt x="748495" y="528783"/>
                      <a:pt x="739582" y="485408"/>
                      <a:pt x="736353" y="460844"/>
                    </a:cubicBezTo>
                    <a:cubicBezTo>
                      <a:pt x="751232" y="465195"/>
                      <a:pt x="765901" y="479302"/>
                      <a:pt x="782324" y="473196"/>
                    </a:cubicBezTo>
                    <a:close/>
                    <a:moveTo>
                      <a:pt x="2198026" y="2858363"/>
                    </a:moveTo>
                    <a:cubicBezTo>
                      <a:pt x="2198026" y="2856047"/>
                      <a:pt x="2197745" y="2853661"/>
                      <a:pt x="2196763" y="2851415"/>
                    </a:cubicBezTo>
                    <a:cubicBezTo>
                      <a:pt x="2194306" y="2844537"/>
                      <a:pt x="2187498" y="2841028"/>
                      <a:pt x="2182375" y="2836395"/>
                    </a:cubicBezTo>
                    <a:cubicBezTo>
                      <a:pt x="2178795" y="2832184"/>
                      <a:pt x="2173672" y="2829587"/>
                      <a:pt x="2168478" y="2828956"/>
                    </a:cubicBezTo>
                    <a:cubicBezTo>
                      <a:pt x="2127280" y="2782423"/>
                      <a:pt x="2096539" y="2727679"/>
                      <a:pt x="2054638" y="2681567"/>
                    </a:cubicBezTo>
                    <a:cubicBezTo>
                      <a:pt x="2011334" y="2633350"/>
                      <a:pt x="1973083" y="2581062"/>
                      <a:pt x="1935043" y="2528634"/>
                    </a:cubicBezTo>
                    <a:cubicBezTo>
                      <a:pt x="1908162" y="2492419"/>
                      <a:pt x="1878474" y="2458449"/>
                      <a:pt x="1850119" y="2423427"/>
                    </a:cubicBezTo>
                    <a:cubicBezTo>
                      <a:pt x="1822817" y="2388124"/>
                      <a:pt x="1799095" y="2350083"/>
                      <a:pt x="1769968" y="2316184"/>
                    </a:cubicBezTo>
                    <a:cubicBezTo>
                      <a:pt x="1712767" y="2250351"/>
                      <a:pt x="1659918" y="2181218"/>
                      <a:pt x="1607840" y="2111384"/>
                    </a:cubicBezTo>
                    <a:cubicBezTo>
                      <a:pt x="1553026" y="2044849"/>
                      <a:pt x="1495053" y="1981051"/>
                      <a:pt x="1441362" y="1913603"/>
                    </a:cubicBezTo>
                    <a:cubicBezTo>
                      <a:pt x="1402830" y="1869176"/>
                      <a:pt x="1357701" y="1830785"/>
                      <a:pt x="1323872" y="1782427"/>
                    </a:cubicBezTo>
                    <a:cubicBezTo>
                      <a:pt x="1283656" y="1724033"/>
                      <a:pt x="1234105" y="1673079"/>
                      <a:pt x="1189046" y="1618615"/>
                    </a:cubicBezTo>
                    <a:cubicBezTo>
                      <a:pt x="1134653" y="1547307"/>
                      <a:pt x="1074715" y="1480421"/>
                      <a:pt x="1017023" y="1411780"/>
                    </a:cubicBezTo>
                    <a:cubicBezTo>
                      <a:pt x="975895" y="1359071"/>
                      <a:pt x="930906" y="1309801"/>
                      <a:pt x="885707" y="1260602"/>
                    </a:cubicBezTo>
                    <a:cubicBezTo>
                      <a:pt x="828576" y="1190768"/>
                      <a:pt x="772358" y="1120232"/>
                      <a:pt x="712701" y="1052433"/>
                    </a:cubicBezTo>
                    <a:cubicBezTo>
                      <a:pt x="654588" y="984564"/>
                      <a:pt x="603774" y="910729"/>
                      <a:pt x="544818" y="843562"/>
                    </a:cubicBezTo>
                    <a:cubicBezTo>
                      <a:pt x="516253" y="808189"/>
                      <a:pt x="487337" y="773026"/>
                      <a:pt x="457368" y="738987"/>
                    </a:cubicBezTo>
                    <a:cubicBezTo>
                      <a:pt x="472037" y="709158"/>
                      <a:pt x="454841" y="640587"/>
                      <a:pt x="452314" y="617637"/>
                    </a:cubicBezTo>
                    <a:cubicBezTo>
                      <a:pt x="492109" y="622971"/>
                      <a:pt x="531343" y="632025"/>
                      <a:pt x="570927" y="638482"/>
                    </a:cubicBezTo>
                    <a:cubicBezTo>
                      <a:pt x="580823" y="638692"/>
                      <a:pt x="587701" y="635323"/>
                      <a:pt x="592474" y="629709"/>
                    </a:cubicBezTo>
                    <a:cubicBezTo>
                      <a:pt x="622092" y="670346"/>
                      <a:pt x="641463" y="717791"/>
                      <a:pt x="668555" y="760182"/>
                    </a:cubicBezTo>
                    <a:cubicBezTo>
                      <a:pt x="734599" y="855704"/>
                      <a:pt x="805135" y="948278"/>
                      <a:pt x="879110" y="1037764"/>
                    </a:cubicBezTo>
                    <a:cubicBezTo>
                      <a:pt x="939469" y="1104019"/>
                      <a:pt x="996389" y="1175046"/>
                      <a:pt x="1053309" y="1245021"/>
                    </a:cubicBezTo>
                    <a:cubicBezTo>
                      <a:pt x="1097245" y="1296045"/>
                      <a:pt x="1134232" y="1352614"/>
                      <a:pt x="1178098" y="1403709"/>
                    </a:cubicBezTo>
                    <a:cubicBezTo>
                      <a:pt x="1252985" y="1491089"/>
                      <a:pt x="1320784" y="1584154"/>
                      <a:pt x="1397145" y="1670342"/>
                    </a:cubicBezTo>
                    <a:cubicBezTo>
                      <a:pt x="1429290" y="1709786"/>
                      <a:pt x="1454065" y="1753441"/>
                      <a:pt x="1484245" y="1794569"/>
                    </a:cubicBezTo>
                    <a:cubicBezTo>
                      <a:pt x="1513512" y="1835487"/>
                      <a:pt x="1549376" y="1871000"/>
                      <a:pt x="1579275" y="1911427"/>
                    </a:cubicBezTo>
                    <a:cubicBezTo>
                      <a:pt x="1619210" y="1967786"/>
                      <a:pt x="1663708" y="2020565"/>
                      <a:pt x="1711784" y="2070115"/>
                    </a:cubicBezTo>
                    <a:cubicBezTo>
                      <a:pt x="1769968" y="2138546"/>
                      <a:pt x="1825414" y="2209713"/>
                      <a:pt x="1885422" y="2276740"/>
                    </a:cubicBezTo>
                    <a:cubicBezTo>
                      <a:pt x="1914829" y="2311692"/>
                      <a:pt x="1942132" y="2348329"/>
                      <a:pt x="1969644" y="2384755"/>
                    </a:cubicBezTo>
                    <a:cubicBezTo>
                      <a:pt x="2011123" y="2436902"/>
                      <a:pt x="2057516" y="2485190"/>
                      <a:pt x="2095135" y="2540355"/>
                    </a:cubicBezTo>
                    <a:cubicBezTo>
                      <a:pt x="2132263" y="2596643"/>
                      <a:pt x="2174865" y="2648861"/>
                      <a:pt x="2212554" y="2704728"/>
                    </a:cubicBezTo>
                    <a:cubicBezTo>
                      <a:pt x="2230171" y="2731328"/>
                      <a:pt x="2248208" y="2762491"/>
                      <a:pt x="2264000" y="2791547"/>
                    </a:cubicBezTo>
                    <a:cubicBezTo>
                      <a:pt x="2268071" y="2798355"/>
                      <a:pt x="2271440" y="2805935"/>
                      <a:pt x="2276423" y="2812181"/>
                    </a:cubicBezTo>
                    <a:cubicBezTo>
                      <a:pt x="2251226" y="2829307"/>
                      <a:pt x="2225118" y="2844677"/>
                      <a:pt x="2198026" y="2858363"/>
                    </a:cubicBezTo>
                    <a:close/>
                    <a:moveTo>
                      <a:pt x="2307023" y="2789863"/>
                    </a:moveTo>
                    <a:cubicBezTo>
                      <a:pt x="2271650" y="2725573"/>
                      <a:pt x="2233259" y="2662898"/>
                      <a:pt x="2187779" y="2605136"/>
                    </a:cubicBezTo>
                    <a:cubicBezTo>
                      <a:pt x="2159424" y="2568289"/>
                      <a:pt x="2134719" y="2528985"/>
                      <a:pt x="2106856" y="2491787"/>
                    </a:cubicBezTo>
                    <a:cubicBezTo>
                      <a:pt x="2067412" y="2438166"/>
                      <a:pt x="2020318" y="2390861"/>
                      <a:pt x="1981225" y="2336959"/>
                    </a:cubicBezTo>
                    <a:cubicBezTo>
                      <a:pt x="1915882" y="2247894"/>
                      <a:pt x="1838749" y="2168445"/>
                      <a:pt x="1771301" y="2080994"/>
                    </a:cubicBezTo>
                    <a:cubicBezTo>
                      <a:pt x="1738525" y="2039936"/>
                      <a:pt x="1699923" y="2004001"/>
                      <a:pt x="1666726" y="1963364"/>
                    </a:cubicBezTo>
                    <a:cubicBezTo>
                      <a:pt x="1637809" y="1928552"/>
                      <a:pt x="1612964" y="1890582"/>
                      <a:pt x="1584048" y="1855770"/>
                    </a:cubicBezTo>
                    <a:cubicBezTo>
                      <a:pt x="1526777" y="1795411"/>
                      <a:pt x="1483894" y="1724103"/>
                      <a:pt x="1435326" y="1657077"/>
                    </a:cubicBezTo>
                    <a:cubicBezTo>
                      <a:pt x="1374967" y="1587523"/>
                      <a:pt x="1318327" y="1514952"/>
                      <a:pt x="1260354" y="1443363"/>
                    </a:cubicBezTo>
                    <a:cubicBezTo>
                      <a:pt x="1199925" y="1373599"/>
                      <a:pt x="1145602" y="1299203"/>
                      <a:pt x="1087489" y="1227685"/>
                    </a:cubicBezTo>
                    <a:cubicBezTo>
                      <a:pt x="1028112" y="1155535"/>
                      <a:pt x="969438" y="1082683"/>
                      <a:pt x="905710" y="1014322"/>
                    </a:cubicBezTo>
                    <a:cubicBezTo>
                      <a:pt x="837209" y="932487"/>
                      <a:pt x="768217" y="846370"/>
                      <a:pt x="703226" y="761095"/>
                    </a:cubicBezTo>
                    <a:cubicBezTo>
                      <a:pt x="675994" y="726283"/>
                      <a:pt x="656132" y="686629"/>
                      <a:pt x="630795" y="650554"/>
                    </a:cubicBezTo>
                    <a:cubicBezTo>
                      <a:pt x="621390" y="638201"/>
                      <a:pt x="611915" y="625147"/>
                      <a:pt x="599282" y="616093"/>
                    </a:cubicBezTo>
                    <a:cubicBezTo>
                      <a:pt x="606651" y="589914"/>
                      <a:pt x="597387" y="547662"/>
                      <a:pt x="597527" y="528081"/>
                    </a:cubicBezTo>
                    <a:cubicBezTo>
                      <a:pt x="634515" y="533345"/>
                      <a:pt x="670730" y="542258"/>
                      <a:pt x="706805" y="551101"/>
                    </a:cubicBezTo>
                    <a:cubicBezTo>
                      <a:pt x="709613" y="551031"/>
                      <a:pt x="712210" y="550750"/>
                      <a:pt x="714596" y="550259"/>
                    </a:cubicBezTo>
                    <a:cubicBezTo>
                      <a:pt x="721404" y="561278"/>
                      <a:pt x="731932" y="570122"/>
                      <a:pt x="739862" y="580298"/>
                    </a:cubicBezTo>
                    <a:cubicBezTo>
                      <a:pt x="761690" y="604793"/>
                      <a:pt x="783588" y="628656"/>
                      <a:pt x="804362" y="654344"/>
                    </a:cubicBezTo>
                    <a:cubicBezTo>
                      <a:pt x="892164" y="767341"/>
                      <a:pt x="984387" y="876760"/>
                      <a:pt x="1074575" y="987722"/>
                    </a:cubicBezTo>
                    <a:cubicBezTo>
                      <a:pt x="1129389" y="1061066"/>
                      <a:pt x="1187292" y="1131882"/>
                      <a:pt x="1245686" y="1202418"/>
                    </a:cubicBezTo>
                    <a:cubicBezTo>
                      <a:pt x="1286814" y="1256461"/>
                      <a:pt x="1324925" y="1312749"/>
                      <a:pt x="1371036" y="1362861"/>
                    </a:cubicBezTo>
                    <a:cubicBezTo>
                      <a:pt x="1416516" y="1413184"/>
                      <a:pt x="1456943" y="1467858"/>
                      <a:pt x="1501019" y="1519374"/>
                    </a:cubicBezTo>
                    <a:cubicBezTo>
                      <a:pt x="1547692" y="1572083"/>
                      <a:pt x="1591417" y="1627248"/>
                      <a:pt x="1634932" y="1682554"/>
                    </a:cubicBezTo>
                    <a:cubicBezTo>
                      <a:pt x="1692905" y="1752739"/>
                      <a:pt x="1750948" y="1822573"/>
                      <a:pt x="1803165" y="1897250"/>
                    </a:cubicBezTo>
                    <a:cubicBezTo>
                      <a:pt x="1857488" y="1966663"/>
                      <a:pt x="1911040" y="2033128"/>
                      <a:pt x="1958976" y="2107945"/>
                    </a:cubicBezTo>
                    <a:cubicBezTo>
                      <a:pt x="2002561" y="2168304"/>
                      <a:pt x="2050497" y="2225575"/>
                      <a:pt x="2089239" y="2289373"/>
                    </a:cubicBezTo>
                    <a:cubicBezTo>
                      <a:pt x="2132965" y="2361874"/>
                      <a:pt x="2185182" y="2428691"/>
                      <a:pt x="2235926" y="2496279"/>
                    </a:cubicBezTo>
                    <a:cubicBezTo>
                      <a:pt x="2271720" y="2542952"/>
                      <a:pt x="2300426" y="2594678"/>
                      <a:pt x="2342748" y="2636859"/>
                    </a:cubicBezTo>
                    <a:cubicBezTo>
                      <a:pt x="2353346" y="2648510"/>
                      <a:pt x="2361698" y="2663670"/>
                      <a:pt x="2375805" y="2671882"/>
                    </a:cubicBezTo>
                    <a:cubicBezTo>
                      <a:pt x="2376436" y="2672443"/>
                      <a:pt x="2377138" y="2672864"/>
                      <a:pt x="2377840" y="2673215"/>
                    </a:cubicBezTo>
                    <a:cubicBezTo>
                      <a:pt x="2378893" y="2681778"/>
                      <a:pt x="2387385" y="2689358"/>
                      <a:pt x="2393070" y="2695323"/>
                    </a:cubicBezTo>
                    <a:cubicBezTo>
                      <a:pt x="2393070" y="2695323"/>
                      <a:pt x="2393070" y="2695323"/>
                      <a:pt x="2393070" y="2695253"/>
                    </a:cubicBezTo>
                    <a:cubicBezTo>
                      <a:pt x="2394544" y="2696236"/>
                      <a:pt x="2395948" y="2696868"/>
                      <a:pt x="2397281" y="2697218"/>
                    </a:cubicBezTo>
                    <a:cubicBezTo>
                      <a:pt x="2373559" y="2733644"/>
                      <a:pt x="2342677" y="2765368"/>
                      <a:pt x="2307023" y="2789863"/>
                    </a:cubicBezTo>
                    <a:close/>
                    <a:moveTo>
                      <a:pt x="220493" y="549206"/>
                    </a:moveTo>
                    <a:cubicBezTo>
                      <a:pt x="186384" y="465335"/>
                      <a:pt x="156976" y="379639"/>
                      <a:pt x="123498" y="295488"/>
                    </a:cubicBezTo>
                    <a:cubicBezTo>
                      <a:pt x="128902" y="278292"/>
                      <a:pt x="129604" y="240112"/>
                      <a:pt x="132131" y="233304"/>
                    </a:cubicBezTo>
                    <a:cubicBezTo>
                      <a:pt x="155783" y="229724"/>
                      <a:pt x="179365" y="242498"/>
                      <a:pt x="203298" y="240182"/>
                    </a:cubicBezTo>
                    <a:cubicBezTo>
                      <a:pt x="236496" y="233234"/>
                      <a:pt x="217826" y="194070"/>
                      <a:pt x="212001" y="172664"/>
                    </a:cubicBezTo>
                    <a:cubicBezTo>
                      <a:pt x="230460" y="171822"/>
                      <a:pt x="248989" y="181507"/>
                      <a:pt x="267166" y="176664"/>
                    </a:cubicBezTo>
                    <a:cubicBezTo>
                      <a:pt x="271167" y="175191"/>
                      <a:pt x="274045" y="173085"/>
                      <a:pt x="276080" y="170488"/>
                    </a:cubicBezTo>
                    <a:cubicBezTo>
                      <a:pt x="321770" y="194281"/>
                      <a:pt x="367601" y="217933"/>
                      <a:pt x="413011" y="242358"/>
                    </a:cubicBezTo>
                    <a:cubicBezTo>
                      <a:pt x="475054" y="278152"/>
                      <a:pt x="541871" y="304752"/>
                      <a:pt x="602440" y="343213"/>
                    </a:cubicBezTo>
                    <a:cubicBezTo>
                      <a:pt x="645604" y="367076"/>
                      <a:pt x="692768" y="382377"/>
                      <a:pt x="736915" y="404204"/>
                    </a:cubicBezTo>
                    <a:cubicBezTo>
                      <a:pt x="741056" y="405959"/>
                      <a:pt x="744986" y="406240"/>
                      <a:pt x="748425" y="405327"/>
                    </a:cubicBezTo>
                    <a:cubicBezTo>
                      <a:pt x="745688" y="411012"/>
                      <a:pt x="745407" y="418101"/>
                      <a:pt x="748916" y="424768"/>
                    </a:cubicBezTo>
                    <a:cubicBezTo>
                      <a:pt x="732212" y="417610"/>
                      <a:pt x="706384" y="414872"/>
                      <a:pt x="698383" y="435366"/>
                    </a:cubicBezTo>
                    <a:cubicBezTo>
                      <a:pt x="692768" y="460212"/>
                      <a:pt x="704349" y="486180"/>
                      <a:pt x="703015" y="511377"/>
                    </a:cubicBezTo>
                    <a:cubicBezTo>
                      <a:pt x="673959" y="502674"/>
                      <a:pt x="644130" y="497269"/>
                      <a:pt x="614302" y="492286"/>
                    </a:cubicBezTo>
                    <a:cubicBezTo>
                      <a:pt x="598510" y="490321"/>
                      <a:pt x="578788" y="483232"/>
                      <a:pt x="565733" y="495725"/>
                    </a:cubicBezTo>
                    <a:cubicBezTo>
                      <a:pt x="557031" y="504499"/>
                      <a:pt x="558645" y="518185"/>
                      <a:pt x="559487" y="529484"/>
                    </a:cubicBezTo>
                    <a:cubicBezTo>
                      <a:pt x="560540" y="553277"/>
                      <a:pt x="564751" y="574333"/>
                      <a:pt x="563417" y="598757"/>
                    </a:cubicBezTo>
                    <a:cubicBezTo>
                      <a:pt x="530781" y="593142"/>
                      <a:pt x="498286" y="586124"/>
                      <a:pt x="465509" y="581351"/>
                    </a:cubicBezTo>
                    <a:cubicBezTo>
                      <a:pt x="440313" y="575666"/>
                      <a:pt x="408800" y="579597"/>
                      <a:pt x="414415" y="613005"/>
                    </a:cubicBezTo>
                    <a:cubicBezTo>
                      <a:pt x="420100" y="648378"/>
                      <a:pt x="429996" y="683681"/>
                      <a:pt x="427890" y="719756"/>
                    </a:cubicBezTo>
                    <a:cubicBezTo>
                      <a:pt x="397079" y="711544"/>
                      <a:pt x="365847" y="705017"/>
                      <a:pt x="334965" y="696735"/>
                    </a:cubicBezTo>
                    <a:cubicBezTo>
                      <a:pt x="329350" y="695261"/>
                      <a:pt x="302470" y="686769"/>
                      <a:pt x="283098" y="684523"/>
                    </a:cubicBezTo>
                    <a:cubicBezTo>
                      <a:pt x="262604" y="639254"/>
                      <a:pt x="240145" y="594897"/>
                      <a:pt x="220493" y="549206"/>
                    </a:cubicBezTo>
                    <a:close/>
                    <a:moveTo>
                      <a:pt x="2043970" y="2891771"/>
                    </a:moveTo>
                    <a:cubicBezTo>
                      <a:pt x="2037724" y="2881735"/>
                      <a:pt x="2029723" y="2872891"/>
                      <a:pt x="2022774" y="2863276"/>
                    </a:cubicBezTo>
                    <a:cubicBezTo>
                      <a:pt x="1971539" y="2800040"/>
                      <a:pt x="1925428" y="2732732"/>
                      <a:pt x="1871596" y="2671601"/>
                    </a:cubicBezTo>
                    <a:cubicBezTo>
                      <a:pt x="1813974" y="2601065"/>
                      <a:pt x="1759510" y="2527932"/>
                      <a:pt x="1700204" y="2458800"/>
                    </a:cubicBezTo>
                    <a:cubicBezTo>
                      <a:pt x="1655426" y="2404336"/>
                      <a:pt x="1617736" y="2344469"/>
                      <a:pt x="1570642" y="2291900"/>
                    </a:cubicBezTo>
                    <a:cubicBezTo>
                      <a:pt x="1511617" y="2220943"/>
                      <a:pt x="1457294" y="2146336"/>
                      <a:pt x="1396373" y="2076993"/>
                    </a:cubicBezTo>
                    <a:cubicBezTo>
                      <a:pt x="1309835" y="1965399"/>
                      <a:pt x="1221963" y="1854367"/>
                      <a:pt x="1127564" y="1749300"/>
                    </a:cubicBezTo>
                    <a:cubicBezTo>
                      <a:pt x="1067065" y="1677150"/>
                      <a:pt x="1008811" y="1599595"/>
                      <a:pt x="946206" y="1528638"/>
                    </a:cubicBezTo>
                    <a:cubicBezTo>
                      <a:pt x="902621" y="1472701"/>
                      <a:pt x="862616" y="1413886"/>
                      <a:pt x="814539" y="1361457"/>
                    </a:cubicBezTo>
                    <a:cubicBezTo>
                      <a:pt x="742530" y="1270217"/>
                      <a:pt x="663150" y="1185223"/>
                      <a:pt x="592193" y="1093210"/>
                    </a:cubicBezTo>
                    <a:cubicBezTo>
                      <a:pt x="554995" y="1046046"/>
                      <a:pt x="513516" y="1002531"/>
                      <a:pt x="476318" y="955437"/>
                    </a:cubicBezTo>
                    <a:cubicBezTo>
                      <a:pt x="448735" y="919292"/>
                      <a:pt x="424662" y="880760"/>
                      <a:pt x="396167" y="845317"/>
                    </a:cubicBezTo>
                    <a:cubicBezTo>
                      <a:pt x="381989" y="828262"/>
                      <a:pt x="367601" y="811347"/>
                      <a:pt x="353213" y="794503"/>
                    </a:cubicBezTo>
                    <a:cubicBezTo>
                      <a:pt x="347949" y="786291"/>
                      <a:pt x="341843" y="778641"/>
                      <a:pt x="336439" y="770500"/>
                    </a:cubicBezTo>
                    <a:cubicBezTo>
                      <a:pt x="321139" y="749585"/>
                      <a:pt x="306681" y="726845"/>
                      <a:pt x="289696" y="707123"/>
                    </a:cubicBezTo>
                    <a:cubicBezTo>
                      <a:pt x="334193" y="724879"/>
                      <a:pt x="381498" y="735758"/>
                      <a:pt x="426486" y="752041"/>
                    </a:cubicBezTo>
                    <a:cubicBezTo>
                      <a:pt x="434417" y="753796"/>
                      <a:pt x="440664" y="753234"/>
                      <a:pt x="445717" y="750918"/>
                    </a:cubicBezTo>
                    <a:cubicBezTo>
                      <a:pt x="448665" y="756182"/>
                      <a:pt x="451823" y="761235"/>
                      <a:pt x="455473" y="766078"/>
                    </a:cubicBezTo>
                    <a:cubicBezTo>
                      <a:pt x="480318" y="799205"/>
                      <a:pt x="501725" y="834719"/>
                      <a:pt x="527904" y="866934"/>
                    </a:cubicBezTo>
                    <a:cubicBezTo>
                      <a:pt x="573454" y="923503"/>
                      <a:pt x="614933" y="983301"/>
                      <a:pt x="659360" y="1040852"/>
                    </a:cubicBezTo>
                    <a:cubicBezTo>
                      <a:pt x="715438" y="1110195"/>
                      <a:pt x="774253" y="1177362"/>
                      <a:pt x="828296" y="1248389"/>
                    </a:cubicBezTo>
                    <a:cubicBezTo>
                      <a:pt x="855878" y="1283833"/>
                      <a:pt x="886549" y="1316609"/>
                      <a:pt x="916869" y="1349666"/>
                    </a:cubicBezTo>
                    <a:cubicBezTo>
                      <a:pt x="965999" y="1406727"/>
                      <a:pt x="1011970" y="1466384"/>
                      <a:pt x="1061941" y="1522672"/>
                    </a:cubicBezTo>
                    <a:cubicBezTo>
                      <a:pt x="1091770" y="1556853"/>
                      <a:pt x="1120476" y="1592156"/>
                      <a:pt x="1148058" y="1628090"/>
                    </a:cubicBezTo>
                    <a:cubicBezTo>
                      <a:pt x="1205470" y="1697573"/>
                      <a:pt x="1263443" y="1760880"/>
                      <a:pt x="1316011" y="1834785"/>
                    </a:cubicBezTo>
                    <a:cubicBezTo>
                      <a:pt x="1365983" y="1891284"/>
                      <a:pt x="1421289" y="1942940"/>
                      <a:pt x="1465926" y="2004141"/>
                    </a:cubicBezTo>
                    <a:cubicBezTo>
                      <a:pt x="1496948" y="2041761"/>
                      <a:pt x="1530497" y="2076783"/>
                      <a:pt x="1561378" y="2114613"/>
                    </a:cubicBezTo>
                    <a:cubicBezTo>
                      <a:pt x="1599067" y="2158478"/>
                      <a:pt x="1629878" y="2207678"/>
                      <a:pt x="1666866" y="2252035"/>
                    </a:cubicBezTo>
                    <a:cubicBezTo>
                      <a:pt x="1708977" y="2303761"/>
                      <a:pt x="1754387" y="2352961"/>
                      <a:pt x="1791795" y="2408337"/>
                    </a:cubicBezTo>
                    <a:cubicBezTo>
                      <a:pt x="1816992" y="2445535"/>
                      <a:pt x="1847101" y="2478873"/>
                      <a:pt x="1875245" y="2513755"/>
                    </a:cubicBezTo>
                    <a:cubicBezTo>
                      <a:pt x="1916654" y="2564077"/>
                      <a:pt x="1951115" y="2619664"/>
                      <a:pt x="1993858" y="2668934"/>
                    </a:cubicBezTo>
                    <a:cubicBezTo>
                      <a:pt x="2022353" y="2702272"/>
                      <a:pt x="2051480" y="2735259"/>
                      <a:pt x="2076817" y="2771053"/>
                    </a:cubicBezTo>
                    <a:cubicBezTo>
                      <a:pt x="2099276" y="2802987"/>
                      <a:pt x="2121103" y="2835623"/>
                      <a:pt x="2148546" y="2863557"/>
                    </a:cubicBezTo>
                    <a:cubicBezTo>
                      <a:pt x="2150721" y="2865522"/>
                      <a:pt x="2152967" y="2866856"/>
                      <a:pt x="2155143" y="2867768"/>
                    </a:cubicBezTo>
                    <a:cubicBezTo>
                      <a:pt x="2158021" y="2870365"/>
                      <a:pt x="2161249" y="2872541"/>
                      <a:pt x="2164408" y="2874155"/>
                    </a:cubicBezTo>
                    <a:cubicBezTo>
                      <a:pt x="2149528" y="2880752"/>
                      <a:pt x="2134509" y="2886858"/>
                      <a:pt x="2119208" y="2892473"/>
                    </a:cubicBezTo>
                    <a:cubicBezTo>
                      <a:pt x="2095626" y="2901527"/>
                      <a:pt x="2070570" y="2902580"/>
                      <a:pt x="2045865" y="2906019"/>
                    </a:cubicBezTo>
                    <a:cubicBezTo>
                      <a:pt x="2047058" y="2901457"/>
                      <a:pt x="2046497" y="2896263"/>
                      <a:pt x="2043970" y="2891771"/>
                    </a:cubicBezTo>
                    <a:close/>
                    <a:moveTo>
                      <a:pt x="2108540" y="2986030"/>
                    </a:moveTo>
                    <a:cubicBezTo>
                      <a:pt x="2088467" y="2967782"/>
                      <a:pt x="2064464" y="2953324"/>
                      <a:pt x="2049936" y="2929250"/>
                    </a:cubicBezTo>
                    <a:cubicBezTo>
                      <a:pt x="2050287" y="2929320"/>
                      <a:pt x="2050708" y="2929390"/>
                      <a:pt x="2050989" y="2929390"/>
                    </a:cubicBezTo>
                    <a:cubicBezTo>
                      <a:pt x="2099135" y="2934163"/>
                      <a:pt x="2145247" y="2916266"/>
                      <a:pt x="2188762" y="2897877"/>
                    </a:cubicBezTo>
                    <a:cubicBezTo>
                      <a:pt x="2220766" y="2885104"/>
                      <a:pt x="2252209" y="2870716"/>
                      <a:pt x="2280985" y="2851555"/>
                    </a:cubicBezTo>
                    <a:cubicBezTo>
                      <a:pt x="2369769" y="2798074"/>
                      <a:pt x="2449429" y="2721081"/>
                      <a:pt x="2473923" y="2617207"/>
                    </a:cubicBezTo>
                    <a:cubicBezTo>
                      <a:pt x="2499892" y="2647808"/>
                      <a:pt x="2517578" y="2684655"/>
                      <a:pt x="2541301" y="2717011"/>
                    </a:cubicBezTo>
                    <a:cubicBezTo>
                      <a:pt x="2545302" y="2722064"/>
                      <a:pt x="2549302" y="2727117"/>
                      <a:pt x="2553303" y="2732171"/>
                    </a:cubicBezTo>
                    <a:cubicBezTo>
                      <a:pt x="2548881" y="2735188"/>
                      <a:pt x="2545793" y="2740242"/>
                      <a:pt x="2545582" y="2747401"/>
                    </a:cubicBezTo>
                    <a:cubicBezTo>
                      <a:pt x="2522632" y="2858714"/>
                      <a:pt x="2366260" y="2967852"/>
                      <a:pt x="2266808" y="3011858"/>
                    </a:cubicBezTo>
                    <a:cubicBezTo>
                      <a:pt x="2231785" y="3026176"/>
                      <a:pt x="2194587" y="3033966"/>
                      <a:pt x="2158512" y="3045055"/>
                    </a:cubicBezTo>
                    <a:cubicBezTo>
                      <a:pt x="2143843" y="3023789"/>
                      <a:pt x="2128332" y="3003014"/>
                      <a:pt x="2108540" y="2986030"/>
                    </a:cubicBezTo>
                    <a:close/>
                    <a:moveTo>
                      <a:pt x="2184340" y="3082534"/>
                    </a:moveTo>
                    <a:cubicBezTo>
                      <a:pt x="2179988" y="3076568"/>
                      <a:pt x="2175848" y="3070462"/>
                      <a:pt x="2171637" y="3064286"/>
                    </a:cubicBezTo>
                    <a:cubicBezTo>
                      <a:pt x="2265614" y="3060145"/>
                      <a:pt x="2353556" y="3014455"/>
                      <a:pt x="2426829" y="2957535"/>
                    </a:cubicBezTo>
                    <a:cubicBezTo>
                      <a:pt x="2491470" y="2907633"/>
                      <a:pt x="2559619" y="2847204"/>
                      <a:pt x="2580254" y="2765579"/>
                    </a:cubicBezTo>
                    <a:cubicBezTo>
                      <a:pt x="2594642" y="2783195"/>
                      <a:pt x="2609100" y="2800741"/>
                      <a:pt x="2623488" y="2818358"/>
                    </a:cubicBezTo>
                    <a:cubicBezTo>
                      <a:pt x="2619066" y="2822007"/>
                      <a:pt x="2615767" y="2827833"/>
                      <a:pt x="2615206" y="2835623"/>
                    </a:cubicBezTo>
                    <a:cubicBezTo>
                      <a:pt x="2575972" y="2960342"/>
                      <a:pt x="2481854" y="3067514"/>
                      <a:pt x="2361347" y="3119171"/>
                    </a:cubicBezTo>
                    <a:cubicBezTo>
                      <a:pt x="2329062" y="3130400"/>
                      <a:pt x="2295794" y="3138191"/>
                      <a:pt x="2263158" y="3147946"/>
                    </a:cubicBezTo>
                    <a:cubicBezTo>
                      <a:pt x="2259298" y="3148929"/>
                      <a:pt x="2249823" y="3152298"/>
                      <a:pt x="2241892" y="3156720"/>
                    </a:cubicBezTo>
                    <a:cubicBezTo>
                      <a:pt x="2222240" y="3132436"/>
                      <a:pt x="2203150" y="3107731"/>
                      <a:pt x="2184340" y="3082534"/>
                    </a:cubicBezTo>
                    <a:close/>
                    <a:moveTo>
                      <a:pt x="2344081" y="3283193"/>
                    </a:moveTo>
                    <a:cubicBezTo>
                      <a:pt x="2344362" y="3279403"/>
                      <a:pt x="2343239" y="3275473"/>
                      <a:pt x="2340291" y="3272385"/>
                    </a:cubicBezTo>
                    <a:cubicBezTo>
                      <a:pt x="2320850" y="3249785"/>
                      <a:pt x="2301479" y="3227115"/>
                      <a:pt x="2281897" y="3204656"/>
                    </a:cubicBezTo>
                    <a:cubicBezTo>
                      <a:pt x="2272984" y="3194339"/>
                      <a:pt x="2264210" y="3183881"/>
                      <a:pt x="2255578" y="3173354"/>
                    </a:cubicBezTo>
                    <a:cubicBezTo>
                      <a:pt x="2314533" y="3166686"/>
                      <a:pt x="2375243" y="3156439"/>
                      <a:pt x="2426478" y="3125487"/>
                    </a:cubicBezTo>
                    <a:cubicBezTo>
                      <a:pt x="2497997" y="3085622"/>
                      <a:pt x="2560251" y="3027649"/>
                      <a:pt x="2601169" y="2956201"/>
                    </a:cubicBezTo>
                    <a:cubicBezTo>
                      <a:pt x="2619908" y="2922793"/>
                      <a:pt x="2639911" y="2888613"/>
                      <a:pt x="2650228" y="2851415"/>
                    </a:cubicBezTo>
                    <a:cubicBezTo>
                      <a:pt x="2676758" y="2884753"/>
                      <a:pt x="2702516" y="2918792"/>
                      <a:pt x="2726098" y="2954727"/>
                    </a:cubicBezTo>
                    <a:cubicBezTo>
                      <a:pt x="2730520" y="2962307"/>
                      <a:pt x="2734169" y="2970659"/>
                      <a:pt x="2736345" y="2979362"/>
                    </a:cubicBezTo>
                    <a:cubicBezTo>
                      <a:pt x="2736345" y="2979502"/>
                      <a:pt x="2736345" y="2979643"/>
                      <a:pt x="2736415" y="2979713"/>
                    </a:cubicBezTo>
                    <a:cubicBezTo>
                      <a:pt x="2737538" y="2989750"/>
                      <a:pt x="2737328" y="2999575"/>
                      <a:pt x="2735924" y="3009191"/>
                    </a:cubicBezTo>
                    <a:cubicBezTo>
                      <a:pt x="2718097" y="3008278"/>
                      <a:pt x="2715430" y="3031510"/>
                      <a:pt x="2709815" y="3045547"/>
                    </a:cubicBezTo>
                    <a:cubicBezTo>
                      <a:pt x="2677109" y="3116995"/>
                      <a:pt x="2621803" y="3174827"/>
                      <a:pt x="2555619" y="3215745"/>
                    </a:cubicBezTo>
                    <a:cubicBezTo>
                      <a:pt x="2533300" y="3227045"/>
                      <a:pt x="2510069" y="3236590"/>
                      <a:pt x="2485785" y="3243328"/>
                    </a:cubicBezTo>
                    <a:cubicBezTo>
                      <a:pt x="2475187" y="3249153"/>
                      <a:pt x="2401071" y="3265015"/>
                      <a:pt x="2368225" y="3281649"/>
                    </a:cubicBezTo>
                    <a:cubicBezTo>
                      <a:pt x="2359943" y="3282351"/>
                      <a:pt x="2351731" y="3282631"/>
                      <a:pt x="2344081" y="3283193"/>
                    </a:cubicBezTo>
                    <a:close/>
                    <a:moveTo>
                      <a:pt x="2788422" y="3421528"/>
                    </a:moveTo>
                    <a:cubicBezTo>
                      <a:pt x="2731292" y="3461533"/>
                      <a:pt x="2659282" y="3481606"/>
                      <a:pt x="2589939" y="3470797"/>
                    </a:cubicBezTo>
                    <a:cubicBezTo>
                      <a:pt x="2529370" y="3455918"/>
                      <a:pt x="2483188" y="3408824"/>
                      <a:pt x="2438971" y="3367415"/>
                    </a:cubicBezTo>
                    <a:cubicBezTo>
                      <a:pt x="2418196" y="3347202"/>
                      <a:pt x="2397071" y="3324392"/>
                      <a:pt x="2373348" y="3306284"/>
                    </a:cubicBezTo>
                    <a:cubicBezTo>
                      <a:pt x="2376717" y="3306424"/>
                      <a:pt x="2380016" y="3306494"/>
                      <a:pt x="2383174" y="3306705"/>
                    </a:cubicBezTo>
                    <a:cubicBezTo>
                      <a:pt x="2414056" y="3308600"/>
                      <a:pt x="2443814" y="3299897"/>
                      <a:pt x="2472941" y="3290703"/>
                    </a:cubicBezTo>
                    <a:cubicBezTo>
                      <a:pt x="2511893" y="3280526"/>
                      <a:pt x="2549092" y="3264454"/>
                      <a:pt x="2582780" y="3242486"/>
                    </a:cubicBezTo>
                    <a:cubicBezTo>
                      <a:pt x="2582851" y="3242486"/>
                      <a:pt x="2582851" y="3242416"/>
                      <a:pt x="2582921" y="3242416"/>
                    </a:cubicBezTo>
                    <a:cubicBezTo>
                      <a:pt x="2606433" y="3230765"/>
                      <a:pt x="2629032" y="3217219"/>
                      <a:pt x="2650439" y="3201708"/>
                    </a:cubicBezTo>
                    <a:cubicBezTo>
                      <a:pt x="2679285" y="3182969"/>
                      <a:pt x="2700480" y="3155035"/>
                      <a:pt x="2720624" y="3127593"/>
                    </a:cubicBezTo>
                    <a:cubicBezTo>
                      <a:pt x="2742170" y="3099238"/>
                      <a:pt x="2761822" y="3065900"/>
                      <a:pt x="2770595" y="3030597"/>
                    </a:cubicBezTo>
                    <a:cubicBezTo>
                      <a:pt x="2773122" y="3026386"/>
                      <a:pt x="2774736" y="3021052"/>
                      <a:pt x="2775719" y="3015086"/>
                    </a:cubicBezTo>
                    <a:cubicBezTo>
                      <a:pt x="2795932" y="3038739"/>
                      <a:pt x="2818742" y="3060075"/>
                      <a:pt x="2835166" y="3086745"/>
                    </a:cubicBezTo>
                    <a:cubicBezTo>
                      <a:pt x="2863380" y="3135945"/>
                      <a:pt x="2905000" y="3183179"/>
                      <a:pt x="2907105" y="3242275"/>
                    </a:cubicBezTo>
                    <a:cubicBezTo>
                      <a:pt x="2902754" y="3316741"/>
                      <a:pt x="2851729" y="3384259"/>
                      <a:pt x="2788422" y="3421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5" name="Google Shape;1055;p24"/>
          <p:cNvGrpSpPr/>
          <p:nvPr/>
        </p:nvGrpSpPr>
        <p:grpSpPr>
          <a:xfrm>
            <a:off x="8001450" y="1832645"/>
            <a:ext cx="628624" cy="631642"/>
            <a:chOff x="8001450" y="1832645"/>
            <a:chExt cx="628624" cy="631642"/>
          </a:xfrm>
        </p:grpSpPr>
        <p:grpSp>
          <p:nvGrpSpPr>
            <p:cNvPr id="1056" name="Google Shape;1056;p24"/>
            <p:cNvGrpSpPr/>
            <p:nvPr/>
          </p:nvGrpSpPr>
          <p:grpSpPr>
            <a:xfrm rot="523881">
              <a:off x="8040278" y="1871245"/>
              <a:ext cx="550818" cy="553611"/>
              <a:chOff x="16080420" y="3743239"/>
              <a:chExt cx="1101649" cy="1107234"/>
            </a:xfrm>
          </p:grpSpPr>
          <p:sp>
            <p:nvSpPr>
              <p:cNvPr id="1057" name="Google Shape;1057;p24"/>
              <p:cNvSpPr/>
              <p:nvPr/>
            </p:nvSpPr>
            <p:spPr>
              <a:xfrm>
                <a:off x="16080420" y="3758967"/>
                <a:ext cx="946316" cy="1067616"/>
              </a:xfrm>
              <a:custGeom>
                <a:avLst/>
                <a:gdLst/>
                <a:ahLst/>
                <a:cxnLst/>
                <a:rect l="l" t="t" r="r" b="b"/>
                <a:pathLst>
                  <a:path w="946316" h="1067616" extrusionOk="0">
                    <a:moveTo>
                      <a:pt x="923632" y="530181"/>
                    </a:moveTo>
                    <a:cubicBezTo>
                      <a:pt x="930190" y="527125"/>
                      <a:pt x="937591" y="525199"/>
                      <a:pt x="943330" y="520703"/>
                    </a:cubicBezTo>
                    <a:cubicBezTo>
                      <a:pt x="949135" y="515034"/>
                      <a:pt x="945767" y="505910"/>
                      <a:pt x="939319" y="502411"/>
                    </a:cubicBezTo>
                    <a:cubicBezTo>
                      <a:pt x="919156" y="490453"/>
                      <a:pt x="893875" y="492070"/>
                      <a:pt x="873335" y="480599"/>
                    </a:cubicBezTo>
                    <a:cubicBezTo>
                      <a:pt x="805114" y="445167"/>
                      <a:pt x="750829" y="389539"/>
                      <a:pt x="697142" y="335505"/>
                    </a:cubicBezTo>
                    <a:cubicBezTo>
                      <a:pt x="675029" y="315995"/>
                      <a:pt x="658301" y="291924"/>
                      <a:pt x="641306" y="268074"/>
                    </a:cubicBezTo>
                    <a:cubicBezTo>
                      <a:pt x="613123" y="232797"/>
                      <a:pt x="586999" y="195726"/>
                      <a:pt x="566925" y="155179"/>
                    </a:cubicBezTo>
                    <a:cubicBezTo>
                      <a:pt x="543416" y="105951"/>
                      <a:pt x="523187" y="54286"/>
                      <a:pt x="500409" y="4593"/>
                    </a:cubicBezTo>
                    <a:cubicBezTo>
                      <a:pt x="498061" y="208"/>
                      <a:pt x="491857" y="-1320"/>
                      <a:pt x="487669" y="1249"/>
                    </a:cubicBezTo>
                    <a:cubicBezTo>
                      <a:pt x="481399" y="4792"/>
                      <a:pt x="482795" y="12277"/>
                      <a:pt x="485719" y="17592"/>
                    </a:cubicBezTo>
                    <a:cubicBezTo>
                      <a:pt x="476901" y="57475"/>
                      <a:pt x="463895" y="97713"/>
                      <a:pt x="444751" y="133986"/>
                    </a:cubicBezTo>
                    <a:cubicBezTo>
                      <a:pt x="432609" y="155245"/>
                      <a:pt x="418096" y="175021"/>
                      <a:pt x="402364" y="193755"/>
                    </a:cubicBezTo>
                    <a:cubicBezTo>
                      <a:pt x="375732" y="225843"/>
                      <a:pt x="348722" y="257732"/>
                      <a:pt x="317835" y="285834"/>
                    </a:cubicBezTo>
                    <a:cubicBezTo>
                      <a:pt x="286018" y="314866"/>
                      <a:pt x="255507" y="344828"/>
                      <a:pt x="221164" y="371291"/>
                    </a:cubicBezTo>
                    <a:cubicBezTo>
                      <a:pt x="176983" y="406657"/>
                      <a:pt x="128990" y="436730"/>
                      <a:pt x="79957" y="464876"/>
                    </a:cubicBezTo>
                    <a:cubicBezTo>
                      <a:pt x="63583" y="474132"/>
                      <a:pt x="46787" y="482680"/>
                      <a:pt x="29571" y="490298"/>
                    </a:cubicBezTo>
                    <a:cubicBezTo>
                      <a:pt x="22459" y="493398"/>
                      <a:pt x="15324" y="496432"/>
                      <a:pt x="8079" y="499200"/>
                    </a:cubicBezTo>
                    <a:cubicBezTo>
                      <a:pt x="4778" y="500130"/>
                      <a:pt x="1986" y="502345"/>
                      <a:pt x="745" y="505578"/>
                    </a:cubicBezTo>
                    <a:cubicBezTo>
                      <a:pt x="-1493" y="510516"/>
                      <a:pt x="1543" y="516695"/>
                      <a:pt x="6750" y="518024"/>
                    </a:cubicBezTo>
                    <a:cubicBezTo>
                      <a:pt x="29970" y="521700"/>
                      <a:pt x="53944" y="517559"/>
                      <a:pt x="77098" y="522608"/>
                    </a:cubicBezTo>
                    <a:cubicBezTo>
                      <a:pt x="103886" y="528365"/>
                      <a:pt x="129345" y="539017"/>
                      <a:pt x="153828" y="551152"/>
                    </a:cubicBezTo>
                    <a:cubicBezTo>
                      <a:pt x="199162" y="574095"/>
                      <a:pt x="242523" y="601178"/>
                      <a:pt x="278794" y="637053"/>
                    </a:cubicBezTo>
                    <a:cubicBezTo>
                      <a:pt x="308418" y="663959"/>
                      <a:pt x="337644" y="691729"/>
                      <a:pt x="358981" y="725898"/>
                    </a:cubicBezTo>
                    <a:cubicBezTo>
                      <a:pt x="392106" y="775304"/>
                      <a:pt x="430282" y="821343"/>
                      <a:pt x="456561" y="875067"/>
                    </a:cubicBezTo>
                    <a:cubicBezTo>
                      <a:pt x="475239" y="910587"/>
                      <a:pt x="494405" y="945266"/>
                      <a:pt x="509671" y="982691"/>
                    </a:cubicBezTo>
                    <a:cubicBezTo>
                      <a:pt x="518224" y="1003640"/>
                      <a:pt x="525336" y="1025143"/>
                      <a:pt x="533379" y="1046247"/>
                    </a:cubicBezTo>
                    <a:cubicBezTo>
                      <a:pt x="536060" y="1052292"/>
                      <a:pt x="537168" y="1059401"/>
                      <a:pt x="541644" y="1064450"/>
                    </a:cubicBezTo>
                    <a:cubicBezTo>
                      <a:pt x="545300" y="1068325"/>
                      <a:pt x="551637" y="1068635"/>
                      <a:pt x="555802" y="1065424"/>
                    </a:cubicBezTo>
                    <a:cubicBezTo>
                      <a:pt x="563136" y="1058161"/>
                      <a:pt x="562161" y="1046513"/>
                      <a:pt x="565086" y="1037101"/>
                    </a:cubicBezTo>
                    <a:cubicBezTo>
                      <a:pt x="572464" y="1004681"/>
                      <a:pt x="579444" y="972083"/>
                      <a:pt x="589525" y="940372"/>
                    </a:cubicBezTo>
                    <a:cubicBezTo>
                      <a:pt x="597967" y="912292"/>
                      <a:pt x="606808" y="884345"/>
                      <a:pt x="617022" y="856885"/>
                    </a:cubicBezTo>
                    <a:cubicBezTo>
                      <a:pt x="633020" y="814766"/>
                      <a:pt x="645339" y="771096"/>
                      <a:pt x="665125" y="730504"/>
                    </a:cubicBezTo>
                    <a:cubicBezTo>
                      <a:pt x="702837" y="653551"/>
                      <a:pt x="792263" y="596616"/>
                      <a:pt x="865625" y="555759"/>
                    </a:cubicBezTo>
                    <a:cubicBezTo>
                      <a:pt x="884414" y="546502"/>
                      <a:pt x="904289" y="538375"/>
                      <a:pt x="923632" y="530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16928898" y="3743239"/>
                <a:ext cx="253171" cy="311414"/>
              </a:xfrm>
              <a:custGeom>
                <a:avLst/>
                <a:gdLst/>
                <a:ahLst/>
                <a:cxnLst/>
                <a:rect l="l" t="t" r="r" b="b"/>
                <a:pathLst>
                  <a:path w="253171" h="311414" extrusionOk="0">
                    <a:moveTo>
                      <a:pt x="209182" y="85982"/>
                    </a:moveTo>
                    <a:cubicBezTo>
                      <a:pt x="184876" y="68908"/>
                      <a:pt x="162962" y="47051"/>
                      <a:pt x="149535" y="20344"/>
                    </a:cubicBezTo>
                    <a:cubicBezTo>
                      <a:pt x="148183" y="17532"/>
                      <a:pt x="146034" y="11375"/>
                      <a:pt x="142135" y="10180"/>
                    </a:cubicBezTo>
                    <a:cubicBezTo>
                      <a:pt x="142644" y="7456"/>
                      <a:pt x="143398" y="4488"/>
                      <a:pt x="142312" y="1787"/>
                    </a:cubicBezTo>
                    <a:cubicBezTo>
                      <a:pt x="141736" y="37"/>
                      <a:pt x="139210" y="-760"/>
                      <a:pt x="138035" y="945"/>
                    </a:cubicBezTo>
                    <a:cubicBezTo>
                      <a:pt x="133028" y="9072"/>
                      <a:pt x="128840" y="18063"/>
                      <a:pt x="123988" y="26434"/>
                    </a:cubicBezTo>
                    <a:cubicBezTo>
                      <a:pt x="113751" y="45368"/>
                      <a:pt x="100435" y="62309"/>
                      <a:pt x="86210" y="78608"/>
                    </a:cubicBezTo>
                    <a:cubicBezTo>
                      <a:pt x="64607" y="104650"/>
                      <a:pt x="36933" y="124514"/>
                      <a:pt x="6157" y="138332"/>
                    </a:cubicBezTo>
                    <a:cubicBezTo>
                      <a:pt x="2168" y="140281"/>
                      <a:pt x="-446" y="144489"/>
                      <a:pt x="63" y="148984"/>
                    </a:cubicBezTo>
                    <a:cubicBezTo>
                      <a:pt x="551" y="155738"/>
                      <a:pt x="7486" y="158684"/>
                      <a:pt x="12781" y="161275"/>
                    </a:cubicBezTo>
                    <a:cubicBezTo>
                      <a:pt x="20448" y="164995"/>
                      <a:pt x="26940" y="168029"/>
                      <a:pt x="34784" y="171993"/>
                    </a:cubicBezTo>
                    <a:cubicBezTo>
                      <a:pt x="34739" y="171971"/>
                      <a:pt x="34651" y="171926"/>
                      <a:pt x="34562" y="171882"/>
                    </a:cubicBezTo>
                    <a:cubicBezTo>
                      <a:pt x="34274" y="171749"/>
                      <a:pt x="34008" y="171616"/>
                      <a:pt x="33720" y="171461"/>
                    </a:cubicBezTo>
                    <a:cubicBezTo>
                      <a:pt x="34119" y="171638"/>
                      <a:pt x="34495" y="171838"/>
                      <a:pt x="34872" y="172037"/>
                    </a:cubicBezTo>
                    <a:cubicBezTo>
                      <a:pt x="35204" y="172214"/>
                      <a:pt x="35559" y="172369"/>
                      <a:pt x="35891" y="172546"/>
                    </a:cubicBezTo>
                    <a:cubicBezTo>
                      <a:pt x="35271" y="172258"/>
                      <a:pt x="35160" y="172214"/>
                      <a:pt x="35049" y="172148"/>
                    </a:cubicBezTo>
                    <a:cubicBezTo>
                      <a:pt x="34983" y="172103"/>
                      <a:pt x="34894" y="172081"/>
                      <a:pt x="34828" y="172037"/>
                    </a:cubicBezTo>
                    <a:cubicBezTo>
                      <a:pt x="82466" y="196706"/>
                      <a:pt x="124032" y="241041"/>
                      <a:pt x="140805" y="292505"/>
                    </a:cubicBezTo>
                    <a:cubicBezTo>
                      <a:pt x="143530" y="298950"/>
                      <a:pt x="144173" y="310000"/>
                      <a:pt x="153058" y="311262"/>
                    </a:cubicBezTo>
                    <a:cubicBezTo>
                      <a:pt x="162032" y="312768"/>
                      <a:pt x="165488" y="302759"/>
                      <a:pt x="166818" y="295628"/>
                    </a:cubicBezTo>
                    <a:cubicBezTo>
                      <a:pt x="169277" y="285707"/>
                      <a:pt x="171471" y="275764"/>
                      <a:pt x="174019" y="265887"/>
                    </a:cubicBezTo>
                    <a:cubicBezTo>
                      <a:pt x="180466" y="240797"/>
                      <a:pt x="187534" y="215685"/>
                      <a:pt x="201117" y="193274"/>
                    </a:cubicBezTo>
                    <a:cubicBezTo>
                      <a:pt x="214987" y="167918"/>
                      <a:pt x="238341" y="149117"/>
                      <a:pt x="252610" y="124270"/>
                    </a:cubicBezTo>
                    <a:cubicBezTo>
                      <a:pt x="258127" y="104296"/>
                      <a:pt x="221479" y="96124"/>
                      <a:pt x="209182" y="8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17086366" y="4557324"/>
                <a:ext cx="44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4" h="88" extrusionOk="0">
                    <a:moveTo>
                      <a:pt x="0" y="0"/>
                    </a:moveTo>
                    <a:cubicBezTo>
                      <a:pt x="22" y="22"/>
                      <a:pt x="22" y="66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22" y="66"/>
                      <a:pt x="0" y="2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16910567" y="4534902"/>
                <a:ext cx="268185" cy="315571"/>
              </a:xfrm>
              <a:custGeom>
                <a:avLst/>
                <a:gdLst/>
                <a:ahLst/>
                <a:cxnLst/>
                <a:rect l="l" t="t" r="r" b="b"/>
                <a:pathLst>
                  <a:path w="268185" h="315571" extrusionOk="0">
                    <a:moveTo>
                      <a:pt x="259264" y="128385"/>
                    </a:moveTo>
                    <a:cubicBezTo>
                      <a:pt x="246257" y="116139"/>
                      <a:pt x="231412" y="106018"/>
                      <a:pt x="219425" y="92687"/>
                    </a:cubicBezTo>
                    <a:cubicBezTo>
                      <a:pt x="200570" y="72159"/>
                      <a:pt x="188162" y="47290"/>
                      <a:pt x="175842" y="22510"/>
                    </a:cubicBezTo>
                    <a:cubicBezTo>
                      <a:pt x="175864" y="22576"/>
                      <a:pt x="175887" y="22621"/>
                      <a:pt x="175909" y="22665"/>
                    </a:cubicBezTo>
                    <a:cubicBezTo>
                      <a:pt x="173228" y="17727"/>
                      <a:pt x="171455" y="12434"/>
                      <a:pt x="170414" y="6920"/>
                    </a:cubicBezTo>
                    <a:cubicBezTo>
                      <a:pt x="169904" y="4617"/>
                      <a:pt x="168109" y="2513"/>
                      <a:pt x="166093" y="1317"/>
                    </a:cubicBezTo>
                    <a:cubicBezTo>
                      <a:pt x="157851" y="-3400"/>
                      <a:pt x="149298" y="5436"/>
                      <a:pt x="152732" y="13829"/>
                    </a:cubicBezTo>
                    <a:cubicBezTo>
                      <a:pt x="114888" y="66423"/>
                      <a:pt x="75958" y="95965"/>
                      <a:pt x="13652" y="114965"/>
                    </a:cubicBezTo>
                    <a:cubicBezTo>
                      <a:pt x="-27205" y="127743"/>
                      <a:pt x="35477" y="161425"/>
                      <a:pt x="47863" y="173383"/>
                    </a:cubicBezTo>
                    <a:cubicBezTo>
                      <a:pt x="62974" y="185696"/>
                      <a:pt x="74828" y="201596"/>
                      <a:pt x="82229" y="219622"/>
                    </a:cubicBezTo>
                    <a:cubicBezTo>
                      <a:pt x="89696" y="237117"/>
                      <a:pt x="94504" y="254877"/>
                      <a:pt x="96586" y="274497"/>
                    </a:cubicBezTo>
                    <a:cubicBezTo>
                      <a:pt x="97539" y="283377"/>
                      <a:pt x="98204" y="292280"/>
                      <a:pt x="99112" y="301182"/>
                    </a:cubicBezTo>
                    <a:cubicBezTo>
                      <a:pt x="99400" y="306320"/>
                      <a:pt x="100619" y="311856"/>
                      <a:pt x="105538" y="314491"/>
                    </a:cubicBezTo>
                    <a:cubicBezTo>
                      <a:pt x="120826" y="320714"/>
                      <a:pt x="128160" y="298436"/>
                      <a:pt x="135539" y="288891"/>
                    </a:cubicBezTo>
                    <a:cubicBezTo>
                      <a:pt x="151026" y="263558"/>
                      <a:pt x="168109" y="239242"/>
                      <a:pt x="187652" y="216566"/>
                    </a:cubicBezTo>
                    <a:cubicBezTo>
                      <a:pt x="206751" y="191941"/>
                      <a:pt x="235112" y="177480"/>
                      <a:pt x="258909" y="158059"/>
                    </a:cubicBezTo>
                    <a:cubicBezTo>
                      <a:pt x="272137" y="149511"/>
                      <a:pt x="270276" y="137885"/>
                      <a:pt x="25926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24"/>
            <p:cNvSpPr/>
            <p:nvPr/>
          </p:nvSpPr>
          <p:spPr>
            <a:xfrm rot="533899">
              <a:off x="8040017" y="1874250"/>
              <a:ext cx="474133" cy="534908"/>
            </a:xfrm>
            <a:custGeom>
              <a:avLst/>
              <a:gdLst/>
              <a:ahLst/>
              <a:cxnLst/>
              <a:rect l="l" t="t" r="r" b="b"/>
              <a:pathLst>
                <a:path w="946316" h="1067616" extrusionOk="0">
                  <a:moveTo>
                    <a:pt x="541644" y="1064450"/>
                  </a:moveTo>
                  <a:cubicBezTo>
                    <a:pt x="537168" y="1059401"/>
                    <a:pt x="536060" y="1052292"/>
                    <a:pt x="533379" y="1046247"/>
                  </a:cubicBezTo>
                  <a:cubicBezTo>
                    <a:pt x="525336" y="1025143"/>
                    <a:pt x="518224" y="1003640"/>
                    <a:pt x="509671" y="982691"/>
                  </a:cubicBezTo>
                  <a:cubicBezTo>
                    <a:pt x="494405" y="945266"/>
                    <a:pt x="475239" y="910587"/>
                    <a:pt x="456561" y="875067"/>
                  </a:cubicBezTo>
                  <a:cubicBezTo>
                    <a:pt x="430282" y="821343"/>
                    <a:pt x="392106" y="775304"/>
                    <a:pt x="358981" y="725898"/>
                  </a:cubicBezTo>
                  <a:cubicBezTo>
                    <a:pt x="337644" y="691729"/>
                    <a:pt x="308418" y="663959"/>
                    <a:pt x="278794" y="637053"/>
                  </a:cubicBezTo>
                  <a:cubicBezTo>
                    <a:pt x="242523" y="601178"/>
                    <a:pt x="199162" y="574095"/>
                    <a:pt x="153828" y="551152"/>
                  </a:cubicBezTo>
                  <a:cubicBezTo>
                    <a:pt x="129345" y="539017"/>
                    <a:pt x="103886" y="528365"/>
                    <a:pt x="77098" y="522608"/>
                  </a:cubicBezTo>
                  <a:cubicBezTo>
                    <a:pt x="53944" y="517559"/>
                    <a:pt x="29970" y="521700"/>
                    <a:pt x="6750" y="518024"/>
                  </a:cubicBezTo>
                  <a:cubicBezTo>
                    <a:pt x="1543" y="516695"/>
                    <a:pt x="-1493" y="510516"/>
                    <a:pt x="745" y="505578"/>
                  </a:cubicBezTo>
                  <a:cubicBezTo>
                    <a:pt x="1986" y="502345"/>
                    <a:pt x="4778" y="500130"/>
                    <a:pt x="8079" y="499200"/>
                  </a:cubicBezTo>
                  <a:cubicBezTo>
                    <a:pt x="15324" y="496432"/>
                    <a:pt x="22459" y="493398"/>
                    <a:pt x="29571" y="490298"/>
                  </a:cubicBezTo>
                  <a:cubicBezTo>
                    <a:pt x="46787" y="482680"/>
                    <a:pt x="63583" y="474132"/>
                    <a:pt x="79957" y="464876"/>
                  </a:cubicBezTo>
                  <a:cubicBezTo>
                    <a:pt x="128990" y="436730"/>
                    <a:pt x="176983" y="406657"/>
                    <a:pt x="221164" y="371291"/>
                  </a:cubicBezTo>
                  <a:cubicBezTo>
                    <a:pt x="255507" y="344828"/>
                    <a:pt x="286018" y="314866"/>
                    <a:pt x="317835" y="285834"/>
                  </a:cubicBezTo>
                  <a:cubicBezTo>
                    <a:pt x="348722" y="257732"/>
                    <a:pt x="375732" y="225843"/>
                    <a:pt x="402364" y="193755"/>
                  </a:cubicBezTo>
                  <a:cubicBezTo>
                    <a:pt x="418096" y="175021"/>
                    <a:pt x="432609" y="155245"/>
                    <a:pt x="444751" y="133986"/>
                  </a:cubicBezTo>
                  <a:cubicBezTo>
                    <a:pt x="463895" y="97713"/>
                    <a:pt x="476901" y="57475"/>
                    <a:pt x="485719" y="17592"/>
                  </a:cubicBezTo>
                  <a:cubicBezTo>
                    <a:pt x="482795" y="12277"/>
                    <a:pt x="481399" y="4792"/>
                    <a:pt x="487669" y="1249"/>
                  </a:cubicBezTo>
                  <a:cubicBezTo>
                    <a:pt x="491857" y="-1320"/>
                    <a:pt x="498061" y="208"/>
                    <a:pt x="500409" y="4593"/>
                  </a:cubicBezTo>
                  <a:cubicBezTo>
                    <a:pt x="523187" y="54286"/>
                    <a:pt x="543416" y="105951"/>
                    <a:pt x="566925" y="155179"/>
                  </a:cubicBezTo>
                  <a:cubicBezTo>
                    <a:pt x="586999" y="195726"/>
                    <a:pt x="613123" y="232797"/>
                    <a:pt x="641306" y="268074"/>
                  </a:cubicBezTo>
                  <a:cubicBezTo>
                    <a:pt x="658301" y="291924"/>
                    <a:pt x="675029" y="315995"/>
                    <a:pt x="697142" y="335505"/>
                  </a:cubicBezTo>
                  <a:cubicBezTo>
                    <a:pt x="750829" y="389539"/>
                    <a:pt x="805114" y="445167"/>
                    <a:pt x="873335" y="480599"/>
                  </a:cubicBezTo>
                  <a:cubicBezTo>
                    <a:pt x="893875" y="492070"/>
                    <a:pt x="919156" y="490453"/>
                    <a:pt x="939319" y="502411"/>
                  </a:cubicBezTo>
                  <a:cubicBezTo>
                    <a:pt x="945767" y="505910"/>
                    <a:pt x="949135" y="515034"/>
                    <a:pt x="943330" y="520703"/>
                  </a:cubicBezTo>
                  <a:cubicBezTo>
                    <a:pt x="937591" y="525199"/>
                    <a:pt x="930190" y="527125"/>
                    <a:pt x="923632" y="530181"/>
                  </a:cubicBezTo>
                  <a:cubicBezTo>
                    <a:pt x="904289" y="538375"/>
                    <a:pt x="884414" y="546502"/>
                    <a:pt x="865625" y="555759"/>
                  </a:cubicBezTo>
                  <a:cubicBezTo>
                    <a:pt x="792263" y="596616"/>
                    <a:pt x="702837" y="653551"/>
                    <a:pt x="665125" y="730504"/>
                  </a:cubicBezTo>
                  <a:cubicBezTo>
                    <a:pt x="645339" y="771096"/>
                    <a:pt x="633020" y="814766"/>
                    <a:pt x="617022" y="856885"/>
                  </a:cubicBezTo>
                  <a:cubicBezTo>
                    <a:pt x="606808" y="884345"/>
                    <a:pt x="597967" y="912292"/>
                    <a:pt x="589525" y="940372"/>
                  </a:cubicBezTo>
                  <a:cubicBezTo>
                    <a:pt x="579444" y="972083"/>
                    <a:pt x="572464" y="1004681"/>
                    <a:pt x="565086" y="1037101"/>
                  </a:cubicBezTo>
                  <a:cubicBezTo>
                    <a:pt x="562161" y="1046513"/>
                    <a:pt x="563136" y="1058161"/>
                    <a:pt x="555802" y="1065424"/>
                  </a:cubicBezTo>
                  <a:cubicBezTo>
                    <a:pt x="551637" y="1068635"/>
                    <a:pt x="545300" y="1068325"/>
                    <a:pt x="541644" y="1064450"/>
                  </a:cubicBezTo>
                  <a:close/>
                  <a:moveTo>
                    <a:pt x="401124" y="753956"/>
                  </a:moveTo>
                  <a:cubicBezTo>
                    <a:pt x="436996" y="799574"/>
                    <a:pt x="465579" y="850021"/>
                    <a:pt x="491813" y="901663"/>
                  </a:cubicBezTo>
                  <a:cubicBezTo>
                    <a:pt x="514125" y="942764"/>
                    <a:pt x="532161" y="985902"/>
                    <a:pt x="547360" y="1030103"/>
                  </a:cubicBezTo>
                  <a:cubicBezTo>
                    <a:pt x="562006" y="959882"/>
                    <a:pt x="583676" y="891476"/>
                    <a:pt x="608824" y="824355"/>
                  </a:cubicBezTo>
                  <a:cubicBezTo>
                    <a:pt x="620168" y="792864"/>
                    <a:pt x="630206" y="760821"/>
                    <a:pt x="644298" y="730416"/>
                  </a:cubicBezTo>
                  <a:cubicBezTo>
                    <a:pt x="657503" y="699546"/>
                    <a:pt x="677710" y="672640"/>
                    <a:pt x="702216" y="649808"/>
                  </a:cubicBezTo>
                  <a:cubicBezTo>
                    <a:pt x="718302" y="633709"/>
                    <a:pt x="734809" y="617897"/>
                    <a:pt x="753443" y="604721"/>
                  </a:cubicBezTo>
                  <a:cubicBezTo>
                    <a:pt x="803651" y="567628"/>
                    <a:pt x="857560" y="535452"/>
                    <a:pt x="915966" y="513019"/>
                  </a:cubicBezTo>
                  <a:cubicBezTo>
                    <a:pt x="901209" y="509166"/>
                    <a:pt x="885921" y="506973"/>
                    <a:pt x="871917" y="500640"/>
                  </a:cubicBezTo>
                  <a:cubicBezTo>
                    <a:pt x="847101" y="488903"/>
                    <a:pt x="823460" y="474066"/>
                    <a:pt x="801768" y="457258"/>
                  </a:cubicBezTo>
                  <a:cubicBezTo>
                    <a:pt x="765940" y="428204"/>
                    <a:pt x="730887" y="398242"/>
                    <a:pt x="699579" y="364271"/>
                  </a:cubicBezTo>
                  <a:cubicBezTo>
                    <a:pt x="674786" y="340931"/>
                    <a:pt x="651100" y="316615"/>
                    <a:pt x="632510" y="287893"/>
                  </a:cubicBezTo>
                  <a:cubicBezTo>
                    <a:pt x="612591" y="260788"/>
                    <a:pt x="590766" y="235100"/>
                    <a:pt x="573904" y="205869"/>
                  </a:cubicBezTo>
                  <a:cubicBezTo>
                    <a:pt x="539938" y="152411"/>
                    <a:pt x="519930" y="91800"/>
                    <a:pt x="493053" y="34777"/>
                  </a:cubicBezTo>
                  <a:cubicBezTo>
                    <a:pt x="472425" y="139412"/>
                    <a:pt x="434381" y="182616"/>
                    <a:pt x="366381" y="260301"/>
                  </a:cubicBezTo>
                  <a:cubicBezTo>
                    <a:pt x="326587" y="302177"/>
                    <a:pt x="283780" y="341396"/>
                    <a:pt x="239621" y="378643"/>
                  </a:cubicBezTo>
                  <a:cubicBezTo>
                    <a:pt x="180616" y="426122"/>
                    <a:pt x="116449" y="467467"/>
                    <a:pt x="48715" y="501348"/>
                  </a:cubicBezTo>
                  <a:cubicBezTo>
                    <a:pt x="103820" y="501902"/>
                    <a:pt x="153939" y="529473"/>
                    <a:pt x="200934" y="555559"/>
                  </a:cubicBezTo>
                  <a:cubicBezTo>
                    <a:pt x="251718" y="583395"/>
                    <a:pt x="293573" y="624009"/>
                    <a:pt x="334409" y="664468"/>
                  </a:cubicBezTo>
                  <a:cubicBezTo>
                    <a:pt x="360842" y="691042"/>
                    <a:pt x="378989" y="724060"/>
                    <a:pt x="401124" y="753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 rot="533899">
              <a:off x="8491923" y="1906317"/>
              <a:ext cx="126846" cy="156028"/>
            </a:xfrm>
            <a:custGeom>
              <a:avLst/>
              <a:gdLst/>
              <a:ahLst/>
              <a:cxnLst/>
              <a:rect l="l" t="t" r="r" b="b"/>
              <a:pathLst>
                <a:path w="253171" h="311414" extrusionOk="0">
                  <a:moveTo>
                    <a:pt x="153058" y="311262"/>
                  </a:moveTo>
                  <a:cubicBezTo>
                    <a:pt x="144173" y="310000"/>
                    <a:pt x="143530" y="298950"/>
                    <a:pt x="140805" y="292505"/>
                  </a:cubicBezTo>
                  <a:cubicBezTo>
                    <a:pt x="124032" y="241041"/>
                    <a:pt x="82466" y="196706"/>
                    <a:pt x="34828" y="172037"/>
                  </a:cubicBezTo>
                  <a:cubicBezTo>
                    <a:pt x="34894" y="172081"/>
                    <a:pt x="34983" y="172103"/>
                    <a:pt x="35049" y="172148"/>
                  </a:cubicBezTo>
                  <a:cubicBezTo>
                    <a:pt x="35160" y="172214"/>
                    <a:pt x="35271" y="172258"/>
                    <a:pt x="35891" y="172546"/>
                  </a:cubicBezTo>
                  <a:cubicBezTo>
                    <a:pt x="35559" y="172369"/>
                    <a:pt x="35204" y="172214"/>
                    <a:pt x="34872" y="172037"/>
                  </a:cubicBezTo>
                  <a:cubicBezTo>
                    <a:pt x="34495" y="171838"/>
                    <a:pt x="34119" y="171638"/>
                    <a:pt x="33720" y="171461"/>
                  </a:cubicBezTo>
                  <a:cubicBezTo>
                    <a:pt x="34008" y="171616"/>
                    <a:pt x="34274" y="171749"/>
                    <a:pt x="34562" y="171882"/>
                  </a:cubicBezTo>
                  <a:cubicBezTo>
                    <a:pt x="34651" y="171926"/>
                    <a:pt x="34739" y="171971"/>
                    <a:pt x="34784" y="171993"/>
                  </a:cubicBezTo>
                  <a:cubicBezTo>
                    <a:pt x="26940" y="168029"/>
                    <a:pt x="20448" y="164995"/>
                    <a:pt x="12781" y="161275"/>
                  </a:cubicBezTo>
                  <a:cubicBezTo>
                    <a:pt x="7486" y="158684"/>
                    <a:pt x="551" y="155738"/>
                    <a:pt x="63" y="148984"/>
                  </a:cubicBezTo>
                  <a:cubicBezTo>
                    <a:pt x="-446" y="144489"/>
                    <a:pt x="2168" y="140281"/>
                    <a:pt x="6157" y="138332"/>
                  </a:cubicBezTo>
                  <a:cubicBezTo>
                    <a:pt x="36933" y="124514"/>
                    <a:pt x="64607" y="104650"/>
                    <a:pt x="86210" y="78608"/>
                  </a:cubicBezTo>
                  <a:cubicBezTo>
                    <a:pt x="100435" y="62309"/>
                    <a:pt x="113751" y="45368"/>
                    <a:pt x="123988" y="26434"/>
                  </a:cubicBezTo>
                  <a:cubicBezTo>
                    <a:pt x="128840" y="18063"/>
                    <a:pt x="133028" y="9072"/>
                    <a:pt x="138035" y="945"/>
                  </a:cubicBezTo>
                  <a:cubicBezTo>
                    <a:pt x="139210" y="-760"/>
                    <a:pt x="141736" y="37"/>
                    <a:pt x="142312" y="1787"/>
                  </a:cubicBezTo>
                  <a:cubicBezTo>
                    <a:pt x="143398" y="4488"/>
                    <a:pt x="142644" y="7456"/>
                    <a:pt x="142135" y="10180"/>
                  </a:cubicBezTo>
                  <a:cubicBezTo>
                    <a:pt x="146034" y="11375"/>
                    <a:pt x="148183" y="17532"/>
                    <a:pt x="149535" y="20344"/>
                  </a:cubicBezTo>
                  <a:cubicBezTo>
                    <a:pt x="162962" y="47051"/>
                    <a:pt x="184876" y="68908"/>
                    <a:pt x="209182" y="85982"/>
                  </a:cubicBezTo>
                  <a:cubicBezTo>
                    <a:pt x="221479" y="96124"/>
                    <a:pt x="258127" y="104296"/>
                    <a:pt x="252610" y="124270"/>
                  </a:cubicBezTo>
                  <a:cubicBezTo>
                    <a:pt x="238341" y="149117"/>
                    <a:pt x="214987" y="167918"/>
                    <a:pt x="201117" y="193274"/>
                  </a:cubicBezTo>
                  <a:cubicBezTo>
                    <a:pt x="187534" y="215685"/>
                    <a:pt x="180466" y="240797"/>
                    <a:pt x="174019" y="265887"/>
                  </a:cubicBezTo>
                  <a:cubicBezTo>
                    <a:pt x="171471" y="275764"/>
                    <a:pt x="169277" y="285707"/>
                    <a:pt x="166818" y="295628"/>
                  </a:cubicBezTo>
                  <a:cubicBezTo>
                    <a:pt x="165488" y="302759"/>
                    <a:pt x="162032" y="312768"/>
                    <a:pt x="153058" y="311262"/>
                  </a:cubicBezTo>
                  <a:close/>
                  <a:moveTo>
                    <a:pt x="33166" y="150889"/>
                  </a:moveTo>
                  <a:cubicBezTo>
                    <a:pt x="84681" y="174318"/>
                    <a:pt x="131699" y="219560"/>
                    <a:pt x="153102" y="272331"/>
                  </a:cubicBezTo>
                  <a:cubicBezTo>
                    <a:pt x="168989" y="200316"/>
                    <a:pt x="186537" y="175780"/>
                    <a:pt x="232934" y="120971"/>
                  </a:cubicBezTo>
                  <a:cubicBezTo>
                    <a:pt x="218222" y="111847"/>
                    <a:pt x="201936" y="105314"/>
                    <a:pt x="188509" y="94153"/>
                  </a:cubicBezTo>
                  <a:cubicBezTo>
                    <a:pt x="166795" y="77057"/>
                    <a:pt x="147098" y="56175"/>
                    <a:pt x="134180" y="31594"/>
                  </a:cubicBezTo>
                  <a:cubicBezTo>
                    <a:pt x="124209" y="55045"/>
                    <a:pt x="108234" y="75086"/>
                    <a:pt x="91949" y="94397"/>
                  </a:cubicBezTo>
                  <a:cubicBezTo>
                    <a:pt x="73691" y="116365"/>
                    <a:pt x="51158" y="134280"/>
                    <a:pt x="25832" y="147456"/>
                  </a:cubicBezTo>
                  <a:cubicBezTo>
                    <a:pt x="28291" y="148608"/>
                    <a:pt x="30729" y="149737"/>
                    <a:pt x="33166" y="150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 rot="533899">
              <a:off x="8422553" y="2296736"/>
              <a:ext cx="134369" cy="158111"/>
            </a:xfrm>
            <a:custGeom>
              <a:avLst/>
              <a:gdLst/>
              <a:ahLst/>
              <a:cxnLst/>
              <a:rect l="l" t="t" r="r" b="b"/>
              <a:pathLst>
                <a:path w="268185" h="315571" extrusionOk="0">
                  <a:moveTo>
                    <a:pt x="105538" y="314491"/>
                  </a:moveTo>
                  <a:cubicBezTo>
                    <a:pt x="100619" y="311856"/>
                    <a:pt x="99400" y="306320"/>
                    <a:pt x="99112" y="301182"/>
                  </a:cubicBezTo>
                  <a:cubicBezTo>
                    <a:pt x="98204" y="292280"/>
                    <a:pt x="97539" y="283377"/>
                    <a:pt x="96586" y="274497"/>
                  </a:cubicBezTo>
                  <a:cubicBezTo>
                    <a:pt x="94504" y="254877"/>
                    <a:pt x="89696" y="237117"/>
                    <a:pt x="82229" y="219622"/>
                  </a:cubicBezTo>
                  <a:cubicBezTo>
                    <a:pt x="74828" y="201596"/>
                    <a:pt x="62974" y="185696"/>
                    <a:pt x="47863" y="173383"/>
                  </a:cubicBezTo>
                  <a:cubicBezTo>
                    <a:pt x="35477" y="161425"/>
                    <a:pt x="-27205" y="127743"/>
                    <a:pt x="13652" y="114965"/>
                  </a:cubicBezTo>
                  <a:cubicBezTo>
                    <a:pt x="75958" y="95965"/>
                    <a:pt x="114888" y="66423"/>
                    <a:pt x="152732" y="13829"/>
                  </a:cubicBezTo>
                  <a:cubicBezTo>
                    <a:pt x="149298" y="5436"/>
                    <a:pt x="157851" y="-3400"/>
                    <a:pt x="166093" y="1317"/>
                  </a:cubicBezTo>
                  <a:cubicBezTo>
                    <a:pt x="168109" y="2513"/>
                    <a:pt x="169904" y="4617"/>
                    <a:pt x="170414" y="6920"/>
                  </a:cubicBezTo>
                  <a:cubicBezTo>
                    <a:pt x="171455" y="12434"/>
                    <a:pt x="173228" y="17727"/>
                    <a:pt x="175909" y="22665"/>
                  </a:cubicBezTo>
                  <a:cubicBezTo>
                    <a:pt x="175887" y="22621"/>
                    <a:pt x="175864" y="22576"/>
                    <a:pt x="175842" y="22510"/>
                  </a:cubicBezTo>
                  <a:cubicBezTo>
                    <a:pt x="175820" y="22488"/>
                    <a:pt x="175798" y="22444"/>
                    <a:pt x="175798" y="22421"/>
                  </a:cubicBezTo>
                  <a:cubicBezTo>
                    <a:pt x="188139" y="47224"/>
                    <a:pt x="200547" y="72137"/>
                    <a:pt x="219425" y="92687"/>
                  </a:cubicBezTo>
                  <a:cubicBezTo>
                    <a:pt x="231412" y="106018"/>
                    <a:pt x="246257" y="116139"/>
                    <a:pt x="259264" y="128385"/>
                  </a:cubicBezTo>
                  <a:cubicBezTo>
                    <a:pt x="270276" y="137885"/>
                    <a:pt x="272137" y="149511"/>
                    <a:pt x="258909" y="158059"/>
                  </a:cubicBezTo>
                  <a:cubicBezTo>
                    <a:pt x="235112" y="177480"/>
                    <a:pt x="206751" y="191941"/>
                    <a:pt x="187652" y="216566"/>
                  </a:cubicBezTo>
                  <a:cubicBezTo>
                    <a:pt x="168109" y="239242"/>
                    <a:pt x="151026" y="263558"/>
                    <a:pt x="135539" y="288891"/>
                  </a:cubicBezTo>
                  <a:cubicBezTo>
                    <a:pt x="128160" y="298436"/>
                    <a:pt x="120826" y="320714"/>
                    <a:pt x="105538" y="314491"/>
                  </a:cubicBezTo>
                  <a:close/>
                  <a:moveTo>
                    <a:pt x="115708" y="278749"/>
                  </a:moveTo>
                  <a:cubicBezTo>
                    <a:pt x="115885" y="280676"/>
                    <a:pt x="116062" y="282602"/>
                    <a:pt x="116218" y="284529"/>
                  </a:cubicBezTo>
                  <a:cubicBezTo>
                    <a:pt x="137976" y="249097"/>
                    <a:pt x="161706" y="214285"/>
                    <a:pt x="191596" y="185164"/>
                  </a:cubicBezTo>
                  <a:cubicBezTo>
                    <a:pt x="208679" y="169154"/>
                    <a:pt x="229750" y="158369"/>
                    <a:pt x="247520" y="143178"/>
                  </a:cubicBezTo>
                  <a:cubicBezTo>
                    <a:pt x="232564" y="128894"/>
                    <a:pt x="214927" y="117357"/>
                    <a:pt x="201899" y="101102"/>
                  </a:cubicBezTo>
                  <a:cubicBezTo>
                    <a:pt x="182312" y="78980"/>
                    <a:pt x="169594" y="51941"/>
                    <a:pt x="156566" y="25677"/>
                  </a:cubicBezTo>
                  <a:cubicBezTo>
                    <a:pt x="125546" y="78293"/>
                    <a:pt x="77952" y="110315"/>
                    <a:pt x="21009" y="129846"/>
                  </a:cubicBezTo>
                  <a:cubicBezTo>
                    <a:pt x="38468" y="145370"/>
                    <a:pt x="59606" y="156620"/>
                    <a:pt x="75138" y="174358"/>
                  </a:cubicBezTo>
                  <a:cubicBezTo>
                    <a:pt x="100575" y="202792"/>
                    <a:pt x="112229" y="241523"/>
                    <a:pt x="115708" y="278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 rot="533899">
              <a:off x="8064513" y="1892292"/>
              <a:ext cx="434507" cy="498688"/>
            </a:xfrm>
            <a:custGeom>
              <a:avLst/>
              <a:gdLst/>
              <a:ahLst/>
              <a:cxnLst/>
              <a:rect l="l" t="t" r="r" b="b"/>
              <a:pathLst>
                <a:path w="867228" h="995326" extrusionOk="0">
                  <a:moveTo>
                    <a:pt x="823180" y="465863"/>
                  </a:moveTo>
                  <a:cubicBezTo>
                    <a:pt x="837183" y="472197"/>
                    <a:pt x="852472" y="474389"/>
                    <a:pt x="867228" y="478242"/>
                  </a:cubicBezTo>
                  <a:cubicBezTo>
                    <a:pt x="808844" y="500675"/>
                    <a:pt x="754936" y="532829"/>
                    <a:pt x="704706" y="569944"/>
                  </a:cubicBezTo>
                  <a:cubicBezTo>
                    <a:pt x="686094" y="583098"/>
                    <a:pt x="669565" y="598910"/>
                    <a:pt x="653479" y="615031"/>
                  </a:cubicBezTo>
                  <a:cubicBezTo>
                    <a:pt x="628973" y="637841"/>
                    <a:pt x="608766" y="664747"/>
                    <a:pt x="595560" y="695639"/>
                  </a:cubicBezTo>
                  <a:cubicBezTo>
                    <a:pt x="581468" y="726022"/>
                    <a:pt x="571431" y="758088"/>
                    <a:pt x="560087" y="789578"/>
                  </a:cubicBezTo>
                  <a:cubicBezTo>
                    <a:pt x="534938" y="856699"/>
                    <a:pt x="513269" y="925105"/>
                    <a:pt x="498623" y="995326"/>
                  </a:cubicBezTo>
                  <a:cubicBezTo>
                    <a:pt x="483401" y="951125"/>
                    <a:pt x="465365" y="908009"/>
                    <a:pt x="443053" y="866908"/>
                  </a:cubicBezTo>
                  <a:cubicBezTo>
                    <a:pt x="416841" y="815266"/>
                    <a:pt x="388259" y="764820"/>
                    <a:pt x="352364" y="719201"/>
                  </a:cubicBezTo>
                  <a:cubicBezTo>
                    <a:pt x="330229" y="689283"/>
                    <a:pt x="312083" y="656288"/>
                    <a:pt x="285693" y="629691"/>
                  </a:cubicBezTo>
                  <a:cubicBezTo>
                    <a:pt x="244858" y="589255"/>
                    <a:pt x="203003" y="548641"/>
                    <a:pt x="152219" y="520783"/>
                  </a:cubicBezTo>
                  <a:cubicBezTo>
                    <a:pt x="105246" y="494674"/>
                    <a:pt x="55105" y="467103"/>
                    <a:pt x="0" y="466572"/>
                  </a:cubicBezTo>
                  <a:cubicBezTo>
                    <a:pt x="67734" y="432712"/>
                    <a:pt x="131923" y="391368"/>
                    <a:pt x="190905" y="343867"/>
                  </a:cubicBezTo>
                  <a:cubicBezTo>
                    <a:pt x="235087" y="306619"/>
                    <a:pt x="277872" y="267378"/>
                    <a:pt x="317666" y="225524"/>
                  </a:cubicBezTo>
                  <a:cubicBezTo>
                    <a:pt x="385666" y="147840"/>
                    <a:pt x="423710" y="104635"/>
                    <a:pt x="444360" y="0"/>
                  </a:cubicBezTo>
                  <a:cubicBezTo>
                    <a:pt x="471237" y="57045"/>
                    <a:pt x="491223" y="117634"/>
                    <a:pt x="525189" y="171114"/>
                  </a:cubicBezTo>
                  <a:cubicBezTo>
                    <a:pt x="542051" y="200345"/>
                    <a:pt x="563876" y="226033"/>
                    <a:pt x="583795" y="253139"/>
                  </a:cubicBezTo>
                  <a:cubicBezTo>
                    <a:pt x="602385" y="281839"/>
                    <a:pt x="626071" y="306154"/>
                    <a:pt x="650864" y="329517"/>
                  </a:cubicBezTo>
                  <a:cubicBezTo>
                    <a:pt x="682172" y="363487"/>
                    <a:pt x="717225" y="393449"/>
                    <a:pt x="753053" y="422503"/>
                  </a:cubicBezTo>
                  <a:cubicBezTo>
                    <a:pt x="774745" y="439289"/>
                    <a:pt x="798364" y="454126"/>
                    <a:pt x="823180" y="465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 rot="533899">
              <a:off x="8505181" y="1922320"/>
              <a:ext cx="103753" cy="120605"/>
            </a:xfrm>
            <a:custGeom>
              <a:avLst/>
              <a:gdLst/>
              <a:ahLst/>
              <a:cxnLst/>
              <a:rect l="l" t="t" r="r" b="b"/>
              <a:pathLst>
                <a:path w="207080" h="240715" extrusionOk="0">
                  <a:moveTo>
                    <a:pt x="162655" y="62559"/>
                  </a:moveTo>
                  <a:cubicBezTo>
                    <a:pt x="176082" y="73721"/>
                    <a:pt x="192368" y="80231"/>
                    <a:pt x="207080" y="89377"/>
                  </a:cubicBezTo>
                  <a:cubicBezTo>
                    <a:pt x="160683" y="144186"/>
                    <a:pt x="143135" y="168722"/>
                    <a:pt x="127270" y="240716"/>
                  </a:cubicBezTo>
                  <a:cubicBezTo>
                    <a:pt x="105867" y="187966"/>
                    <a:pt x="58849" y="142724"/>
                    <a:pt x="7312" y="119295"/>
                  </a:cubicBezTo>
                  <a:cubicBezTo>
                    <a:pt x="4897" y="118143"/>
                    <a:pt x="2437" y="117014"/>
                    <a:pt x="0" y="115862"/>
                  </a:cubicBezTo>
                  <a:cubicBezTo>
                    <a:pt x="25326" y="102686"/>
                    <a:pt x="47859" y="84793"/>
                    <a:pt x="66117" y="62803"/>
                  </a:cubicBezTo>
                  <a:cubicBezTo>
                    <a:pt x="82402" y="43471"/>
                    <a:pt x="98400" y="23429"/>
                    <a:pt x="108348" y="0"/>
                  </a:cubicBezTo>
                  <a:cubicBezTo>
                    <a:pt x="121244" y="24603"/>
                    <a:pt x="140963" y="45464"/>
                    <a:pt x="162655" y="62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 rot="533899">
              <a:off x="8433309" y="2309577"/>
              <a:ext cx="113489" cy="129693"/>
            </a:xfrm>
            <a:custGeom>
              <a:avLst/>
              <a:gdLst/>
              <a:ahLst/>
              <a:cxnLst/>
              <a:rect l="l" t="t" r="r" b="b"/>
              <a:pathLst>
                <a:path w="226511" h="258852" extrusionOk="0">
                  <a:moveTo>
                    <a:pt x="180890" y="75404"/>
                  </a:moveTo>
                  <a:cubicBezTo>
                    <a:pt x="193941" y="91636"/>
                    <a:pt x="211556" y="103195"/>
                    <a:pt x="226512" y="117457"/>
                  </a:cubicBezTo>
                  <a:cubicBezTo>
                    <a:pt x="208742" y="132670"/>
                    <a:pt x="187671" y="143455"/>
                    <a:pt x="170587" y="159466"/>
                  </a:cubicBezTo>
                  <a:cubicBezTo>
                    <a:pt x="140697" y="188586"/>
                    <a:pt x="116967" y="223398"/>
                    <a:pt x="95209" y="258852"/>
                  </a:cubicBezTo>
                  <a:cubicBezTo>
                    <a:pt x="95054" y="256926"/>
                    <a:pt x="94877" y="254999"/>
                    <a:pt x="94699" y="253072"/>
                  </a:cubicBezTo>
                  <a:cubicBezTo>
                    <a:pt x="91221" y="215847"/>
                    <a:pt x="79588" y="177115"/>
                    <a:pt x="54130" y="148659"/>
                  </a:cubicBezTo>
                  <a:cubicBezTo>
                    <a:pt x="38598" y="130921"/>
                    <a:pt x="17460" y="119671"/>
                    <a:pt x="0" y="104148"/>
                  </a:cubicBezTo>
                  <a:cubicBezTo>
                    <a:pt x="56922" y="84616"/>
                    <a:pt x="104515" y="52594"/>
                    <a:pt x="135557" y="0"/>
                  </a:cubicBezTo>
                  <a:cubicBezTo>
                    <a:pt x="148585" y="26242"/>
                    <a:pt x="161304" y="53281"/>
                    <a:pt x="180890" y="75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35" y="362194"/>
            <a:ext cx="735535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0"/>
          <p:cNvSpPr txBox="1"/>
          <p:nvPr/>
        </p:nvSpPr>
        <p:spPr>
          <a:xfrm>
            <a:off x="2205525" y="2459788"/>
            <a:ext cx="4605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123,456,789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5317" y="26083"/>
            <a:ext cx="57759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Пример веб-</a:t>
            </a:r>
            <a:r>
              <a:rPr lang="ru-RU" sz="44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квеста</a:t>
            </a:r>
            <a:endParaRPr lang="ru-RU" sz="4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19" y="761488"/>
            <a:ext cx="856441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2"/>
          <p:cNvSpPr txBox="1"/>
          <p:nvPr/>
        </p:nvSpPr>
        <p:spPr>
          <a:xfrm>
            <a:off x="4230117" y="186568"/>
            <a:ext cx="4861993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Образовательный веб-</a:t>
            </a:r>
            <a:r>
              <a:rPr lang="ru-RU" sz="2400" b="1" i="1" dirty="0" err="1">
                <a:solidFill>
                  <a:srgbClr val="002060"/>
                </a:solidFill>
              </a:rPr>
              <a:t>квест</a:t>
            </a:r>
            <a:r>
              <a:rPr lang="ru-RU" sz="2400" b="1" i="1" dirty="0">
                <a:solidFill>
                  <a:srgbClr val="002060"/>
                </a:solidFill>
              </a:rPr>
              <a:t>  </a:t>
            </a:r>
            <a:r>
              <a:rPr lang="ru-RU" sz="2400" dirty="0"/>
              <a:t>- (</a:t>
            </a:r>
            <a:r>
              <a:rPr lang="ru-RU" sz="2400" dirty="0" err="1"/>
              <a:t>webquest</a:t>
            </a:r>
            <a:r>
              <a:rPr lang="ru-RU" sz="2400" dirty="0"/>
              <a:t>)  - проблемное задание c элементами ролевой игры, для выполнения которого используются информационные ресурсы Интернета. 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b="1" i="1" dirty="0">
                <a:solidFill>
                  <a:srgbClr val="002060"/>
                </a:solidFill>
              </a:rPr>
              <a:t>Веб  – </a:t>
            </a:r>
            <a:r>
              <a:rPr lang="ru-RU" sz="2400" b="1" i="1" dirty="0" err="1">
                <a:solidFill>
                  <a:srgbClr val="002060"/>
                </a:solidFill>
              </a:rPr>
              <a:t>квест</a:t>
            </a:r>
            <a:r>
              <a:rPr lang="ru-RU" sz="2400" b="1" i="1" dirty="0">
                <a:solidFill>
                  <a:srgbClr val="002060"/>
                </a:solidFill>
              </a:rPr>
              <a:t>  </a:t>
            </a:r>
            <a:r>
              <a:rPr lang="ru-RU" sz="2400" dirty="0"/>
              <a:t>- это сайт или задание в сети Интернет, с которым работают учащиеся, выполняя ту или иную учебную задачу. </a:t>
            </a:r>
          </a:p>
        </p:txBody>
      </p:sp>
      <p:grpSp>
        <p:nvGrpSpPr>
          <p:cNvPr id="879" name="Google Shape;879;p22"/>
          <p:cNvGrpSpPr/>
          <p:nvPr/>
        </p:nvGrpSpPr>
        <p:grpSpPr>
          <a:xfrm>
            <a:off x="152564" y="2653973"/>
            <a:ext cx="1390544" cy="517058"/>
            <a:chOff x="152564" y="2653973"/>
            <a:chExt cx="1390544" cy="517058"/>
          </a:xfrm>
        </p:grpSpPr>
        <p:grpSp>
          <p:nvGrpSpPr>
            <p:cNvPr id="880" name="Google Shape;880;p22"/>
            <p:cNvGrpSpPr/>
            <p:nvPr/>
          </p:nvGrpSpPr>
          <p:grpSpPr>
            <a:xfrm>
              <a:off x="152564" y="2653973"/>
              <a:ext cx="1390544" cy="517058"/>
              <a:chOff x="305128" y="5307947"/>
              <a:chExt cx="2781089" cy="1034117"/>
            </a:xfrm>
          </p:grpSpPr>
          <p:sp>
            <p:nvSpPr>
              <p:cNvPr id="881" name="Google Shape;881;p22"/>
              <p:cNvSpPr/>
              <p:nvPr/>
            </p:nvSpPr>
            <p:spPr>
              <a:xfrm>
                <a:off x="305128" y="5734897"/>
                <a:ext cx="533086" cy="581361"/>
              </a:xfrm>
              <a:custGeom>
                <a:avLst/>
                <a:gdLst/>
                <a:ahLst/>
                <a:cxnLst/>
                <a:rect l="l" t="t" r="r" b="b"/>
                <a:pathLst>
                  <a:path w="533086" h="581361" extrusionOk="0">
                    <a:moveTo>
                      <a:pt x="514441" y="510752"/>
                    </a:moveTo>
                    <a:cubicBezTo>
                      <a:pt x="506765" y="501445"/>
                      <a:pt x="502816" y="489852"/>
                      <a:pt x="500035" y="478316"/>
                    </a:cubicBezTo>
                    <a:cubicBezTo>
                      <a:pt x="490190" y="414726"/>
                      <a:pt x="498644" y="349687"/>
                      <a:pt x="502927" y="285875"/>
                    </a:cubicBezTo>
                    <a:cubicBezTo>
                      <a:pt x="506710" y="228471"/>
                      <a:pt x="512161" y="171346"/>
                      <a:pt x="521227" y="114556"/>
                    </a:cubicBezTo>
                    <a:cubicBezTo>
                      <a:pt x="524231" y="94994"/>
                      <a:pt x="528180" y="75599"/>
                      <a:pt x="529571" y="55815"/>
                    </a:cubicBezTo>
                    <a:cubicBezTo>
                      <a:pt x="530294" y="47343"/>
                      <a:pt x="530794" y="38036"/>
                      <a:pt x="526067" y="30568"/>
                    </a:cubicBezTo>
                    <a:cubicBezTo>
                      <a:pt x="513551" y="13013"/>
                      <a:pt x="491469" y="5377"/>
                      <a:pt x="471167" y="1086"/>
                    </a:cubicBezTo>
                    <a:cubicBezTo>
                      <a:pt x="437626" y="-7106"/>
                      <a:pt x="426390" y="33912"/>
                      <a:pt x="418993" y="58713"/>
                    </a:cubicBezTo>
                    <a:cubicBezTo>
                      <a:pt x="405810" y="24772"/>
                      <a:pt x="371713" y="7495"/>
                      <a:pt x="337171" y="3538"/>
                    </a:cubicBezTo>
                    <a:cubicBezTo>
                      <a:pt x="304910" y="-1255"/>
                      <a:pt x="271648" y="-1756"/>
                      <a:pt x="239665" y="5656"/>
                    </a:cubicBezTo>
                    <a:cubicBezTo>
                      <a:pt x="191606" y="16301"/>
                      <a:pt x="149389" y="46786"/>
                      <a:pt x="114569" y="80727"/>
                    </a:cubicBezTo>
                    <a:cubicBezTo>
                      <a:pt x="86702" y="111379"/>
                      <a:pt x="64786" y="146769"/>
                      <a:pt x="42815" y="181879"/>
                    </a:cubicBezTo>
                    <a:cubicBezTo>
                      <a:pt x="10053" y="237555"/>
                      <a:pt x="-737" y="303597"/>
                      <a:pt x="153" y="367521"/>
                    </a:cubicBezTo>
                    <a:cubicBezTo>
                      <a:pt x="-1516" y="409041"/>
                      <a:pt x="10554" y="449893"/>
                      <a:pt x="33860" y="484223"/>
                    </a:cubicBezTo>
                    <a:cubicBezTo>
                      <a:pt x="69848" y="539063"/>
                      <a:pt x="104390" y="579803"/>
                      <a:pt x="174864" y="580583"/>
                    </a:cubicBezTo>
                    <a:cubicBezTo>
                      <a:pt x="239943" y="585711"/>
                      <a:pt x="290059" y="565369"/>
                      <a:pt x="338951" y="523570"/>
                    </a:cubicBezTo>
                    <a:cubicBezTo>
                      <a:pt x="362369" y="506293"/>
                      <a:pt x="381781" y="483165"/>
                      <a:pt x="395242" y="457305"/>
                    </a:cubicBezTo>
                    <a:cubicBezTo>
                      <a:pt x="392516" y="497209"/>
                      <a:pt x="396465" y="538562"/>
                      <a:pt x="430340" y="564979"/>
                    </a:cubicBezTo>
                    <a:cubicBezTo>
                      <a:pt x="464325" y="590504"/>
                      <a:pt x="479121" y="581642"/>
                      <a:pt x="510937" y="559907"/>
                    </a:cubicBezTo>
                    <a:cubicBezTo>
                      <a:pt x="520226" y="553442"/>
                      <a:pt x="536468" y="547423"/>
                      <a:pt x="532463" y="533267"/>
                    </a:cubicBezTo>
                    <a:cubicBezTo>
                      <a:pt x="529793" y="523570"/>
                      <a:pt x="520727" y="517997"/>
                      <a:pt x="514441" y="510752"/>
                    </a:cubicBezTo>
                    <a:close/>
                    <a:moveTo>
                      <a:pt x="369878" y="272388"/>
                    </a:moveTo>
                    <a:cubicBezTo>
                      <a:pt x="356695" y="326726"/>
                      <a:pt x="340286" y="383182"/>
                      <a:pt x="300961" y="424758"/>
                    </a:cubicBezTo>
                    <a:cubicBezTo>
                      <a:pt x="275263" y="457194"/>
                      <a:pt x="242112" y="477591"/>
                      <a:pt x="200117" y="480991"/>
                    </a:cubicBezTo>
                    <a:cubicBezTo>
                      <a:pt x="100385" y="485784"/>
                      <a:pt x="117461" y="351025"/>
                      <a:pt x="127918" y="284927"/>
                    </a:cubicBezTo>
                    <a:cubicBezTo>
                      <a:pt x="134426" y="249036"/>
                      <a:pt x="151614" y="216656"/>
                      <a:pt x="171972" y="186840"/>
                    </a:cubicBezTo>
                    <a:cubicBezTo>
                      <a:pt x="209350" y="126426"/>
                      <a:pt x="265418" y="81451"/>
                      <a:pt x="339619" y="105527"/>
                    </a:cubicBezTo>
                    <a:cubicBezTo>
                      <a:pt x="366373" y="122302"/>
                      <a:pt x="372103" y="133337"/>
                      <a:pt x="374439" y="164937"/>
                    </a:cubicBezTo>
                    <a:cubicBezTo>
                      <a:pt x="380057" y="200661"/>
                      <a:pt x="377109" y="237109"/>
                      <a:pt x="369878" y="272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860287" y="5583098"/>
                <a:ext cx="182196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182196" h="273054" extrusionOk="0">
                    <a:moveTo>
                      <a:pt x="166199" y="238434"/>
                    </a:moveTo>
                    <a:cubicBezTo>
                      <a:pt x="173819" y="210066"/>
                      <a:pt x="135829" y="208506"/>
                      <a:pt x="117084" y="203991"/>
                    </a:cubicBezTo>
                    <a:cubicBezTo>
                      <a:pt x="131379" y="183036"/>
                      <a:pt x="149624" y="164868"/>
                      <a:pt x="161582" y="142241"/>
                    </a:cubicBezTo>
                    <a:cubicBezTo>
                      <a:pt x="175377" y="116103"/>
                      <a:pt x="183609" y="86286"/>
                      <a:pt x="181996" y="56581"/>
                    </a:cubicBezTo>
                    <a:cubicBezTo>
                      <a:pt x="180494" y="23644"/>
                      <a:pt x="144395" y="-7956"/>
                      <a:pt x="111578" y="1797"/>
                    </a:cubicBezTo>
                    <a:cubicBezTo>
                      <a:pt x="107295" y="2912"/>
                      <a:pt x="101565" y="1630"/>
                      <a:pt x="98506" y="5420"/>
                    </a:cubicBezTo>
                    <a:cubicBezTo>
                      <a:pt x="61739" y="7928"/>
                      <a:pt x="27698" y="31112"/>
                      <a:pt x="8508" y="62099"/>
                    </a:cubicBezTo>
                    <a:cubicBezTo>
                      <a:pt x="4114" y="71183"/>
                      <a:pt x="-2894" y="81493"/>
                      <a:pt x="1277" y="91859"/>
                    </a:cubicBezTo>
                    <a:cubicBezTo>
                      <a:pt x="9398" y="107687"/>
                      <a:pt x="28811" y="117552"/>
                      <a:pt x="46221" y="117385"/>
                    </a:cubicBezTo>
                    <a:cubicBezTo>
                      <a:pt x="65744" y="113372"/>
                      <a:pt x="72141" y="89965"/>
                      <a:pt x="88717" y="80880"/>
                    </a:cubicBezTo>
                    <a:cubicBezTo>
                      <a:pt x="96559" y="75530"/>
                      <a:pt x="107128" y="78985"/>
                      <a:pt x="109964" y="88125"/>
                    </a:cubicBezTo>
                    <a:cubicBezTo>
                      <a:pt x="112801" y="97711"/>
                      <a:pt x="108574" y="107687"/>
                      <a:pt x="104680" y="116381"/>
                    </a:cubicBezTo>
                    <a:cubicBezTo>
                      <a:pt x="89384" y="148650"/>
                      <a:pt x="49947" y="156285"/>
                      <a:pt x="27531" y="181643"/>
                    </a:cubicBezTo>
                    <a:cubicBezTo>
                      <a:pt x="19244" y="193180"/>
                      <a:pt x="20189" y="208450"/>
                      <a:pt x="18576" y="221993"/>
                    </a:cubicBezTo>
                    <a:cubicBezTo>
                      <a:pt x="17464" y="233919"/>
                      <a:pt x="15183" y="248577"/>
                      <a:pt x="27587" y="255376"/>
                    </a:cubicBezTo>
                    <a:cubicBezTo>
                      <a:pt x="42883" y="264126"/>
                      <a:pt x="61183" y="265631"/>
                      <a:pt x="78426" y="267247"/>
                    </a:cubicBezTo>
                    <a:cubicBezTo>
                      <a:pt x="98784" y="269922"/>
                      <a:pt x="118642" y="271371"/>
                      <a:pt x="139222" y="272987"/>
                    </a:cubicBezTo>
                    <a:cubicBezTo>
                      <a:pt x="157911" y="274436"/>
                      <a:pt x="161916" y="252255"/>
                      <a:pt x="166199" y="2384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983937" y="5797354"/>
                <a:ext cx="389935" cy="426569"/>
              </a:xfrm>
              <a:custGeom>
                <a:avLst/>
                <a:gdLst/>
                <a:ahLst/>
                <a:cxnLst/>
                <a:rect l="l" t="t" r="r" b="b"/>
                <a:pathLst>
                  <a:path w="389935" h="426569" extrusionOk="0">
                    <a:moveTo>
                      <a:pt x="381126" y="182957"/>
                    </a:moveTo>
                    <a:cubicBezTo>
                      <a:pt x="375285" y="179334"/>
                      <a:pt x="368221" y="179055"/>
                      <a:pt x="361546" y="178164"/>
                    </a:cubicBezTo>
                    <a:cubicBezTo>
                      <a:pt x="337629" y="175266"/>
                      <a:pt x="313599" y="173092"/>
                      <a:pt x="290015" y="167798"/>
                    </a:cubicBezTo>
                    <a:cubicBezTo>
                      <a:pt x="284564" y="127392"/>
                      <a:pt x="292240" y="87488"/>
                      <a:pt x="294632" y="46526"/>
                    </a:cubicBezTo>
                    <a:cubicBezTo>
                      <a:pt x="294743" y="36828"/>
                      <a:pt x="298359" y="25961"/>
                      <a:pt x="293130" y="17099"/>
                    </a:cubicBezTo>
                    <a:cubicBezTo>
                      <a:pt x="280893" y="-3967"/>
                      <a:pt x="218373" y="-289"/>
                      <a:pt x="195735" y="1272"/>
                    </a:cubicBezTo>
                    <a:cubicBezTo>
                      <a:pt x="184666" y="3724"/>
                      <a:pt x="183664" y="20610"/>
                      <a:pt x="194122" y="24623"/>
                    </a:cubicBezTo>
                    <a:cubicBezTo>
                      <a:pt x="185055" y="70379"/>
                      <a:pt x="181829" y="116970"/>
                      <a:pt x="176044" y="163172"/>
                    </a:cubicBezTo>
                    <a:cubicBezTo>
                      <a:pt x="170704" y="169470"/>
                      <a:pt x="159747" y="167909"/>
                      <a:pt x="152126" y="169247"/>
                    </a:cubicBezTo>
                    <a:cubicBezTo>
                      <a:pt x="140112" y="169860"/>
                      <a:pt x="128097" y="170194"/>
                      <a:pt x="116083" y="169470"/>
                    </a:cubicBezTo>
                    <a:cubicBezTo>
                      <a:pt x="92165" y="167853"/>
                      <a:pt x="67858" y="167352"/>
                      <a:pt x="42939" y="164900"/>
                    </a:cubicBezTo>
                    <a:cubicBezTo>
                      <a:pt x="21301" y="161834"/>
                      <a:pt x="8508" y="166237"/>
                      <a:pt x="3947" y="189366"/>
                    </a:cubicBezTo>
                    <a:cubicBezTo>
                      <a:pt x="1277" y="202909"/>
                      <a:pt x="665" y="216730"/>
                      <a:pt x="220" y="230551"/>
                    </a:cubicBezTo>
                    <a:cubicBezTo>
                      <a:pt x="-558" y="239023"/>
                      <a:pt x="498" y="248330"/>
                      <a:pt x="7118" y="254405"/>
                    </a:cubicBezTo>
                    <a:cubicBezTo>
                      <a:pt x="37321" y="279651"/>
                      <a:pt x="117251" y="271403"/>
                      <a:pt x="157355" y="274134"/>
                    </a:cubicBezTo>
                    <a:cubicBezTo>
                      <a:pt x="161360" y="314037"/>
                      <a:pt x="152627" y="355112"/>
                      <a:pt x="154574" y="395851"/>
                    </a:cubicBezTo>
                    <a:cubicBezTo>
                      <a:pt x="151125" y="419036"/>
                      <a:pt x="173541" y="424274"/>
                      <a:pt x="191785" y="425501"/>
                    </a:cubicBezTo>
                    <a:cubicBezTo>
                      <a:pt x="212866" y="426114"/>
                      <a:pt x="235727" y="428789"/>
                      <a:pt x="255974" y="422324"/>
                    </a:cubicBezTo>
                    <a:cubicBezTo>
                      <a:pt x="275108" y="407555"/>
                      <a:pt x="270881" y="371720"/>
                      <a:pt x="273217" y="349650"/>
                    </a:cubicBezTo>
                    <a:cubicBezTo>
                      <a:pt x="274274" y="329865"/>
                      <a:pt x="275164" y="310136"/>
                      <a:pt x="277945" y="289961"/>
                    </a:cubicBezTo>
                    <a:cubicBezTo>
                      <a:pt x="307759" y="285614"/>
                      <a:pt x="338129" y="284332"/>
                      <a:pt x="368110" y="281490"/>
                    </a:cubicBezTo>
                    <a:cubicBezTo>
                      <a:pt x="387578" y="278815"/>
                      <a:pt x="387355" y="255185"/>
                      <a:pt x="388357" y="239914"/>
                    </a:cubicBezTo>
                    <a:cubicBezTo>
                      <a:pt x="389135" y="228991"/>
                      <a:pt x="389525" y="218068"/>
                      <a:pt x="389803" y="207144"/>
                    </a:cubicBezTo>
                    <a:cubicBezTo>
                      <a:pt x="390359" y="198283"/>
                      <a:pt x="389469" y="187972"/>
                      <a:pt x="381126" y="1829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1474681" y="5307947"/>
                <a:ext cx="441179" cy="1034117"/>
              </a:xfrm>
              <a:custGeom>
                <a:avLst/>
                <a:gdLst/>
                <a:ahLst/>
                <a:cxnLst/>
                <a:rect l="l" t="t" r="r" b="b"/>
                <a:pathLst>
                  <a:path w="441179" h="1034117" extrusionOk="0">
                    <a:moveTo>
                      <a:pt x="215107" y="517819"/>
                    </a:moveTo>
                    <a:cubicBezTo>
                      <a:pt x="196974" y="512859"/>
                      <a:pt x="178841" y="507955"/>
                      <a:pt x="160708" y="503162"/>
                    </a:cubicBezTo>
                    <a:cubicBezTo>
                      <a:pt x="154590" y="498313"/>
                      <a:pt x="156258" y="487836"/>
                      <a:pt x="154868" y="480758"/>
                    </a:cubicBezTo>
                    <a:cubicBezTo>
                      <a:pt x="154756" y="420679"/>
                      <a:pt x="177673" y="363164"/>
                      <a:pt x="180510" y="303197"/>
                    </a:cubicBezTo>
                    <a:cubicBezTo>
                      <a:pt x="187351" y="231248"/>
                      <a:pt x="189354" y="160914"/>
                      <a:pt x="196418" y="88575"/>
                    </a:cubicBezTo>
                    <a:cubicBezTo>
                      <a:pt x="197864" y="64944"/>
                      <a:pt x="210657" y="33066"/>
                      <a:pt x="187518" y="16402"/>
                    </a:cubicBezTo>
                    <a:cubicBezTo>
                      <a:pt x="161097" y="-1766"/>
                      <a:pt x="108812" y="-9011"/>
                      <a:pt x="85228" y="16737"/>
                    </a:cubicBezTo>
                    <a:cubicBezTo>
                      <a:pt x="82002" y="23759"/>
                      <a:pt x="77051" y="36633"/>
                      <a:pt x="86173" y="41036"/>
                    </a:cubicBezTo>
                    <a:cubicBezTo>
                      <a:pt x="62089" y="181702"/>
                      <a:pt x="53356" y="324431"/>
                      <a:pt x="43956" y="466658"/>
                    </a:cubicBezTo>
                    <a:cubicBezTo>
                      <a:pt x="37281" y="531474"/>
                      <a:pt x="28548" y="596067"/>
                      <a:pt x="23375" y="661050"/>
                    </a:cubicBezTo>
                    <a:cubicBezTo>
                      <a:pt x="15922" y="747155"/>
                      <a:pt x="5910" y="833149"/>
                      <a:pt x="459" y="919422"/>
                    </a:cubicBezTo>
                    <a:cubicBezTo>
                      <a:pt x="-42" y="935472"/>
                      <a:pt x="-209" y="951523"/>
                      <a:pt x="347" y="967574"/>
                    </a:cubicBezTo>
                    <a:cubicBezTo>
                      <a:pt x="570" y="978497"/>
                      <a:pt x="848" y="990256"/>
                      <a:pt x="8580" y="998783"/>
                    </a:cubicBezTo>
                    <a:cubicBezTo>
                      <a:pt x="37170" y="1026148"/>
                      <a:pt x="79999" y="1031888"/>
                      <a:pt x="117990" y="1034117"/>
                    </a:cubicBezTo>
                    <a:cubicBezTo>
                      <a:pt x="212549" y="1033783"/>
                      <a:pt x="321959" y="998672"/>
                      <a:pt x="379417" y="919477"/>
                    </a:cubicBezTo>
                    <a:cubicBezTo>
                      <a:pt x="404002" y="884088"/>
                      <a:pt x="421857" y="844351"/>
                      <a:pt x="429978" y="801939"/>
                    </a:cubicBezTo>
                    <a:cubicBezTo>
                      <a:pt x="448779" y="735786"/>
                      <a:pt x="446776" y="657984"/>
                      <a:pt x="401722" y="602754"/>
                    </a:cubicBezTo>
                    <a:cubicBezTo>
                      <a:pt x="357836" y="544403"/>
                      <a:pt x="280742" y="536155"/>
                      <a:pt x="215107" y="517819"/>
                    </a:cubicBezTo>
                    <a:close/>
                    <a:moveTo>
                      <a:pt x="160541" y="636472"/>
                    </a:moveTo>
                    <a:cubicBezTo>
                      <a:pt x="165047" y="636751"/>
                      <a:pt x="169663" y="634521"/>
                      <a:pt x="171944" y="630453"/>
                    </a:cubicBezTo>
                    <a:cubicBezTo>
                      <a:pt x="172166" y="630007"/>
                      <a:pt x="172389" y="629617"/>
                      <a:pt x="172611" y="629227"/>
                    </a:cubicBezTo>
                    <a:cubicBezTo>
                      <a:pt x="225119" y="627499"/>
                      <a:pt x="277460" y="651631"/>
                      <a:pt x="310389" y="692817"/>
                    </a:cubicBezTo>
                    <a:cubicBezTo>
                      <a:pt x="330135" y="721407"/>
                      <a:pt x="343207" y="753063"/>
                      <a:pt x="334808" y="788508"/>
                    </a:cubicBezTo>
                    <a:cubicBezTo>
                      <a:pt x="329635" y="815148"/>
                      <a:pt x="312725" y="836604"/>
                      <a:pt x="292145" y="853324"/>
                    </a:cubicBezTo>
                    <a:cubicBezTo>
                      <a:pt x="267615" y="876620"/>
                      <a:pt x="237635" y="895680"/>
                      <a:pt x="203148" y="898132"/>
                    </a:cubicBezTo>
                    <a:cubicBezTo>
                      <a:pt x="184181" y="897185"/>
                      <a:pt x="162822" y="897240"/>
                      <a:pt x="146413" y="886763"/>
                    </a:cubicBezTo>
                    <a:cubicBezTo>
                      <a:pt x="139683" y="879350"/>
                      <a:pt x="143187" y="867368"/>
                      <a:pt x="142742" y="858172"/>
                    </a:cubicBezTo>
                    <a:cubicBezTo>
                      <a:pt x="144188" y="826573"/>
                      <a:pt x="147748" y="795251"/>
                      <a:pt x="149584" y="763262"/>
                    </a:cubicBezTo>
                    <a:cubicBezTo>
                      <a:pt x="149584" y="763373"/>
                      <a:pt x="149584" y="763429"/>
                      <a:pt x="149584" y="763540"/>
                    </a:cubicBezTo>
                    <a:cubicBezTo>
                      <a:pt x="149584" y="763819"/>
                      <a:pt x="149528" y="764042"/>
                      <a:pt x="149528" y="764320"/>
                    </a:cubicBezTo>
                    <a:cubicBezTo>
                      <a:pt x="153978" y="721797"/>
                      <a:pt x="159318" y="679330"/>
                      <a:pt x="160541" y="6364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1836937" y="5569648"/>
                <a:ext cx="177561" cy="261912"/>
              </a:xfrm>
              <a:custGeom>
                <a:avLst/>
                <a:gdLst/>
                <a:ahLst/>
                <a:cxnLst/>
                <a:rect l="l" t="t" r="r" b="b"/>
                <a:pathLst>
                  <a:path w="177561" h="261912" extrusionOk="0">
                    <a:moveTo>
                      <a:pt x="107270" y="2429"/>
                    </a:moveTo>
                    <a:cubicBezTo>
                      <a:pt x="62494" y="-8383"/>
                      <a:pt x="22668" y="28567"/>
                      <a:pt x="10598" y="69530"/>
                    </a:cubicBezTo>
                    <a:cubicBezTo>
                      <a:pt x="6593" y="81457"/>
                      <a:pt x="-3085" y="93439"/>
                      <a:pt x="975" y="106536"/>
                    </a:cubicBezTo>
                    <a:cubicBezTo>
                      <a:pt x="8150" y="125819"/>
                      <a:pt x="38465" y="130277"/>
                      <a:pt x="54429" y="119967"/>
                    </a:cubicBezTo>
                    <a:cubicBezTo>
                      <a:pt x="72117" y="108876"/>
                      <a:pt x="78680" y="88869"/>
                      <a:pt x="92197" y="73654"/>
                    </a:cubicBezTo>
                    <a:cubicBezTo>
                      <a:pt x="101208" y="78614"/>
                      <a:pt x="98593" y="92380"/>
                      <a:pt x="95868" y="100628"/>
                    </a:cubicBezTo>
                    <a:cubicBezTo>
                      <a:pt x="82685" y="151288"/>
                      <a:pt x="17718" y="176423"/>
                      <a:pt x="16216" y="230650"/>
                    </a:cubicBezTo>
                    <a:cubicBezTo>
                      <a:pt x="20221" y="248763"/>
                      <a:pt x="42692" y="251159"/>
                      <a:pt x="58100" y="251995"/>
                    </a:cubicBezTo>
                    <a:cubicBezTo>
                      <a:pt x="86912" y="253723"/>
                      <a:pt x="115336" y="259017"/>
                      <a:pt x="143982" y="261860"/>
                    </a:cubicBezTo>
                    <a:cubicBezTo>
                      <a:pt x="167621" y="263364"/>
                      <a:pt x="173795" y="232322"/>
                      <a:pt x="173462" y="213875"/>
                    </a:cubicBezTo>
                    <a:cubicBezTo>
                      <a:pt x="168734" y="191526"/>
                      <a:pt x="139699" y="194480"/>
                      <a:pt x="122678" y="187960"/>
                    </a:cubicBezTo>
                    <a:cubicBezTo>
                      <a:pt x="125682" y="173469"/>
                      <a:pt x="134637" y="161208"/>
                      <a:pt x="141924" y="148613"/>
                    </a:cubicBezTo>
                    <a:cubicBezTo>
                      <a:pt x="157442" y="122308"/>
                      <a:pt x="173017" y="94609"/>
                      <a:pt x="176743" y="63845"/>
                    </a:cubicBezTo>
                    <a:cubicBezTo>
                      <a:pt x="183808" y="25725"/>
                      <a:pt x="143815" y="-9720"/>
                      <a:pt x="107270" y="24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2085747" y="5867347"/>
                <a:ext cx="328050" cy="119679"/>
              </a:xfrm>
              <a:custGeom>
                <a:avLst/>
                <a:gdLst/>
                <a:ahLst/>
                <a:cxnLst/>
                <a:rect l="l" t="t" r="r" b="b"/>
                <a:pathLst>
                  <a:path w="328050" h="119679" extrusionOk="0">
                    <a:moveTo>
                      <a:pt x="54308" y="116754"/>
                    </a:moveTo>
                    <a:cubicBezTo>
                      <a:pt x="99807" y="119317"/>
                      <a:pt x="145196" y="115082"/>
                      <a:pt x="190639" y="115249"/>
                    </a:cubicBezTo>
                    <a:cubicBezTo>
                      <a:pt x="225849" y="118871"/>
                      <a:pt x="261503" y="117590"/>
                      <a:pt x="296823" y="119652"/>
                    </a:cubicBezTo>
                    <a:cubicBezTo>
                      <a:pt x="324746" y="120878"/>
                      <a:pt x="322410" y="81921"/>
                      <a:pt x="325803" y="62527"/>
                    </a:cubicBezTo>
                    <a:cubicBezTo>
                      <a:pt x="325747" y="48092"/>
                      <a:pt x="334647" y="26468"/>
                      <a:pt x="317404" y="19000"/>
                    </a:cubicBezTo>
                    <a:cubicBezTo>
                      <a:pt x="297880" y="11421"/>
                      <a:pt x="275965" y="14765"/>
                      <a:pt x="255496" y="12424"/>
                    </a:cubicBezTo>
                    <a:cubicBezTo>
                      <a:pt x="219063" y="8802"/>
                      <a:pt x="183909" y="9637"/>
                      <a:pt x="147254" y="6684"/>
                    </a:cubicBezTo>
                    <a:cubicBezTo>
                      <a:pt x="112712" y="3563"/>
                      <a:pt x="78115" y="-506"/>
                      <a:pt x="43350" y="52"/>
                    </a:cubicBezTo>
                    <a:cubicBezTo>
                      <a:pt x="35007" y="107"/>
                      <a:pt x="26775" y="609"/>
                      <a:pt x="18654" y="2671"/>
                    </a:cubicBezTo>
                    <a:cubicBezTo>
                      <a:pt x="10032" y="4733"/>
                      <a:pt x="6750" y="16437"/>
                      <a:pt x="12869" y="22734"/>
                    </a:cubicBezTo>
                    <a:cubicBezTo>
                      <a:pt x="8085" y="26524"/>
                      <a:pt x="8864" y="34215"/>
                      <a:pt x="7696" y="39788"/>
                    </a:cubicBezTo>
                    <a:cubicBezTo>
                      <a:pt x="5749" y="55895"/>
                      <a:pt x="3413" y="72001"/>
                      <a:pt x="521" y="87996"/>
                    </a:cubicBezTo>
                    <a:cubicBezTo>
                      <a:pt x="-4986" y="117924"/>
                      <a:pt x="34562" y="115695"/>
                      <a:pt x="54308" y="1167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2069677" y="6047592"/>
                <a:ext cx="369217" cy="115412"/>
              </a:xfrm>
              <a:custGeom>
                <a:avLst/>
                <a:gdLst/>
                <a:ahLst/>
                <a:cxnLst/>
                <a:rect l="l" t="t" r="r" b="b"/>
                <a:pathLst>
                  <a:path w="369217" h="115412" extrusionOk="0">
                    <a:moveTo>
                      <a:pt x="300601" y="7009"/>
                    </a:moveTo>
                    <a:cubicBezTo>
                      <a:pt x="238470" y="5058"/>
                      <a:pt x="176284" y="7511"/>
                      <a:pt x="114153" y="5783"/>
                    </a:cubicBezTo>
                    <a:cubicBezTo>
                      <a:pt x="93350" y="3721"/>
                      <a:pt x="68598" y="2160"/>
                      <a:pt x="46850" y="1157"/>
                    </a:cubicBezTo>
                    <a:cubicBezTo>
                      <a:pt x="39786" y="990"/>
                      <a:pt x="31498" y="-1964"/>
                      <a:pt x="25212" y="2272"/>
                    </a:cubicBezTo>
                    <a:cubicBezTo>
                      <a:pt x="15478" y="-4082"/>
                      <a:pt x="3075" y="7399"/>
                      <a:pt x="8303" y="17654"/>
                    </a:cubicBezTo>
                    <a:cubicBezTo>
                      <a:pt x="5355" y="38776"/>
                      <a:pt x="2351" y="59954"/>
                      <a:pt x="683" y="81243"/>
                    </a:cubicBezTo>
                    <a:cubicBezTo>
                      <a:pt x="-2710" y="96012"/>
                      <a:pt x="6913" y="108050"/>
                      <a:pt x="21374" y="110670"/>
                    </a:cubicBezTo>
                    <a:cubicBezTo>
                      <a:pt x="84562" y="119085"/>
                      <a:pt x="149029" y="113345"/>
                      <a:pt x="212661" y="115184"/>
                    </a:cubicBezTo>
                    <a:cubicBezTo>
                      <a:pt x="253767" y="115073"/>
                      <a:pt x="294928" y="114515"/>
                      <a:pt x="336144" y="114850"/>
                    </a:cubicBezTo>
                    <a:cubicBezTo>
                      <a:pt x="357225" y="117748"/>
                      <a:pt x="365346" y="94508"/>
                      <a:pt x="367182" y="77509"/>
                    </a:cubicBezTo>
                    <a:cubicBezTo>
                      <a:pt x="374691" y="10855"/>
                      <a:pt x="363344" y="10297"/>
                      <a:pt x="300601" y="7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2540677" y="5766862"/>
                <a:ext cx="366536" cy="503619"/>
              </a:xfrm>
              <a:custGeom>
                <a:avLst/>
                <a:gdLst/>
                <a:ahLst/>
                <a:cxnLst/>
                <a:rect l="l" t="t" r="r" b="b"/>
                <a:pathLst>
                  <a:path w="366536" h="503619" extrusionOk="0">
                    <a:moveTo>
                      <a:pt x="305900" y="286569"/>
                    </a:moveTo>
                    <a:cubicBezTo>
                      <a:pt x="260011" y="278766"/>
                      <a:pt x="260845" y="341297"/>
                      <a:pt x="241655" y="367825"/>
                    </a:cubicBezTo>
                    <a:cubicBezTo>
                      <a:pt x="223578" y="383319"/>
                      <a:pt x="184253" y="384823"/>
                      <a:pt x="168122" y="365485"/>
                    </a:cubicBezTo>
                    <a:cubicBezTo>
                      <a:pt x="147486" y="338399"/>
                      <a:pt x="131745" y="305629"/>
                      <a:pt x="127963" y="271577"/>
                    </a:cubicBezTo>
                    <a:cubicBezTo>
                      <a:pt x="126461" y="228329"/>
                      <a:pt x="137307" y="183799"/>
                      <a:pt x="157887" y="145846"/>
                    </a:cubicBezTo>
                    <a:cubicBezTo>
                      <a:pt x="171905" y="120767"/>
                      <a:pt x="193820" y="114414"/>
                      <a:pt x="220463" y="123498"/>
                    </a:cubicBezTo>
                    <a:cubicBezTo>
                      <a:pt x="239764" y="129294"/>
                      <a:pt x="255172" y="146404"/>
                      <a:pt x="276531" y="144230"/>
                    </a:cubicBezTo>
                    <a:cubicBezTo>
                      <a:pt x="292717" y="143394"/>
                      <a:pt x="308069" y="137431"/>
                      <a:pt x="322809" y="131077"/>
                    </a:cubicBezTo>
                    <a:cubicBezTo>
                      <a:pt x="332098" y="127065"/>
                      <a:pt x="343000" y="123331"/>
                      <a:pt x="349286" y="114915"/>
                    </a:cubicBezTo>
                    <a:cubicBezTo>
                      <a:pt x="367474" y="84876"/>
                      <a:pt x="344113" y="42241"/>
                      <a:pt x="311017" y="35330"/>
                    </a:cubicBezTo>
                    <a:cubicBezTo>
                      <a:pt x="292439" y="18499"/>
                      <a:pt x="268188" y="9137"/>
                      <a:pt x="243992" y="3898"/>
                    </a:cubicBezTo>
                    <a:cubicBezTo>
                      <a:pt x="98816" y="-28817"/>
                      <a:pt x="809" y="151587"/>
                      <a:pt x="85" y="276091"/>
                    </a:cubicBezTo>
                    <a:cubicBezTo>
                      <a:pt x="-1305" y="326194"/>
                      <a:pt x="14269" y="375628"/>
                      <a:pt x="46975" y="413860"/>
                    </a:cubicBezTo>
                    <a:cubicBezTo>
                      <a:pt x="82296" y="470037"/>
                      <a:pt x="147097" y="501581"/>
                      <a:pt x="212398" y="503587"/>
                    </a:cubicBezTo>
                    <a:cubicBezTo>
                      <a:pt x="255561" y="504646"/>
                      <a:pt x="294775" y="479679"/>
                      <a:pt x="322420" y="448190"/>
                    </a:cubicBezTo>
                    <a:cubicBezTo>
                      <a:pt x="342222" y="424393"/>
                      <a:pt x="353179" y="394465"/>
                      <a:pt x="360410" y="364649"/>
                    </a:cubicBezTo>
                    <a:cubicBezTo>
                      <a:pt x="376763" y="305629"/>
                      <a:pt x="360967" y="297771"/>
                      <a:pt x="305900" y="286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2880727" y="5554001"/>
                <a:ext cx="205490" cy="258044"/>
              </a:xfrm>
              <a:custGeom>
                <a:avLst/>
                <a:gdLst/>
                <a:ahLst/>
                <a:cxnLst/>
                <a:rect l="l" t="t" r="r" b="b"/>
                <a:pathLst>
                  <a:path w="205490" h="258044" extrusionOk="0">
                    <a:moveTo>
                      <a:pt x="204916" y="206337"/>
                    </a:moveTo>
                    <a:cubicBezTo>
                      <a:pt x="196239" y="185661"/>
                      <a:pt x="166092" y="188391"/>
                      <a:pt x="148070" y="180923"/>
                    </a:cubicBezTo>
                    <a:cubicBezTo>
                      <a:pt x="161976" y="123854"/>
                      <a:pt x="226665" y="52908"/>
                      <a:pt x="147235" y="12670"/>
                    </a:cubicBezTo>
                    <a:cubicBezTo>
                      <a:pt x="119369" y="-2991"/>
                      <a:pt x="84938" y="-3102"/>
                      <a:pt x="55124" y="6706"/>
                    </a:cubicBezTo>
                    <a:cubicBezTo>
                      <a:pt x="25700" y="18912"/>
                      <a:pt x="10848" y="49898"/>
                      <a:pt x="2727" y="78990"/>
                    </a:cubicBezTo>
                    <a:cubicBezTo>
                      <a:pt x="-4837" y="94930"/>
                      <a:pt x="4285" y="109643"/>
                      <a:pt x="18413" y="117724"/>
                    </a:cubicBezTo>
                    <a:cubicBezTo>
                      <a:pt x="27424" y="123464"/>
                      <a:pt x="37380" y="129650"/>
                      <a:pt x="48505" y="128870"/>
                    </a:cubicBezTo>
                    <a:cubicBezTo>
                      <a:pt x="79320" y="125471"/>
                      <a:pt x="81378" y="84675"/>
                      <a:pt x="106742" y="72971"/>
                    </a:cubicBezTo>
                    <a:cubicBezTo>
                      <a:pt x="118312" y="106355"/>
                      <a:pt x="90055" y="138122"/>
                      <a:pt x="71700" y="163535"/>
                    </a:cubicBezTo>
                    <a:cubicBezTo>
                      <a:pt x="58517" y="183487"/>
                      <a:pt x="40384" y="203439"/>
                      <a:pt x="45001" y="229243"/>
                    </a:cubicBezTo>
                    <a:cubicBezTo>
                      <a:pt x="44611" y="252594"/>
                      <a:pt x="64079" y="256496"/>
                      <a:pt x="83269" y="256997"/>
                    </a:cubicBezTo>
                    <a:cubicBezTo>
                      <a:pt x="108967" y="258446"/>
                      <a:pt x="134720" y="257777"/>
                      <a:pt x="160418" y="257945"/>
                    </a:cubicBezTo>
                    <a:cubicBezTo>
                      <a:pt x="172155" y="258279"/>
                      <a:pt x="185838" y="258390"/>
                      <a:pt x="193236" y="247634"/>
                    </a:cubicBezTo>
                    <a:cubicBezTo>
                      <a:pt x="200800" y="235763"/>
                      <a:pt x="207531" y="220604"/>
                      <a:pt x="204916" y="206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0" name="Google Shape;890;p22"/>
            <p:cNvGrpSpPr/>
            <p:nvPr/>
          </p:nvGrpSpPr>
          <p:grpSpPr>
            <a:xfrm>
              <a:off x="152564" y="2653973"/>
              <a:ext cx="1390544" cy="517058"/>
              <a:chOff x="305128" y="5307947"/>
              <a:chExt cx="2781089" cy="1034117"/>
            </a:xfrm>
          </p:grpSpPr>
          <p:sp>
            <p:nvSpPr>
              <p:cNvPr id="891" name="Google Shape;891;p22"/>
              <p:cNvSpPr/>
              <p:nvPr/>
            </p:nvSpPr>
            <p:spPr>
              <a:xfrm>
                <a:off x="305128" y="5734897"/>
                <a:ext cx="533086" cy="581361"/>
              </a:xfrm>
              <a:custGeom>
                <a:avLst/>
                <a:gdLst/>
                <a:ahLst/>
                <a:cxnLst/>
                <a:rect l="l" t="t" r="r" b="b"/>
                <a:pathLst>
                  <a:path w="533086" h="581361" extrusionOk="0">
                    <a:moveTo>
                      <a:pt x="174864" y="580583"/>
                    </a:moveTo>
                    <a:cubicBezTo>
                      <a:pt x="104390" y="579803"/>
                      <a:pt x="69848" y="539063"/>
                      <a:pt x="33860" y="484223"/>
                    </a:cubicBezTo>
                    <a:cubicBezTo>
                      <a:pt x="10554" y="449893"/>
                      <a:pt x="-1516" y="409041"/>
                      <a:pt x="153" y="367521"/>
                    </a:cubicBezTo>
                    <a:cubicBezTo>
                      <a:pt x="-737" y="303597"/>
                      <a:pt x="10053" y="237555"/>
                      <a:pt x="42815" y="181879"/>
                    </a:cubicBezTo>
                    <a:cubicBezTo>
                      <a:pt x="64786" y="146769"/>
                      <a:pt x="86702" y="111379"/>
                      <a:pt x="114569" y="80727"/>
                    </a:cubicBezTo>
                    <a:cubicBezTo>
                      <a:pt x="149389" y="46786"/>
                      <a:pt x="191606" y="16301"/>
                      <a:pt x="239665" y="5656"/>
                    </a:cubicBezTo>
                    <a:cubicBezTo>
                      <a:pt x="271648" y="-1756"/>
                      <a:pt x="304910" y="-1255"/>
                      <a:pt x="337171" y="3538"/>
                    </a:cubicBezTo>
                    <a:cubicBezTo>
                      <a:pt x="371713" y="7495"/>
                      <a:pt x="405810" y="24772"/>
                      <a:pt x="418993" y="58713"/>
                    </a:cubicBezTo>
                    <a:cubicBezTo>
                      <a:pt x="426390" y="33912"/>
                      <a:pt x="437626" y="-7106"/>
                      <a:pt x="471167" y="1086"/>
                    </a:cubicBezTo>
                    <a:cubicBezTo>
                      <a:pt x="491469" y="5377"/>
                      <a:pt x="513551" y="13013"/>
                      <a:pt x="526067" y="30568"/>
                    </a:cubicBezTo>
                    <a:cubicBezTo>
                      <a:pt x="530794" y="38036"/>
                      <a:pt x="530294" y="47343"/>
                      <a:pt x="529571" y="55815"/>
                    </a:cubicBezTo>
                    <a:cubicBezTo>
                      <a:pt x="528180" y="75599"/>
                      <a:pt x="524231" y="94994"/>
                      <a:pt x="521227" y="114556"/>
                    </a:cubicBezTo>
                    <a:cubicBezTo>
                      <a:pt x="512161" y="171346"/>
                      <a:pt x="506710" y="228471"/>
                      <a:pt x="502927" y="285875"/>
                    </a:cubicBezTo>
                    <a:cubicBezTo>
                      <a:pt x="498644" y="349687"/>
                      <a:pt x="490190" y="414726"/>
                      <a:pt x="500035" y="478316"/>
                    </a:cubicBezTo>
                    <a:cubicBezTo>
                      <a:pt x="502816" y="489852"/>
                      <a:pt x="506765" y="501445"/>
                      <a:pt x="514441" y="510752"/>
                    </a:cubicBezTo>
                    <a:cubicBezTo>
                      <a:pt x="520727" y="517997"/>
                      <a:pt x="529793" y="523570"/>
                      <a:pt x="532463" y="533267"/>
                    </a:cubicBezTo>
                    <a:cubicBezTo>
                      <a:pt x="536468" y="547423"/>
                      <a:pt x="520226" y="553442"/>
                      <a:pt x="510937" y="559907"/>
                    </a:cubicBezTo>
                    <a:cubicBezTo>
                      <a:pt x="479121" y="581642"/>
                      <a:pt x="464325" y="590504"/>
                      <a:pt x="430340" y="564979"/>
                    </a:cubicBezTo>
                    <a:cubicBezTo>
                      <a:pt x="396465" y="538562"/>
                      <a:pt x="392516" y="497209"/>
                      <a:pt x="395242" y="457305"/>
                    </a:cubicBezTo>
                    <a:cubicBezTo>
                      <a:pt x="381781" y="483165"/>
                      <a:pt x="362369" y="506293"/>
                      <a:pt x="338951" y="523570"/>
                    </a:cubicBezTo>
                    <a:cubicBezTo>
                      <a:pt x="290059" y="565369"/>
                      <a:pt x="239943" y="585711"/>
                      <a:pt x="174864" y="580583"/>
                    </a:cubicBezTo>
                    <a:close/>
                    <a:moveTo>
                      <a:pt x="194054" y="556396"/>
                    </a:moveTo>
                    <a:cubicBezTo>
                      <a:pt x="227261" y="556340"/>
                      <a:pt x="261580" y="548315"/>
                      <a:pt x="289447" y="529645"/>
                    </a:cubicBezTo>
                    <a:cubicBezTo>
                      <a:pt x="309749" y="513984"/>
                      <a:pt x="332110" y="500386"/>
                      <a:pt x="349075" y="480935"/>
                    </a:cubicBezTo>
                    <a:cubicBezTo>
                      <a:pt x="373549" y="454686"/>
                      <a:pt x="385063" y="419630"/>
                      <a:pt x="400192" y="388254"/>
                    </a:cubicBezTo>
                    <a:cubicBezTo>
                      <a:pt x="406088" y="382123"/>
                      <a:pt x="417213" y="384241"/>
                      <a:pt x="420328" y="392211"/>
                    </a:cubicBezTo>
                    <a:cubicBezTo>
                      <a:pt x="422886" y="398397"/>
                      <a:pt x="421718" y="405252"/>
                      <a:pt x="421551" y="411772"/>
                    </a:cubicBezTo>
                    <a:cubicBezTo>
                      <a:pt x="420439" y="439025"/>
                      <a:pt x="419271" y="466334"/>
                      <a:pt x="419994" y="493642"/>
                    </a:cubicBezTo>
                    <a:cubicBezTo>
                      <a:pt x="420606" y="503005"/>
                      <a:pt x="422219" y="512368"/>
                      <a:pt x="426780" y="520672"/>
                    </a:cubicBezTo>
                    <a:cubicBezTo>
                      <a:pt x="434456" y="537614"/>
                      <a:pt x="448862" y="551101"/>
                      <a:pt x="466773" y="556340"/>
                    </a:cubicBezTo>
                    <a:cubicBezTo>
                      <a:pt x="480456" y="552383"/>
                      <a:pt x="491580" y="542184"/>
                      <a:pt x="503817" y="535162"/>
                    </a:cubicBezTo>
                    <a:cubicBezTo>
                      <a:pt x="458207" y="495147"/>
                      <a:pt x="472224" y="398620"/>
                      <a:pt x="473948" y="342609"/>
                    </a:cubicBezTo>
                    <a:cubicBezTo>
                      <a:pt x="478676" y="285317"/>
                      <a:pt x="481123" y="227802"/>
                      <a:pt x="488632" y="170845"/>
                    </a:cubicBezTo>
                    <a:cubicBezTo>
                      <a:pt x="492637" y="128990"/>
                      <a:pt x="502594" y="87749"/>
                      <a:pt x="505486" y="45783"/>
                    </a:cubicBezTo>
                    <a:cubicBezTo>
                      <a:pt x="499646" y="32965"/>
                      <a:pt x="481290" y="29621"/>
                      <a:pt x="468719" y="25831"/>
                    </a:cubicBezTo>
                    <a:cubicBezTo>
                      <a:pt x="456093" y="20425"/>
                      <a:pt x="452199" y="40210"/>
                      <a:pt x="448417" y="47845"/>
                    </a:cubicBezTo>
                    <a:cubicBezTo>
                      <a:pt x="442799" y="59047"/>
                      <a:pt x="442744" y="83903"/>
                      <a:pt x="428448" y="86523"/>
                    </a:cubicBezTo>
                    <a:cubicBezTo>
                      <a:pt x="426613" y="91260"/>
                      <a:pt x="422497" y="88529"/>
                      <a:pt x="421162" y="85018"/>
                    </a:cubicBezTo>
                    <a:cubicBezTo>
                      <a:pt x="417825" y="83067"/>
                      <a:pt x="415544" y="79445"/>
                      <a:pt x="415266" y="75544"/>
                    </a:cubicBezTo>
                    <a:cubicBezTo>
                      <a:pt x="406088" y="62056"/>
                      <a:pt x="397912" y="47901"/>
                      <a:pt x="384284" y="38593"/>
                    </a:cubicBezTo>
                    <a:cubicBezTo>
                      <a:pt x="339786" y="13570"/>
                      <a:pt x="269033" y="17248"/>
                      <a:pt x="221976" y="34079"/>
                    </a:cubicBezTo>
                    <a:cubicBezTo>
                      <a:pt x="189270" y="48179"/>
                      <a:pt x="158566" y="70360"/>
                      <a:pt x="133369" y="94994"/>
                    </a:cubicBezTo>
                    <a:cubicBezTo>
                      <a:pt x="105892" y="125423"/>
                      <a:pt x="84087" y="160813"/>
                      <a:pt x="62673" y="195701"/>
                    </a:cubicBezTo>
                    <a:cubicBezTo>
                      <a:pt x="23959" y="260684"/>
                      <a:pt x="5270" y="398174"/>
                      <a:pt x="49601" y="462878"/>
                    </a:cubicBezTo>
                    <a:cubicBezTo>
                      <a:pt x="89594" y="524629"/>
                      <a:pt x="114958" y="558848"/>
                      <a:pt x="194054" y="556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400098" y="5811559"/>
                <a:ext cx="307044" cy="429296"/>
              </a:xfrm>
              <a:custGeom>
                <a:avLst/>
                <a:gdLst/>
                <a:ahLst/>
                <a:cxnLst/>
                <a:rect l="l" t="t" r="r" b="b"/>
                <a:pathLst>
                  <a:path w="307044" h="429296" extrusionOk="0">
                    <a:moveTo>
                      <a:pt x="99528" y="429297"/>
                    </a:moveTo>
                    <a:cubicBezTo>
                      <a:pt x="-20673" y="428182"/>
                      <a:pt x="-6211" y="269793"/>
                      <a:pt x="12479" y="187422"/>
                    </a:cubicBezTo>
                    <a:cubicBezTo>
                      <a:pt x="22046" y="148131"/>
                      <a:pt x="44239" y="113633"/>
                      <a:pt x="67545" y="81142"/>
                    </a:cubicBezTo>
                    <a:cubicBezTo>
                      <a:pt x="105202" y="20729"/>
                      <a:pt x="180682" y="-20346"/>
                      <a:pt x="250099" y="10530"/>
                    </a:cubicBezTo>
                    <a:cubicBezTo>
                      <a:pt x="261836" y="7520"/>
                      <a:pt x="272849" y="17719"/>
                      <a:pt x="280915" y="25076"/>
                    </a:cubicBezTo>
                    <a:cubicBezTo>
                      <a:pt x="297546" y="41126"/>
                      <a:pt x="301940" y="63976"/>
                      <a:pt x="303664" y="86102"/>
                    </a:cubicBezTo>
                    <a:cubicBezTo>
                      <a:pt x="305611" y="101484"/>
                      <a:pt x="307502" y="116866"/>
                      <a:pt x="306946" y="132359"/>
                    </a:cubicBezTo>
                    <a:cubicBezTo>
                      <a:pt x="306334" y="187422"/>
                      <a:pt x="290704" y="241314"/>
                      <a:pt x="270902" y="292253"/>
                    </a:cubicBezTo>
                    <a:cubicBezTo>
                      <a:pt x="251601" y="336894"/>
                      <a:pt x="219785" y="376965"/>
                      <a:pt x="180404" y="405444"/>
                    </a:cubicBezTo>
                    <a:cubicBezTo>
                      <a:pt x="156153" y="419990"/>
                      <a:pt x="127785" y="428461"/>
                      <a:pt x="99528" y="429297"/>
                    </a:cubicBezTo>
                    <a:close/>
                    <a:moveTo>
                      <a:pt x="105146" y="404329"/>
                    </a:moveTo>
                    <a:cubicBezTo>
                      <a:pt x="147142" y="400930"/>
                      <a:pt x="180293" y="380532"/>
                      <a:pt x="205991" y="348096"/>
                    </a:cubicBezTo>
                    <a:cubicBezTo>
                      <a:pt x="245316" y="306520"/>
                      <a:pt x="261725" y="250064"/>
                      <a:pt x="274907" y="195726"/>
                    </a:cubicBezTo>
                    <a:cubicBezTo>
                      <a:pt x="282138" y="160448"/>
                      <a:pt x="285086" y="123999"/>
                      <a:pt x="279468" y="88275"/>
                    </a:cubicBezTo>
                    <a:cubicBezTo>
                      <a:pt x="277132" y="56675"/>
                      <a:pt x="271403" y="45641"/>
                      <a:pt x="244648" y="28865"/>
                    </a:cubicBezTo>
                    <a:cubicBezTo>
                      <a:pt x="170448" y="4789"/>
                      <a:pt x="114380" y="49765"/>
                      <a:pt x="77001" y="110178"/>
                    </a:cubicBezTo>
                    <a:cubicBezTo>
                      <a:pt x="56643" y="139994"/>
                      <a:pt x="39456" y="172374"/>
                      <a:pt x="32948" y="208265"/>
                    </a:cubicBezTo>
                    <a:cubicBezTo>
                      <a:pt x="22491" y="274363"/>
                      <a:pt x="5415" y="409122"/>
                      <a:pt x="105146" y="4043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860287" y="5583098"/>
                <a:ext cx="182196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182196" h="273054" extrusionOk="0">
                    <a:moveTo>
                      <a:pt x="139222" y="272987"/>
                    </a:moveTo>
                    <a:cubicBezTo>
                      <a:pt x="118642" y="271371"/>
                      <a:pt x="98784" y="269922"/>
                      <a:pt x="78426" y="267247"/>
                    </a:cubicBezTo>
                    <a:cubicBezTo>
                      <a:pt x="61183" y="265631"/>
                      <a:pt x="42883" y="264126"/>
                      <a:pt x="27587" y="255376"/>
                    </a:cubicBezTo>
                    <a:cubicBezTo>
                      <a:pt x="15183" y="248577"/>
                      <a:pt x="17464" y="233919"/>
                      <a:pt x="18576" y="221993"/>
                    </a:cubicBezTo>
                    <a:cubicBezTo>
                      <a:pt x="20189" y="208450"/>
                      <a:pt x="19244" y="193180"/>
                      <a:pt x="27531" y="181643"/>
                    </a:cubicBezTo>
                    <a:cubicBezTo>
                      <a:pt x="49947" y="156285"/>
                      <a:pt x="89384" y="148650"/>
                      <a:pt x="104680" y="116381"/>
                    </a:cubicBezTo>
                    <a:cubicBezTo>
                      <a:pt x="108574" y="107687"/>
                      <a:pt x="112801" y="97711"/>
                      <a:pt x="109964" y="88125"/>
                    </a:cubicBezTo>
                    <a:cubicBezTo>
                      <a:pt x="107128" y="78985"/>
                      <a:pt x="96559" y="75530"/>
                      <a:pt x="88717" y="80880"/>
                    </a:cubicBezTo>
                    <a:cubicBezTo>
                      <a:pt x="72141" y="89965"/>
                      <a:pt x="65744" y="113372"/>
                      <a:pt x="46221" y="117385"/>
                    </a:cubicBezTo>
                    <a:cubicBezTo>
                      <a:pt x="28811" y="117552"/>
                      <a:pt x="9398" y="107687"/>
                      <a:pt x="1277" y="91859"/>
                    </a:cubicBezTo>
                    <a:cubicBezTo>
                      <a:pt x="-2894" y="81493"/>
                      <a:pt x="4114" y="71183"/>
                      <a:pt x="8508" y="62099"/>
                    </a:cubicBezTo>
                    <a:cubicBezTo>
                      <a:pt x="27698" y="31112"/>
                      <a:pt x="61739" y="7928"/>
                      <a:pt x="98506" y="5420"/>
                    </a:cubicBezTo>
                    <a:cubicBezTo>
                      <a:pt x="101565" y="1630"/>
                      <a:pt x="107295" y="2912"/>
                      <a:pt x="111578" y="1797"/>
                    </a:cubicBezTo>
                    <a:cubicBezTo>
                      <a:pt x="144395" y="-7956"/>
                      <a:pt x="180494" y="23644"/>
                      <a:pt x="181996" y="56581"/>
                    </a:cubicBezTo>
                    <a:cubicBezTo>
                      <a:pt x="183609" y="86286"/>
                      <a:pt x="175377" y="116103"/>
                      <a:pt x="161582" y="142241"/>
                    </a:cubicBezTo>
                    <a:cubicBezTo>
                      <a:pt x="149624" y="164868"/>
                      <a:pt x="131379" y="183036"/>
                      <a:pt x="117084" y="203991"/>
                    </a:cubicBezTo>
                    <a:cubicBezTo>
                      <a:pt x="135829" y="208506"/>
                      <a:pt x="173819" y="210066"/>
                      <a:pt x="166199" y="238434"/>
                    </a:cubicBezTo>
                    <a:cubicBezTo>
                      <a:pt x="161916" y="252255"/>
                      <a:pt x="157911" y="274436"/>
                      <a:pt x="139222" y="272987"/>
                    </a:cubicBezTo>
                    <a:close/>
                    <a:moveTo>
                      <a:pt x="139000" y="248800"/>
                    </a:moveTo>
                    <a:cubicBezTo>
                      <a:pt x="141169" y="244174"/>
                      <a:pt x="143004" y="239381"/>
                      <a:pt x="144729" y="234532"/>
                    </a:cubicBezTo>
                    <a:cubicBezTo>
                      <a:pt x="144784" y="234421"/>
                      <a:pt x="144784" y="234309"/>
                      <a:pt x="144840" y="234198"/>
                    </a:cubicBezTo>
                    <a:cubicBezTo>
                      <a:pt x="133326" y="230241"/>
                      <a:pt x="120811" y="230130"/>
                      <a:pt x="109019" y="227009"/>
                    </a:cubicBezTo>
                    <a:cubicBezTo>
                      <a:pt x="69193" y="219206"/>
                      <a:pt x="100119" y="184318"/>
                      <a:pt x="115304" y="167487"/>
                    </a:cubicBezTo>
                    <a:cubicBezTo>
                      <a:pt x="126095" y="155394"/>
                      <a:pt x="136107" y="142520"/>
                      <a:pt x="143616" y="128085"/>
                    </a:cubicBezTo>
                    <a:cubicBezTo>
                      <a:pt x="156243" y="98937"/>
                      <a:pt x="173764" y="47386"/>
                      <a:pt x="137220" y="29050"/>
                    </a:cubicBezTo>
                    <a:cubicBezTo>
                      <a:pt x="130211" y="25372"/>
                      <a:pt x="122480" y="23477"/>
                      <a:pt x="115471" y="19798"/>
                    </a:cubicBezTo>
                    <a:cubicBezTo>
                      <a:pt x="111299" y="17402"/>
                      <a:pt x="106850" y="18071"/>
                      <a:pt x="102344" y="19130"/>
                    </a:cubicBezTo>
                    <a:cubicBezTo>
                      <a:pt x="69026" y="27935"/>
                      <a:pt x="36431" y="50451"/>
                      <a:pt x="24528" y="83946"/>
                    </a:cubicBezTo>
                    <a:cubicBezTo>
                      <a:pt x="29923" y="89017"/>
                      <a:pt x="36765" y="92473"/>
                      <a:pt x="43773" y="94646"/>
                    </a:cubicBezTo>
                    <a:cubicBezTo>
                      <a:pt x="60627" y="75642"/>
                      <a:pt x="87270" y="47274"/>
                      <a:pt x="113580" y="67560"/>
                    </a:cubicBezTo>
                    <a:cubicBezTo>
                      <a:pt x="138555" y="89184"/>
                      <a:pt x="121256" y="128364"/>
                      <a:pt x="102511" y="148483"/>
                    </a:cubicBezTo>
                    <a:cubicBezTo>
                      <a:pt x="86047" y="166986"/>
                      <a:pt x="61406" y="176293"/>
                      <a:pt x="45776" y="195297"/>
                    </a:cubicBezTo>
                    <a:cubicBezTo>
                      <a:pt x="41938" y="209119"/>
                      <a:pt x="42550" y="221826"/>
                      <a:pt x="41604" y="235201"/>
                    </a:cubicBezTo>
                    <a:cubicBezTo>
                      <a:pt x="72864" y="245790"/>
                      <a:pt x="106850" y="243672"/>
                      <a:pt x="139000" y="248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983937" y="5797354"/>
                <a:ext cx="389935" cy="426569"/>
              </a:xfrm>
              <a:custGeom>
                <a:avLst/>
                <a:gdLst/>
                <a:ahLst/>
                <a:cxnLst/>
                <a:rect l="l" t="t" r="r" b="b"/>
                <a:pathLst>
                  <a:path w="389935" h="426569" extrusionOk="0">
                    <a:moveTo>
                      <a:pt x="191785" y="425501"/>
                    </a:moveTo>
                    <a:cubicBezTo>
                      <a:pt x="173541" y="424274"/>
                      <a:pt x="151125" y="419036"/>
                      <a:pt x="154574" y="395851"/>
                    </a:cubicBezTo>
                    <a:cubicBezTo>
                      <a:pt x="152627" y="355112"/>
                      <a:pt x="161360" y="314037"/>
                      <a:pt x="157355" y="274134"/>
                    </a:cubicBezTo>
                    <a:cubicBezTo>
                      <a:pt x="117251" y="271403"/>
                      <a:pt x="37321" y="279651"/>
                      <a:pt x="7118" y="254405"/>
                    </a:cubicBezTo>
                    <a:cubicBezTo>
                      <a:pt x="498" y="248330"/>
                      <a:pt x="-558" y="239023"/>
                      <a:pt x="220" y="230551"/>
                    </a:cubicBezTo>
                    <a:cubicBezTo>
                      <a:pt x="665" y="216730"/>
                      <a:pt x="1277" y="202909"/>
                      <a:pt x="3947" y="189366"/>
                    </a:cubicBezTo>
                    <a:cubicBezTo>
                      <a:pt x="8508" y="166237"/>
                      <a:pt x="21301" y="161834"/>
                      <a:pt x="42939" y="164900"/>
                    </a:cubicBezTo>
                    <a:cubicBezTo>
                      <a:pt x="67858" y="167352"/>
                      <a:pt x="92165" y="167853"/>
                      <a:pt x="116083" y="169470"/>
                    </a:cubicBezTo>
                    <a:cubicBezTo>
                      <a:pt x="128097" y="170194"/>
                      <a:pt x="140112" y="169860"/>
                      <a:pt x="152126" y="169247"/>
                    </a:cubicBezTo>
                    <a:cubicBezTo>
                      <a:pt x="159747" y="167909"/>
                      <a:pt x="170704" y="169470"/>
                      <a:pt x="176044" y="163172"/>
                    </a:cubicBezTo>
                    <a:cubicBezTo>
                      <a:pt x="181829" y="116970"/>
                      <a:pt x="185055" y="70379"/>
                      <a:pt x="194122" y="24623"/>
                    </a:cubicBezTo>
                    <a:cubicBezTo>
                      <a:pt x="183664" y="20610"/>
                      <a:pt x="184666" y="3724"/>
                      <a:pt x="195735" y="1272"/>
                    </a:cubicBezTo>
                    <a:cubicBezTo>
                      <a:pt x="218373" y="-289"/>
                      <a:pt x="280893" y="-3967"/>
                      <a:pt x="293130" y="17099"/>
                    </a:cubicBezTo>
                    <a:cubicBezTo>
                      <a:pt x="298359" y="25961"/>
                      <a:pt x="294743" y="36828"/>
                      <a:pt x="294632" y="46526"/>
                    </a:cubicBezTo>
                    <a:cubicBezTo>
                      <a:pt x="292240" y="87488"/>
                      <a:pt x="284564" y="127392"/>
                      <a:pt x="290015" y="167798"/>
                    </a:cubicBezTo>
                    <a:cubicBezTo>
                      <a:pt x="313599" y="173092"/>
                      <a:pt x="337629" y="175266"/>
                      <a:pt x="361546" y="178164"/>
                    </a:cubicBezTo>
                    <a:cubicBezTo>
                      <a:pt x="368221" y="179055"/>
                      <a:pt x="375285" y="179334"/>
                      <a:pt x="381126" y="182957"/>
                    </a:cubicBezTo>
                    <a:cubicBezTo>
                      <a:pt x="389469" y="187972"/>
                      <a:pt x="390359" y="198283"/>
                      <a:pt x="389803" y="207144"/>
                    </a:cubicBezTo>
                    <a:cubicBezTo>
                      <a:pt x="389525" y="218068"/>
                      <a:pt x="389135" y="228991"/>
                      <a:pt x="388357" y="239914"/>
                    </a:cubicBezTo>
                    <a:cubicBezTo>
                      <a:pt x="387355" y="255185"/>
                      <a:pt x="387578" y="278815"/>
                      <a:pt x="368110" y="281490"/>
                    </a:cubicBezTo>
                    <a:cubicBezTo>
                      <a:pt x="338129" y="284332"/>
                      <a:pt x="307759" y="285614"/>
                      <a:pt x="277945" y="289961"/>
                    </a:cubicBezTo>
                    <a:cubicBezTo>
                      <a:pt x="275164" y="310136"/>
                      <a:pt x="274274" y="329865"/>
                      <a:pt x="273217" y="349650"/>
                    </a:cubicBezTo>
                    <a:cubicBezTo>
                      <a:pt x="270881" y="371720"/>
                      <a:pt x="275108" y="407555"/>
                      <a:pt x="255974" y="422324"/>
                    </a:cubicBezTo>
                    <a:cubicBezTo>
                      <a:pt x="235727" y="428789"/>
                      <a:pt x="212866" y="426114"/>
                      <a:pt x="191785" y="425501"/>
                    </a:cubicBezTo>
                    <a:close/>
                    <a:moveTo>
                      <a:pt x="234337" y="401090"/>
                    </a:moveTo>
                    <a:cubicBezTo>
                      <a:pt x="237174" y="400867"/>
                      <a:pt x="240010" y="400700"/>
                      <a:pt x="242847" y="400366"/>
                    </a:cubicBezTo>
                    <a:cubicBezTo>
                      <a:pt x="250912" y="367930"/>
                      <a:pt x="247519" y="333822"/>
                      <a:pt x="251802" y="300773"/>
                    </a:cubicBezTo>
                    <a:cubicBezTo>
                      <a:pt x="252859" y="288902"/>
                      <a:pt x="253360" y="274914"/>
                      <a:pt x="265152" y="268505"/>
                    </a:cubicBezTo>
                    <a:cubicBezTo>
                      <a:pt x="273551" y="263990"/>
                      <a:pt x="283619" y="264046"/>
                      <a:pt x="292908" y="262987"/>
                    </a:cubicBezTo>
                    <a:cubicBezTo>
                      <a:pt x="315936" y="261371"/>
                      <a:pt x="338852" y="258752"/>
                      <a:pt x="361880" y="257024"/>
                    </a:cubicBezTo>
                    <a:cubicBezTo>
                      <a:pt x="364327" y="238131"/>
                      <a:pt x="364661" y="222024"/>
                      <a:pt x="365106" y="203577"/>
                    </a:cubicBezTo>
                    <a:cubicBezTo>
                      <a:pt x="344081" y="200846"/>
                      <a:pt x="323000" y="199063"/>
                      <a:pt x="302086" y="195385"/>
                    </a:cubicBezTo>
                    <a:cubicBezTo>
                      <a:pt x="290182" y="192487"/>
                      <a:pt x="273718" y="193378"/>
                      <a:pt x="268044" y="180226"/>
                    </a:cubicBezTo>
                    <a:cubicBezTo>
                      <a:pt x="255863" y="131628"/>
                      <a:pt x="269491" y="79296"/>
                      <a:pt x="271048" y="29806"/>
                    </a:cubicBezTo>
                    <a:cubicBezTo>
                      <a:pt x="249244" y="23564"/>
                      <a:pt x="225938" y="25403"/>
                      <a:pt x="203466" y="25013"/>
                    </a:cubicBezTo>
                    <a:cubicBezTo>
                      <a:pt x="205190" y="69320"/>
                      <a:pt x="198405" y="113571"/>
                      <a:pt x="197570" y="157877"/>
                    </a:cubicBezTo>
                    <a:cubicBezTo>
                      <a:pt x="201074" y="195663"/>
                      <a:pt x="154462" y="192765"/>
                      <a:pt x="128487" y="193936"/>
                    </a:cubicBezTo>
                    <a:cubicBezTo>
                      <a:pt x="95780" y="193155"/>
                      <a:pt x="62295" y="190870"/>
                      <a:pt x="29867" y="188920"/>
                    </a:cubicBezTo>
                    <a:cubicBezTo>
                      <a:pt x="24750" y="204413"/>
                      <a:pt x="25306" y="221077"/>
                      <a:pt x="24861" y="237128"/>
                    </a:cubicBezTo>
                    <a:cubicBezTo>
                      <a:pt x="53006" y="250782"/>
                      <a:pt x="86158" y="246546"/>
                      <a:pt x="116361" y="248664"/>
                    </a:cubicBezTo>
                    <a:cubicBezTo>
                      <a:pt x="131657" y="249166"/>
                      <a:pt x="146898" y="249166"/>
                      <a:pt x="162194" y="249389"/>
                    </a:cubicBezTo>
                    <a:cubicBezTo>
                      <a:pt x="170426" y="249389"/>
                      <a:pt x="177379" y="255463"/>
                      <a:pt x="179826" y="263099"/>
                    </a:cubicBezTo>
                    <a:cubicBezTo>
                      <a:pt x="186668" y="286227"/>
                      <a:pt x="182274" y="310861"/>
                      <a:pt x="180995" y="334491"/>
                    </a:cubicBezTo>
                    <a:cubicBezTo>
                      <a:pt x="179660" y="355725"/>
                      <a:pt x="179270" y="377014"/>
                      <a:pt x="179270" y="398359"/>
                    </a:cubicBezTo>
                    <a:cubicBezTo>
                      <a:pt x="197348" y="402706"/>
                      <a:pt x="216259" y="401815"/>
                      <a:pt x="234671" y="401090"/>
                    </a:cubicBezTo>
                    <a:cubicBezTo>
                      <a:pt x="234615" y="401034"/>
                      <a:pt x="234337" y="401090"/>
                      <a:pt x="234337" y="401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1474681" y="5307947"/>
                <a:ext cx="441179" cy="1034117"/>
              </a:xfrm>
              <a:custGeom>
                <a:avLst/>
                <a:gdLst/>
                <a:ahLst/>
                <a:cxnLst/>
                <a:rect l="l" t="t" r="r" b="b"/>
                <a:pathLst>
                  <a:path w="441179" h="1034117" extrusionOk="0">
                    <a:moveTo>
                      <a:pt x="117990" y="1034117"/>
                    </a:moveTo>
                    <a:cubicBezTo>
                      <a:pt x="79999" y="1031888"/>
                      <a:pt x="37170" y="1026148"/>
                      <a:pt x="8580" y="998783"/>
                    </a:cubicBezTo>
                    <a:cubicBezTo>
                      <a:pt x="848" y="990256"/>
                      <a:pt x="570" y="978497"/>
                      <a:pt x="347" y="967574"/>
                    </a:cubicBezTo>
                    <a:cubicBezTo>
                      <a:pt x="-209" y="951523"/>
                      <a:pt x="-42" y="935472"/>
                      <a:pt x="459" y="919422"/>
                    </a:cubicBezTo>
                    <a:cubicBezTo>
                      <a:pt x="5910" y="833149"/>
                      <a:pt x="15922" y="747155"/>
                      <a:pt x="23375" y="661050"/>
                    </a:cubicBezTo>
                    <a:cubicBezTo>
                      <a:pt x="28548" y="596067"/>
                      <a:pt x="37281" y="531474"/>
                      <a:pt x="43956" y="466658"/>
                    </a:cubicBezTo>
                    <a:cubicBezTo>
                      <a:pt x="53356" y="324431"/>
                      <a:pt x="62089" y="181702"/>
                      <a:pt x="86173" y="41036"/>
                    </a:cubicBezTo>
                    <a:cubicBezTo>
                      <a:pt x="77051" y="36633"/>
                      <a:pt x="82002" y="23759"/>
                      <a:pt x="85228" y="16737"/>
                    </a:cubicBezTo>
                    <a:cubicBezTo>
                      <a:pt x="108812" y="-9011"/>
                      <a:pt x="161097" y="-1766"/>
                      <a:pt x="187518" y="16402"/>
                    </a:cubicBezTo>
                    <a:cubicBezTo>
                      <a:pt x="210657" y="33066"/>
                      <a:pt x="197864" y="64944"/>
                      <a:pt x="196418" y="88575"/>
                    </a:cubicBezTo>
                    <a:cubicBezTo>
                      <a:pt x="189354" y="160914"/>
                      <a:pt x="187351" y="231248"/>
                      <a:pt x="180510" y="303197"/>
                    </a:cubicBezTo>
                    <a:cubicBezTo>
                      <a:pt x="177673" y="363164"/>
                      <a:pt x="154756" y="420679"/>
                      <a:pt x="154868" y="480758"/>
                    </a:cubicBezTo>
                    <a:cubicBezTo>
                      <a:pt x="156258" y="487836"/>
                      <a:pt x="154590" y="498313"/>
                      <a:pt x="160708" y="503162"/>
                    </a:cubicBezTo>
                    <a:cubicBezTo>
                      <a:pt x="178841" y="507955"/>
                      <a:pt x="196974" y="512859"/>
                      <a:pt x="215107" y="517819"/>
                    </a:cubicBezTo>
                    <a:cubicBezTo>
                      <a:pt x="280742" y="536155"/>
                      <a:pt x="357836" y="544403"/>
                      <a:pt x="401722" y="602754"/>
                    </a:cubicBezTo>
                    <a:cubicBezTo>
                      <a:pt x="446776" y="657984"/>
                      <a:pt x="448779" y="735786"/>
                      <a:pt x="429978" y="801939"/>
                    </a:cubicBezTo>
                    <a:cubicBezTo>
                      <a:pt x="421857" y="844351"/>
                      <a:pt x="404002" y="884088"/>
                      <a:pt x="379417" y="919477"/>
                    </a:cubicBezTo>
                    <a:cubicBezTo>
                      <a:pt x="321959" y="998672"/>
                      <a:pt x="212549" y="1033783"/>
                      <a:pt x="117990" y="1034117"/>
                    </a:cubicBezTo>
                    <a:close/>
                    <a:moveTo>
                      <a:pt x="124720" y="1009540"/>
                    </a:moveTo>
                    <a:cubicBezTo>
                      <a:pt x="211047" y="1006363"/>
                      <a:pt x="308109" y="976156"/>
                      <a:pt x="360394" y="903315"/>
                    </a:cubicBezTo>
                    <a:cubicBezTo>
                      <a:pt x="380029" y="873554"/>
                      <a:pt x="396549" y="841230"/>
                      <a:pt x="403391" y="806008"/>
                    </a:cubicBezTo>
                    <a:cubicBezTo>
                      <a:pt x="414738" y="763484"/>
                      <a:pt x="422803" y="717171"/>
                      <a:pt x="409732" y="674202"/>
                    </a:cubicBezTo>
                    <a:cubicBezTo>
                      <a:pt x="401944" y="638534"/>
                      <a:pt x="378527" y="608272"/>
                      <a:pt x="349325" y="587150"/>
                    </a:cubicBezTo>
                    <a:cubicBezTo>
                      <a:pt x="299320" y="559172"/>
                      <a:pt x="240972" y="551983"/>
                      <a:pt x="186628" y="535821"/>
                    </a:cubicBezTo>
                    <a:cubicBezTo>
                      <a:pt x="170887" y="529690"/>
                      <a:pt x="149917" y="531084"/>
                      <a:pt x="138960" y="516538"/>
                    </a:cubicBezTo>
                    <a:cubicBezTo>
                      <a:pt x="120660" y="482096"/>
                      <a:pt x="133453" y="440130"/>
                      <a:pt x="139293" y="403737"/>
                    </a:cubicBezTo>
                    <a:cubicBezTo>
                      <a:pt x="157426" y="326158"/>
                      <a:pt x="159763" y="246574"/>
                      <a:pt x="165659" y="167435"/>
                    </a:cubicBezTo>
                    <a:cubicBezTo>
                      <a:pt x="167105" y="125190"/>
                      <a:pt x="173390" y="83392"/>
                      <a:pt x="176060" y="41370"/>
                    </a:cubicBezTo>
                    <a:cubicBezTo>
                      <a:pt x="173223" y="31951"/>
                      <a:pt x="158038" y="29778"/>
                      <a:pt x="150529" y="27493"/>
                    </a:cubicBezTo>
                    <a:cubicBezTo>
                      <a:pt x="133008" y="22867"/>
                      <a:pt x="114930" y="25208"/>
                      <a:pt x="98800" y="33177"/>
                    </a:cubicBezTo>
                    <a:cubicBezTo>
                      <a:pt x="97966" y="34682"/>
                      <a:pt x="97521" y="36354"/>
                      <a:pt x="96631" y="37803"/>
                    </a:cubicBezTo>
                    <a:cubicBezTo>
                      <a:pt x="88120" y="160803"/>
                      <a:pt x="74938" y="283747"/>
                      <a:pt x="70154" y="407081"/>
                    </a:cubicBezTo>
                    <a:cubicBezTo>
                      <a:pt x="67762" y="494747"/>
                      <a:pt x="53300" y="581465"/>
                      <a:pt x="47015" y="668852"/>
                    </a:cubicBezTo>
                    <a:cubicBezTo>
                      <a:pt x="40118" y="747099"/>
                      <a:pt x="32164" y="825291"/>
                      <a:pt x="25934" y="903594"/>
                    </a:cubicBezTo>
                    <a:cubicBezTo>
                      <a:pt x="24543" y="927558"/>
                      <a:pt x="24154" y="951579"/>
                      <a:pt x="25433" y="975487"/>
                    </a:cubicBezTo>
                    <a:cubicBezTo>
                      <a:pt x="25044" y="980671"/>
                      <a:pt x="28214" y="984516"/>
                      <a:pt x="32553" y="987024"/>
                    </a:cubicBezTo>
                    <a:cubicBezTo>
                      <a:pt x="60198" y="1004747"/>
                      <a:pt x="93015" y="1008313"/>
                      <a:pt x="124720" y="10095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1593274" y="5912036"/>
                <a:ext cx="243423" cy="318686"/>
              </a:xfrm>
              <a:custGeom>
                <a:avLst/>
                <a:gdLst/>
                <a:ahLst/>
                <a:cxnLst/>
                <a:rect l="l" t="t" r="r" b="b"/>
                <a:pathLst>
                  <a:path w="243423" h="318686" extrusionOk="0">
                    <a:moveTo>
                      <a:pt x="78826" y="318677"/>
                    </a:moveTo>
                    <a:cubicBezTo>
                      <a:pt x="53685" y="316447"/>
                      <a:pt x="22146" y="316225"/>
                      <a:pt x="5738" y="293932"/>
                    </a:cubicBezTo>
                    <a:cubicBezTo>
                      <a:pt x="-4775" y="275262"/>
                      <a:pt x="2233" y="252468"/>
                      <a:pt x="2956" y="232181"/>
                    </a:cubicBezTo>
                    <a:cubicBezTo>
                      <a:pt x="9798" y="162684"/>
                      <a:pt x="20867" y="93800"/>
                      <a:pt x="31547" y="24804"/>
                    </a:cubicBezTo>
                    <a:cubicBezTo>
                      <a:pt x="25595" y="-14989"/>
                      <a:pt x="95124" y="3793"/>
                      <a:pt x="116371" y="8920"/>
                    </a:cubicBezTo>
                    <a:cubicBezTo>
                      <a:pt x="145240" y="17001"/>
                      <a:pt x="171160" y="33944"/>
                      <a:pt x="193075" y="53952"/>
                    </a:cubicBezTo>
                    <a:cubicBezTo>
                      <a:pt x="212988" y="70560"/>
                      <a:pt x="224725" y="94468"/>
                      <a:pt x="235571" y="117541"/>
                    </a:cubicBezTo>
                    <a:cubicBezTo>
                      <a:pt x="252481" y="161736"/>
                      <a:pt x="241467" y="216465"/>
                      <a:pt x="208427" y="250350"/>
                    </a:cubicBezTo>
                    <a:cubicBezTo>
                      <a:pt x="173719" y="285628"/>
                      <a:pt x="130667" y="319345"/>
                      <a:pt x="78826" y="318677"/>
                    </a:cubicBezTo>
                    <a:close/>
                    <a:moveTo>
                      <a:pt x="84555" y="294043"/>
                    </a:moveTo>
                    <a:cubicBezTo>
                      <a:pt x="119041" y="291591"/>
                      <a:pt x="149022" y="272531"/>
                      <a:pt x="173552" y="249235"/>
                    </a:cubicBezTo>
                    <a:cubicBezTo>
                      <a:pt x="194132" y="232516"/>
                      <a:pt x="211042" y="211059"/>
                      <a:pt x="216214" y="184419"/>
                    </a:cubicBezTo>
                    <a:cubicBezTo>
                      <a:pt x="224613" y="148974"/>
                      <a:pt x="211542" y="117318"/>
                      <a:pt x="191796" y="88728"/>
                    </a:cubicBezTo>
                    <a:cubicBezTo>
                      <a:pt x="158867" y="47542"/>
                      <a:pt x="106526" y="23411"/>
                      <a:pt x="54018" y="25138"/>
                    </a:cubicBezTo>
                    <a:cubicBezTo>
                      <a:pt x="53796" y="25528"/>
                      <a:pt x="53573" y="25919"/>
                      <a:pt x="53351" y="26364"/>
                    </a:cubicBezTo>
                    <a:cubicBezTo>
                      <a:pt x="51070" y="30433"/>
                      <a:pt x="46454" y="32662"/>
                      <a:pt x="41948" y="32383"/>
                    </a:cubicBezTo>
                    <a:cubicBezTo>
                      <a:pt x="40724" y="75241"/>
                      <a:pt x="35385" y="117708"/>
                      <a:pt x="30935" y="160232"/>
                    </a:cubicBezTo>
                    <a:cubicBezTo>
                      <a:pt x="30935" y="159953"/>
                      <a:pt x="30990" y="159730"/>
                      <a:pt x="30990" y="159451"/>
                    </a:cubicBezTo>
                    <a:cubicBezTo>
                      <a:pt x="30990" y="159340"/>
                      <a:pt x="30990" y="159284"/>
                      <a:pt x="30990" y="159173"/>
                    </a:cubicBezTo>
                    <a:cubicBezTo>
                      <a:pt x="29155" y="191163"/>
                      <a:pt x="25595" y="222484"/>
                      <a:pt x="24149" y="254084"/>
                    </a:cubicBezTo>
                    <a:cubicBezTo>
                      <a:pt x="24594" y="263279"/>
                      <a:pt x="21090" y="275262"/>
                      <a:pt x="27820" y="282674"/>
                    </a:cubicBezTo>
                    <a:cubicBezTo>
                      <a:pt x="44229" y="293152"/>
                      <a:pt x="65588" y="293096"/>
                      <a:pt x="84555" y="29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1836937" y="5569648"/>
                <a:ext cx="177561" cy="261912"/>
              </a:xfrm>
              <a:custGeom>
                <a:avLst/>
                <a:gdLst/>
                <a:ahLst/>
                <a:cxnLst/>
                <a:rect l="l" t="t" r="r" b="b"/>
                <a:pathLst>
                  <a:path w="177561" h="261912" extrusionOk="0">
                    <a:moveTo>
                      <a:pt x="143982" y="261860"/>
                    </a:moveTo>
                    <a:cubicBezTo>
                      <a:pt x="115336" y="259017"/>
                      <a:pt x="86912" y="253723"/>
                      <a:pt x="58100" y="251995"/>
                    </a:cubicBezTo>
                    <a:cubicBezTo>
                      <a:pt x="42692" y="251159"/>
                      <a:pt x="20221" y="248763"/>
                      <a:pt x="16216" y="230650"/>
                    </a:cubicBezTo>
                    <a:cubicBezTo>
                      <a:pt x="17718" y="176423"/>
                      <a:pt x="82685" y="151288"/>
                      <a:pt x="95868" y="100628"/>
                    </a:cubicBezTo>
                    <a:cubicBezTo>
                      <a:pt x="98593" y="92380"/>
                      <a:pt x="101208" y="78614"/>
                      <a:pt x="92197" y="73654"/>
                    </a:cubicBezTo>
                    <a:cubicBezTo>
                      <a:pt x="78680" y="88869"/>
                      <a:pt x="72117" y="108876"/>
                      <a:pt x="54429" y="119967"/>
                    </a:cubicBezTo>
                    <a:cubicBezTo>
                      <a:pt x="38465" y="130277"/>
                      <a:pt x="8150" y="125819"/>
                      <a:pt x="975" y="106536"/>
                    </a:cubicBezTo>
                    <a:cubicBezTo>
                      <a:pt x="-3085" y="93439"/>
                      <a:pt x="6593" y="81457"/>
                      <a:pt x="10598" y="69530"/>
                    </a:cubicBezTo>
                    <a:cubicBezTo>
                      <a:pt x="22668" y="28567"/>
                      <a:pt x="62494" y="-8383"/>
                      <a:pt x="107270" y="2429"/>
                    </a:cubicBezTo>
                    <a:cubicBezTo>
                      <a:pt x="143815" y="-9720"/>
                      <a:pt x="183808" y="25725"/>
                      <a:pt x="176743" y="63845"/>
                    </a:cubicBezTo>
                    <a:cubicBezTo>
                      <a:pt x="173017" y="94609"/>
                      <a:pt x="157442" y="122308"/>
                      <a:pt x="141924" y="148613"/>
                    </a:cubicBezTo>
                    <a:cubicBezTo>
                      <a:pt x="134637" y="161208"/>
                      <a:pt x="125682" y="173469"/>
                      <a:pt x="122678" y="187960"/>
                    </a:cubicBezTo>
                    <a:cubicBezTo>
                      <a:pt x="139699" y="194480"/>
                      <a:pt x="168734" y="191526"/>
                      <a:pt x="173462" y="213875"/>
                    </a:cubicBezTo>
                    <a:cubicBezTo>
                      <a:pt x="173795" y="232322"/>
                      <a:pt x="167621" y="263364"/>
                      <a:pt x="143982" y="261860"/>
                    </a:cubicBezTo>
                    <a:close/>
                    <a:moveTo>
                      <a:pt x="81406" y="229535"/>
                    </a:moveTo>
                    <a:cubicBezTo>
                      <a:pt x="88359" y="230204"/>
                      <a:pt x="95256" y="231040"/>
                      <a:pt x="102209" y="231932"/>
                    </a:cubicBezTo>
                    <a:cubicBezTo>
                      <a:pt x="116337" y="233715"/>
                      <a:pt x="130465" y="235666"/>
                      <a:pt x="144649" y="237338"/>
                    </a:cubicBezTo>
                    <a:cubicBezTo>
                      <a:pt x="147430" y="231709"/>
                      <a:pt x="149266" y="225578"/>
                      <a:pt x="150434" y="219392"/>
                    </a:cubicBezTo>
                    <a:cubicBezTo>
                      <a:pt x="135916" y="214321"/>
                      <a:pt x="119229" y="214989"/>
                      <a:pt x="105769" y="207187"/>
                    </a:cubicBezTo>
                    <a:cubicBezTo>
                      <a:pt x="85466" y="188127"/>
                      <a:pt x="109662" y="156304"/>
                      <a:pt x="120008" y="137522"/>
                    </a:cubicBezTo>
                    <a:cubicBezTo>
                      <a:pt x="130688" y="119911"/>
                      <a:pt x="140477" y="101687"/>
                      <a:pt x="147541" y="82292"/>
                    </a:cubicBezTo>
                    <a:cubicBezTo>
                      <a:pt x="158332" y="54594"/>
                      <a:pt x="152436" y="23997"/>
                      <a:pt x="117227" y="25056"/>
                    </a:cubicBezTo>
                    <a:cubicBezTo>
                      <a:pt x="111665" y="25000"/>
                      <a:pt x="105602" y="23774"/>
                      <a:pt x="102988" y="18313"/>
                    </a:cubicBezTo>
                    <a:cubicBezTo>
                      <a:pt x="52816" y="20653"/>
                      <a:pt x="39522" y="58105"/>
                      <a:pt x="24782" y="98845"/>
                    </a:cubicBezTo>
                    <a:cubicBezTo>
                      <a:pt x="60158" y="115676"/>
                      <a:pt x="62327" y="42890"/>
                      <a:pt x="98816" y="55987"/>
                    </a:cubicBezTo>
                    <a:cubicBezTo>
                      <a:pt x="128296" y="70756"/>
                      <a:pt x="115336" y="109991"/>
                      <a:pt x="103210" y="132730"/>
                    </a:cubicBezTo>
                    <a:cubicBezTo>
                      <a:pt x="86579" y="166336"/>
                      <a:pt x="49145" y="187068"/>
                      <a:pt x="40801" y="224854"/>
                    </a:cubicBezTo>
                    <a:cubicBezTo>
                      <a:pt x="54318" y="229535"/>
                      <a:pt x="67667" y="227418"/>
                      <a:pt x="81406" y="2295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2085747" y="5867347"/>
                <a:ext cx="328050" cy="119679"/>
              </a:xfrm>
              <a:custGeom>
                <a:avLst/>
                <a:gdLst/>
                <a:ahLst/>
                <a:cxnLst/>
                <a:rect l="l" t="t" r="r" b="b"/>
                <a:pathLst>
                  <a:path w="328050" h="119679" extrusionOk="0">
                    <a:moveTo>
                      <a:pt x="296823" y="119652"/>
                    </a:moveTo>
                    <a:cubicBezTo>
                      <a:pt x="261503" y="117590"/>
                      <a:pt x="225849" y="118871"/>
                      <a:pt x="190639" y="115249"/>
                    </a:cubicBezTo>
                    <a:cubicBezTo>
                      <a:pt x="145196" y="115082"/>
                      <a:pt x="99807" y="119317"/>
                      <a:pt x="54308" y="116754"/>
                    </a:cubicBezTo>
                    <a:cubicBezTo>
                      <a:pt x="34562" y="115695"/>
                      <a:pt x="-4986" y="117924"/>
                      <a:pt x="521" y="87996"/>
                    </a:cubicBezTo>
                    <a:cubicBezTo>
                      <a:pt x="3413" y="72001"/>
                      <a:pt x="5749" y="55895"/>
                      <a:pt x="7696" y="39788"/>
                    </a:cubicBezTo>
                    <a:cubicBezTo>
                      <a:pt x="8864" y="34215"/>
                      <a:pt x="8085" y="26524"/>
                      <a:pt x="12869" y="22734"/>
                    </a:cubicBezTo>
                    <a:cubicBezTo>
                      <a:pt x="6750" y="16437"/>
                      <a:pt x="10032" y="4733"/>
                      <a:pt x="18654" y="2671"/>
                    </a:cubicBezTo>
                    <a:cubicBezTo>
                      <a:pt x="26775" y="609"/>
                      <a:pt x="35007" y="107"/>
                      <a:pt x="43350" y="52"/>
                    </a:cubicBezTo>
                    <a:cubicBezTo>
                      <a:pt x="78115" y="-506"/>
                      <a:pt x="112712" y="3563"/>
                      <a:pt x="147254" y="6684"/>
                    </a:cubicBezTo>
                    <a:cubicBezTo>
                      <a:pt x="183909" y="9637"/>
                      <a:pt x="219063" y="8802"/>
                      <a:pt x="255496" y="12424"/>
                    </a:cubicBezTo>
                    <a:cubicBezTo>
                      <a:pt x="275965" y="14765"/>
                      <a:pt x="297880" y="11421"/>
                      <a:pt x="317404" y="19000"/>
                    </a:cubicBezTo>
                    <a:cubicBezTo>
                      <a:pt x="334647" y="26468"/>
                      <a:pt x="325747" y="48092"/>
                      <a:pt x="325803" y="62527"/>
                    </a:cubicBezTo>
                    <a:cubicBezTo>
                      <a:pt x="322410" y="81921"/>
                      <a:pt x="324746" y="120878"/>
                      <a:pt x="296823" y="119652"/>
                    </a:cubicBezTo>
                    <a:close/>
                    <a:moveTo>
                      <a:pt x="254383" y="93625"/>
                    </a:moveTo>
                    <a:cubicBezTo>
                      <a:pt x="268122" y="93681"/>
                      <a:pt x="281861" y="94182"/>
                      <a:pt x="295544" y="94795"/>
                    </a:cubicBezTo>
                    <a:cubicBezTo>
                      <a:pt x="300550" y="77073"/>
                      <a:pt x="301218" y="58458"/>
                      <a:pt x="302942" y="40178"/>
                    </a:cubicBezTo>
                    <a:cubicBezTo>
                      <a:pt x="254773" y="35999"/>
                      <a:pt x="204990" y="34550"/>
                      <a:pt x="157433" y="32097"/>
                    </a:cubicBezTo>
                    <a:cubicBezTo>
                      <a:pt x="110654" y="28475"/>
                      <a:pt x="64376" y="22344"/>
                      <a:pt x="18097" y="26078"/>
                    </a:cubicBezTo>
                    <a:cubicBezTo>
                      <a:pt x="22547" y="47089"/>
                      <a:pt x="19321" y="69382"/>
                      <a:pt x="19210" y="90783"/>
                    </a:cubicBezTo>
                    <a:cubicBezTo>
                      <a:pt x="37899" y="95910"/>
                      <a:pt x="58313" y="93123"/>
                      <a:pt x="77558" y="93959"/>
                    </a:cubicBezTo>
                    <a:cubicBezTo>
                      <a:pt x="109875" y="94461"/>
                      <a:pt x="142192" y="92399"/>
                      <a:pt x="174175" y="90894"/>
                    </a:cubicBezTo>
                    <a:cubicBezTo>
                      <a:pt x="200930" y="90616"/>
                      <a:pt x="227573" y="94294"/>
                      <a:pt x="254383" y="936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2069677" y="6047592"/>
                <a:ext cx="369217" cy="115412"/>
              </a:xfrm>
              <a:custGeom>
                <a:avLst/>
                <a:gdLst/>
                <a:ahLst/>
                <a:cxnLst/>
                <a:rect l="l" t="t" r="r" b="b"/>
                <a:pathLst>
                  <a:path w="369217" h="115412" extrusionOk="0">
                    <a:moveTo>
                      <a:pt x="212661" y="115184"/>
                    </a:moveTo>
                    <a:cubicBezTo>
                      <a:pt x="149029" y="113345"/>
                      <a:pt x="84562" y="119085"/>
                      <a:pt x="21374" y="110670"/>
                    </a:cubicBezTo>
                    <a:cubicBezTo>
                      <a:pt x="6913" y="108050"/>
                      <a:pt x="-2710" y="96012"/>
                      <a:pt x="683" y="81243"/>
                    </a:cubicBezTo>
                    <a:cubicBezTo>
                      <a:pt x="2351" y="59954"/>
                      <a:pt x="5355" y="38776"/>
                      <a:pt x="8303" y="17654"/>
                    </a:cubicBezTo>
                    <a:cubicBezTo>
                      <a:pt x="3075" y="7399"/>
                      <a:pt x="15478" y="-4082"/>
                      <a:pt x="25212" y="2272"/>
                    </a:cubicBezTo>
                    <a:cubicBezTo>
                      <a:pt x="31498" y="-1964"/>
                      <a:pt x="39786" y="990"/>
                      <a:pt x="46850" y="1157"/>
                    </a:cubicBezTo>
                    <a:cubicBezTo>
                      <a:pt x="68598" y="2160"/>
                      <a:pt x="93350" y="3721"/>
                      <a:pt x="114153" y="5783"/>
                    </a:cubicBezTo>
                    <a:cubicBezTo>
                      <a:pt x="176284" y="7511"/>
                      <a:pt x="238470" y="5058"/>
                      <a:pt x="300601" y="7009"/>
                    </a:cubicBezTo>
                    <a:cubicBezTo>
                      <a:pt x="363344" y="10297"/>
                      <a:pt x="374691" y="10855"/>
                      <a:pt x="367182" y="77509"/>
                    </a:cubicBezTo>
                    <a:cubicBezTo>
                      <a:pt x="365346" y="94508"/>
                      <a:pt x="357225" y="117748"/>
                      <a:pt x="336144" y="114850"/>
                    </a:cubicBezTo>
                    <a:cubicBezTo>
                      <a:pt x="294928" y="114515"/>
                      <a:pt x="253767" y="115073"/>
                      <a:pt x="212661" y="115184"/>
                    </a:cubicBezTo>
                    <a:close/>
                    <a:moveTo>
                      <a:pt x="101026" y="91052"/>
                    </a:moveTo>
                    <a:cubicBezTo>
                      <a:pt x="180122" y="91164"/>
                      <a:pt x="259107" y="90439"/>
                      <a:pt x="338202" y="90161"/>
                    </a:cubicBezTo>
                    <a:cubicBezTo>
                      <a:pt x="345656" y="73831"/>
                      <a:pt x="343486" y="54882"/>
                      <a:pt x="343931" y="37327"/>
                    </a:cubicBezTo>
                    <a:cubicBezTo>
                      <a:pt x="316843" y="28967"/>
                      <a:pt x="287252" y="32423"/>
                      <a:pt x="259162" y="31141"/>
                    </a:cubicBezTo>
                    <a:cubicBezTo>
                      <a:pt x="238192" y="31029"/>
                      <a:pt x="217223" y="31085"/>
                      <a:pt x="196308" y="31085"/>
                    </a:cubicBezTo>
                    <a:cubicBezTo>
                      <a:pt x="158763" y="30974"/>
                      <a:pt x="119048" y="32200"/>
                      <a:pt x="82059" y="27797"/>
                    </a:cubicBezTo>
                    <a:cubicBezTo>
                      <a:pt x="63481" y="25456"/>
                      <a:pt x="43290" y="28521"/>
                      <a:pt x="25491" y="22502"/>
                    </a:cubicBezTo>
                    <a:cubicBezTo>
                      <a:pt x="25324" y="22614"/>
                      <a:pt x="25212" y="22670"/>
                      <a:pt x="25045" y="22781"/>
                    </a:cubicBezTo>
                    <a:cubicBezTo>
                      <a:pt x="24211" y="23283"/>
                      <a:pt x="23377" y="23617"/>
                      <a:pt x="22487" y="23896"/>
                    </a:cubicBezTo>
                    <a:cubicBezTo>
                      <a:pt x="20318" y="44572"/>
                      <a:pt x="19428" y="65917"/>
                      <a:pt x="21319" y="86538"/>
                    </a:cubicBezTo>
                    <a:cubicBezTo>
                      <a:pt x="46961" y="93560"/>
                      <a:pt x="74605" y="90049"/>
                      <a:pt x="101026" y="9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2540677" y="5766862"/>
                <a:ext cx="366536" cy="503619"/>
              </a:xfrm>
              <a:custGeom>
                <a:avLst/>
                <a:gdLst/>
                <a:ahLst/>
                <a:cxnLst/>
                <a:rect l="l" t="t" r="r" b="b"/>
                <a:pathLst>
                  <a:path w="366536" h="503619" extrusionOk="0">
                    <a:moveTo>
                      <a:pt x="212398" y="503587"/>
                    </a:moveTo>
                    <a:cubicBezTo>
                      <a:pt x="147097" y="501581"/>
                      <a:pt x="82296" y="470037"/>
                      <a:pt x="46975" y="413860"/>
                    </a:cubicBezTo>
                    <a:cubicBezTo>
                      <a:pt x="14269" y="375628"/>
                      <a:pt x="-1305" y="326194"/>
                      <a:pt x="85" y="276091"/>
                    </a:cubicBezTo>
                    <a:cubicBezTo>
                      <a:pt x="809" y="151587"/>
                      <a:pt x="98816" y="-28817"/>
                      <a:pt x="243992" y="3898"/>
                    </a:cubicBezTo>
                    <a:cubicBezTo>
                      <a:pt x="268188" y="9137"/>
                      <a:pt x="292439" y="18499"/>
                      <a:pt x="311017" y="35330"/>
                    </a:cubicBezTo>
                    <a:cubicBezTo>
                      <a:pt x="344113" y="42241"/>
                      <a:pt x="367474" y="84876"/>
                      <a:pt x="349286" y="114915"/>
                    </a:cubicBezTo>
                    <a:cubicBezTo>
                      <a:pt x="343000" y="123331"/>
                      <a:pt x="332098" y="127065"/>
                      <a:pt x="322809" y="131077"/>
                    </a:cubicBezTo>
                    <a:cubicBezTo>
                      <a:pt x="308069" y="137431"/>
                      <a:pt x="292717" y="143394"/>
                      <a:pt x="276531" y="144230"/>
                    </a:cubicBezTo>
                    <a:cubicBezTo>
                      <a:pt x="255172" y="146404"/>
                      <a:pt x="239764" y="129294"/>
                      <a:pt x="220463" y="123498"/>
                    </a:cubicBezTo>
                    <a:cubicBezTo>
                      <a:pt x="193820" y="114414"/>
                      <a:pt x="171905" y="120767"/>
                      <a:pt x="157887" y="145846"/>
                    </a:cubicBezTo>
                    <a:cubicBezTo>
                      <a:pt x="137307" y="183799"/>
                      <a:pt x="126461" y="228329"/>
                      <a:pt x="127963" y="271577"/>
                    </a:cubicBezTo>
                    <a:cubicBezTo>
                      <a:pt x="131745" y="305629"/>
                      <a:pt x="147486" y="338399"/>
                      <a:pt x="168122" y="365485"/>
                    </a:cubicBezTo>
                    <a:cubicBezTo>
                      <a:pt x="184253" y="384823"/>
                      <a:pt x="223578" y="383319"/>
                      <a:pt x="241655" y="367825"/>
                    </a:cubicBezTo>
                    <a:cubicBezTo>
                      <a:pt x="260845" y="341297"/>
                      <a:pt x="260011" y="278766"/>
                      <a:pt x="305900" y="286569"/>
                    </a:cubicBezTo>
                    <a:cubicBezTo>
                      <a:pt x="360967" y="297771"/>
                      <a:pt x="376763" y="305629"/>
                      <a:pt x="360410" y="364649"/>
                    </a:cubicBezTo>
                    <a:cubicBezTo>
                      <a:pt x="353179" y="394465"/>
                      <a:pt x="342222" y="424393"/>
                      <a:pt x="322420" y="448190"/>
                    </a:cubicBezTo>
                    <a:cubicBezTo>
                      <a:pt x="294775" y="479679"/>
                      <a:pt x="255561" y="504646"/>
                      <a:pt x="212398" y="503587"/>
                    </a:cubicBezTo>
                    <a:close/>
                    <a:moveTo>
                      <a:pt x="217905" y="478731"/>
                    </a:moveTo>
                    <a:cubicBezTo>
                      <a:pt x="255172" y="476892"/>
                      <a:pt x="288768" y="452649"/>
                      <a:pt x="310350" y="423278"/>
                    </a:cubicBezTo>
                    <a:cubicBezTo>
                      <a:pt x="328594" y="393740"/>
                      <a:pt x="339997" y="358518"/>
                      <a:pt x="341665" y="323853"/>
                    </a:cubicBezTo>
                    <a:cubicBezTo>
                      <a:pt x="328538" y="315549"/>
                      <a:pt x="311685" y="312539"/>
                      <a:pt x="296667" y="310589"/>
                    </a:cubicBezTo>
                    <a:cubicBezTo>
                      <a:pt x="276142" y="329538"/>
                      <a:pt x="278978" y="363144"/>
                      <a:pt x="260512" y="383932"/>
                    </a:cubicBezTo>
                    <a:cubicBezTo>
                      <a:pt x="241155" y="404329"/>
                      <a:pt x="209172" y="406949"/>
                      <a:pt x="182918" y="402212"/>
                    </a:cubicBezTo>
                    <a:cubicBezTo>
                      <a:pt x="138030" y="390842"/>
                      <a:pt x="115503" y="327921"/>
                      <a:pt x="104990" y="287293"/>
                    </a:cubicBezTo>
                    <a:cubicBezTo>
                      <a:pt x="96424" y="234961"/>
                      <a:pt x="118840" y="125671"/>
                      <a:pt x="169958" y="100481"/>
                    </a:cubicBezTo>
                    <a:cubicBezTo>
                      <a:pt x="193319" y="90783"/>
                      <a:pt x="219963" y="94796"/>
                      <a:pt x="242212" y="105552"/>
                    </a:cubicBezTo>
                    <a:cubicBezTo>
                      <a:pt x="255672" y="112017"/>
                      <a:pt x="268076" y="123665"/>
                      <a:pt x="284040" y="118371"/>
                    </a:cubicBezTo>
                    <a:cubicBezTo>
                      <a:pt x="299225" y="114915"/>
                      <a:pt x="311184" y="109398"/>
                      <a:pt x="324923" y="103044"/>
                    </a:cubicBezTo>
                    <a:cubicBezTo>
                      <a:pt x="327315" y="101707"/>
                      <a:pt x="330207" y="100536"/>
                      <a:pt x="330430" y="97415"/>
                    </a:cubicBezTo>
                    <a:cubicBezTo>
                      <a:pt x="332265" y="81755"/>
                      <a:pt x="323532" y="65983"/>
                      <a:pt x="309070" y="59629"/>
                    </a:cubicBezTo>
                    <a:cubicBezTo>
                      <a:pt x="301728" y="55784"/>
                      <a:pt x="289658" y="53053"/>
                      <a:pt x="291660" y="42353"/>
                    </a:cubicBezTo>
                    <a:cubicBezTo>
                      <a:pt x="135082" y="-44087"/>
                      <a:pt x="18441" y="152813"/>
                      <a:pt x="24726" y="290748"/>
                    </a:cubicBezTo>
                    <a:cubicBezTo>
                      <a:pt x="26451" y="314880"/>
                      <a:pt x="31012" y="339123"/>
                      <a:pt x="41135" y="361249"/>
                    </a:cubicBezTo>
                    <a:cubicBezTo>
                      <a:pt x="48700" y="375293"/>
                      <a:pt x="58656" y="387833"/>
                      <a:pt x="67890" y="400818"/>
                    </a:cubicBezTo>
                    <a:cubicBezTo>
                      <a:pt x="99817" y="451144"/>
                      <a:pt x="159223" y="478787"/>
                      <a:pt x="217905" y="4787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2880727" y="5554001"/>
                <a:ext cx="205490" cy="258044"/>
              </a:xfrm>
              <a:custGeom>
                <a:avLst/>
                <a:gdLst/>
                <a:ahLst/>
                <a:cxnLst/>
                <a:rect l="l" t="t" r="r" b="b"/>
                <a:pathLst>
                  <a:path w="205490" h="258044" extrusionOk="0">
                    <a:moveTo>
                      <a:pt x="160418" y="257945"/>
                    </a:moveTo>
                    <a:cubicBezTo>
                      <a:pt x="134720" y="257777"/>
                      <a:pt x="108967" y="258446"/>
                      <a:pt x="83269" y="256997"/>
                    </a:cubicBezTo>
                    <a:cubicBezTo>
                      <a:pt x="64079" y="256496"/>
                      <a:pt x="44611" y="252594"/>
                      <a:pt x="45001" y="229243"/>
                    </a:cubicBezTo>
                    <a:cubicBezTo>
                      <a:pt x="40384" y="203439"/>
                      <a:pt x="58517" y="183487"/>
                      <a:pt x="71700" y="163535"/>
                    </a:cubicBezTo>
                    <a:cubicBezTo>
                      <a:pt x="90055" y="138122"/>
                      <a:pt x="118312" y="106355"/>
                      <a:pt x="106742" y="72971"/>
                    </a:cubicBezTo>
                    <a:cubicBezTo>
                      <a:pt x="81378" y="84675"/>
                      <a:pt x="79320" y="125471"/>
                      <a:pt x="48505" y="128870"/>
                    </a:cubicBezTo>
                    <a:cubicBezTo>
                      <a:pt x="37380" y="129650"/>
                      <a:pt x="27424" y="123464"/>
                      <a:pt x="18413" y="117724"/>
                    </a:cubicBezTo>
                    <a:cubicBezTo>
                      <a:pt x="4285" y="109643"/>
                      <a:pt x="-4837" y="94930"/>
                      <a:pt x="2727" y="78990"/>
                    </a:cubicBezTo>
                    <a:cubicBezTo>
                      <a:pt x="10848" y="49898"/>
                      <a:pt x="25700" y="18912"/>
                      <a:pt x="55124" y="6706"/>
                    </a:cubicBezTo>
                    <a:cubicBezTo>
                      <a:pt x="84938" y="-3102"/>
                      <a:pt x="119369" y="-2991"/>
                      <a:pt x="147235" y="12670"/>
                    </a:cubicBezTo>
                    <a:cubicBezTo>
                      <a:pt x="226665" y="52908"/>
                      <a:pt x="161976" y="123854"/>
                      <a:pt x="148070" y="180923"/>
                    </a:cubicBezTo>
                    <a:lnTo>
                      <a:pt x="148070" y="180923"/>
                    </a:lnTo>
                    <a:cubicBezTo>
                      <a:pt x="166092" y="188391"/>
                      <a:pt x="196239" y="185661"/>
                      <a:pt x="204916" y="206337"/>
                    </a:cubicBezTo>
                    <a:cubicBezTo>
                      <a:pt x="207531" y="220604"/>
                      <a:pt x="200800" y="235763"/>
                      <a:pt x="193236" y="247634"/>
                    </a:cubicBezTo>
                    <a:cubicBezTo>
                      <a:pt x="185838" y="258390"/>
                      <a:pt x="172155" y="258279"/>
                      <a:pt x="160418" y="257945"/>
                    </a:cubicBezTo>
                    <a:close/>
                    <a:moveTo>
                      <a:pt x="89610" y="232642"/>
                    </a:moveTo>
                    <a:cubicBezTo>
                      <a:pt x="117533" y="233144"/>
                      <a:pt x="145567" y="233757"/>
                      <a:pt x="173434" y="232754"/>
                    </a:cubicBezTo>
                    <a:lnTo>
                      <a:pt x="173434" y="232754"/>
                    </a:lnTo>
                    <a:cubicBezTo>
                      <a:pt x="177216" y="227682"/>
                      <a:pt x="178718" y="221273"/>
                      <a:pt x="180442" y="215310"/>
                    </a:cubicBezTo>
                    <a:cubicBezTo>
                      <a:pt x="140895" y="203439"/>
                      <a:pt x="108355" y="206894"/>
                      <a:pt x="130104" y="153671"/>
                    </a:cubicBezTo>
                    <a:cubicBezTo>
                      <a:pt x="151963" y="101339"/>
                      <a:pt x="194515" y="45997"/>
                      <a:pt x="112527" y="25934"/>
                    </a:cubicBezTo>
                    <a:cubicBezTo>
                      <a:pt x="100012" y="23816"/>
                      <a:pt x="87274" y="23705"/>
                      <a:pt x="74592" y="24596"/>
                    </a:cubicBezTo>
                    <a:cubicBezTo>
                      <a:pt x="71811" y="24763"/>
                      <a:pt x="69252" y="23649"/>
                      <a:pt x="67250" y="21810"/>
                    </a:cubicBezTo>
                    <a:cubicBezTo>
                      <a:pt x="40161" y="33625"/>
                      <a:pt x="29649" y="63999"/>
                      <a:pt x="23586" y="90805"/>
                    </a:cubicBezTo>
                    <a:cubicBezTo>
                      <a:pt x="28926" y="96713"/>
                      <a:pt x="36379" y="100614"/>
                      <a:pt x="43610" y="103791"/>
                    </a:cubicBezTo>
                    <a:cubicBezTo>
                      <a:pt x="45335" y="104515"/>
                      <a:pt x="47170" y="104738"/>
                      <a:pt x="48672" y="103456"/>
                    </a:cubicBezTo>
                    <a:cubicBezTo>
                      <a:pt x="65192" y="87127"/>
                      <a:pt x="73035" y="60320"/>
                      <a:pt x="98121" y="54078"/>
                    </a:cubicBezTo>
                    <a:cubicBezTo>
                      <a:pt x="132551" y="46499"/>
                      <a:pt x="131216" y="94317"/>
                      <a:pt x="123763" y="116108"/>
                    </a:cubicBezTo>
                    <a:cubicBezTo>
                      <a:pt x="116087" y="145422"/>
                      <a:pt x="93949" y="167325"/>
                      <a:pt x="79598" y="193240"/>
                    </a:cubicBezTo>
                    <a:cubicBezTo>
                      <a:pt x="71422" y="204219"/>
                      <a:pt x="66471" y="216759"/>
                      <a:pt x="69920" y="230525"/>
                    </a:cubicBezTo>
                    <a:cubicBezTo>
                      <a:pt x="76372" y="232029"/>
                      <a:pt x="83047" y="232197"/>
                      <a:pt x="89610" y="2326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329019" y="5755565"/>
                <a:ext cx="481594" cy="535851"/>
              </a:xfrm>
              <a:custGeom>
                <a:avLst/>
                <a:gdLst/>
                <a:ahLst/>
                <a:cxnLst/>
                <a:rect l="l" t="t" r="r" b="b"/>
                <a:pathLst>
                  <a:path w="481594" h="535851" extrusionOk="0">
                    <a:moveTo>
                      <a:pt x="378025" y="188353"/>
                    </a:moveTo>
                    <a:cubicBezTo>
                      <a:pt x="378637" y="172860"/>
                      <a:pt x="376746" y="157478"/>
                      <a:pt x="374743" y="142096"/>
                    </a:cubicBezTo>
                    <a:cubicBezTo>
                      <a:pt x="373075" y="119970"/>
                      <a:pt x="368625" y="97120"/>
                      <a:pt x="351993" y="81070"/>
                    </a:cubicBezTo>
                    <a:cubicBezTo>
                      <a:pt x="343873" y="73769"/>
                      <a:pt x="332859" y="63514"/>
                      <a:pt x="321178" y="66524"/>
                    </a:cubicBezTo>
                    <a:cubicBezTo>
                      <a:pt x="251761" y="35649"/>
                      <a:pt x="176281" y="76723"/>
                      <a:pt x="138624" y="137136"/>
                    </a:cubicBezTo>
                    <a:cubicBezTo>
                      <a:pt x="115374" y="169627"/>
                      <a:pt x="93125" y="204125"/>
                      <a:pt x="83558" y="243416"/>
                    </a:cubicBezTo>
                    <a:cubicBezTo>
                      <a:pt x="64868" y="325787"/>
                      <a:pt x="50406" y="484177"/>
                      <a:pt x="170607" y="485291"/>
                    </a:cubicBezTo>
                    <a:cubicBezTo>
                      <a:pt x="198864" y="484455"/>
                      <a:pt x="227176" y="475984"/>
                      <a:pt x="251427" y="461438"/>
                    </a:cubicBezTo>
                    <a:cubicBezTo>
                      <a:pt x="290808" y="432959"/>
                      <a:pt x="322625" y="392888"/>
                      <a:pt x="341926" y="348247"/>
                    </a:cubicBezTo>
                    <a:cubicBezTo>
                      <a:pt x="361727" y="297308"/>
                      <a:pt x="377413" y="243416"/>
                      <a:pt x="378025" y="188353"/>
                    </a:cubicBezTo>
                    <a:close/>
                    <a:moveTo>
                      <a:pt x="481595" y="25115"/>
                    </a:moveTo>
                    <a:cubicBezTo>
                      <a:pt x="478702" y="67081"/>
                      <a:pt x="468801" y="108267"/>
                      <a:pt x="464741" y="150177"/>
                    </a:cubicBezTo>
                    <a:cubicBezTo>
                      <a:pt x="457232" y="207135"/>
                      <a:pt x="454784" y="264650"/>
                      <a:pt x="450057" y="321942"/>
                    </a:cubicBezTo>
                    <a:cubicBezTo>
                      <a:pt x="448277" y="378008"/>
                      <a:pt x="434315" y="474479"/>
                      <a:pt x="479926" y="514495"/>
                    </a:cubicBezTo>
                    <a:cubicBezTo>
                      <a:pt x="467633" y="521517"/>
                      <a:pt x="456564" y="531716"/>
                      <a:pt x="442881" y="535673"/>
                    </a:cubicBezTo>
                    <a:cubicBezTo>
                      <a:pt x="424971" y="530434"/>
                      <a:pt x="410564" y="517002"/>
                      <a:pt x="402888" y="500004"/>
                    </a:cubicBezTo>
                    <a:cubicBezTo>
                      <a:pt x="398327" y="491700"/>
                      <a:pt x="396714" y="482337"/>
                      <a:pt x="396102" y="472974"/>
                    </a:cubicBezTo>
                    <a:cubicBezTo>
                      <a:pt x="395379" y="445722"/>
                      <a:pt x="396547" y="418358"/>
                      <a:pt x="397660" y="391105"/>
                    </a:cubicBezTo>
                    <a:cubicBezTo>
                      <a:pt x="397827" y="384584"/>
                      <a:pt x="398995" y="377785"/>
                      <a:pt x="396436" y="371543"/>
                    </a:cubicBezTo>
                    <a:cubicBezTo>
                      <a:pt x="393321" y="363573"/>
                      <a:pt x="382197" y="361456"/>
                      <a:pt x="376301" y="367586"/>
                    </a:cubicBezTo>
                    <a:cubicBezTo>
                      <a:pt x="361171" y="398963"/>
                      <a:pt x="349657" y="434018"/>
                      <a:pt x="325183" y="460268"/>
                    </a:cubicBezTo>
                    <a:cubicBezTo>
                      <a:pt x="308163" y="479718"/>
                      <a:pt x="285858" y="493317"/>
                      <a:pt x="265500" y="508977"/>
                    </a:cubicBezTo>
                    <a:cubicBezTo>
                      <a:pt x="237633" y="527647"/>
                      <a:pt x="203369" y="535673"/>
                      <a:pt x="170162" y="535728"/>
                    </a:cubicBezTo>
                    <a:cubicBezTo>
                      <a:pt x="91067" y="538181"/>
                      <a:pt x="65703" y="504017"/>
                      <a:pt x="25710" y="442266"/>
                    </a:cubicBezTo>
                    <a:cubicBezTo>
                      <a:pt x="-18622" y="377562"/>
                      <a:pt x="68" y="240128"/>
                      <a:pt x="38781" y="175089"/>
                    </a:cubicBezTo>
                    <a:cubicBezTo>
                      <a:pt x="60196" y="140257"/>
                      <a:pt x="82000" y="104867"/>
                      <a:pt x="109478" y="74382"/>
                    </a:cubicBezTo>
                    <a:cubicBezTo>
                      <a:pt x="134675" y="49749"/>
                      <a:pt x="165434" y="27567"/>
                      <a:pt x="198085" y="13467"/>
                    </a:cubicBezTo>
                    <a:cubicBezTo>
                      <a:pt x="245142" y="-3364"/>
                      <a:pt x="315894" y="-7098"/>
                      <a:pt x="360393" y="17926"/>
                    </a:cubicBezTo>
                    <a:cubicBezTo>
                      <a:pt x="374076" y="27233"/>
                      <a:pt x="382197" y="41389"/>
                      <a:pt x="391374" y="54876"/>
                    </a:cubicBezTo>
                    <a:cubicBezTo>
                      <a:pt x="391597" y="58777"/>
                      <a:pt x="393933" y="62400"/>
                      <a:pt x="397270" y="64406"/>
                    </a:cubicBezTo>
                    <a:cubicBezTo>
                      <a:pt x="398605" y="67861"/>
                      <a:pt x="402777" y="70648"/>
                      <a:pt x="404557" y="65911"/>
                    </a:cubicBezTo>
                    <a:cubicBezTo>
                      <a:pt x="418908" y="63347"/>
                      <a:pt x="418963" y="38435"/>
                      <a:pt x="424526" y="27233"/>
                    </a:cubicBezTo>
                    <a:cubicBezTo>
                      <a:pt x="428308" y="19542"/>
                      <a:pt x="432146" y="-187"/>
                      <a:pt x="444828" y="5219"/>
                    </a:cubicBezTo>
                    <a:cubicBezTo>
                      <a:pt x="457399" y="9009"/>
                      <a:pt x="475754" y="12353"/>
                      <a:pt x="481595" y="251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884982" y="5601412"/>
                <a:ext cx="134555" cy="230540"/>
              </a:xfrm>
              <a:custGeom>
                <a:avLst/>
                <a:gdLst/>
                <a:ahLst/>
                <a:cxnLst/>
                <a:rect l="l" t="t" r="r" b="b"/>
                <a:pathLst>
                  <a:path w="134555" h="230540" extrusionOk="0">
                    <a:moveTo>
                      <a:pt x="120145" y="215883"/>
                    </a:moveTo>
                    <a:cubicBezTo>
                      <a:pt x="120090" y="215995"/>
                      <a:pt x="120090" y="216106"/>
                      <a:pt x="120034" y="216274"/>
                    </a:cubicBezTo>
                    <a:cubicBezTo>
                      <a:pt x="118310" y="221067"/>
                      <a:pt x="116530" y="225915"/>
                      <a:pt x="114305" y="230541"/>
                    </a:cubicBezTo>
                    <a:cubicBezTo>
                      <a:pt x="82155" y="225414"/>
                      <a:pt x="48169" y="227531"/>
                      <a:pt x="17076" y="217054"/>
                    </a:cubicBezTo>
                    <a:cubicBezTo>
                      <a:pt x="18022" y="203678"/>
                      <a:pt x="17410" y="190971"/>
                      <a:pt x="21248" y="177150"/>
                    </a:cubicBezTo>
                    <a:cubicBezTo>
                      <a:pt x="36878" y="158146"/>
                      <a:pt x="61519" y="148838"/>
                      <a:pt x="77983" y="130335"/>
                    </a:cubicBezTo>
                    <a:cubicBezTo>
                      <a:pt x="96672" y="110216"/>
                      <a:pt x="114027" y="71037"/>
                      <a:pt x="89052" y="49413"/>
                    </a:cubicBezTo>
                    <a:cubicBezTo>
                      <a:pt x="62743" y="29127"/>
                      <a:pt x="36044" y="57494"/>
                      <a:pt x="19245" y="76499"/>
                    </a:cubicBezTo>
                    <a:cubicBezTo>
                      <a:pt x="12237" y="74269"/>
                      <a:pt x="5395" y="70814"/>
                      <a:pt x="0" y="65798"/>
                    </a:cubicBezTo>
                    <a:cubicBezTo>
                      <a:pt x="11903" y="32304"/>
                      <a:pt x="44498" y="9788"/>
                      <a:pt x="77816" y="982"/>
                    </a:cubicBezTo>
                    <a:cubicBezTo>
                      <a:pt x="82266" y="-77"/>
                      <a:pt x="86772" y="-801"/>
                      <a:pt x="90943" y="1651"/>
                    </a:cubicBezTo>
                    <a:cubicBezTo>
                      <a:pt x="97952" y="5274"/>
                      <a:pt x="105683" y="7224"/>
                      <a:pt x="112692" y="10903"/>
                    </a:cubicBezTo>
                    <a:cubicBezTo>
                      <a:pt x="149236" y="29238"/>
                      <a:pt x="131715" y="80790"/>
                      <a:pt x="119089" y="109938"/>
                    </a:cubicBezTo>
                    <a:cubicBezTo>
                      <a:pt x="111524" y="124372"/>
                      <a:pt x="101567" y="137246"/>
                      <a:pt x="90776" y="149340"/>
                    </a:cubicBezTo>
                    <a:cubicBezTo>
                      <a:pt x="75591" y="166171"/>
                      <a:pt x="44610" y="201059"/>
                      <a:pt x="84491" y="208861"/>
                    </a:cubicBezTo>
                    <a:cubicBezTo>
                      <a:pt x="96116" y="211815"/>
                      <a:pt x="108631" y="211927"/>
                      <a:pt x="120145" y="2158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1008798" y="5822256"/>
                <a:ext cx="340300" cy="376732"/>
              </a:xfrm>
              <a:custGeom>
                <a:avLst/>
                <a:gdLst/>
                <a:ahLst/>
                <a:cxnLst/>
                <a:rect l="l" t="t" r="r" b="b"/>
                <a:pathLst>
                  <a:path w="340300" h="376732" extrusionOk="0">
                    <a:moveTo>
                      <a:pt x="340301" y="178676"/>
                    </a:moveTo>
                    <a:cubicBezTo>
                      <a:pt x="339800" y="197178"/>
                      <a:pt x="339466" y="213229"/>
                      <a:pt x="337019" y="232122"/>
                    </a:cubicBezTo>
                    <a:cubicBezTo>
                      <a:pt x="313991" y="233850"/>
                      <a:pt x="291074" y="236413"/>
                      <a:pt x="268046" y="238030"/>
                    </a:cubicBezTo>
                    <a:cubicBezTo>
                      <a:pt x="258757" y="239089"/>
                      <a:pt x="248690" y="239033"/>
                      <a:pt x="240291" y="243547"/>
                    </a:cubicBezTo>
                    <a:cubicBezTo>
                      <a:pt x="228499" y="249956"/>
                      <a:pt x="228054" y="263945"/>
                      <a:pt x="226997" y="275816"/>
                    </a:cubicBezTo>
                    <a:cubicBezTo>
                      <a:pt x="222714" y="308865"/>
                      <a:pt x="226107" y="342972"/>
                      <a:pt x="217986" y="375408"/>
                    </a:cubicBezTo>
                    <a:cubicBezTo>
                      <a:pt x="215260" y="375743"/>
                      <a:pt x="212535" y="375910"/>
                      <a:pt x="209809" y="376133"/>
                    </a:cubicBezTo>
                    <a:cubicBezTo>
                      <a:pt x="191398" y="376857"/>
                      <a:pt x="172486" y="377749"/>
                      <a:pt x="154409" y="373346"/>
                    </a:cubicBezTo>
                    <a:cubicBezTo>
                      <a:pt x="154409" y="352057"/>
                      <a:pt x="154798" y="330767"/>
                      <a:pt x="156133" y="309478"/>
                    </a:cubicBezTo>
                    <a:cubicBezTo>
                      <a:pt x="157413" y="285848"/>
                      <a:pt x="161862" y="261214"/>
                      <a:pt x="155021" y="238085"/>
                    </a:cubicBezTo>
                    <a:cubicBezTo>
                      <a:pt x="152573" y="230450"/>
                      <a:pt x="145565" y="224375"/>
                      <a:pt x="137333" y="224375"/>
                    </a:cubicBezTo>
                    <a:cubicBezTo>
                      <a:pt x="122036" y="224153"/>
                      <a:pt x="106796" y="224153"/>
                      <a:pt x="91500" y="223651"/>
                    </a:cubicBezTo>
                    <a:cubicBezTo>
                      <a:pt x="61296" y="221533"/>
                      <a:pt x="28145" y="225769"/>
                      <a:pt x="0" y="212115"/>
                    </a:cubicBezTo>
                    <a:cubicBezTo>
                      <a:pt x="445" y="196064"/>
                      <a:pt x="-111" y="179400"/>
                      <a:pt x="5006" y="163907"/>
                    </a:cubicBezTo>
                    <a:cubicBezTo>
                      <a:pt x="37434" y="165913"/>
                      <a:pt x="70919" y="168198"/>
                      <a:pt x="103625" y="168923"/>
                    </a:cubicBezTo>
                    <a:cubicBezTo>
                      <a:pt x="129601" y="167752"/>
                      <a:pt x="176213" y="170650"/>
                      <a:pt x="172709" y="132864"/>
                    </a:cubicBezTo>
                    <a:cubicBezTo>
                      <a:pt x="173599" y="88558"/>
                      <a:pt x="180329" y="44307"/>
                      <a:pt x="178605" y="0"/>
                    </a:cubicBezTo>
                    <a:cubicBezTo>
                      <a:pt x="201077" y="390"/>
                      <a:pt x="224383" y="-1505"/>
                      <a:pt x="246187" y="4793"/>
                    </a:cubicBezTo>
                    <a:cubicBezTo>
                      <a:pt x="244629" y="54227"/>
                      <a:pt x="231002" y="106615"/>
                      <a:pt x="243183" y="155213"/>
                    </a:cubicBezTo>
                    <a:cubicBezTo>
                      <a:pt x="248857" y="168365"/>
                      <a:pt x="265377" y="167474"/>
                      <a:pt x="277224" y="170372"/>
                    </a:cubicBezTo>
                    <a:cubicBezTo>
                      <a:pt x="298138" y="174106"/>
                      <a:pt x="319219" y="175945"/>
                      <a:pt x="340301" y="1786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1499336" y="5333029"/>
                <a:ext cx="391865" cy="984457"/>
              </a:xfrm>
              <a:custGeom>
                <a:avLst/>
                <a:gdLst/>
                <a:ahLst/>
                <a:cxnLst/>
                <a:rect l="l" t="t" r="r" b="b"/>
                <a:pathLst>
                  <a:path w="391865" h="984457" extrusionOk="0">
                    <a:moveTo>
                      <a:pt x="302365" y="829356"/>
                    </a:moveTo>
                    <a:cubicBezTo>
                      <a:pt x="335405" y="795472"/>
                      <a:pt x="346474" y="740743"/>
                      <a:pt x="329509" y="696548"/>
                    </a:cubicBezTo>
                    <a:cubicBezTo>
                      <a:pt x="318663" y="673475"/>
                      <a:pt x="306927" y="649566"/>
                      <a:pt x="287013" y="632958"/>
                    </a:cubicBezTo>
                    <a:cubicBezTo>
                      <a:pt x="265098" y="612951"/>
                      <a:pt x="239178" y="596008"/>
                      <a:pt x="210310" y="587927"/>
                    </a:cubicBezTo>
                    <a:cubicBezTo>
                      <a:pt x="189062" y="582800"/>
                      <a:pt x="119477" y="564074"/>
                      <a:pt x="125485" y="603866"/>
                    </a:cubicBezTo>
                    <a:cubicBezTo>
                      <a:pt x="114805" y="672806"/>
                      <a:pt x="103681" y="741746"/>
                      <a:pt x="96895" y="811188"/>
                    </a:cubicBezTo>
                    <a:cubicBezTo>
                      <a:pt x="96172" y="831474"/>
                      <a:pt x="89163" y="854269"/>
                      <a:pt x="99676" y="872939"/>
                    </a:cubicBezTo>
                    <a:cubicBezTo>
                      <a:pt x="116085" y="895231"/>
                      <a:pt x="147623" y="895510"/>
                      <a:pt x="172764" y="897683"/>
                    </a:cubicBezTo>
                    <a:cubicBezTo>
                      <a:pt x="224605" y="898352"/>
                      <a:pt x="267657" y="864635"/>
                      <a:pt x="302365" y="829356"/>
                    </a:cubicBezTo>
                    <a:close/>
                    <a:moveTo>
                      <a:pt x="385132" y="649120"/>
                    </a:moveTo>
                    <a:cubicBezTo>
                      <a:pt x="398204" y="692089"/>
                      <a:pt x="390138" y="738403"/>
                      <a:pt x="378791" y="780926"/>
                    </a:cubicBezTo>
                    <a:cubicBezTo>
                      <a:pt x="371894" y="816148"/>
                      <a:pt x="355374" y="848472"/>
                      <a:pt x="335739" y="878233"/>
                    </a:cubicBezTo>
                    <a:cubicBezTo>
                      <a:pt x="283454" y="951074"/>
                      <a:pt x="186336" y="981281"/>
                      <a:pt x="100065" y="984458"/>
                    </a:cubicBezTo>
                    <a:cubicBezTo>
                      <a:pt x="68304" y="983231"/>
                      <a:pt x="35543" y="979665"/>
                      <a:pt x="7898" y="961886"/>
                    </a:cubicBezTo>
                    <a:cubicBezTo>
                      <a:pt x="3559" y="959434"/>
                      <a:pt x="389" y="955533"/>
                      <a:pt x="778" y="950350"/>
                    </a:cubicBezTo>
                    <a:cubicBezTo>
                      <a:pt x="-501" y="926385"/>
                      <a:pt x="-112" y="902421"/>
                      <a:pt x="1279" y="878456"/>
                    </a:cubicBezTo>
                    <a:cubicBezTo>
                      <a:pt x="7509" y="800153"/>
                      <a:pt x="15407" y="721962"/>
                      <a:pt x="22360" y="643714"/>
                    </a:cubicBezTo>
                    <a:cubicBezTo>
                      <a:pt x="28590" y="556272"/>
                      <a:pt x="43107" y="469553"/>
                      <a:pt x="45499" y="381943"/>
                    </a:cubicBezTo>
                    <a:cubicBezTo>
                      <a:pt x="50283" y="258553"/>
                      <a:pt x="63465" y="135665"/>
                      <a:pt x="71976" y="12665"/>
                    </a:cubicBezTo>
                    <a:cubicBezTo>
                      <a:pt x="72866" y="11216"/>
                      <a:pt x="73311" y="9544"/>
                      <a:pt x="74145" y="8040"/>
                    </a:cubicBezTo>
                    <a:cubicBezTo>
                      <a:pt x="90275" y="70"/>
                      <a:pt x="108353" y="-2271"/>
                      <a:pt x="125874" y="2355"/>
                    </a:cubicBezTo>
                    <a:cubicBezTo>
                      <a:pt x="133383" y="4640"/>
                      <a:pt x="148568" y="6814"/>
                      <a:pt x="151405" y="16232"/>
                    </a:cubicBezTo>
                    <a:cubicBezTo>
                      <a:pt x="148679" y="58254"/>
                      <a:pt x="142450" y="100053"/>
                      <a:pt x="141004" y="142297"/>
                    </a:cubicBezTo>
                    <a:cubicBezTo>
                      <a:pt x="135108" y="221436"/>
                      <a:pt x="132827" y="301021"/>
                      <a:pt x="114638" y="378599"/>
                    </a:cubicBezTo>
                    <a:cubicBezTo>
                      <a:pt x="108798" y="414992"/>
                      <a:pt x="96005" y="456958"/>
                      <a:pt x="114305" y="491400"/>
                    </a:cubicBezTo>
                    <a:cubicBezTo>
                      <a:pt x="125262" y="505890"/>
                      <a:pt x="146232" y="504553"/>
                      <a:pt x="161973" y="510683"/>
                    </a:cubicBezTo>
                    <a:cubicBezTo>
                      <a:pt x="216261" y="526901"/>
                      <a:pt x="274610" y="534090"/>
                      <a:pt x="324670" y="562012"/>
                    </a:cubicBezTo>
                    <a:cubicBezTo>
                      <a:pt x="353928" y="583190"/>
                      <a:pt x="377345" y="613508"/>
                      <a:pt x="385132" y="6491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1861607" y="5587904"/>
                <a:ext cx="127685" cy="219080"/>
              </a:xfrm>
              <a:custGeom>
                <a:avLst/>
                <a:gdLst/>
                <a:ahLst/>
                <a:cxnLst/>
                <a:rect l="l" t="t" r="r" b="b"/>
                <a:pathLst>
                  <a:path w="127685" h="219080" extrusionOk="0">
                    <a:moveTo>
                      <a:pt x="92501" y="6799"/>
                    </a:moveTo>
                    <a:cubicBezTo>
                      <a:pt x="127710" y="5685"/>
                      <a:pt x="133606" y="36337"/>
                      <a:pt x="122815" y="64036"/>
                    </a:cubicBezTo>
                    <a:cubicBezTo>
                      <a:pt x="115807" y="83430"/>
                      <a:pt x="106017" y="101654"/>
                      <a:pt x="95282" y="119266"/>
                    </a:cubicBezTo>
                    <a:cubicBezTo>
                      <a:pt x="84992" y="138047"/>
                      <a:pt x="60796" y="169870"/>
                      <a:pt x="81043" y="188930"/>
                    </a:cubicBezTo>
                    <a:cubicBezTo>
                      <a:pt x="94503" y="196733"/>
                      <a:pt x="111190" y="196064"/>
                      <a:pt x="125708" y="201135"/>
                    </a:cubicBezTo>
                    <a:cubicBezTo>
                      <a:pt x="124595" y="207322"/>
                      <a:pt x="122704" y="213396"/>
                      <a:pt x="119979" y="219081"/>
                    </a:cubicBezTo>
                    <a:cubicBezTo>
                      <a:pt x="105795" y="217409"/>
                      <a:pt x="91722" y="215458"/>
                      <a:pt x="77538" y="213675"/>
                    </a:cubicBezTo>
                    <a:cubicBezTo>
                      <a:pt x="70641" y="212783"/>
                      <a:pt x="63688" y="211947"/>
                      <a:pt x="56735" y="211279"/>
                    </a:cubicBezTo>
                    <a:cubicBezTo>
                      <a:pt x="42997" y="209216"/>
                      <a:pt x="29647" y="211279"/>
                      <a:pt x="16019" y="206541"/>
                    </a:cubicBezTo>
                    <a:cubicBezTo>
                      <a:pt x="24363" y="168811"/>
                      <a:pt x="61853" y="148023"/>
                      <a:pt x="78428" y="114417"/>
                    </a:cubicBezTo>
                    <a:cubicBezTo>
                      <a:pt x="90554" y="91679"/>
                      <a:pt x="103514" y="52443"/>
                      <a:pt x="74034" y="37675"/>
                    </a:cubicBezTo>
                    <a:cubicBezTo>
                      <a:pt x="37545" y="24633"/>
                      <a:pt x="35376" y="97363"/>
                      <a:pt x="0" y="80532"/>
                    </a:cubicBezTo>
                    <a:cubicBezTo>
                      <a:pt x="14740" y="39792"/>
                      <a:pt x="28034" y="2341"/>
                      <a:pt x="78206" y="0"/>
                    </a:cubicBezTo>
                    <a:cubicBezTo>
                      <a:pt x="80876" y="5517"/>
                      <a:pt x="86939" y="6744"/>
                      <a:pt x="92501" y="67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2103845" y="5892261"/>
                <a:ext cx="284844" cy="69937"/>
              </a:xfrm>
              <a:custGeom>
                <a:avLst/>
                <a:gdLst/>
                <a:ahLst/>
                <a:cxnLst/>
                <a:rect l="l" t="t" r="r" b="b"/>
                <a:pathLst>
                  <a:path w="284844" h="69937" extrusionOk="0">
                    <a:moveTo>
                      <a:pt x="284845" y="15320"/>
                    </a:moveTo>
                    <a:cubicBezTo>
                      <a:pt x="283120" y="33600"/>
                      <a:pt x="282453" y="52215"/>
                      <a:pt x="277447" y="69937"/>
                    </a:cubicBezTo>
                    <a:cubicBezTo>
                      <a:pt x="263763" y="69268"/>
                      <a:pt x="250025" y="68823"/>
                      <a:pt x="236286" y="68711"/>
                    </a:cubicBezTo>
                    <a:cubicBezTo>
                      <a:pt x="209476" y="69380"/>
                      <a:pt x="182832" y="65702"/>
                      <a:pt x="156078" y="65980"/>
                    </a:cubicBezTo>
                    <a:cubicBezTo>
                      <a:pt x="124095" y="67485"/>
                      <a:pt x="91778" y="69547"/>
                      <a:pt x="59461" y="69046"/>
                    </a:cubicBezTo>
                    <a:cubicBezTo>
                      <a:pt x="40160" y="68210"/>
                      <a:pt x="19746" y="71052"/>
                      <a:pt x="1112" y="65869"/>
                    </a:cubicBezTo>
                    <a:cubicBezTo>
                      <a:pt x="1224" y="44468"/>
                      <a:pt x="4450" y="22175"/>
                      <a:pt x="0" y="1164"/>
                    </a:cubicBezTo>
                    <a:cubicBezTo>
                      <a:pt x="46278" y="-2570"/>
                      <a:pt x="92556" y="3561"/>
                      <a:pt x="139335" y="7128"/>
                    </a:cubicBezTo>
                    <a:cubicBezTo>
                      <a:pt x="186837" y="9691"/>
                      <a:pt x="236620" y="11085"/>
                      <a:pt x="284845" y="15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2089907" y="6070094"/>
                <a:ext cx="323646" cy="68566"/>
              </a:xfrm>
              <a:custGeom>
                <a:avLst/>
                <a:gdLst/>
                <a:ahLst/>
                <a:cxnLst/>
                <a:rect l="l" t="t" r="r" b="b"/>
                <a:pathLst>
                  <a:path w="323646" h="68566" extrusionOk="0">
                    <a:moveTo>
                      <a:pt x="323646" y="14825"/>
                    </a:moveTo>
                    <a:cubicBezTo>
                      <a:pt x="323201" y="32380"/>
                      <a:pt x="325370" y="51273"/>
                      <a:pt x="317917" y="67602"/>
                    </a:cubicBezTo>
                    <a:cubicBezTo>
                      <a:pt x="238877" y="67881"/>
                      <a:pt x="159837" y="68606"/>
                      <a:pt x="80741" y="68550"/>
                    </a:cubicBezTo>
                    <a:cubicBezTo>
                      <a:pt x="54320" y="67547"/>
                      <a:pt x="26676" y="71058"/>
                      <a:pt x="1034" y="64036"/>
                    </a:cubicBezTo>
                    <a:cubicBezTo>
                      <a:pt x="-858" y="43415"/>
                      <a:pt x="32" y="22070"/>
                      <a:pt x="2202" y="1393"/>
                    </a:cubicBezTo>
                    <a:cubicBezTo>
                      <a:pt x="3092" y="1115"/>
                      <a:pt x="3926" y="780"/>
                      <a:pt x="4760" y="279"/>
                    </a:cubicBezTo>
                    <a:cubicBezTo>
                      <a:pt x="4927" y="223"/>
                      <a:pt x="5094" y="111"/>
                      <a:pt x="5205" y="0"/>
                    </a:cubicBezTo>
                    <a:cubicBezTo>
                      <a:pt x="22949" y="6019"/>
                      <a:pt x="43140" y="2954"/>
                      <a:pt x="61718" y="5294"/>
                    </a:cubicBezTo>
                    <a:cubicBezTo>
                      <a:pt x="98707" y="9642"/>
                      <a:pt x="138422" y="8471"/>
                      <a:pt x="175967" y="8583"/>
                    </a:cubicBezTo>
                    <a:cubicBezTo>
                      <a:pt x="196937" y="8583"/>
                      <a:pt x="217907" y="8583"/>
                      <a:pt x="238821" y="8638"/>
                    </a:cubicBezTo>
                    <a:cubicBezTo>
                      <a:pt x="266966" y="9920"/>
                      <a:pt x="296558" y="6409"/>
                      <a:pt x="323646" y="148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2565161" y="5787958"/>
                <a:ext cx="317181" cy="457634"/>
              </a:xfrm>
              <a:custGeom>
                <a:avLst/>
                <a:gdLst/>
                <a:ahLst/>
                <a:cxnLst/>
                <a:rect l="l" t="t" r="r" b="b"/>
                <a:pathLst>
                  <a:path w="317181" h="457634" extrusionOk="0">
                    <a:moveTo>
                      <a:pt x="284642" y="38533"/>
                    </a:moveTo>
                    <a:cubicBezTo>
                      <a:pt x="299104" y="44886"/>
                      <a:pt x="307837" y="60714"/>
                      <a:pt x="306001" y="76319"/>
                    </a:cubicBezTo>
                    <a:cubicBezTo>
                      <a:pt x="305779" y="79440"/>
                      <a:pt x="302886" y="80610"/>
                      <a:pt x="300439" y="81948"/>
                    </a:cubicBezTo>
                    <a:cubicBezTo>
                      <a:pt x="286756" y="88301"/>
                      <a:pt x="274797" y="93819"/>
                      <a:pt x="259556" y="97274"/>
                    </a:cubicBezTo>
                    <a:cubicBezTo>
                      <a:pt x="243592" y="102569"/>
                      <a:pt x="231189" y="90921"/>
                      <a:pt x="217728" y="84456"/>
                    </a:cubicBezTo>
                    <a:cubicBezTo>
                      <a:pt x="195479" y="73700"/>
                      <a:pt x="168780" y="69687"/>
                      <a:pt x="145474" y="79384"/>
                    </a:cubicBezTo>
                    <a:cubicBezTo>
                      <a:pt x="94412" y="104575"/>
                      <a:pt x="71940" y="213865"/>
                      <a:pt x="80506" y="266197"/>
                    </a:cubicBezTo>
                    <a:cubicBezTo>
                      <a:pt x="91019" y="306825"/>
                      <a:pt x="113546" y="369746"/>
                      <a:pt x="158434" y="381115"/>
                    </a:cubicBezTo>
                    <a:cubicBezTo>
                      <a:pt x="184688" y="385852"/>
                      <a:pt x="216727" y="383233"/>
                      <a:pt x="236028" y="362835"/>
                    </a:cubicBezTo>
                    <a:cubicBezTo>
                      <a:pt x="254495" y="342047"/>
                      <a:pt x="251658" y="308441"/>
                      <a:pt x="272183" y="289548"/>
                    </a:cubicBezTo>
                    <a:cubicBezTo>
                      <a:pt x="287201" y="291443"/>
                      <a:pt x="304055" y="294453"/>
                      <a:pt x="317181" y="302757"/>
                    </a:cubicBezTo>
                    <a:cubicBezTo>
                      <a:pt x="315513" y="337477"/>
                      <a:pt x="304110" y="372644"/>
                      <a:pt x="285866" y="402182"/>
                    </a:cubicBezTo>
                    <a:cubicBezTo>
                      <a:pt x="264284" y="431608"/>
                      <a:pt x="230688" y="455851"/>
                      <a:pt x="193421" y="457635"/>
                    </a:cubicBezTo>
                    <a:cubicBezTo>
                      <a:pt x="134739" y="457635"/>
                      <a:pt x="75389" y="430048"/>
                      <a:pt x="43461" y="379666"/>
                    </a:cubicBezTo>
                    <a:cubicBezTo>
                      <a:pt x="34172" y="366736"/>
                      <a:pt x="24272" y="354141"/>
                      <a:pt x="16651" y="340097"/>
                    </a:cubicBezTo>
                    <a:cubicBezTo>
                      <a:pt x="6528" y="318027"/>
                      <a:pt x="1967" y="293728"/>
                      <a:pt x="242" y="269596"/>
                    </a:cubicBezTo>
                    <a:cubicBezTo>
                      <a:pt x="-6043" y="131661"/>
                      <a:pt x="110598" y="-65239"/>
                      <a:pt x="267177" y="21200"/>
                    </a:cubicBezTo>
                    <a:cubicBezTo>
                      <a:pt x="265230" y="31957"/>
                      <a:pt x="277300" y="34688"/>
                      <a:pt x="284642" y="385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2904313" y="5575811"/>
                <a:ext cx="156911" cy="211402"/>
              </a:xfrm>
              <a:custGeom>
                <a:avLst/>
                <a:gdLst/>
                <a:ahLst/>
                <a:cxnLst/>
                <a:rect l="l" t="t" r="r" b="b"/>
                <a:pathLst>
                  <a:path w="156911" h="211402" extrusionOk="0">
                    <a:moveTo>
                      <a:pt x="156912" y="193444"/>
                    </a:moveTo>
                    <a:cubicBezTo>
                      <a:pt x="155188" y="199408"/>
                      <a:pt x="153686" y="205873"/>
                      <a:pt x="149903" y="210888"/>
                    </a:cubicBezTo>
                    <a:lnTo>
                      <a:pt x="149903" y="210888"/>
                    </a:lnTo>
                    <a:cubicBezTo>
                      <a:pt x="122037" y="211836"/>
                      <a:pt x="94003" y="211279"/>
                      <a:pt x="66024" y="210777"/>
                    </a:cubicBezTo>
                    <a:cubicBezTo>
                      <a:pt x="59461" y="210331"/>
                      <a:pt x="52786" y="210164"/>
                      <a:pt x="46334" y="208715"/>
                    </a:cubicBezTo>
                    <a:cubicBezTo>
                      <a:pt x="42885" y="194893"/>
                      <a:pt x="47836" y="182354"/>
                      <a:pt x="56012" y="171430"/>
                    </a:cubicBezTo>
                    <a:cubicBezTo>
                      <a:pt x="70363" y="145515"/>
                      <a:pt x="92556" y="123613"/>
                      <a:pt x="100177" y="94298"/>
                    </a:cubicBezTo>
                    <a:cubicBezTo>
                      <a:pt x="107630" y="72507"/>
                      <a:pt x="109021" y="24689"/>
                      <a:pt x="74535" y="32269"/>
                    </a:cubicBezTo>
                    <a:cubicBezTo>
                      <a:pt x="49449" y="38511"/>
                      <a:pt x="41606" y="65317"/>
                      <a:pt x="25086" y="81647"/>
                    </a:cubicBezTo>
                    <a:cubicBezTo>
                      <a:pt x="23584" y="82929"/>
                      <a:pt x="21749" y="82706"/>
                      <a:pt x="20024" y="81981"/>
                    </a:cubicBezTo>
                    <a:cubicBezTo>
                      <a:pt x="12793" y="78805"/>
                      <a:pt x="5340" y="74959"/>
                      <a:pt x="0" y="69051"/>
                    </a:cubicBezTo>
                    <a:cubicBezTo>
                      <a:pt x="6007" y="42189"/>
                      <a:pt x="16575" y="11871"/>
                      <a:pt x="43664" y="0"/>
                    </a:cubicBezTo>
                    <a:cubicBezTo>
                      <a:pt x="45666" y="1839"/>
                      <a:pt x="48281" y="2954"/>
                      <a:pt x="51006" y="2787"/>
                    </a:cubicBezTo>
                    <a:cubicBezTo>
                      <a:pt x="63688" y="1839"/>
                      <a:pt x="76426" y="2006"/>
                      <a:pt x="88941" y="4124"/>
                    </a:cubicBezTo>
                    <a:cubicBezTo>
                      <a:pt x="170985" y="24132"/>
                      <a:pt x="128377" y="79529"/>
                      <a:pt x="106518" y="131861"/>
                    </a:cubicBezTo>
                    <a:cubicBezTo>
                      <a:pt x="84769" y="185085"/>
                      <a:pt x="117364" y="181629"/>
                      <a:pt x="156912" y="1934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1" name="Google Shape;911;p22"/>
          <p:cNvGrpSpPr/>
          <p:nvPr/>
        </p:nvGrpSpPr>
        <p:grpSpPr>
          <a:xfrm>
            <a:off x="1446864" y="2653952"/>
            <a:ext cx="2333582" cy="2785543"/>
            <a:chOff x="1446864" y="2653952"/>
            <a:chExt cx="2333582" cy="2785543"/>
          </a:xfrm>
        </p:grpSpPr>
        <p:sp>
          <p:nvSpPr>
            <p:cNvPr id="912" name="Google Shape;912;p22"/>
            <p:cNvSpPr/>
            <p:nvPr/>
          </p:nvSpPr>
          <p:spPr>
            <a:xfrm rot="1171157">
              <a:off x="1789745" y="2863063"/>
              <a:ext cx="1647819" cy="2367320"/>
            </a:xfrm>
            <a:custGeom>
              <a:avLst/>
              <a:gdLst/>
              <a:ahLst/>
              <a:cxnLst/>
              <a:rect l="l" t="t" r="r" b="b"/>
              <a:pathLst>
                <a:path w="3287021" h="4730089" extrusionOk="0">
                  <a:moveTo>
                    <a:pt x="3274964" y="1789736"/>
                  </a:moveTo>
                  <a:cubicBezTo>
                    <a:pt x="3277805" y="1242002"/>
                    <a:pt x="3261331" y="694363"/>
                    <a:pt x="3220432" y="148049"/>
                  </a:cubicBezTo>
                  <a:cubicBezTo>
                    <a:pt x="3215414" y="105668"/>
                    <a:pt x="3226680" y="24407"/>
                    <a:pt x="3162113" y="31313"/>
                  </a:cubicBezTo>
                  <a:cubicBezTo>
                    <a:pt x="3042350" y="32542"/>
                    <a:pt x="2922776" y="28853"/>
                    <a:pt x="2803108" y="26299"/>
                  </a:cubicBezTo>
                  <a:cubicBezTo>
                    <a:pt x="2614043" y="25353"/>
                    <a:pt x="2425263" y="21474"/>
                    <a:pt x="2236482" y="12298"/>
                  </a:cubicBezTo>
                  <a:cubicBezTo>
                    <a:pt x="2074211" y="14568"/>
                    <a:pt x="1912128" y="23934"/>
                    <a:pt x="1750046" y="10879"/>
                  </a:cubicBezTo>
                  <a:cubicBezTo>
                    <a:pt x="1649786" y="6244"/>
                    <a:pt x="1549337" y="9649"/>
                    <a:pt x="1448982" y="8136"/>
                  </a:cubicBezTo>
                  <a:cubicBezTo>
                    <a:pt x="1358094" y="8419"/>
                    <a:pt x="1267397" y="-1041"/>
                    <a:pt x="1176509" y="95"/>
                  </a:cubicBezTo>
                  <a:cubicBezTo>
                    <a:pt x="1040936" y="1135"/>
                    <a:pt x="905930" y="15325"/>
                    <a:pt x="770357" y="15609"/>
                  </a:cubicBezTo>
                  <a:cubicBezTo>
                    <a:pt x="644061" y="14568"/>
                    <a:pt x="520227" y="38408"/>
                    <a:pt x="396109" y="58368"/>
                  </a:cubicBezTo>
                  <a:cubicBezTo>
                    <a:pt x="361174" y="63477"/>
                    <a:pt x="325766" y="64233"/>
                    <a:pt x="290642" y="67734"/>
                  </a:cubicBezTo>
                  <a:cubicBezTo>
                    <a:pt x="286192" y="68301"/>
                    <a:pt x="279660" y="68774"/>
                    <a:pt x="273222" y="69909"/>
                  </a:cubicBezTo>
                  <a:cubicBezTo>
                    <a:pt x="251920" y="67071"/>
                    <a:pt x="228252" y="67261"/>
                    <a:pt x="219258" y="66031"/>
                  </a:cubicBezTo>
                  <a:cubicBezTo>
                    <a:pt x="195116" y="64990"/>
                    <a:pt x="170974" y="65369"/>
                    <a:pt x="146832" y="65179"/>
                  </a:cubicBezTo>
                  <a:cubicBezTo>
                    <a:pt x="135376" y="65085"/>
                    <a:pt x="125814" y="74829"/>
                    <a:pt x="125814" y="86181"/>
                  </a:cubicBezTo>
                  <a:cubicBezTo>
                    <a:pt x="126098" y="93938"/>
                    <a:pt x="129033" y="98857"/>
                    <a:pt x="133293" y="102073"/>
                  </a:cubicBezTo>
                  <a:cubicBezTo>
                    <a:pt x="110572" y="174821"/>
                    <a:pt x="118430" y="253433"/>
                    <a:pt x="109246" y="328735"/>
                  </a:cubicBezTo>
                  <a:cubicBezTo>
                    <a:pt x="103755" y="392495"/>
                    <a:pt x="194453" y="377548"/>
                    <a:pt x="235542" y="378494"/>
                  </a:cubicBezTo>
                  <a:cubicBezTo>
                    <a:pt x="271139" y="371494"/>
                    <a:pt x="262997" y="326275"/>
                    <a:pt x="275305" y="300922"/>
                  </a:cubicBezTo>
                  <a:cubicBezTo>
                    <a:pt x="289127" y="272069"/>
                    <a:pt x="324157" y="262893"/>
                    <a:pt x="353885" y="262799"/>
                  </a:cubicBezTo>
                  <a:cubicBezTo>
                    <a:pt x="385979" y="269704"/>
                    <a:pt x="411068" y="299220"/>
                    <a:pt x="422997" y="328640"/>
                  </a:cubicBezTo>
                  <a:cubicBezTo>
                    <a:pt x="452535" y="401198"/>
                    <a:pt x="377174" y="485581"/>
                    <a:pt x="302192" y="472621"/>
                  </a:cubicBezTo>
                  <a:cubicBezTo>
                    <a:pt x="287518" y="470351"/>
                    <a:pt x="276914" y="460702"/>
                    <a:pt x="268962" y="448782"/>
                  </a:cubicBezTo>
                  <a:cubicBezTo>
                    <a:pt x="255329" y="434592"/>
                    <a:pt x="234027" y="435254"/>
                    <a:pt x="215755" y="434592"/>
                  </a:cubicBezTo>
                  <a:cubicBezTo>
                    <a:pt x="194453" y="437808"/>
                    <a:pt x="151660" y="425510"/>
                    <a:pt x="144654" y="451620"/>
                  </a:cubicBezTo>
                  <a:cubicBezTo>
                    <a:pt x="138122" y="455593"/>
                    <a:pt x="133293" y="462688"/>
                    <a:pt x="130548" y="469783"/>
                  </a:cubicBezTo>
                  <a:cubicBezTo>
                    <a:pt x="121933" y="490122"/>
                    <a:pt x="120702" y="512542"/>
                    <a:pt x="119755" y="534300"/>
                  </a:cubicBezTo>
                  <a:cubicBezTo>
                    <a:pt x="118808" y="585100"/>
                    <a:pt x="118903" y="635901"/>
                    <a:pt x="118524" y="686795"/>
                  </a:cubicBezTo>
                  <a:cubicBezTo>
                    <a:pt x="118430" y="711581"/>
                    <a:pt x="118335" y="736366"/>
                    <a:pt x="118240" y="761151"/>
                  </a:cubicBezTo>
                  <a:cubicBezTo>
                    <a:pt x="116915" y="780355"/>
                    <a:pt x="118051" y="803532"/>
                    <a:pt x="139163" y="811383"/>
                  </a:cubicBezTo>
                  <a:cubicBezTo>
                    <a:pt x="156015" y="817722"/>
                    <a:pt x="174855" y="814884"/>
                    <a:pt x="192560" y="814127"/>
                  </a:cubicBezTo>
                  <a:cubicBezTo>
                    <a:pt x="216891" y="810059"/>
                    <a:pt x="250784" y="821789"/>
                    <a:pt x="267636" y="798234"/>
                  </a:cubicBezTo>
                  <a:cubicBezTo>
                    <a:pt x="281743" y="765029"/>
                    <a:pt x="315163" y="751312"/>
                    <a:pt x="348772" y="745069"/>
                  </a:cubicBezTo>
                  <a:cubicBezTo>
                    <a:pt x="396299" y="732203"/>
                    <a:pt x="448180" y="753488"/>
                    <a:pt x="469576" y="798612"/>
                  </a:cubicBezTo>
                  <a:cubicBezTo>
                    <a:pt x="511328" y="886023"/>
                    <a:pt x="411162" y="973244"/>
                    <a:pt x="327092" y="938431"/>
                  </a:cubicBezTo>
                  <a:cubicBezTo>
                    <a:pt x="308820" y="929255"/>
                    <a:pt x="292157" y="916295"/>
                    <a:pt x="283542" y="897185"/>
                  </a:cubicBezTo>
                  <a:cubicBezTo>
                    <a:pt x="276820" y="885360"/>
                    <a:pt x="276157" y="869752"/>
                    <a:pt x="264796" y="861048"/>
                  </a:cubicBezTo>
                  <a:cubicBezTo>
                    <a:pt x="250690" y="850642"/>
                    <a:pt x="231944" y="852724"/>
                    <a:pt x="215376" y="852061"/>
                  </a:cubicBezTo>
                  <a:cubicBezTo>
                    <a:pt x="198524" y="852251"/>
                    <a:pt x="181577" y="851305"/>
                    <a:pt x="164725" y="852534"/>
                  </a:cubicBezTo>
                  <a:cubicBezTo>
                    <a:pt x="154311" y="853670"/>
                    <a:pt x="146359" y="863319"/>
                    <a:pt x="146359" y="873630"/>
                  </a:cubicBezTo>
                  <a:cubicBezTo>
                    <a:pt x="146359" y="877130"/>
                    <a:pt x="147211" y="879968"/>
                    <a:pt x="148347" y="882523"/>
                  </a:cubicBezTo>
                  <a:cubicBezTo>
                    <a:pt x="147305" y="882901"/>
                    <a:pt x="146359" y="883563"/>
                    <a:pt x="145412" y="884225"/>
                  </a:cubicBezTo>
                  <a:cubicBezTo>
                    <a:pt x="144086" y="884793"/>
                    <a:pt x="142761" y="885550"/>
                    <a:pt x="141151" y="887063"/>
                  </a:cubicBezTo>
                  <a:cubicBezTo>
                    <a:pt x="129128" y="921971"/>
                    <a:pt x="132536" y="960946"/>
                    <a:pt x="129601" y="997556"/>
                  </a:cubicBezTo>
                  <a:cubicBezTo>
                    <a:pt x="123826" y="1080899"/>
                    <a:pt x="130737" y="1162917"/>
                    <a:pt x="132347" y="1246732"/>
                  </a:cubicBezTo>
                  <a:cubicBezTo>
                    <a:pt x="134335" y="1255908"/>
                    <a:pt x="143802" y="1262341"/>
                    <a:pt x="152891" y="1262436"/>
                  </a:cubicBezTo>
                  <a:cubicBezTo>
                    <a:pt x="160181" y="1262530"/>
                    <a:pt x="165767" y="1259125"/>
                    <a:pt x="169554" y="1254016"/>
                  </a:cubicBezTo>
                  <a:cubicBezTo>
                    <a:pt x="179589" y="1254679"/>
                    <a:pt x="189719" y="1255057"/>
                    <a:pt x="199755" y="1256003"/>
                  </a:cubicBezTo>
                  <a:cubicBezTo>
                    <a:pt x="222477" y="1257233"/>
                    <a:pt x="244820" y="1258746"/>
                    <a:pt x="267636" y="1259976"/>
                  </a:cubicBezTo>
                  <a:cubicBezTo>
                    <a:pt x="286003" y="1262530"/>
                    <a:pt x="306642" y="1260544"/>
                    <a:pt x="316109" y="1242191"/>
                  </a:cubicBezTo>
                  <a:cubicBezTo>
                    <a:pt x="360606" y="1151375"/>
                    <a:pt x="475352" y="1220812"/>
                    <a:pt x="473647" y="1302830"/>
                  </a:cubicBezTo>
                  <a:cubicBezTo>
                    <a:pt x="481127" y="1374347"/>
                    <a:pt x="386547" y="1428553"/>
                    <a:pt x="339873" y="1363185"/>
                  </a:cubicBezTo>
                  <a:cubicBezTo>
                    <a:pt x="328796" y="1351360"/>
                    <a:pt x="329080" y="1333859"/>
                    <a:pt x="320086" y="1321088"/>
                  </a:cubicBezTo>
                  <a:cubicBezTo>
                    <a:pt x="294713" y="1292424"/>
                    <a:pt x="250500" y="1302451"/>
                    <a:pt x="216323" y="1301316"/>
                  </a:cubicBezTo>
                  <a:cubicBezTo>
                    <a:pt x="196631" y="1303114"/>
                    <a:pt x="162358" y="1294978"/>
                    <a:pt x="161033" y="1323642"/>
                  </a:cubicBezTo>
                  <a:cubicBezTo>
                    <a:pt x="161033" y="1326101"/>
                    <a:pt x="161506" y="1328372"/>
                    <a:pt x="162264" y="1330548"/>
                  </a:cubicBezTo>
                  <a:cubicBezTo>
                    <a:pt x="150335" y="1333953"/>
                    <a:pt x="147873" y="1352306"/>
                    <a:pt x="151850" y="1366306"/>
                  </a:cubicBezTo>
                  <a:cubicBezTo>
                    <a:pt x="142382" y="1423918"/>
                    <a:pt x="150051" y="1484367"/>
                    <a:pt x="145601" y="1542641"/>
                  </a:cubicBezTo>
                  <a:cubicBezTo>
                    <a:pt x="144465" y="1580102"/>
                    <a:pt x="143140" y="1617658"/>
                    <a:pt x="142572" y="1655120"/>
                  </a:cubicBezTo>
                  <a:cubicBezTo>
                    <a:pt x="143518" y="1669405"/>
                    <a:pt x="138501" y="1685297"/>
                    <a:pt x="146169" y="1698258"/>
                  </a:cubicBezTo>
                  <a:cubicBezTo>
                    <a:pt x="152228" y="1708853"/>
                    <a:pt x="166998" y="1710839"/>
                    <a:pt x="175897" y="1703177"/>
                  </a:cubicBezTo>
                  <a:cubicBezTo>
                    <a:pt x="191897" y="1713204"/>
                    <a:pt x="214429" y="1713204"/>
                    <a:pt x="232417" y="1716326"/>
                  </a:cubicBezTo>
                  <a:cubicBezTo>
                    <a:pt x="301719" y="1724556"/>
                    <a:pt x="315731" y="1720867"/>
                    <a:pt x="333435" y="1650674"/>
                  </a:cubicBezTo>
                  <a:cubicBezTo>
                    <a:pt x="346879" y="1618794"/>
                    <a:pt x="384180" y="1600441"/>
                    <a:pt x="417884" y="1605739"/>
                  </a:cubicBezTo>
                  <a:cubicBezTo>
                    <a:pt x="445056" y="1613118"/>
                    <a:pt x="462760" y="1638565"/>
                    <a:pt x="479044" y="1659850"/>
                  </a:cubicBezTo>
                  <a:cubicBezTo>
                    <a:pt x="508866" y="1699866"/>
                    <a:pt x="510002" y="1760126"/>
                    <a:pt x="469292" y="1793141"/>
                  </a:cubicBezTo>
                  <a:cubicBezTo>
                    <a:pt x="432654" y="1823035"/>
                    <a:pt x="366855" y="1836279"/>
                    <a:pt x="342902" y="1784627"/>
                  </a:cubicBezTo>
                  <a:cubicBezTo>
                    <a:pt x="340346" y="1780465"/>
                    <a:pt x="337790" y="1776681"/>
                    <a:pt x="334571" y="1772991"/>
                  </a:cubicBezTo>
                  <a:cubicBezTo>
                    <a:pt x="326240" y="1763910"/>
                    <a:pt x="313932" y="1765613"/>
                    <a:pt x="305979" y="1772329"/>
                  </a:cubicBezTo>
                  <a:cubicBezTo>
                    <a:pt x="300394" y="1765991"/>
                    <a:pt x="290169" y="1763058"/>
                    <a:pt x="282500" y="1760977"/>
                  </a:cubicBezTo>
                  <a:cubicBezTo>
                    <a:pt x="255234" y="1755207"/>
                    <a:pt x="227210" y="1755396"/>
                    <a:pt x="199376" y="1754734"/>
                  </a:cubicBezTo>
                  <a:cubicBezTo>
                    <a:pt x="186122" y="1754261"/>
                    <a:pt x="178074" y="1767221"/>
                    <a:pt x="179968" y="1778573"/>
                  </a:cubicBezTo>
                  <a:cubicBezTo>
                    <a:pt x="177506" y="1780843"/>
                    <a:pt x="176086" y="1784911"/>
                    <a:pt x="175708" y="1788317"/>
                  </a:cubicBezTo>
                  <a:cubicBezTo>
                    <a:pt x="166051" y="1876011"/>
                    <a:pt x="164915" y="1964556"/>
                    <a:pt x="161601" y="2052629"/>
                  </a:cubicBezTo>
                  <a:cubicBezTo>
                    <a:pt x="161412" y="2114970"/>
                    <a:pt x="145601" y="2149877"/>
                    <a:pt x="226358" y="2149405"/>
                  </a:cubicBezTo>
                  <a:cubicBezTo>
                    <a:pt x="253340" y="2147134"/>
                    <a:pt x="279849" y="2151770"/>
                    <a:pt x="306737" y="2151770"/>
                  </a:cubicBezTo>
                  <a:cubicBezTo>
                    <a:pt x="325293" y="2154229"/>
                    <a:pt x="337790" y="2137201"/>
                    <a:pt x="338074" y="2120079"/>
                  </a:cubicBezTo>
                  <a:cubicBezTo>
                    <a:pt x="334287" y="2014789"/>
                    <a:pt x="420630" y="2005140"/>
                    <a:pt x="475257" y="2083279"/>
                  </a:cubicBezTo>
                  <a:cubicBezTo>
                    <a:pt x="493340" y="2109105"/>
                    <a:pt x="493340" y="2143539"/>
                    <a:pt x="487091" y="2173338"/>
                  </a:cubicBezTo>
                  <a:cubicBezTo>
                    <a:pt x="473269" y="2203137"/>
                    <a:pt x="444867" y="2230287"/>
                    <a:pt x="410973" y="2233504"/>
                  </a:cubicBezTo>
                  <a:cubicBezTo>
                    <a:pt x="394500" y="2234071"/>
                    <a:pt x="380488" y="2221395"/>
                    <a:pt x="370453" y="2209570"/>
                  </a:cubicBezTo>
                  <a:cubicBezTo>
                    <a:pt x="365340" y="2200015"/>
                    <a:pt x="359565" y="2190082"/>
                    <a:pt x="348204" y="2187434"/>
                  </a:cubicBezTo>
                  <a:cubicBezTo>
                    <a:pt x="323967" y="2182420"/>
                    <a:pt x="298784" y="2188380"/>
                    <a:pt x="274169" y="2186961"/>
                  </a:cubicBezTo>
                  <a:cubicBezTo>
                    <a:pt x="256465" y="2186771"/>
                    <a:pt x="238950" y="2186488"/>
                    <a:pt x="221341" y="2186488"/>
                  </a:cubicBezTo>
                  <a:cubicBezTo>
                    <a:pt x="205151" y="2185163"/>
                    <a:pt x="182524" y="2187055"/>
                    <a:pt x="182429" y="2208056"/>
                  </a:cubicBezTo>
                  <a:cubicBezTo>
                    <a:pt x="182429" y="2211651"/>
                    <a:pt x="183471" y="2215151"/>
                    <a:pt x="185175" y="2218179"/>
                  </a:cubicBezTo>
                  <a:cubicBezTo>
                    <a:pt x="180157" y="2216003"/>
                    <a:pt x="174287" y="2221206"/>
                    <a:pt x="172678" y="2231990"/>
                  </a:cubicBezTo>
                  <a:cubicBezTo>
                    <a:pt x="162264" y="2308805"/>
                    <a:pt x="161033" y="2386661"/>
                    <a:pt x="156678" y="2463949"/>
                  </a:cubicBezTo>
                  <a:cubicBezTo>
                    <a:pt x="157719" y="2485140"/>
                    <a:pt x="149483" y="2512006"/>
                    <a:pt x="168986" y="2527142"/>
                  </a:cubicBezTo>
                  <a:cubicBezTo>
                    <a:pt x="204867" y="2550319"/>
                    <a:pt x="251068" y="2541994"/>
                    <a:pt x="291589" y="2546346"/>
                  </a:cubicBezTo>
                  <a:cubicBezTo>
                    <a:pt x="335802" y="2552022"/>
                    <a:pt x="338926" y="2494221"/>
                    <a:pt x="355683" y="2465936"/>
                  </a:cubicBezTo>
                  <a:cubicBezTo>
                    <a:pt x="395352" y="2385999"/>
                    <a:pt x="492014" y="2462909"/>
                    <a:pt x="492582" y="2527520"/>
                  </a:cubicBezTo>
                  <a:cubicBezTo>
                    <a:pt x="491730" y="2585983"/>
                    <a:pt x="441932" y="2648230"/>
                    <a:pt x="381056" y="2649649"/>
                  </a:cubicBezTo>
                  <a:cubicBezTo>
                    <a:pt x="362689" y="2651635"/>
                    <a:pt x="347920" y="2636594"/>
                    <a:pt x="345364" y="2619188"/>
                  </a:cubicBezTo>
                  <a:cubicBezTo>
                    <a:pt x="343660" y="2605944"/>
                    <a:pt x="330879" y="2595916"/>
                    <a:pt x="317908" y="2593362"/>
                  </a:cubicBezTo>
                  <a:cubicBezTo>
                    <a:pt x="280701" y="2587686"/>
                    <a:pt x="243305" y="2583240"/>
                    <a:pt x="206382" y="2575955"/>
                  </a:cubicBezTo>
                  <a:cubicBezTo>
                    <a:pt x="194737" y="2574063"/>
                    <a:pt x="183660" y="2582956"/>
                    <a:pt x="182051" y="2594402"/>
                  </a:cubicBezTo>
                  <a:cubicBezTo>
                    <a:pt x="181672" y="2596956"/>
                    <a:pt x="181861" y="2599416"/>
                    <a:pt x="182429" y="2601876"/>
                  </a:cubicBezTo>
                  <a:cubicBezTo>
                    <a:pt x="179873" y="2604525"/>
                    <a:pt x="177601" y="2609633"/>
                    <a:pt x="176560" y="2617674"/>
                  </a:cubicBezTo>
                  <a:cubicBezTo>
                    <a:pt x="166903" y="2683326"/>
                    <a:pt x="162074" y="2749641"/>
                    <a:pt x="156678" y="2815672"/>
                  </a:cubicBezTo>
                  <a:cubicBezTo>
                    <a:pt x="151376" y="2855498"/>
                    <a:pt x="150903" y="2891257"/>
                    <a:pt x="199471" y="2898352"/>
                  </a:cubicBezTo>
                  <a:cubicBezTo>
                    <a:pt x="230145" y="2901190"/>
                    <a:pt x="260252" y="2908285"/>
                    <a:pt x="290831" y="2911312"/>
                  </a:cubicBezTo>
                  <a:cubicBezTo>
                    <a:pt x="325672" y="2916893"/>
                    <a:pt x="337979" y="2874797"/>
                    <a:pt x="367328" y="2864201"/>
                  </a:cubicBezTo>
                  <a:cubicBezTo>
                    <a:pt x="449411" y="2822767"/>
                    <a:pt x="491257" y="2918880"/>
                    <a:pt x="457269" y="2983965"/>
                  </a:cubicBezTo>
                  <a:cubicBezTo>
                    <a:pt x="433316" y="3034860"/>
                    <a:pt x="339494" y="3057280"/>
                    <a:pt x="315541" y="2995317"/>
                  </a:cubicBezTo>
                  <a:cubicBezTo>
                    <a:pt x="310145" y="2965612"/>
                    <a:pt x="277482" y="2955207"/>
                    <a:pt x="251068" y="2952085"/>
                  </a:cubicBezTo>
                  <a:cubicBezTo>
                    <a:pt x="230808" y="2952463"/>
                    <a:pt x="192465" y="2936854"/>
                    <a:pt x="179779" y="2956625"/>
                  </a:cubicBezTo>
                  <a:cubicBezTo>
                    <a:pt x="174003" y="2957382"/>
                    <a:pt x="168607" y="2961734"/>
                    <a:pt x="168323" y="2969491"/>
                  </a:cubicBezTo>
                  <a:cubicBezTo>
                    <a:pt x="166051" y="3004966"/>
                    <a:pt x="161601" y="3041103"/>
                    <a:pt x="156678" y="3077997"/>
                  </a:cubicBezTo>
                  <a:cubicBezTo>
                    <a:pt x="149388" y="3131068"/>
                    <a:pt x="144370" y="3184422"/>
                    <a:pt x="134524" y="3237114"/>
                  </a:cubicBezTo>
                  <a:cubicBezTo>
                    <a:pt x="132820" y="3251588"/>
                    <a:pt x="126382" y="3267008"/>
                    <a:pt x="131779" y="3281198"/>
                  </a:cubicBezTo>
                  <a:cubicBezTo>
                    <a:pt x="154595" y="3321781"/>
                    <a:pt x="221719" y="3312321"/>
                    <a:pt x="262050" y="3317619"/>
                  </a:cubicBezTo>
                  <a:cubicBezTo>
                    <a:pt x="266406" y="3317903"/>
                    <a:pt x="273411" y="3318565"/>
                    <a:pt x="280039" y="3314686"/>
                  </a:cubicBezTo>
                  <a:cubicBezTo>
                    <a:pt x="314784" y="3282711"/>
                    <a:pt x="319044" y="3223303"/>
                    <a:pt x="381908" y="3233141"/>
                  </a:cubicBezTo>
                  <a:cubicBezTo>
                    <a:pt x="416275" y="3240614"/>
                    <a:pt x="438713" y="3272684"/>
                    <a:pt x="443730" y="3306172"/>
                  </a:cubicBezTo>
                  <a:cubicBezTo>
                    <a:pt x="454050" y="3339944"/>
                    <a:pt x="451494" y="3376081"/>
                    <a:pt x="430855" y="3405691"/>
                  </a:cubicBezTo>
                  <a:cubicBezTo>
                    <a:pt x="397529" y="3456113"/>
                    <a:pt x="299447" y="3476357"/>
                    <a:pt x="299352" y="3393582"/>
                  </a:cubicBezTo>
                  <a:cubicBezTo>
                    <a:pt x="300867" y="3336255"/>
                    <a:pt x="212441" y="3348742"/>
                    <a:pt x="173719" y="3337484"/>
                  </a:cubicBezTo>
                  <a:cubicBezTo>
                    <a:pt x="162074" y="3335782"/>
                    <a:pt x="150998" y="3344390"/>
                    <a:pt x="149388" y="3355932"/>
                  </a:cubicBezTo>
                  <a:cubicBezTo>
                    <a:pt x="148157" y="3364635"/>
                    <a:pt x="152512" y="3372865"/>
                    <a:pt x="159613" y="3377217"/>
                  </a:cubicBezTo>
                  <a:cubicBezTo>
                    <a:pt x="156867" y="3379014"/>
                    <a:pt x="154690" y="3381947"/>
                    <a:pt x="154027" y="3385352"/>
                  </a:cubicBezTo>
                  <a:cubicBezTo>
                    <a:pt x="141057" y="3463397"/>
                    <a:pt x="139447" y="3542861"/>
                    <a:pt x="130453" y="3621379"/>
                  </a:cubicBezTo>
                  <a:cubicBezTo>
                    <a:pt x="128276" y="3642096"/>
                    <a:pt x="124583" y="3662625"/>
                    <a:pt x="122027" y="3683247"/>
                  </a:cubicBezTo>
                  <a:cubicBezTo>
                    <a:pt x="119376" y="3697626"/>
                    <a:pt x="118808" y="3714938"/>
                    <a:pt x="131873" y="3724493"/>
                  </a:cubicBezTo>
                  <a:cubicBezTo>
                    <a:pt x="159140" y="3742845"/>
                    <a:pt x="195021" y="3737926"/>
                    <a:pt x="226358" y="3741237"/>
                  </a:cubicBezTo>
                  <a:cubicBezTo>
                    <a:pt x="241601" y="3741237"/>
                    <a:pt x="257979" y="3745872"/>
                    <a:pt x="272654" y="3740102"/>
                  </a:cubicBezTo>
                  <a:cubicBezTo>
                    <a:pt x="288749" y="3731872"/>
                    <a:pt x="291873" y="3711816"/>
                    <a:pt x="302192" y="3698289"/>
                  </a:cubicBezTo>
                  <a:cubicBezTo>
                    <a:pt x="318666" y="3674071"/>
                    <a:pt x="354263" y="3666409"/>
                    <a:pt x="381151" y="3675301"/>
                  </a:cubicBezTo>
                  <a:cubicBezTo>
                    <a:pt x="486144" y="3717020"/>
                    <a:pt x="442878" y="3887772"/>
                    <a:pt x="338263" y="3897705"/>
                  </a:cubicBezTo>
                  <a:cubicBezTo>
                    <a:pt x="297648" y="3904516"/>
                    <a:pt x="263471" y="3865636"/>
                    <a:pt x="263187" y="3826755"/>
                  </a:cubicBezTo>
                  <a:cubicBezTo>
                    <a:pt x="263092" y="3792889"/>
                    <a:pt x="222855" y="3792321"/>
                    <a:pt x="198051" y="3786645"/>
                  </a:cubicBezTo>
                  <a:cubicBezTo>
                    <a:pt x="187258" y="3784280"/>
                    <a:pt x="176465" y="3781536"/>
                    <a:pt x="165577" y="3779834"/>
                  </a:cubicBezTo>
                  <a:cubicBezTo>
                    <a:pt x="147021" y="3777185"/>
                    <a:pt x="137838" y="3796105"/>
                    <a:pt x="143045" y="3809633"/>
                  </a:cubicBezTo>
                  <a:cubicBezTo>
                    <a:pt x="141909" y="3812376"/>
                    <a:pt x="140867" y="3816066"/>
                    <a:pt x="140110" y="3821079"/>
                  </a:cubicBezTo>
                  <a:cubicBezTo>
                    <a:pt x="122785" y="3900260"/>
                    <a:pt x="109814" y="3980196"/>
                    <a:pt x="93625" y="4059660"/>
                  </a:cubicBezTo>
                  <a:cubicBezTo>
                    <a:pt x="91353" y="4083594"/>
                    <a:pt x="74027" y="4108663"/>
                    <a:pt x="82075" y="4132786"/>
                  </a:cubicBezTo>
                  <a:cubicBezTo>
                    <a:pt x="91258" y="4153125"/>
                    <a:pt x="115684" y="4158328"/>
                    <a:pt x="135755" y="4161733"/>
                  </a:cubicBezTo>
                  <a:cubicBezTo>
                    <a:pt x="155258" y="4162963"/>
                    <a:pt x="175992" y="4170815"/>
                    <a:pt x="195116" y="4164382"/>
                  </a:cubicBezTo>
                  <a:cubicBezTo>
                    <a:pt x="213388" y="4156720"/>
                    <a:pt x="222761" y="4138273"/>
                    <a:pt x="237056" y="4125691"/>
                  </a:cubicBezTo>
                  <a:cubicBezTo>
                    <a:pt x="262335" y="4105920"/>
                    <a:pt x="299068" y="4107812"/>
                    <a:pt x="328512" y="4115947"/>
                  </a:cubicBezTo>
                  <a:cubicBezTo>
                    <a:pt x="390902" y="4133921"/>
                    <a:pt x="379163" y="4242333"/>
                    <a:pt x="348488" y="4283862"/>
                  </a:cubicBezTo>
                  <a:cubicBezTo>
                    <a:pt x="325198" y="4312147"/>
                    <a:pt x="280512" y="4322175"/>
                    <a:pt x="248701" y="4302687"/>
                  </a:cubicBezTo>
                  <a:cubicBezTo>
                    <a:pt x="231944" y="4289349"/>
                    <a:pt x="219163" y="4269861"/>
                    <a:pt x="214713" y="4248766"/>
                  </a:cubicBezTo>
                  <a:cubicBezTo>
                    <a:pt x="212725" y="4236089"/>
                    <a:pt x="211873" y="4221521"/>
                    <a:pt x="200418" y="4213480"/>
                  </a:cubicBezTo>
                  <a:cubicBezTo>
                    <a:pt x="174193" y="4196925"/>
                    <a:pt x="140299" y="4201939"/>
                    <a:pt x="110666" y="4199574"/>
                  </a:cubicBezTo>
                  <a:cubicBezTo>
                    <a:pt x="88134" y="4197114"/>
                    <a:pt x="67779" y="4201371"/>
                    <a:pt x="58311" y="4224264"/>
                  </a:cubicBezTo>
                  <a:cubicBezTo>
                    <a:pt x="38998" y="4284713"/>
                    <a:pt x="34927" y="4349514"/>
                    <a:pt x="21957" y="4411667"/>
                  </a:cubicBezTo>
                  <a:cubicBezTo>
                    <a:pt x="19590" y="4430776"/>
                    <a:pt x="6998" y="4463223"/>
                    <a:pt x="21388" y="4477319"/>
                  </a:cubicBezTo>
                  <a:cubicBezTo>
                    <a:pt x="-4742" y="4478170"/>
                    <a:pt x="3779" y="4526605"/>
                    <a:pt x="87" y="4545525"/>
                  </a:cubicBezTo>
                  <a:cubicBezTo>
                    <a:pt x="-387" y="4597745"/>
                    <a:pt x="844" y="4651477"/>
                    <a:pt x="9649" y="4703034"/>
                  </a:cubicBezTo>
                  <a:cubicBezTo>
                    <a:pt x="8986" y="4705589"/>
                    <a:pt x="8702" y="4708332"/>
                    <a:pt x="8986" y="4711548"/>
                  </a:cubicBezTo>
                  <a:cubicBezTo>
                    <a:pt x="10501" y="4722522"/>
                    <a:pt x="20063" y="4730090"/>
                    <a:pt x="30761" y="4730090"/>
                  </a:cubicBezTo>
                  <a:cubicBezTo>
                    <a:pt x="46856" y="4728671"/>
                    <a:pt x="62856" y="4726684"/>
                    <a:pt x="78950" y="4725644"/>
                  </a:cubicBezTo>
                  <a:cubicBezTo>
                    <a:pt x="159708" y="4724509"/>
                    <a:pt x="240275" y="4720819"/>
                    <a:pt x="320843" y="4716751"/>
                  </a:cubicBezTo>
                  <a:cubicBezTo>
                    <a:pt x="498452" y="4713251"/>
                    <a:pt x="675493" y="4697926"/>
                    <a:pt x="852913" y="4690358"/>
                  </a:cubicBezTo>
                  <a:cubicBezTo>
                    <a:pt x="982143" y="4682128"/>
                    <a:pt x="1111752" y="4686385"/>
                    <a:pt x="1241077" y="4680519"/>
                  </a:cubicBezTo>
                  <a:cubicBezTo>
                    <a:pt x="1443680" y="4670587"/>
                    <a:pt x="1646662" y="4674844"/>
                    <a:pt x="1849454" y="4669546"/>
                  </a:cubicBezTo>
                  <a:cubicBezTo>
                    <a:pt x="2250210" y="4669830"/>
                    <a:pt x="2651061" y="4683263"/>
                    <a:pt x="3051723" y="4671249"/>
                  </a:cubicBezTo>
                  <a:cubicBezTo>
                    <a:pt x="3088835" y="4669830"/>
                    <a:pt x="3125758" y="4667370"/>
                    <a:pt x="3162870" y="4665762"/>
                  </a:cubicBezTo>
                  <a:cubicBezTo>
                    <a:pt x="3188053" y="4664438"/>
                    <a:pt x="3227533" y="4668032"/>
                    <a:pt x="3233024" y="4636058"/>
                  </a:cubicBezTo>
                  <a:cubicBezTo>
                    <a:pt x="3246278" y="4491982"/>
                    <a:pt x="3251012" y="4345068"/>
                    <a:pt x="3252621" y="4199763"/>
                  </a:cubicBezTo>
                  <a:cubicBezTo>
                    <a:pt x="3248077" y="3848797"/>
                    <a:pt x="3267580" y="3498399"/>
                    <a:pt x="3279888" y="3147717"/>
                  </a:cubicBezTo>
                  <a:cubicBezTo>
                    <a:pt x="3298728" y="2695151"/>
                    <a:pt x="3274207" y="2242396"/>
                    <a:pt x="3274964" y="1789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2"/>
            <p:cNvSpPr/>
            <p:nvPr/>
          </p:nvSpPr>
          <p:spPr>
            <a:xfrm rot="1162627">
              <a:off x="1815279" y="2881733"/>
              <a:ext cx="1595883" cy="2321075"/>
            </a:xfrm>
            <a:custGeom>
              <a:avLst/>
              <a:gdLst/>
              <a:ahLst/>
              <a:cxnLst/>
              <a:rect l="l" t="t" r="r" b="b"/>
              <a:pathLst>
                <a:path w="3191614" h="4642238" extrusionOk="0">
                  <a:moveTo>
                    <a:pt x="3186729" y="2336461"/>
                  </a:moveTo>
                  <a:cubicBezTo>
                    <a:pt x="3203581" y="2839732"/>
                    <a:pt x="3172623" y="3342341"/>
                    <a:pt x="3157569" y="3845235"/>
                  </a:cubicBezTo>
                  <a:cubicBezTo>
                    <a:pt x="3157096" y="4090154"/>
                    <a:pt x="3160220" y="4334789"/>
                    <a:pt x="3139013" y="4579141"/>
                  </a:cubicBezTo>
                  <a:cubicBezTo>
                    <a:pt x="2746967" y="4601845"/>
                    <a:pt x="2353406" y="4586425"/>
                    <a:pt x="1960887" y="4585574"/>
                  </a:cubicBezTo>
                  <a:cubicBezTo>
                    <a:pt x="1809124" y="4582073"/>
                    <a:pt x="1657266" y="4587560"/>
                    <a:pt x="1505409" y="4589074"/>
                  </a:cubicBezTo>
                  <a:cubicBezTo>
                    <a:pt x="1406569" y="4589168"/>
                    <a:pt x="1307824" y="4588885"/>
                    <a:pt x="1209078" y="4594560"/>
                  </a:cubicBezTo>
                  <a:cubicBezTo>
                    <a:pt x="1058167" y="4601750"/>
                    <a:pt x="906878" y="4597020"/>
                    <a:pt x="756062" y="4607805"/>
                  </a:cubicBezTo>
                  <a:cubicBezTo>
                    <a:pt x="574761" y="4616319"/>
                    <a:pt x="393743" y="4629657"/>
                    <a:pt x="212158" y="4634103"/>
                  </a:cubicBezTo>
                  <a:cubicBezTo>
                    <a:pt x="151472" y="4638739"/>
                    <a:pt x="90691" y="4638739"/>
                    <a:pt x="29816" y="4640441"/>
                  </a:cubicBezTo>
                  <a:cubicBezTo>
                    <a:pt x="22431" y="4641860"/>
                    <a:pt x="11449" y="4641766"/>
                    <a:pt x="182" y="4642239"/>
                  </a:cubicBezTo>
                  <a:cubicBezTo>
                    <a:pt x="1508" y="4604588"/>
                    <a:pt x="-1522" y="4566180"/>
                    <a:pt x="1129" y="4528530"/>
                  </a:cubicBezTo>
                  <a:cubicBezTo>
                    <a:pt x="1508" y="4495515"/>
                    <a:pt x="5484" y="4462783"/>
                    <a:pt x="7567" y="4429862"/>
                  </a:cubicBezTo>
                  <a:cubicBezTo>
                    <a:pt x="9839" y="4425038"/>
                    <a:pt x="10407" y="4419456"/>
                    <a:pt x="8419" y="4414348"/>
                  </a:cubicBezTo>
                  <a:cubicBezTo>
                    <a:pt x="8703" y="4408483"/>
                    <a:pt x="8798" y="4402617"/>
                    <a:pt x="8798" y="4396752"/>
                  </a:cubicBezTo>
                  <a:cubicBezTo>
                    <a:pt x="21768" y="4331573"/>
                    <a:pt x="28585" y="4264974"/>
                    <a:pt x="45153" y="4200836"/>
                  </a:cubicBezTo>
                  <a:cubicBezTo>
                    <a:pt x="69579" y="4201309"/>
                    <a:pt x="94194" y="4201025"/>
                    <a:pt x="118336" y="4205188"/>
                  </a:cubicBezTo>
                  <a:cubicBezTo>
                    <a:pt x="140111" y="4356074"/>
                    <a:pt x="336844" y="4345668"/>
                    <a:pt x="359661" y="4200363"/>
                  </a:cubicBezTo>
                  <a:cubicBezTo>
                    <a:pt x="371495" y="4138684"/>
                    <a:pt x="361554" y="4055057"/>
                    <a:pt x="291874" y="4033962"/>
                  </a:cubicBezTo>
                  <a:cubicBezTo>
                    <a:pt x="244537" y="4018731"/>
                    <a:pt x="184040" y="4020812"/>
                    <a:pt x="148253" y="4059125"/>
                  </a:cubicBezTo>
                  <a:cubicBezTo>
                    <a:pt x="140963" y="4066598"/>
                    <a:pt x="134904" y="4075302"/>
                    <a:pt x="127141" y="4082208"/>
                  </a:cubicBezTo>
                  <a:cubicBezTo>
                    <a:pt x="107732" y="4078991"/>
                    <a:pt x="87472" y="4079653"/>
                    <a:pt x="68821" y="4072842"/>
                  </a:cubicBezTo>
                  <a:cubicBezTo>
                    <a:pt x="87756" y="3977580"/>
                    <a:pt x="101768" y="3880426"/>
                    <a:pt x="105082" y="3783272"/>
                  </a:cubicBezTo>
                  <a:cubicBezTo>
                    <a:pt x="105082" y="3782137"/>
                    <a:pt x="104987" y="3781001"/>
                    <a:pt x="104892" y="3779961"/>
                  </a:cubicBezTo>
                  <a:cubicBezTo>
                    <a:pt x="126383" y="3785353"/>
                    <a:pt x="146454" y="3788286"/>
                    <a:pt x="168324" y="3793583"/>
                  </a:cubicBezTo>
                  <a:cubicBezTo>
                    <a:pt x="171259" y="3842964"/>
                    <a:pt x="206856" y="3885723"/>
                    <a:pt x="255046" y="3897454"/>
                  </a:cubicBezTo>
                  <a:cubicBezTo>
                    <a:pt x="375093" y="3919212"/>
                    <a:pt x="467305" y="3772487"/>
                    <a:pt x="420915" y="3667008"/>
                  </a:cubicBezTo>
                  <a:cubicBezTo>
                    <a:pt x="380300" y="3569476"/>
                    <a:pt x="242643" y="3554718"/>
                    <a:pt x="199472" y="3657832"/>
                  </a:cubicBezTo>
                  <a:cubicBezTo>
                    <a:pt x="169081" y="3655183"/>
                    <a:pt x="140584" y="3656981"/>
                    <a:pt x="110099" y="3650643"/>
                  </a:cubicBezTo>
                  <a:cubicBezTo>
                    <a:pt x="119756" y="3573165"/>
                    <a:pt x="121934" y="3495026"/>
                    <a:pt x="124490" y="3417076"/>
                  </a:cubicBezTo>
                  <a:cubicBezTo>
                    <a:pt x="124300" y="3391723"/>
                    <a:pt x="129792" y="3363626"/>
                    <a:pt x="120513" y="3339598"/>
                  </a:cubicBezTo>
                  <a:cubicBezTo>
                    <a:pt x="148158" y="3344328"/>
                    <a:pt x="176466" y="3345747"/>
                    <a:pt x="203637" y="3352842"/>
                  </a:cubicBezTo>
                  <a:cubicBezTo>
                    <a:pt x="203353" y="3405156"/>
                    <a:pt x="237720" y="3450658"/>
                    <a:pt x="292537" y="3451226"/>
                  </a:cubicBezTo>
                  <a:cubicBezTo>
                    <a:pt x="360607" y="3454064"/>
                    <a:pt x="421199" y="3402696"/>
                    <a:pt x="436631" y="3337611"/>
                  </a:cubicBezTo>
                  <a:cubicBezTo>
                    <a:pt x="443447" y="3315570"/>
                    <a:pt x="441649" y="3292771"/>
                    <a:pt x="436347" y="3270635"/>
                  </a:cubicBezTo>
                  <a:cubicBezTo>
                    <a:pt x="431613" y="3242822"/>
                    <a:pt x="424891" y="3214159"/>
                    <a:pt x="405862" y="3192306"/>
                  </a:cubicBezTo>
                  <a:cubicBezTo>
                    <a:pt x="376229" y="3151912"/>
                    <a:pt x="320844" y="3136492"/>
                    <a:pt x="274643" y="3155696"/>
                  </a:cubicBezTo>
                  <a:cubicBezTo>
                    <a:pt x="241697" y="3169602"/>
                    <a:pt x="223424" y="3203374"/>
                    <a:pt x="206099" y="3232700"/>
                  </a:cubicBezTo>
                  <a:cubicBezTo>
                    <a:pt x="177034" y="3230525"/>
                    <a:pt x="147969" y="3231565"/>
                    <a:pt x="118904" y="3221916"/>
                  </a:cubicBezTo>
                  <a:cubicBezTo>
                    <a:pt x="129602" y="3131005"/>
                    <a:pt x="139922" y="3039338"/>
                    <a:pt x="142005" y="2947765"/>
                  </a:cubicBezTo>
                  <a:cubicBezTo>
                    <a:pt x="142099" y="2947765"/>
                    <a:pt x="142289" y="2947765"/>
                    <a:pt x="142383" y="2947765"/>
                  </a:cubicBezTo>
                  <a:cubicBezTo>
                    <a:pt x="168135" y="2951644"/>
                    <a:pt x="196726" y="2948995"/>
                    <a:pt x="220300" y="2961293"/>
                  </a:cubicBezTo>
                  <a:cubicBezTo>
                    <a:pt x="230336" y="2999701"/>
                    <a:pt x="267069" y="3030351"/>
                    <a:pt x="306738" y="3033473"/>
                  </a:cubicBezTo>
                  <a:cubicBezTo>
                    <a:pt x="356347" y="3039338"/>
                    <a:pt x="410501" y="3014269"/>
                    <a:pt x="437672" y="2972361"/>
                  </a:cubicBezTo>
                  <a:cubicBezTo>
                    <a:pt x="471376" y="2917683"/>
                    <a:pt x="468063" y="2836800"/>
                    <a:pt x="418643" y="2792527"/>
                  </a:cubicBezTo>
                  <a:cubicBezTo>
                    <a:pt x="364300" y="2747213"/>
                    <a:pt x="282691" y="2774837"/>
                    <a:pt x="243117" y="2826583"/>
                  </a:cubicBezTo>
                  <a:cubicBezTo>
                    <a:pt x="220300" y="2824880"/>
                    <a:pt x="198052" y="2818826"/>
                    <a:pt x="175330" y="2816461"/>
                  </a:cubicBezTo>
                  <a:cubicBezTo>
                    <a:pt x="165105" y="2814474"/>
                    <a:pt x="151945" y="2816744"/>
                    <a:pt x="143614" y="2810217"/>
                  </a:cubicBezTo>
                  <a:cubicBezTo>
                    <a:pt x="143235" y="2733307"/>
                    <a:pt x="152703" y="2656208"/>
                    <a:pt x="146928" y="2579488"/>
                  </a:cubicBezTo>
                  <a:cubicBezTo>
                    <a:pt x="146833" y="2578542"/>
                    <a:pt x="146738" y="2577502"/>
                    <a:pt x="146644" y="2576650"/>
                  </a:cubicBezTo>
                  <a:cubicBezTo>
                    <a:pt x="147117" y="2576745"/>
                    <a:pt x="147590" y="2576839"/>
                    <a:pt x="148064" y="2576934"/>
                  </a:cubicBezTo>
                  <a:cubicBezTo>
                    <a:pt x="182620" y="2583177"/>
                    <a:pt x="217365" y="2588948"/>
                    <a:pt x="252205" y="2592827"/>
                  </a:cubicBezTo>
                  <a:cubicBezTo>
                    <a:pt x="258454" y="2616855"/>
                    <a:pt x="275590" y="2638235"/>
                    <a:pt x="299543" y="2646276"/>
                  </a:cubicBezTo>
                  <a:cubicBezTo>
                    <a:pt x="394690" y="2673615"/>
                    <a:pt x="488986" y="2570879"/>
                    <a:pt x="482927" y="2478928"/>
                  </a:cubicBezTo>
                  <a:cubicBezTo>
                    <a:pt x="477435" y="2411100"/>
                    <a:pt x="414477" y="2342137"/>
                    <a:pt x="343566" y="2346488"/>
                  </a:cubicBezTo>
                  <a:cubicBezTo>
                    <a:pt x="282785" y="2351313"/>
                    <a:pt x="258927" y="2412141"/>
                    <a:pt x="240466" y="2461522"/>
                  </a:cubicBezTo>
                  <a:cubicBezTo>
                    <a:pt x="208939" y="2458873"/>
                    <a:pt x="176277" y="2461995"/>
                    <a:pt x="145697" y="2453102"/>
                  </a:cubicBezTo>
                  <a:cubicBezTo>
                    <a:pt x="142951" y="2365314"/>
                    <a:pt x="148442" y="2276768"/>
                    <a:pt x="139638" y="2189358"/>
                  </a:cubicBezTo>
                  <a:cubicBezTo>
                    <a:pt x="139259" y="2186709"/>
                    <a:pt x="138596" y="2184533"/>
                    <a:pt x="137934" y="2182736"/>
                  </a:cubicBezTo>
                  <a:cubicBezTo>
                    <a:pt x="140868" y="2185101"/>
                    <a:pt x="144371" y="2186709"/>
                    <a:pt x="148253" y="2187182"/>
                  </a:cubicBezTo>
                  <a:cubicBezTo>
                    <a:pt x="191803" y="2188980"/>
                    <a:pt x="235543" y="2188601"/>
                    <a:pt x="279093" y="2186804"/>
                  </a:cubicBezTo>
                  <a:cubicBezTo>
                    <a:pt x="293578" y="2210170"/>
                    <a:pt x="318288" y="2228901"/>
                    <a:pt x="345554" y="2233820"/>
                  </a:cubicBezTo>
                  <a:cubicBezTo>
                    <a:pt x="394311" y="2239685"/>
                    <a:pt x="438619" y="2205535"/>
                    <a:pt x="463518" y="2166086"/>
                  </a:cubicBezTo>
                  <a:cubicBezTo>
                    <a:pt x="484725" y="2130422"/>
                    <a:pt x="481885" y="2082460"/>
                    <a:pt x="468157" y="2044431"/>
                  </a:cubicBezTo>
                  <a:cubicBezTo>
                    <a:pt x="410595" y="1927695"/>
                    <a:pt x="254762" y="1917005"/>
                    <a:pt x="246714" y="2068838"/>
                  </a:cubicBezTo>
                  <a:cubicBezTo>
                    <a:pt x="214998" y="2060229"/>
                    <a:pt x="182052" y="2067513"/>
                    <a:pt x="150052" y="2062594"/>
                  </a:cubicBezTo>
                  <a:cubicBezTo>
                    <a:pt x="149294" y="2008105"/>
                    <a:pt x="147496" y="1953615"/>
                    <a:pt x="147306" y="1899031"/>
                  </a:cubicBezTo>
                  <a:cubicBezTo>
                    <a:pt x="145129" y="1850312"/>
                    <a:pt x="148821" y="1798755"/>
                    <a:pt x="138880" y="1750982"/>
                  </a:cubicBezTo>
                  <a:cubicBezTo>
                    <a:pt x="142289" y="1752401"/>
                    <a:pt x="145981" y="1752779"/>
                    <a:pt x="149673" y="1752590"/>
                  </a:cubicBezTo>
                  <a:cubicBezTo>
                    <a:pt x="179685" y="1749752"/>
                    <a:pt x="209886" y="1748144"/>
                    <a:pt x="240087" y="1748806"/>
                  </a:cubicBezTo>
                  <a:cubicBezTo>
                    <a:pt x="241886" y="1748995"/>
                    <a:pt x="243874" y="1749090"/>
                    <a:pt x="245862" y="1748901"/>
                  </a:cubicBezTo>
                  <a:cubicBezTo>
                    <a:pt x="246052" y="1750793"/>
                    <a:pt x="246620" y="1752590"/>
                    <a:pt x="247566" y="1754482"/>
                  </a:cubicBezTo>
                  <a:cubicBezTo>
                    <a:pt x="264040" y="1790525"/>
                    <a:pt x="296892" y="1819283"/>
                    <a:pt x="337696" y="1821270"/>
                  </a:cubicBezTo>
                  <a:cubicBezTo>
                    <a:pt x="493530" y="1818526"/>
                    <a:pt x="541719" y="1659693"/>
                    <a:pt x="431234" y="1556106"/>
                  </a:cubicBezTo>
                  <a:cubicBezTo>
                    <a:pt x="388536" y="1505117"/>
                    <a:pt x="306643" y="1510698"/>
                    <a:pt x="263850" y="1558566"/>
                  </a:cubicBezTo>
                  <a:cubicBezTo>
                    <a:pt x="239898" y="1578810"/>
                    <a:pt x="238762" y="1610974"/>
                    <a:pt x="226170" y="1637367"/>
                  </a:cubicBezTo>
                  <a:cubicBezTo>
                    <a:pt x="194549" y="1640584"/>
                    <a:pt x="163590" y="1637746"/>
                    <a:pt x="132064" y="1637651"/>
                  </a:cubicBezTo>
                  <a:cubicBezTo>
                    <a:pt x="132064" y="1636138"/>
                    <a:pt x="131969" y="1634719"/>
                    <a:pt x="131874" y="1633300"/>
                  </a:cubicBezTo>
                  <a:cubicBezTo>
                    <a:pt x="131590" y="1617502"/>
                    <a:pt x="131401" y="1601609"/>
                    <a:pt x="131117" y="1585811"/>
                  </a:cubicBezTo>
                  <a:cubicBezTo>
                    <a:pt x="131306" y="1502752"/>
                    <a:pt x="128466" y="1419599"/>
                    <a:pt x="121460" y="1336729"/>
                  </a:cubicBezTo>
                  <a:cubicBezTo>
                    <a:pt x="124490" y="1333323"/>
                    <a:pt x="125815" y="1327742"/>
                    <a:pt x="125247" y="1322444"/>
                  </a:cubicBezTo>
                  <a:cubicBezTo>
                    <a:pt x="125815" y="1316390"/>
                    <a:pt x="128182" y="1309579"/>
                    <a:pt x="128371" y="1303524"/>
                  </a:cubicBezTo>
                  <a:cubicBezTo>
                    <a:pt x="128939" y="1303524"/>
                    <a:pt x="129508" y="1303619"/>
                    <a:pt x="130170" y="1303619"/>
                  </a:cubicBezTo>
                  <a:cubicBezTo>
                    <a:pt x="164253" y="1304471"/>
                    <a:pt x="199093" y="1298416"/>
                    <a:pt x="232702" y="1305700"/>
                  </a:cubicBezTo>
                  <a:cubicBezTo>
                    <a:pt x="244347" y="1350919"/>
                    <a:pt x="285247" y="1389516"/>
                    <a:pt x="332205" y="1395003"/>
                  </a:cubicBezTo>
                  <a:cubicBezTo>
                    <a:pt x="440418" y="1396895"/>
                    <a:pt x="495424" y="1284794"/>
                    <a:pt x="447518" y="1192937"/>
                  </a:cubicBezTo>
                  <a:cubicBezTo>
                    <a:pt x="400844" y="1105527"/>
                    <a:pt x="279566" y="1079323"/>
                    <a:pt x="227969" y="1176288"/>
                  </a:cubicBezTo>
                  <a:cubicBezTo>
                    <a:pt x="193413" y="1178085"/>
                    <a:pt x="156963" y="1177423"/>
                    <a:pt x="121839" y="1183193"/>
                  </a:cubicBezTo>
                  <a:cubicBezTo>
                    <a:pt x="121744" y="1165598"/>
                    <a:pt x="121555" y="1147908"/>
                    <a:pt x="120798" y="1130312"/>
                  </a:cubicBezTo>
                  <a:cubicBezTo>
                    <a:pt x="113129" y="1047064"/>
                    <a:pt x="114265" y="963438"/>
                    <a:pt x="107354" y="880190"/>
                  </a:cubicBezTo>
                  <a:cubicBezTo>
                    <a:pt x="107164" y="879244"/>
                    <a:pt x="107070" y="877920"/>
                    <a:pt x="106880" y="876311"/>
                  </a:cubicBezTo>
                  <a:lnTo>
                    <a:pt x="106880" y="876311"/>
                  </a:lnTo>
                  <a:cubicBezTo>
                    <a:pt x="108869" y="872717"/>
                    <a:pt x="109531" y="867608"/>
                    <a:pt x="109437" y="863351"/>
                  </a:cubicBezTo>
                  <a:cubicBezTo>
                    <a:pt x="109815" y="859946"/>
                    <a:pt x="110667" y="856162"/>
                    <a:pt x="110762" y="852567"/>
                  </a:cubicBezTo>
                  <a:cubicBezTo>
                    <a:pt x="117389" y="854270"/>
                    <a:pt x="125058" y="854270"/>
                    <a:pt x="131780" y="853702"/>
                  </a:cubicBezTo>
                  <a:cubicBezTo>
                    <a:pt x="149010" y="853891"/>
                    <a:pt x="166430" y="853134"/>
                    <a:pt x="183756" y="854459"/>
                  </a:cubicBezTo>
                  <a:cubicBezTo>
                    <a:pt x="194927" y="891258"/>
                    <a:pt x="222383" y="920679"/>
                    <a:pt x="257412" y="936193"/>
                  </a:cubicBezTo>
                  <a:cubicBezTo>
                    <a:pt x="366004" y="981979"/>
                    <a:pt x="497033" y="875176"/>
                    <a:pt x="456986" y="759007"/>
                  </a:cubicBezTo>
                  <a:cubicBezTo>
                    <a:pt x="439471" y="706221"/>
                    <a:pt x="385980" y="665826"/>
                    <a:pt x="330028" y="665164"/>
                  </a:cubicBezTo>
                  <a:cubicBezTo>
                    <a:pt x="275117" y="667340"/>
                    <a:pt x="209981" y="680490"/>
                    <a:pt x="183472" y="734411"/>
                  </a:cubicBezTo>
                  <a:cubicBezTo>
                    <a:pt x="158383" y="734128"/>
                    <a:pt x="133484" y="737722"/>
                    <a:pt x="108395" y="737155"/>
                  </a:cubicBezTo>
                  <a:cubicBezTo>
                    <a:pt x="108300" y="672449"/>
                    <a:pt x="107922" y="607742"/>
                    <a:pt x="107448" y="542941"/>
                  </a:cubicBezTo>
                  <a:cubicBezTo>
                    <a:pt x="108206" y="507561"/>
                    <a:pt x="103851" y="472086"/>
                    <a:pt x="111993" y="437273"/>
                  </a:cubicBezTo>
                  <a:cubicBezTo>
                    <a:pt x="112182" y="437273"/>
                    <a:pt x="112466" y="437273"/>
                    <a:pt x="112656" y="437273"/>
                  </a:cubicBezTo>
                  <a:cubicBezTo>
                    <a:pt x="137366" y="436989"/>
                    <a:pt x="162360" y="434246"/>
                    <a:pt x="186880" y="437841"/>
                  </a:cubicBezTo>
                  <a:cubicBezTo>
                    <a:pt x="187259" y="438314"/>
                    <a:pt x="187638" y="438881"/>
                    <a:pt x="188016" y="439449"/>
                  </a:cubicBezTo>
                  <a:cubicBezTo>
                    <a:pt x="190762" y="443611"/>
                    <a:pt x="193507" y="447679"/>
                    <a:pt x="197010" y="451179"/>
                  </a:cubicBezTo>
                  <a:cubicBezTo>
                    <a:pt x="293673" y="530832"/>
                    <a:pt x="448370" y="403123"/>
                    <a:pt x="412773" y="290738"/>
                  </a:cubicBezTo>
                  <a:cubicBezTo>
                    <a:pt x="398288" y="238992"/>
                    <a:pt x="352465" y="186583"/>
                    <a:pt x="296134" y="183651"/>
                  </a:cubicBezTo>
                  <a:cubicBezTo>
                    <a:pt x="223330" y="184786"/>
                    <a:pt x="176655" y="220829"/>
                    <a:pt x="169555" y="294900"/>
                  </a:cubicBezTo>
                  <a:cubicBezTo>
                    <a:pt x="145223" y="294995"/>
                    <a:pt x="119945" y="297454"/>
                    <a:pt x="96372" y="290549"/>
                  </a:cubicBezTo>
                  <a:cubicBezTo>
                    <a:pt x="95993" y="218747"/>
                    <a:pt x="93153" y="147041"/>
                    <a:pt x="94289" y="75145"/>
                  </a:cubicBezTo>
                  <a:cubicBezTo>
                    <a:pt x="94194" y="73158"/>
                    <a:pt x="94099" y="69469"/>
                    <a:pt x="93626" y="65496"/>
                  </a:cubicBezTo>
                  <a:cubicBezTo>
                    <a:pt x="99780" y="66347"/>
                    <a:pt x="106407" y="65969"/>
                    <a:pt x="112466" y="65590"/>
                  </a:cubicBezTo>
                  <a:cubicBezTo>
                    <a:pt x="136040" y="65306"/>
                    <a:pt x="159519" y="64455"/>
                    <a:pt x="183093" y="64266"/>
                  </a:cubicBezTo>
                  <a:cubicBezTo>
                    <a:pt x="201176" y="63982"/>
                    <a:pt x="219259" y="63887"/>
                    <a:pt x="237342" y="63698"/>
                  </a:cubicBezTo>
                  <a:cubicBezTo>
                    <a:pt x="244537" y="63509"/>
                    <a:pt x="252489" y="63131"/>
                    <a:pt x="257507" y="57265"/>
                  </a:cubicBezTo>
                  <a:cubicBezTo>
                    <a:pt x="356631" y="57644"/>
                    <a:pt x="453578" y="33615"/>
                    <a:pt x="551849" y="22736"/>
                  </a:cubicBezTo>
                  <a:cubicBezTo>
                    <a:pt x="660157" y="10533"/>
                    <a:pt x="769316" y="15168"/>
                    <a:pt x="878097" y="9776"/>
                  </a:cubicBezTo>
                  <a:cubicBezTo>
                    <a:pt x="929032" y="7222"/>
                    <a:pt x="979872" y="3816"/>
                    <a:pt x="1030807" y="1735"/>
                  </a:cubicBezTo>
                  <a:cubicBezTo>
                    <a:pt x="1181528" y="-5360"/>
                    <a:pt x="1331965" y="11763"/>
                    <a:pt x="1482687" y="9209"/>
                  </a:cubicBezTo>
                  <a:cubicBezTo>
                    <a:pt x="1633692" y="5519"/>
                    <a:pt x="1784035" y="19898"/>
                    <a:pt x="1934851" y="19615"/>
                  </a:cubicBezTo>
                  <a:cubicBezTo>
                    <a:pt x="2009265" y="19047"/>
                    <a:pt x="2083584" y="14128"/>
                    <a:pt x="2157999" y="13749"/>
                  </a:cubicBezTo>
                  <a:cubicBezTo>
                    <a:pt x="2234117" y="13749"/>
                    <a:pt x="2310140" y="19331"/>
                    <a:pt x="2386163" y="22642"/>
                  </a:cubicBezTo>
                  <a:cubicBezTo>
                    <a:pt x="2629666" y="26615"/>
                    <a:pt x="2873168" y="32007"/>
                    <a:pt x="3116765" y="33142"/>
                  </a:cubicBezTo>
                  <a:cubicBezTo>
                    <a:pt x="3150942" y="395460"/>
                    <a:pt x="3161830" y="763359"/>
                    <a:pt x="3175179" y="1128042"/>
                  </a:cubicBezTo>
                  <a:cubicBezTo>
                    <a:pt x="3180954" y="1530564"/>
                    <a:pt x="3176599" y="1933465"/>
                    <a:pt x="3186729" y="23364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2"/>
            <p:cNvSpPr/>
            <p:nvPr/>
          </p:nvSpPr>
          <p:spPr>
            <a:xfrm rot="1162627">
              <a:off x="2356140" y="3069085"/>
              <a:ext cx="1366845" cy="62645"/>
            </a:xfrm>
            <a:custGeom>
              <a:avLst/>
              <a:gdLst/>
              <a:ahLst/>
              <a:cxnLst/>
              <a:rect l="l" t="t" r="r" b="b"/>
              <a:pathLst>
                <a:path w="2733561" h="125292" extrusionOk="0">
                  <a:moveTo>
                    <a:pt x="3025" y="113709"/>
                  </a:moveTo>
                  <a:cubicBezTo>
                    <a:pt x="-8430" y="89397"/>
                    <a:pt x="14765" y="75491"/>
                    <a:pt x="37108" y="75018"/>
                  </a:cubicBezTo>
                  <a:cubicBezTo>
                    <a:pt x="80374" y="70099"/>
                    <a:pt x="123925" y="68869"/>
                    <a:pt x="167191" y="64706"/>
                  </a:cubicBezTo>
                  <a:cubicBezTo>
                    <a:pt x="364586" y="33678"/>
                    <a:pt x="564539" y="32353"/>
                    <a:pt x="763733" y="23839"/>
                  </a:cubicBezTo>
                  <a:cubicBezTo>
                    <a:pt x="909816" y="19771"/>
                    <a:pt x="1055519" y="10501"/>
                    <a:pt x="1201412" y="3406"/>
                  </a:cubicBezTo>
                  <a:cubicBezTo>
                    <a:pt x="1318808" y="757"/>
                    <a:pt x="1436110" y="1041"/>
                    <a:pt x="1553506" y="0"/>
                  </a:cubicBezTo>
                  <a:cubicBezTo>
                    <a:pt x="1752038" y="4257"/>
                    <a:pt x="1950570" y="10028"/>
                    <a:pt x="2149007" y="13717"/>
                  </a:cubicBezTo>
                  <a:cubicBezTo>
                    <a:pt x="2262143" y="8041"/>
                    <a:pt x="2375089" y="19866"/>
                    <a:pt x="2488130" y="20150"/>
                  </a:cubicBezTo>
                  <a:cubicBezTo>
                    <a:pt x="2546450" y="18825"/>
                    <a:pt x="2604958" y="18163"/>
                    <a:pt x="2662994" y="24312"/>
                  </a:cubicBezTo>
                  <a:cubicBezTo>
                    <a:pt x="2683728" y="28285"/>
                    <a:pt x="2708627" y="21853"/>
                    <a:pt x="2726520" y="33772"/>
                  </a:cubicBezTo>
                  <a:cubicBezTo>
                    <a:pt x="2735893" y="41056"/>
                    <a:pt x="2735798" y="56665"/>
                    <a:pt x="2726899" y="64233"/>
                  </a:cubicBezTo>
                  <a:cubicBezTo>
                    <a:pt x="2712319" y="76531"/>
                    <a:pt x="2691112" y="67923"/>
                    <a:pt x="2673787" y="68490"/>
                  </a:cubicBezTo>
                  <a:cubicBezTo>
                    <a:pt x="2625313" y="64139"/>
                    <a:pt x="2576651" y="61206"/>
                    <a:pt x="2527893" y="62436"/>
                  </a:cubicBezTo>
                  <a:cubicBezTo>
                    <a:pt x="2391657" y="65274"/>
                    <a:pt x="2255516" y="51084"/>
                    <a:pt x="2119279" y="57044"/>
                  </a:cubicBezTo>
                  <a:cubicBezTo>
                    <a:pt x="1948298" y="51179"/>
                    <a:pt x="1777221" y="50422"/>
                    <a:pt x="1606240" y="43989"/>
                  </a:cubicBezTo>
                  <a:cubicBezTo>
                    <a:pt x="1489033" y="42192"/>
                    <a:pt x="1370785" y="45313"/>
                    <a:pt x="1253767" y="45408"/>
                  </a:cubicBezTo>
                  <a:cubicBezTo>
                    <a:pt x="1137602" y="46922"/>
                    <a:pt x="1021910" y="58747"/>
                    <a:pt x="905839" y="61868"/>
                  </a:cubicBezTo>
                  <a:cubicBezTo>
                    <a:pt x="762408" y="68869"/>
                    <a:pt x="618503" y="69720"/>
                    <a:pt x="475261" y="79559"/>
                  </a:cubicBezTo>
                  <a:cubicBezTo>
                    <a:pt x="390054" y="83343"/>
                    <a:pt x="304847" y="87127"/>
                    <a:pt x="220682" y="101506"/>
                  </a:cubicBezTo>
                  <a:cubicBezTo>
                    <a:pt x="160185" y="111344"/>
                    <a:pt x="98741" y="111155"/>
                    <a:pt x="38055" y="118628"/>
                  </a:cubicBezTo>
                  <a:cubicBezTo>
                    <a:pt x="28493" y="129318"/>
                    <a:pt x="9558" y="126764"/>
                    <a:pt x="3025" y="1137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2"/>
            <p:cNvSpPr/>
            <p:nvPr/>
          </p:nvSpPr>
          <p:spPr>
            <a:xfrm rot="1162627">
              <a:off x="2297306" y="3323948"/>
              <a:ext cx="1352273" cy="45005"/>
            </a:xfrm>
            <a:custGeom>
              <a:avLst/>
              <a:gdLst/>
              <a:ahLst/>
              <a:cxnLst/>
              <a:rect l="l" t="t" r="r" b="b"/>
              <a:pathLst>
                <a:path w="2704417" h="90012" extrusionOk="0">
                  <a:moveTo>
                    <a:pt x="2699092" y="89161"/>
                  </a:moveTo>
                  <a:cubicBezTo>
                    <a:pt x="2487685" y="73741"/>
                    <a:pt x="2275709" y="71565"/>
                    <a:pt x="2064112" y="62105"/>
                  </a:cubicBezTo>
                  <a:cubicBezTo>
                    <a:pt x="1773367" y="43469"/>
                    <a:pt x="1482149" y="40253"/>
                    <a:pt x="1190837" y="43469"/>
                  </a:cubicBezTo>
                  <a:cubicBezTo>
                    <a:pt x="1072115" y="48105"/>
                    <a:pt x="953204" y="46591"/>
                    <a:pt x="834388" y="45172"/>
                  </a:cubicBezTo>
                  <a:cubicBezTo>
                    <a:pt x="770293" y="44415"/>
                    <a:pt x="706294" y="43564"/>
                    <a:pt x="642294" y="43753"/>
                  </a:cubicBezTo>
                  <a:cubicBezTo>
                    <a:pt x="526981" y="45740"/>
                    <a:pt x="411762" y="49240"/>
                    <a:pt x="296449" y="51699"/>
                  </a:cubicBezTo>
                  <a:cubicBezTo>
                    <a:pt x="243999" y="52929"/>
                    <a:pt x="191644" y="53875"/>
                    <a:pt x="139289" y="56051"/>
                  </a:cubicBezTo>
                  <a:cubicBezTo>
                    <a:pt x="132378" y="55956"/>
                    <a:pt x="117893" y="56997"/>
                    <a:pt x="100757" y="58038"/>
                  </a:cubicBezTo>
                  <a:cubicBezTo>
                    <a:pt x="54367" y="60876"/>
                    <a:pt x="-11527" y="63714"/>
                    <a:pt x="1728" y="44131"/>
                  </a:cubicBezTo>
                  <a:cubicBezTo>
                    <a:pt x="1728" y="44131"/>
                    <a:pt x="1728" y="44131"/>
                    <a:pt x="1633" y="44131"/>
                  </a:cubicBezTo>
                  <a:cubicBezTo>
                    <a:pt x="114579" y="21427"/>
                    <a:pt x="231407" y="20008"/>
                    <a:pt x="346626" y="15278"/>
                  </a:cubicBezTo>
                  <a:cubicBezTo>
                    <a:pt x="566081" y="2886"/>
                    <a:pt x="785631" y="4021"/>
                    <a:pt x="1005275" y="6102"/>
                  </a:cubicBezTo>
                  <a:cubicBezTo>
                    <a:pt x="1304540" y="-614"/>
                    <a:pt x="1603806" y="-5061"/>
                    <a:pt x="1902787" y="10927"/>
                  </a:cubicBezTo>
                  <a:cubicBezTo>
                    <a:pt x="2126692" y="25022"/>
                    <a:pt x="2351070" y="25968"/>
                    <a:pt x="2575069" y="38361"/>
                  </a:cubicBezTo>
                  <a:cubicBezTo>
                    <a:pt x="2618051" y="42145"/>
                    <a:pt x="2661412" y="43280"/>
                    <a:pt x="2704394" y="46402"/>
                  </a:cubicBezTo>
                  <a:cubicBezTo>
                    <a:pt x="2704394" y="59362"/>
                    <a:pt x="2704489" y="72322"/>
                    <a:pt x="2704299" y="85282"/>
                  </a:cubicBezTo>
                  <a:cubicBezTo>
                    <a:pt x="2704299" y="86891"/>
                    <a:pt x="2704299" y="88404"/>
                    <a:pt x="2704205" y="90012"/>
                  </a:cubicBezTo>
                  <a:cubicBezTo>
                    <a:pt x="2702595" y="89823"/>
                    <a:pt x="2700797" y="89539"/>
                    <a:pt x="2699092" y="89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2"/>
            <p:cNvSpPr/>
            <p:nvPr/>
          </p:nvSpPr>
          <p:spPr>
            <a:xfrm rot="1162627">
              <a:off x="2210230" y="3562451"/>
              <a:ext cx="1360220" cy="71742"/>
            </a:xfrm>
            <a:custGeom>
              <a:avLst/>
              <a:gdLst/>
              <a:ahLst/>
              <a:cxnLst/>
              <a:rect l="l" t="t" r="r" b="b"/>
              <a:pathLst>
                <a:path w="2720312" h="143486" extrusionOk="0">
                  <a:moveTo>
                    <a:pt x="2695092" y="143203"/>
                  </a:moveTo>
                  <a:cubicBezTo>
                    <a:pt x="2262620" y="91646"/>
                    <a:pt x="1826740" y="88240"/>
                    <a:pt x="1391996" y="69699"/>
                  </a:cubicBezTo>
                  <a:cubicBezTo>
                    <a:pt x="1180115" y="60050"/>
                    <a:pt x="968612" y="41603"/>
                    <a:pt x="756447" y="39805"/>
                  </a:cubicBezTo>
                  <a:cubicBezTo>
                    <a:pt x="510294" y="38481"/>
                    <a:pt x="264993" y="54468"/>
                    <a:pt x="19408" y="68469"/>
                  </a:cubicBezTo>
                  <a:cubicBezTo>
                    <a:pt x="20923" y="74334"/>
                    <a:pt x="12497" y="71402"/>
                    <a:pt x="9846" y="70645"/>
                  </a:cubicBezTo>
                  <a:cubicBezTo>
                    <a:pt x="6627" y="69888"/>
                    <a:pt x="3314" y="69226"/>
                    <a:pt x="0" y="69037"/>
                  </a:cubicBezTo>
                  <a:cubicBezTo>
                    <a:pt x="189" y="67334"/>
                    <a:pt x="284" y="65631"/>
                    <a:pt x="379" y="64023"/>
                  </a:cubicBezTo>
                  <a:cubicBezTo>
                    <a:pt x="568" y="60333"/>
                    <a:pt x="757" y="56549"/>
                    <a:pt x="947" y="52860"/>
                  </a:cubicBezTo>
                  <a:cubicBezTo>
                    <a:pt x="1041" y="50779"/>
                    <a:pt x="1231" y="48603"/>
                    <a:pt x="1325" y="46522"/>
                  </a:cubicBezTo>
                  <a:cubicBezTo>
                    <a:pt x="37491" y="32426"/>
                    <a:pt x="131787" y="31954"/>
                    <a:pt x="155171" y="27413"/>
                  </a:cubicBezTo>
                  <a:cubicBezTo>
                    <a:pt x="500543" y="-4562"/>
                    <a:pt x="848092" y="-9103"/>
                    <a:pt x="1194032" y="16628"/>
                  </a:cubicBezTo>
                  <a:cubicBezTo>
                    <a:pt x="1424280" y="31386"/>
                    <a:pt x="1654906" y="35454"/>
                    <a:pt x="1885343" y="44441"/>
                  </a:cubicBezTo>
                  <a:cubicBezTo>
                    <a:pt x="2128183" y="57117"/>
                    <a:pt x="2371875" y="60428"/>
                    <a:pt x="2613104" y="92214"/>
                  </a:cubicBezTo>
                  <a:cubicBezTo>
                    <a:pt x="2644820" y="97133"/>
                    <a:pt x="2678619" y="94295"/>
                    <a:pt x="2709104" y="104228"/>
                  </a:cubicBezTo>
                  <a:cubicBezTo>
                    <a:pt x="2728323" y="115296"/>
                    <a:pt x="2721696" y="143487"/>
                    <a:pt x="2697838" y="143487"/>
                  </a:cubicBezTo>
                  <a:cubicBezTo>
                    <a:pt x="2697081" y="143298"/>
                    <a:pt x="2696134" y="143298"/>
                    <a:pt x="2695092" y="143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2"/>
            <p:cNvSpPr/>
            <p:nvPr/>
          </p:nvSpPr>
          <p:spPr>
            <a:xfrm rot="1162627">
              <a:off x="2149397" y="3779403"/>
              <a:ext cx="1343757" cy="83207"/>
            </a:xfrm>
            <a:custGeom>
              <a:avLst/>
              <a:gdLst/>
              <a:ahLst/>
              <a:cxnLst/>
              <a:rect l="l" t="t" r="r" b="b"/>
              <a:pathLst>
                <a:path w="2687386" h="166418" extrusionOk="0">
                  <a:moveTo>
                    <a:pt x="2176429" y="119591"/>
                  </a:moveTo>
                  <a:cubicBezTo>
                    <a:pt x="2062347" y="105117"/>
                    <a:pt x="1947317" y="102374"/>
                    <a:pt x="1832762" y="94522"/>
                  </a:cubicBezTo>
                  <a:cubicBezTo>
                    <a:pt x="1600999" y="77305"/>
                    <a:pt x="1368479" y="76170"/>
                    <a:pt x="1136527" y="64156"/>
                  </a:cubicBezTo>
                  <a:cubicBezTo>
                    <a:pt x="962989" y="53844"/>
                    <a:pt x="789357" y="46749"/>
                    <a:pt x="615629" y="41452"/>
                  </a:cubicBezTo>
                  <a:cubicBezTo>
                    <a:pt x="492458" y="33221"/>
                    <a:pt x="369192" y="33694"/>
                    <a:pt x="246210" y="44195"/>
                  </a:cubicBezTo>
                  <a:cubicBezTo>
                    <a:pt x="176341" y="49493"/>
                    <a:pt x="106282" y="52425"/>
                    <a:pt x="36318" y="52425"/>
                  </a:cubicBezTo>
                  <a:cubicBezTo>
                    <a:pt x="23915" y="50817"/>
                    <a:pt x="7063" y="54317"/>
                    <a:pt x="152" y="42019"/>
                  </a:cubicBezTo>
                  <a:cubicBezTo>
                    <a:pt x="-1079" y="36438"/>
                    <a:pt x="5454" y="35208"/>
                    <a:pt x="9430" y="35397"/>
                  </a:cubicBezTo>
                  <a:cubicBezTo>
                    <a:pt x="64720" y="31708"/>
                    <a:pt x="119915" y="25653"/>
                    <a:pt x="175205" y="20545"/>
                  </a:cubicBezTo>
                  <a:cubicBezTo>
                    <a:pt x="290139" y="9288"/>
                    <a:pt x="405452" y="-2821"/>
                    <a:pt x="521144" y="584"/>
                  </a:cubicBezTo>
                  <a:cubicBezTo>
                    <a:pt x="578801" y="2098"/>
                    <a:pt x="636458" y="4936"/>
                    <a:pt x="694114" y="6071"/>
                  </a:cubicBezTo>
                  <a:cubicBezTo>
                    <a:pt x="811132" y="7396"/>
                    <a:pt x="928244" y="12504"/>
                    <a:pt x="1045072" y="18558"/>
                  </a:cubicBezTo>
                  <a:cubicBezTo>
                    <a:pt x="1277592" y="32370"/>
                    <a:pt x="1510585" y="32370"/>
                    <a:pt x="1743105" y="46276"/>
                  </a:cubicBezTo>
                  <a:cubicBezTo>
                    <a:pt x="1988122" y="58385"/>
                    <a:pt x="2232193" y="80332"/>
                    <a:pt x="2476641" y="100671"/>
                  </a:cubicBezTo>
                  <a:cubicBezTo>
                    <a:pt x="2547647" y="110415"/>
                    <a:pt x="2617896" y="112874"/>
                    <a:pt x="2687386" y="123470"/>
                  </a:cubicBezTo>
                  <a:cubicBezTo>
                    <a:pt x="2687292" y="128484"/>
                    <a:pt x="2687197" y="133592"/>
                    <a:pt x="2687008" y="138700"/>
                  </a:cubicBezTo>
                  <a:cubicBezTo>
                    <a:pt x="2686724" y="147971"/>
                    <a:pt x="2686534" y="157147"/>
                    <a:pt x="2686250" y="166418"/>
                  </a:cubicBezTo>
                  <a:cubicBezTo>
                    <a:pt x="2516689" y="146741"/>
                    <a:pt x="2346748" y="132741"/>
                    <a:pt x="2176429" y="119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2"/>
            <p:cNvSpPr/>
            <p:nvPr/>
          </p:nvSpPr>
          <p:spPr>
            <a:xfrm rot="1162627">
              <a:off x="2065991" y="3972291"/>
              <a:ext cx="1355412" cy="72925"/>
            </a:xfrm>
            <a:custGeom>
              <a:avLst/>
              <a:gdLst/>
              <a:ahLst/>
              <a:cxnLst/>
              <a:rect l="l" t="t" r="r" b="b"/>
              <a:pathLst>
                <a:path w="2710695" h="145852" extrusionOk="0">
                  <a:moveTo>
                    <a:pt x="2189117" y="112269"/>
                  </a:moveTo>
                  <a:cubicBezTo>
                    <a:pt x="1959721" y="90417"/>
                    <a:pt x="1729947" y="80578"/>
                    <a:pt x="1499699" y="74051"/>
                  </a:cubicBezTo>
                  <a:cubicBezTo>
                    <a:pt x="1048955" y="51347"/>
                    <a:pt x="597358" y="20886"/>
                    <a:pt x="146425" y="54753"/>
                  </a:cubicBezTo>
                  <a:cubicBezTo>
                    <a:pt x="113667" y="55888"/>
                    <a:pt x="81005" y="56266"/>
                    <a:pt x="48342" y="57874"/>
                  </a:cubicBezTo>
                  <a:cubicBezTo>
                    <a:pt x="43324" y="57591"/>
                    <a:pt x="38117" y="57969"/>
                    <a:pt x="32910" y="58348"/>
                  </a:cubicBezTo>
                  <a:cubicBezTo>
                    <a:pt x="22212" y="59104"/>
                    <a:pt x="11325" y="59956"/>
                    <a:pt x="2236" y="55131"/>
                  </a:cubicBezTo>
                  <a:cubicBezTo>
                    <a:pt x="532" y="53618"/>
                    <a:pt x="-226" y="51536"/>
                    <a:pt x="58" y="49455"/>
                  </a:cubicBezTo>
                  <a:cubicBezTo>
                    <a:pt x="532" y="48320"/>
                    <a:pt x="1005" y="47185"/>
                    <a:pt x="1478" y="46049"/>
                  </a:cubicBezTo>
                  <a:cubicBezTo>
                    <a:pt x="9147" y="36022"/>
                    <a:pt x="26188" y="37063"/>
                    <a:pt x="37644" y="33657"/>
                  </a:cubicBezTo>
                  <a:cubicBezTo>
                    <a:pt x="79206" y="26183"/>
                    <a:pt x="121525" y="25711"/>
                    <a:pt x="163466" y="21548"/>
                  </a:cubicBezTo>
                  <a:cubicBezTo>
                    <a:pt x="681618" y="-30293"/>
                    <a:pt x="1201286" y="26089"/>
                    <a:pt x="1719911" y="38576"/>
                  </a:cubicBezTo>
                  <a:cubicBezTo>
                    <a:pt x="1948739" y="44536"/>
                    <a:pt x="2176336" y="70078"/>
                    <a:pt x="2404595" y="86065"/>
                  </a:cubicBezTo>
                  <a:cubicBezTo>
                    <a:pt x="2498702" y="92687"/>
                    <a:pt x="2593376" y="92687"/>
                    <a:pt x="2687198" y="102904"/>
                  </a:cubicBezTo>
                  <a:cubicBezTo>
                    <a:pt x="2716452" y="107823"/>
                    <a:pt x="2721565" y="145190"/>
                    <a:pt x="2684263" y="145852"/>
                  </a:cubicBezTo>
                  <a:cubicBezTo>
                    <a:pt x="2519341" y="132892"/>
                    <a:pt x="2353755" y="128919"/>
                    <a:pt x="2189117" y="1122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2"/>
            <p:cNvSpPr/>
            <p:nvPr/>
          </p:nvSpPr>
          <p:spPr>
            <a:xfrm rot="1162627">
              <a:off x="1986029" y="4182007"/>
              <a:ext cx="1371043" cy="69918"/>
            </a:xfrm>
            <a:custGeom>
              <a:avLst/>
              <a:gdLst/>
              <a:ahLst/>
              <a:cxnLst/>
              <a:rect l="l" t="t" r="r" b="b"/>
              <a:pathLst>
                <a:path w="2741956" h="139839" extrusionOk="0">
                  <a:moveTo>
                    <a:pt x="2354170" y="113352"/>
                  </a:moveTo>
                  <a:cubicBezTo>
                    <a:pt x="2255236" y="109757"/>
                    <a:pt x="2156112" y="109852"/>
                    <a:pt x="2057177" y="109852"/>
                  </a:cubicBezTo>
                  <a:cubicBezTo>
                    <a:pt x="1947166" y="109852"/>
                    <a:pt x="1837154" y="109946"/>
                    <a:pt x="1727237" y="105027"/>
                  </a:cubicBezTo>
                  <a:cubicBezTo>
                    <a:pt x="1487901" y="94243"/>
                    <a:pt x="1248848" y="78350"/>
                    <a:pt x="1009890" y="62646"/>
                  </a:cubicBezTo>
                  <a:cubicBezTo>
                    <a:pt x="922790" y="53186"/>
                    <a:pt x="835406" y="46943"/>
                    <a:pt x="747737" y="47605"/>
                  </a:cubicBezTo>
                  <a:cubicBezTo>
                    <a:pt x="650980" y="47983"/>
                    <a:pt x="554413" y="39659"/>
                    <a:pt x="457655" y="37861"/>
                  </a:cubicBezTo>
                  <a:cubicBezTo>
                    <a:pt x="410981" y="37672"/>
                    <a:pt x="364307" y="38996"/>
                    <a:pt x="317632" y="40321"/>
                  </a:cubicBezTo>
                  <a:cubicBezTo>
                    <a:pt x="266697" y="41835"/>
                    <a:pt x="215763" y="43253"/>
                    <a:pt x="164923" y="42781"/>
                  </a:cubicBezTo>
                  <a:cubicBezTo>
                    <a:pt x="115881" y="43537"/>
                    <a:pt x="66935" y="48456"/>
                    <a:pt x="17893" y="47416"/>
                  </a:cubicBezTo>
                  <a:cubicBezTo>
                    <a:pt x="12213" y="46848"/>
                    <a:pt x="6059" y="46659"/>
                    <a:pt x="0" y="46091"/>
                  </a:cubicBezTo>
                  <a:cubicBezTo>
                    <a:pt x="2746" y="42213"/>
                    <a:pt x="4734" y="37861"/>
                    <a:pt x="6911" y="33510"/>
                  </a:cubicBezTo>
                  <a:cubicBezTo>
                    <a:pt x="8142" y="31050"/>
                    <a:pt x="9467" y="28685"/>
                    <a:pt x="10793" y="26226"/>
                  </a:cubicBezTo>
                  <a:cubicBezTo>
                    <a:pt x="11929" y="24050"/>
                    <a:pt x="13349" y="21874"/>
                    <a:pt x="14201" y="19604"/>
                  </a:cubicBezTo>
                  <a:cubicBezTo>
                    <a:pt x="67692" y="17333"/>
                    <a:pt x="120710" y="10333"/>
                    <a:pt x="174295" y="8725"/>
                  </a:cubicBezTo>
                  <a:cubicBezTo>
                    <a:pt x="264899" y="7306"/>
                    <a:pt x="355313" y="1062"/>
                    <a:pt x="445916" y="21"/>
                  </a:cubicBezTo>
                  <a:cubicBezTo>
                    <a:pt x="536803" y="-452"/>
                    <a:pt x="627406" y="7116"/>
                    <a:pt x="718294" y="7211"/>
                  </a:cubicBezTo>
                  <a:cubicBezTo>
                    <a:pt x="838057" y="4184"/>
                    <a:pt x="956968" y="16198"/>
                    <a:pt x="1076162" y="25280"/>
                  </a:cubicBezTo>
                  <a:cubicBezTo>
                    <a:pt x="1163641" y="29347"/>
                    <a:pt x="1250742" y="35212"/>
                    <a:pt x="1338032" y="41929"/>
                  </a:cubicBezTo>
                  <a:cubicBezTo>
                    <a:pt x="1578977" y="54700"/>
                    <a:pt x="1820018" y="71444"/>
                    <a:pt x="2061437" y="65768"/>
                  </a:cubicBezTo>
                  <a:cubicBezTo>
                    <a:pt x="2179780" y="68133"/>
                    <a:pt x="2298123" y="66525"/>
                    <a:pt x="2416277" y="73052"/>
                  </a:cubicBezTo>
                  <a:cubicBezTo>
                    <a:pt x="2514549" y="75417"/>
                    <a:pt x="2611968" y="88945"/>
                    <a:pt x="2709956" y="95000"/>
                  </a:cubicBezTo>
                  <a:cubicBezTo>
                    <a:pt x="2720370" y="96324"/>
                    <a:pt x="2731258" y="96040"/>
                    <a:pt x="2741956" y="96324"/>
                  </a:cubicBezTo>
                  <a:cubicBezTo>
                    <a:pt x="2741861" y="99162"/>
                    <a:pt x="2741672" y="102095"/>
                    <a:pt x="2741577" y="104933"/>
                  </a:cubicBezTo>
                  <a:cubicBezTo>
                    <a:pt x="2741009" y="116568"/>
                    <a:pt x="2740347" y="128204"/>
                    <a:pt x="2739684" y="139840"/>
                  </a:cubicBezTo>
                  <a:cubicBezTo>
                    <a:pt x="2611022" y="132367"/>
                    <a:pt x="2483117" y="116096"/>
                    <a:pt x="2354170" y="1133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2"/>
            <p:cNvSpPr/>
            <p:nvPr/>
          </p:nvSpPr>
          <p:spPr>
            <a:xfrm rot="1162627">
              <a:off x="1889824" y="4388180"/>
              <a:ext cx="1391446" cy="81684"/>
            </a:xfrm>
            <a:custGeom>
              <a:avLst/>
              <a:gdLst/>
              <a:ahLst/>
              <a:cxnLst/>
              <a:rect l="l" t="t" r="r" b="b"/>
              <a:pathLst>
                <a:path w="2782760" h="163372" extrusionOk="0">
                  <a:moveTo>
                    <a:pt x="2075544" y="154007"/>
                  </a:moveTo>
                  <a:cubicBezTo>
                    <a:pt x="1835261" y="147574"/>
                    <a:pt x="1595261" y="135371"/>
                    <a:pt x="1355073" y="125533"/>
                  </a:cubicBezTo>
                  <a:cubicBezTo>
                    <a:pt x="1171973" y="118154"/>
                    <a:pt x="990009" y="95450"/>
                    <a:pt x="807382" y="82111"/>
                  </a:cubicBezTo>
                  <a:cubicBezTo>
                    <a:pt x="686673" y="74165"/>
                    <a:pt x="565679" y="69624"/>
                    <a:pt x="445253" y="57894"/>
                  </a:cubicBezTo>
                  <a:cubicBezTo>
                    <a:pt x="333821" y="45123"/>
                    <a:pt x="221822" y="39068"/>
                    <a:pt x="109917" y="31406"/>
                  </a:cubicBezTo>
                  <a:cubicBezTo>
                    <a:pt x="92875" y="28662"/>
                    <a:pt x="36166" y="27811"/>
                    <a:pt x="0" y="22135"/>
                  </a:cubicBezTo>
                  <a:cubicBezTo>
                    <a:pt x="1231" y="20621"/>
                    <a:pt x="2556" y="19108"/>
                    <a:pt x="3787" y="17594"/>
                  </a:cubicBezTo>
                  <a:cubicBezTo>
                    <a:pt x="6911" y="13810"/>
                    <a:pt x="9941" y="10026"/>
                    <a:pt x="12781" y="6053"/>
                  </a:cubicBezTo>
                  <a:cubicBezTo>
                    <a:pt x="14106" y="4256"/>
                    <a:pt x="15527" y="2364"/>
                    <a:pt x="16852" y="472"/>
                  </a:cubicBezTo>
                  <a:cubicBezTo>
                    <a:pt x="56047" y="-853"/>
                    <a:pt x="95432" y="944"/>
                    <a:pt x="134721" y="1796"/>
                  </a:cubicBezTo>
                  <a:cubicBezTo>
                    <a:pt x="256662" y="3877"/>
                    <a:pt x="378034" y="13148"/>
                    <a:pt x="499501" y="23743"/>
                  </a:cubicBezTo>
                  <a:cubicBezTo>
                    <a:pt x="679477" y="35568"/>
                    <a:pt x="859737" y="40960"/>
                    <a:pt x="1039145" y="60069"/>
                  </a:cubicBezTo>
                  <a:cubicBezTo>
                    <a:pt x="1340209" y="87220"/>
                    <a:pt x="1642693" y="95071"/>
                    <a:pt x="1944704" y="106329"/>
                  </a:cubicBezTo>
                  <a:cubicBezTo>
                    <a:pt x="2124585" y="113329"/>
                    <a:pt x="2304750" y="115600"/>
                    <a:pt x="2484821" y="113897"/>
                  </a:cubicBezTo>
                  <a:cubicBezTo>
                    <a:pt x="2583377" y="113613"/>
                    <a:pt x="2681838" y="117019"/>
                    <a:pt x="2780299" y="120140"/>
                  </a:cubicBezTo>
                  <a:cubicBezTo>
                    <a:pt x="2781151" y="120235"/>
                    <a:pt x="2781909" y="120235"/>
                    <a:pt x="2782761" y="120424"/>
                  </a:cubicBezTo>
                  <a:cubicBezTo>
                    <a:pt x="2782666" y="127425"/>
                    <a:pt x="2782666" y="134425"/>
                    <a:pt x="2782572" y="141425"/>
                  </a:cubicBezTo>
                  <a:cubicBezTo>
                    <a:pt x="2782477" y="148615"/>
                    <a:pt x="2782288" y="155899"/>
                    <a:pt x="2781909" y="163089"/>
                  </a:cubicBezTo>
                  <a:cubicBezTo>
                    <a:pt x="2780773" y="163278"/>
                    <a:pt x="2779447" y="163373"/>
                    <a:pt x="2778217" y="163373"/>
                  </a:cubicBezTo>
                  <a:cubicBezTo>
                    <a:pt x="2543992" y="153534"/>
                    <a:pt x="2309768" y="160156"/>
                    <a:pt x="2075544" y="1540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2"/>
            <p:cNvSpPr/>
            <p:nvPr/>
          </p:nvSpPr>
          <p:spPr>
            <a:xfrm rot="1162627">
              <a:off x="1808682" y="4579388"/>
              <a:ext cx="1397221" cy="82294"/>
            </a:xfrm>
            <a:custGeom>
              <a:avLst/>
              <a:gdLst/>
              <a:ahLst/>
              <a:cxnLst/>
              <a:rect l="l" t="t" r="r" b="b"/>
              <a:pathLst>
                <a:path w="2794310" h="164591" extrusionOk="0">
                  <a:moveTo>
                    <a:pt x="2646525" y="147469"/>
                  </a:moveTo>
                  <a:cubicBezTo>
                    <a:pt x="2525626" y="134414"/>
                    <a:pt x="2403969" y="130346"/>
                    <a:pt x="2282597" y="123819"/>
                  </a:cubicBezTo>
                  <a:cubicBezTo>
                    <a:pt x="2039000" y="110102"/>
                    <a:pt x="1795403" y="97425"/>
                    <a:pt x="1551711" y="85033"/>
                  </a:cubicBezTo>
                  <a:cubicBezTo>
                    <a:pt x="1307357" y="74627"/>
                    <a:pt x="1063571" y="54099"/>
                    <a:pt x="819216" y="43976"/>
                  </a:cubicBezTo>
                  <a:cubicBezTo>
                    <a:pt x="605347" y="36976"/>
                    <a:pt x="391383" y="37544"/>
                    <a:pt x="177514" y="35557"/>
                  </a:cubicBezTo>
                  <a:cubicBezTo>
                    <a:pt x="118722" y="33287"/>
                    <a:pt x="58793" y="30449"/>
                    <a:pt x="0" y="24867"/>
                  </a:cubicBezTo>
                  <a:cubicBezTo>
                    <a:pt x="1041" y="23921"/>
                    <a:pt x="1988" y="22881"/>
                    <a:pt x="2935" y="21840"/>
                  </a:cubicBezTo>
                  <a:cubicBezTo>
                    <a:pt x="8047" y="16069"/>
                    <a:pt x="12308" y="10204"/>
                    <a:pt x="15905" y="3393"/>
                  </a:cubicBezTo>
                  <a:cubicBezTo>
                    <a:pt x="16473" y="2353"/>
                    <a:pt x="16947" y="1407"/>
                    <a:pt x="17325" y="271"/>
                  </a:cubicBezTo>
                  <a:cubicBezTo>
                    <a:pt x="48473" y="-107"/>
                    <a:pt x="79621" y="1123"/>
                    <a:pt x="110769" y="1501"/>
                  </a:cubicBezTo>
                  <a:cubicBezTo>
                    <a:pt x="185372" y="1501"/>
                    <a:pt x="259786" y="1123"/>
                    <a:pt x="334011" y="744"/>
                  </a:cubicBezTo>
                  <a:cubicBezTo>
                    <a:pt x="522223" y="-296"/>
                    <a:pt x="709773" y="-1337"/>
                    <a:pt x="898459" y="5758"/>
                  </a:cubicBezTo>
                  <a:cubicBezTo>
                    <a:pt x="1263523" y="27705"/>
                    <a:pt x="1628776" y="46152"/>
                    <a:pt x="1994029" y="64883"/>
                  </a:cubicBezTo>
                  <a:cubicBezTo>
                    <a:pt x="2176277" y="75289"/>
                    <a:pt x="2358620" y="83330"/>
                    <a:pt x="2540773" y="94777"/>
                  </a:cubicBezTo>
                  <a:cubicBezTo>
                    <a:pt x="2625886" y="98939"/>
                    <a:pt x="2709672" y="114832"/>
                    <a:pt x="2794311" y="121738"/>
                  </a:cubicBezTo>
                  <a:cubicBezTo>
                    <a:pt x="2794216" y="122400"/>
                    <a:pt x="2794122" y="123062"/>
                    <a:pt x="2794027" y="123724"/>
                  </a:cubicBezTo>
                  <a:cubicBezTo>
                    <a:pt x="2794027" y="123251"/>
                    <a:pt x="2794122" y="122778"/>
                    <a:pt x="2794216" y="122305"/>
                  </a:cubicBezTo>
                  <a:cubicBezTo>
                    <a:pt x="2792607" y="134887"/>
                    <a:pt x="2791660" y="147564"/>
                    <a:pt x="2790714" y="160240"/>
                  </a:cubicBezTo>
                  <a:cubicBezTo>
                    <a:pt x="2790619" y="161659"/>
                    <a:pt x="2790524" y="163172"/>
                    <a:pt x="2790430" y="164591"/>
                  </a:cubicBezTo>
                  <a:cubicBezTo>
                    <a:pt x="2742146" y="162605"/>
                    <a:pt x="2694619" y="153334"/>
                    <a:pt x="2646525" y="1474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2"/>
            <p:cNvSpPr/>
            <p:nvPr/>
          </p:nvSpPr>
          <p:spPr>
            <a:xfrm rot="1162627">
              <a:off x="1734326" y="4776663"/>
              <a:ext cx="1398452" cy="58792"/>
            </a:xfrm>
            <a:custGeom>
              <a:avLst/>
              <a:gdLst/>
              <a:ahLst/>
              <a:cxnLst/>
              <a:rect l="l" t="t" r="r" b="b"/>
              <a:pathLst>
                <a:path w="2796772" h="117587" extrusionOk="0">
                  <a:moveTo>
                    <a:pt x="2769980" y="117209"/>
                  </a:moveTo>
                  <a:cubicBezTo>
                    <a:pt x="2486998" y="112858"/>
                    <a:pt x="2204017" y="109357"/>
                    <a:pt x="1921320" y="95262"/>
                  </a:cubicBezTo>
                  <a:cubicBezTo>
                    <a:pt x="1680090" y="88356"/>
                    <a:pt x="1438670" y="91100"/>
                    <a:pt x="1197724" y="74355"/>
                  </a:cubicBezTo>
                  <a:cubicBezTo>
                    <a:pt x="970601" y="62058"/>
                    <a:pt x="743666" y="44746"/>
                    <a:pt x="516353" y="36989"/>
                  </a:cubicBezTo>
                  <a:cubicBezTo>
                    <a:pt x="380591" y="37934"/>
                    <a:pt x="245964" y="48719"/>
                    <a:pt x="110201" y="44178"/>
                  </a:cubicBezTo>
                  <a:cubicBezTo>
                    <a:pt x="104804" y="43989"/>
                    <a:pt x="95432" y="44178"/>
                    <a:pt x="84165" y="44178"/>
                  </a:cubicBezTo>
                  <a:cubicBezTo>
                    <a:pt x="57846" y="44462"/>
                    <a:pt x="21207" y="44746"/>
                    <a:pt x="0" y="41719"/>
                  </a:cubicBezTo>
                  <a:cubicBezTo>
                    <a:pt x="3314" y="38786"/>
                    <a:pt x="6438" y="35759"/>
                    <a:pt x="9467" y="32448"/>
                  </a:cubicBezTo>
                  <a:cubicBezTo>
                    <a:pt x="11645" y="30083"/>
                    <a:pt x="12970" y="27150"/>
                    <a:pt x="13538" y="24218"/>
                  </a:cubicBezTo>
                  <a:cubicBezTo>
                    <a:pt x="63716" y="15893"/>
                    <a:pt x="115313" y="14947"/>
                    <a:pt x="166059" y="13244"/>
                  </a:cubicBezTo>
                  <a:cubicBezTo>
                    <a:pt x="279005" y="14001"/>
                    <a:pt x="391289" y="2081"/>
                    <a:pt x="504046" y="0"/>
                  </a:cubicBezTo>
                  <a:cubicBezTo>
                    <a:pt x="774341" y="4635"/>
                    <a:pt x="1043973" y="26677"/>
                    <a:pt x="1314079" y="38408"/>
                  </a:cubicBezTo>
                  <a:cubicBezTo>
                    <a:pt x="1496611" y="49476"/>
                    <a:pt x="1679616" y="45786"/>
                    <a:pt x="1862338" y="50800"/>
                  </a:cubicBezTo>
                  <a:cubicBezTo>
                    <a:pt x="1980586" y="52881"/>
                    <a:pt x="2098550" y="61868"/>
                    <a:pt x="2216798" y="63571"/>
                  </a:cubicBezTo>
                  <a:cubicBezTo>
                    <a:pt x="2399235" y="69436"/>
                    <a:pt x="2581767" y="70571"/>
                    <a:pt x="2764205" y="73883"/>
                  </a:cubicBezTo>
                  <a:cubicBezTo>
                    <a:pt x="2774808" y="73409"/>
                    <a:pt x="2788157" y="73504"/>
                    <a:pt x="2796773" y="79085"/>
                  </a:cubicBezTo>
                  <a:cubicBezTo>
                    <a:pt x="2796299" y="88640"/>
                    <a:pt x="2795731" y="98100"/>
                    <a:pt x="2795258" y="107655"/>
                  </a:cubicBezTo>
                  <a:cubicBezTo>
                    <a:pt x="2795163" y="109925"/>
                    <a:pt x="2795068" y="112101"/>
                    <a:pt x="2794974" y="114371"/>
                  </a:cubicBezTo>
                  <a:cubicBezTo>
                    <a:pt x="2792228" y="116074"/>
                    <a:pt x="2789104" y="117115"/>
                    <a:pt x="2785790" y="117399"/>
                  </a:cubicBezTo>
                  <a:cubicBezTo>
                    <a:pt x="2783992" y="117493"/>
                    <a:pt x="2782193" y="117588"/>
                    <a:pt x="2780394" y="117588"/>
                  </a:cubicBezTo>
                  <a:cubicBezTo>
                    <a:pt x="2776986" y="117493"/>
                    <a:pt x="2773483" y="117304"/>
                    <a:pt x="2769980" y="117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2"/>
            <p:cNvSpPr/>
            <p:nvPr/>
          </p:nvSpPr>
          <p:spPr>
            <a:xfrm rot="1162627">
              <a:off x="1615031" y="4989991"/>
              <a:ext cx="1448301" cy="31626"/>
            </a:xfrm>
            <a:custGeom>
              <a:avLst/>
              <a:gdLst/>
              <a:ahLst/>
              <a:cxnLst/>
              <a:rect l="l" t="t" r="r" b="b"/>
              <a:pathLst>
                <a:path w="2896464" h="63254" extrusionOk="0">
                  <a:moveTo>
                    <a:pt x="1685202" y="62534"/>
                  </a:moveTo>
                  <a:cubicBezTo>
                    <a:pt x="1560327" y="58182"/>
                    <a:pt x="1433936" y="46925"/>
                    <a:pt x="1309534" y="46073"/>
                  </a:cubicBezTo>
                  <a:cubicBezTo>
                    <a:pt x="1182860" y="50898"/>
                    <a:pt x="1056186" y="53925"/>
                    <a:pt x="929417" y="53452"/>
                  </a:cubicBezTo>
                  <a:cubicBezTo>
                    <a:pt x="849607" y="54682"/>
                    <a:pt x="769891" y="52601"/>
                    <a:pt x="690175" y="50425"/>
                  </a:cubicBezTo>
                  <a:cubicBezTo>
                    <a:pt x="605726" y="48154"/>
                    <a:pt x="521277" y="45884"/>
                    <a:pt x="436827" y="47681"/>
                  </a:cubicBezTo>
                  <a:cubicBezTo>
                    <a:pt x="290934" y="50709"/>
                    <a:pt x="145325" y="36897"/>
                    <a:pt x="0" y="24315"/>
                  </a:cubicBezTo>
                  <a:cubicBezTo>
                    <a:pt x="3882" y="21856"/>
                    <a:pt x="7669" y="19207"/>
                    <a:pt x="11361" y="16463"/>
                  </a:cubicBezTo>
                  <a:cubicBezTo>
                    <a:pt x="17609" y="11733"/>
                    <a:pt x="23385" y="6152"/>
                    <a:pt x="28213" y="3"/>
                  </a:cubicBezTo>
                  <a:cubicBezTo>
                    <a:pt x="106509" y="-186"/>
                    <a:pt x="185183" y="8423"/>
                    <a:pt x="263289" y="11260"/>
                  </a:cubicBezTo>
                  <a:cubicBezTo>
                    <a:pt x="327762" y="14382"/>
                    <a:pt x="392235" y="13058"/>
                    <a:pt x="456803" y="11639"/>
                  </a:cubicBezTo>
                  <a:cubicBezTo>
                    <a:pt x="500543" y="10788"/>
                    <a:pt x="544377" y="9842"/>
                    <a:pt x="588211" y="10314"/>
                  </a:cubicBezTo>
                  <a:cubicBezTo>
                    <a:pt x="706649" y="11733"/>
                    <a:pt x="825086" y="15990"/>
                    <a:pt x="943524" y="13153"/>
                  </a:cubicBezTo>
                  <a:cubicBezTo>
                    <a:pt x="1058364" y="12585"/>
                    <a:pt x="1171026" y="10314"/>
                    <a:pt x="1285108" y="4638"/>
                  </a:cubicBezTo>
                  <a:cubicBezTo>
                    <a:pt x="1437818" y="1611"/>
                    <a:pt x="1590149" y="19774"/>
                    <a:pt x="1742953" y="20437"/>
                  </a:cubicBezTo>
                  <a:cubicBezTo>
                    <a:pt x="1854290" y="20531"/>
                    <a:pt x="1964964" y="15139"/>
                    <a:pt x="2076207" y="13436"/>
                  </a:cubicBezTo>
                  <a:cubicBezTo>
                    <a:pt x="2196159" y="17126"/>
                    <a:pt x="2316017" y="11544"/>
                    <a:pt x="2435969" y="9747"/>
                  </a:cubicBezTo>
                  <a:cubicBezTo>
                    <a:pt x="2499969" y="12301"/>
                    <a:pt x="2563969" y="9747"/>
                    <a:pt x="2627874" y="7193"/>
                  </a:cubicBezTo>
                  <a:cubicBezTo>
                    <a:pt x="2704939" y="4165"/>
                    <a:pt x="2781909" y="1138"/>
                    <a:pt x="2858974" y="7003"/>
                  </a:cubicBezTo>
                  <a:cubicBezTo>
                    <a:pt x="2863802" y="7571"/>
                    <a:pt x="2869293" y="7382"/>
                    <a:pt x="2874879" y="7287"/>
                  </a:cubicBezTo>
                  <a:cubicBezTo>
                    <a:pt x="2882358" y="7003"/>
                    <a:pt x="2889932" y="6909"/>
                    <a:pt x="2896465" y="8423"/>
                  </a:cubicBezTo>
                  <a:cubicBezTo>
                    <a:pt x="2895234" y="21193"/>
                    <a:pt x="2894098" y="33964"/>
                    <a:pt x="2892962" y="46735"/>
                  </a:cubicBezTo>
                  <a:cubicBezTo>
                    <a:pt x="2892867" y="47398"/>
                    <a:pt x="2892772" y="48060"/>
                    <a:pt x="2892678" y="48817"/>
                  </a:cubicBezTo>
                  <a:cubicBezTo>
                    <a:pt x="2865885" y="52128"/>
                    <a:pt x="2838524" y="50141"/>
                    <a:pt x="2811163" y="48249"/>
                  </a:cubicBezTo>
                  <a:cubicBezTo>
                    <a:pt x="2789199" y="46641"/>
                    <a:pt x="2767329" y="45127"/>
                    <a:pt x="2745838" y="46263"/>
                  </a:cubicBezTo>
                  <a:cubicBezTo>
                    <a:pt x="2655329" y="47398"/>
                    <a:pt x="2565199" y="57331"/>
                    <a:pt x="2474691" y="53074"/>
                  </a:cubicBezTo>
                  <a:cubicBezTo>
                    <a:pt x="2419969" y="52884"/>
                    <a:pt x="2365153" y="54209"/>
                    <a:pt x="2310431" y="55439"/>
                  </a:cubicBezTo>
                  <a:cubicBezTo>
                    <a:pt x="2230242" y="57331"/>
                    <a:pt x="2150053" y="59317"/>
                    <a:pt x="2070053" y="56479"/>
                  </a:cubicBezTo>
                  <a:cubicBezTo>
                    <a:pt x="1965343" y="58466"/>
                    <a:pt x="1860539" y="63196"/>
                    <a:pt x="1755734" y="63196"/>
                  </a:cubicBezTo>
                  <a:cubicBezTo>
                    <a:pt x="1732066" y="63385"/>
                    <a:pt x="1708681" y="63101"/>
                    <a:pt x="1685202" y="62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4" name="Google Shape;924;p22"/>
          <p:cNvGrpSpPr/>
          <p:nvPr/>
        </p:nvGrpSpPr>
        <p:grpSpPr>
          <a:xfrm>
            <a:off x="2134567" y="619359"/>
            <a:ext cx="1792821" cy="1678512"/>
            <a:chOff x="2134567" y="619359"/>
            <a:chExt cx="1792821" cy="1678512"/>
          </a:xfrm>
        </p:grpSpPr>
        <p:sp>
          <p:nvSpPr>
            <p:cNvPr id="925" name="Google Shape;925;p22"/>
            <p:cNvSpPr/>
            <p:nvPr/>
          </p:nvSpPr>
          <p:spPr>
            <a:xfrm rot="-6855235">
              <a:off x="2434869" y="749269"/>
              <a:ext cx="1194365" cy="1423077"/>
            </a:xfrm>
            <a:custGeom>
              <a:avLst/>
              <a:gdLst/>
              <a:ahLst/>
              <a:cxnLst/>
              <a:rect l="l" t="t" r="r" b="b"/>
              <a:pathLst>
                <a:path w="2393282" h="2851577" extrusionOk="0">
                  <a:moveTo>
                    <a:pt x="2353227" y="2529656"/>
                  </a:moveTo>
                  <a:cubicBezTo>
                    <a:pt x="2331669" y="2490646"/>
                    <a:pt x="2306917" y="2457283"/>
                    <a:pt x="2273611" y="2427170"/>
                  </a:cubicBezTo>
                  <a:cubicBezTo>
                    <a:pt x="2267736" y="2421296"/>
                    <a:pt x="2261577" y="2415592"/>
                    <a:pt x="2255474" y="2409946"/>
                  </a:cubicBezTo>
                  <a:cubicBezTo>
                    <a:pt x="2254334" y="2408863"/>
                    <a:pt x="2253136" y="2408121"/>
                    <a:pt x="2251824" y="2407608"/>
                  </a:cubicBezTo>
                  <a:cubicBezTo>
                    <a:pt x="2251482" y="2406410"/>
                    <a:pt x="2251083" y="2405327"/>
                    <a:pt x="2250684" y="2404357"/>
                  </a:cubicBezTo>
                  <a:cubicBezTo>
                    <a:pt x="2237680" y="2371222"/>
                    <a:pt x="2212415" y="2344531"/>
                    <a:pt x="2191770" y="2316072"/>
                  </a:cubicBezTo>
                  <a:cubicBezTo>
                    <a:pt x="2157779" y="2273811"/>
                    <a:pt x="2123560" y="2231779"/>
                    <a:pt x="2088257" y="2190659"/>
                  </a:cubicBezTo>
                  <a:cubicBezTo>
                    <a:pt x="2070292" y="2169386"/>
                    <a:pt x="2032309" y="2101803"/>
                    <a:pt x="1999116" y="2103970"/>
                  </a:cubicBezTo>
                  <a:cubicBezTo>
                    <a:pt x="1992957" y="2094446"/>
                    <a:pt x="1986740" y="2085036"/>
                    <a:pt x="1980181" y="2075854"/>
                  </a:cubicBezTo>
                  <a:cubicBezTo>
                    <a:pt x="1954061" y="2034391"/>
                    <a:pt x="1930278" y="1991218"/>
                    <a:pt x="1898911" y="1953292"/>
                  </a:cubicBezTo>
                  <a:cubicBezTo>
                    <a:pt x="1781996" y="1797481"/>
                    <a:pt x="1662856" y="1643324"/>
                    <a:pt x="1545370" y="1487912"/>
                  </a:cubicBezTo>
                  <a:cubicBezTo>
                    <a:pt x="1507501" y="1442229"/>
                    <a:pt x="1472997" y="1393923"/>
                    <a:pt x="1439120" y="1345275"/>
                  </a:cubicBezTo>
                  <a:cubicBezTo>
                    <a:pt x="1392867" y="1284536"/>
                    <a:pt x="1347527" y="1223227"/>
                    <a:pt x="1303156" y="1161119"/>
                  </a:cubicBezTo>
                  <a:cubicBezTo>
                    <a:pt x="1265515" y="1114695"/>
                    <a:pt x="1230954" y="1066047"/>
                    <a:pt x="1195309" y="1018140"/>
                  </a:cubicBezTo>
                  <a:cubicBezTo>
                    <a:pt x="1159322" y="972743"/>
                    <a:pt x="1121452" y="928885"/>
                    <a:pt x="1089229" y="880579"/>
                  </a:cubicBezTo>
                  <a:cubicBezTo>
                    <a:pt x="1043262" y="816932"/>
                    <a:pt x="994899" y="755109"/>
                    <a:pt x="949558" y="690948"/>
                  </a:cubicBezTo>
                  <a:cubicBezTo>
                    <a:pt x="919160" y="651140"/>
                    <a:pt x="886538" y="613157"/>
                    <a:pt x="856311" y="573120"/>
                  </a:cubicBezTo>
                  <a:cubicBezTo>
                    <a:pt x="816503" y="520765"/>
                    <a:pt x="766315" y="477649"/>
                    <a:pt x="725822" y="425921"/>
                  </a:cubicBezTo>
                  <a:cubicBezTo>
                    <a:pt x="702667" y="397576"/>
                    <a:pt x="677402" y="371171"/>
                    <a:pt x="652023" y="344879"/>
                  </a:cubicBezTo>
                  <a:cubicBezTo>
                    <a:pt x="640902" y="334898"/>
                    <a:pt x="632290" y="320697"/>
                    <a:pt x="619800" y="312485"/>
                  </a:cubicBezTo>
                  <a:cubicBezTo>
                    <a:pt x="619458" y="308150"/>
                    <a:pt x="617176" y="303930"/>
                    <a:pt x="612443" y="301135"/>
                  </a:cubicBezTo>
                  <a:cubicBezTo>
                    <a:pt x="604344" y="296630"/>
                    <a:pt x="595675" y="292923"/>
                    <a:pt x="587178" y="289102"/>
                  </a:cubicBezTo>
                  <a:cubicBezTo>
                    <a:pt x="564023" y="278836"/>
                    <a:pt x="540297" y="269768"/>
                    <a:pt x="517428" y="258875"/>
                  </a:cubicBezTo>
                  <a:cubicBezTo>
                    <a:pt x="495128" y="247868"/>
                    <a:pt x="474939" y="233039"/>
                    <a:pt x="452354" y="222546"/>
                  </a:cubicBezTo>
                  <a:cubicBezTo>
                    <a:pt x="310573" y="152225"/>
                    <a:pt x="171757" y="76715"/>
                    <a:pt x="28550" y="9246"/>
                  </a:cubicBezTo>
                  <a:cubicBezTo>
                    <a:pt x="21764" y="5995"/>
                    <a:pt x="15262" y="749"/>
                    <a:pt x="7620" y="7"/>
                  </a:cubicBezTo>
                  <a:cubicBezTo>
                    <a:pt x="2430" y="-221"/>
                    <a:pt x="-878" y="5083"/>
                    <a:pt x="206" y="9760"/>
                  </a:cubicBezTo>
                  <a:cubicBezTo>
                    <a:pt x="320" y="10444"/>
                    <a:pt x="548" y="11128"/>
                    <a:pt x="833" y="11699"/>
                  </a:cubicBezTo>
                  <a:cubicBezTo>
                    <a:pt x="719" y="13239"/>
                    <a:pt x="833" y="14835"/>
                    <a:pt x="1061" y="16318"/>
                  </a:cubicBezTo>
                  <a:cubicBezTo>
                    <a:pt x="3856" y="35766"/>
                    <a:pt x="8931" y="54815"/>
                    <a:pt x="13665" y="73920"/>
                  </a:cubicBezTo>
                  <a:cubicBezTo>
                    <a:pt x="35223" y="155020"/>
                    <a:pt x="74404" y="230017"/>
                    <a:pt x="100582" y="309576"/>
                  </a:cubicBezTo>
                  <a:cubicBezTo>
                    <a:pt x="124706" y="380125"/>
                    <a:pt x="147861" y="451186"/>
                    <a:pt x="180597" y="518313"/>
                  </a:cubicBezTo>
                  <a:cubicBezTo>
                    <a:pt x="189152" y="536791"/>
                    <a:pt x="196338" y="555840"/>
                    <a:pt x="205121" y="574261"/>
                  </a:cubicBezTo>
                  <a:cubicBezTo>
                    <a:pt x="206889" y="577854"/>
                    <a:pt x="209455" y="580706"/>
                    <a:pt x="213163" y="582303"/>
                  </a:cubicBezTo>
                  <a:cubicBezTo>
                    <a:pt x="214075" y="582702"/>
                    <a:pt x="215045" y="582987"/>
                    <a:pt x="215957" y="583215"/>
                  </a:cubicBezTo>
                  <a:cubicBezTo>
                    <a:pt x="216584" y="585040"/>
                    <a:pt x="217953" y="586979"/>
                    <a:pt x="219322" y="588177"/>
                  </a:cubicBezTo>
                  <a:cubicBezTo>
                    <a:pt x="240994" y="614355"/>
                    <a:pt x="258446" y="643669"/>
                    <a:pt x="279434" y="670474"/>
                  </a:cubicBezTo>
                  <a:cubicBezTo>
                    <a:pt x="318843" y="717582"/>
                    <a:pt x="348214" y="772048"/>
                    <a:pt x="387509" y="819213"/>
                  </a:cubicBezTo>
                  <a:cubicBezTo>
                    <a:pt x="433192" y="871454"/>
                    <a:pt x="474483" y="927174"/>
                    <a:pt x="518226" y="980955"/>
                  </a:cubicBezTo>
                  <a:cubicBezTo>
                    <a:pt x="561627" y="1028748"/>
                    <a:pt x="601093" y="1079621"/>
                    <a:pt x="642156" y="1129409"/>
                  </a:cubicBezTo>
                  <a:cubicBezTo>
                    <a:pt x="680596" y="1171727"/>
                    <a:pt x="712135" y="1219463"/>
                    <a:pt x="747551" y="1264233"/>
                  </a:cubicBezTo>
                  <a:cubicBezTo>
                    <a:pt x="811028" y="1335409"/>
                    <a:pt x="865550" y="1413942"/>
                    <a:pt x="930624" y="1483691"/>
                  </a:cubicBezTo>
                  <a:cubicBezTo>
                    <a:pt x="995070" y="1559772"/>
                    <a:pt x="1057463" y="1638704"/>
                    <a:pt x="1119000" y="1717237"/>
                  </a:cubicBezTo>
                  <a:cubicBezTo>
                    <a:pt x="1156185" y="1759498"/>
                    <a:pt x="1190575" y="1804097"/>
                    <a:pt x="1224851" y="1848753"/>
                  </a:cubicBezTo>
                  <a:cubicBezTo>
                    <a:pt x="1261523" y="1892040"/>
                    <a:pt x="1297510" y="1935783"/>
                    <a:pt x="1330018" y="1982378"/>
                  </a:cubicBezTo>
                  <a:cubicBezTo>
                    <a:pt x="1388190" y="2054352"/>
                    <a:pt x="1445907" y="2126669"/>
                    <a:pt x="1503851" y="2198814"/>
                  </a:cubicBezTo>
                  <a:cubicBezTo>
                    <a:pt x="1551074" y="2253052"/>
                    <a:pt x="1591452" y="2312764"/>
                    <a:pt x="1636964" y="2368370"/>
                  </a:cubicBezTo>
                  <a:cubicBezTo>
                    <a:pt x="1638218" y="2369625"/>
                    <a:pt x="1639644" y="2370594"/>
                    <a:pt x="1641184" y="2371336"/>
                  </a:cubicBezTo>
                  <a:cubicBezTo>
                    <a:pt x="1641298" y="2372077"/>
                    <a:pt x="1641526" y="2372876"/>
                    <a:pt x="1642096" y="2373674"/>
                  </a:cubicBezTo>
                  <a:cubicBezTo>
                    <a:pt x="1643921" y="2375670"/>
                    <a:pt x="1646260" y="2376925"/>
                    <a:pt x="1648712" y="2377837"/>
                  </a:cubicBezTo>
                  <a:cubicBezTo>
                    <a:pt x="1648085" y="2406581"/>
                    <a:pt x="1691771" y="2434527"/>
                    <a:pt x="1706714" y="2456827"/>
                  </a:cubicBezTo>
                  <a:cubicBezTo>
                    <a:pt x="1748746" y="2521900"/>
                    <a:pt x="1796767" y="2582525"/>
                    <a:pt x="1850035" y="2638872"/>
                  </a:cubicBezTo>
                  <a:cubicBezTo>
                    <a:pt x="1861156" y="2651077"/>
                    <a:pt x="1871992" y="2663567"/>
                    <a:pt x="1883341" y="2675544"/>
                  </a:cubicBezTo>
                  <a:cubicBezTo>
                    <a:pt x="1885680" y="2677882"/>
                    <a:pt x="1888417" y="2679422"/>
                    <a:pt x="1891782" y="2679650"/>
                  </a:cubicBezTo>
                  <a:cubicBezTo>
                    <a:pt x="1892694" y="2679764"/>
                    <a:pt x="1893607" y="2679707"/>
                    <a:pt x="1894520" y="2679593"/>
                  </a:cubicBezTo>
                  <a:cubicBezTo>
                    <a:pt x="1899424" y="2682445"/>
                    <a:pt x="1905013" y="2684099"/>
                    <a:pt x="1910831" y="2685068"/>
                  </a:cubicBezTo>
                  <a:cubicBezTo>
                    <a:pt x="1915792" y="2695904"/>
                    <a:pt x="1935012" y="2714896"/>
                    <a:pt x="1938320" y="2719002"/>
                  </a:cubicBezTo>
                  <a:cubicBezTo>
                    <a:pt x="1987025" y="2772498"/>
                    <a:pt x="2038012" y="2840252"/>
                    <a:pt x="2114435" y="2850461"/>
                  </a:cubicBezTo>
                  <a:lnTo>
                    <a:pt x="2114492" y="2850461"/>
                  </a:lnTo>
                  <a:cubicBezTo>
                    <a:pt x="2231464" y="2862152"/>
                    <a:pt x="2361725" y="2780882"/>
                    <a:pt x="2389727" y="2664251"/>
                  </a:cubicBezTo>
                  <a:cubicBezTo>
                    <a:pt x="2402388" y="2616003"/>
                    <a:pt x="2379119" y="2569122"/>
                    <a:pt x="2353227" y="25296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6" name="Google Shape;926;p22"/>
            <p:cNvGrpSpPr/>
            <p:nvPr/>
          </p:nvGrpSpPr>
          <p:grpSpPr>
            <a:xfrm rot="-6863792">
              <a:off x="2432729" y="745676"/>
              <a:ext cx="1196498" cy="1425878"/>
              <a:chOff x="4863442" y="1489702"/>
              <a:chExt cx="2393282" cy="2851577"/>
            </a:xfrm>
          </p:grpSpPr>
          <p:sp>
            <p:nvSpPr>
              <p:cNvPr id="927" name="Google Shape;927;p22"/>
              <p:cNvSpPr/>
              <p:nvPr/>
            </p:nvSpPr>
            <p:spPr>
              <a:xfrm>
                <a:off x="5090635" y="1857622"/>
                <a:ext cx="1750821" cy="1993606"/>
              </a:xfrm>
              <a:custGeom>
                <a:avLst/>
                <a:gdLst/>
                <a:ahLst/>
                <a:cxnLst/>
                <a:rect l="l" t="t" r="r" b="b"/>
                <a:pathLst>
                  <a:path w="1750821" h="1993606" extrusionOk="0">
                    <a:moveTo>
                      <a:pt x="1748712" y="1756867"/>
                    </a:moveTo>
                    <a:cubicBezTo>
                      <a:pt x="1740955" y="1744719"/>
                      <a:pt x="1733712" y="1734054"/>
                      <a:pt x="1725728" y="1722534"/>
                    </a:cubicBezTo>
                    <a:cubicBezTo>
                      <a:pt x="1700292" y="1681984"/>
                      <a:pt x="1677536" y="1640864"/>
                      <a:pt x="1647366" y="1604193"/>
                    </a:cubicBezTo>
                    <a:cubicBezTo>
                      <a:pt x="1610809" y="1558738"/>
                      <a:pt x="1577673" y="1510717"/>
                      <a:pt x="1542541" y="1464123"/>
                    </a:cubicBezTo>
                    <a:cubicBezTo>
                      <a:pt x="1471080" y="1371275"/>
                      <a:pt x="1398650" y="1279054"/>
                      <a:pt x="1328957" y="1184837"/>
                    </a:cubicBezTo>
                    <a:cubicBezTo>
                      <a:pt x="1281563" y="1122102"/>
                      <a:pt x="1231375" y="1061534"/>
                      <a:pt x="1187746" y="996005"/>
                    </a:cubicBezTo>
                    <a:cubicBezTo>
                      <a:pt x="1141436" y="935266"/>
                      <a:pt x="1096210" y="873900"/>
                      <a:pt x="1051953" y="811678"/>
                    </a:cubicBezTo>
                    <a:cubicBezTo>
                      <a:pt x="1014369" y="765254"/>
                      <a:pt x="979865" y="716549"/>
                      <a:pt x="944334" y="668528"/>
                    </a:cubicBezTo>
                    <a:cubicBezTo>
                      <a:pt x="881941" y="594671"/>
                      <a:pt x="828274" y="514314"/>
                      <a:pt x="769702" y="437492"/>
                    </a:cubicBezTo>
                    <a:cubicBezTo>
                      <a:pt x="709933" y="352742"/>
                      <a:pt x="646685" y="270559"/>
                      <a:pt x="581839" y="189574"/>
                    </a:cubicBezTo>
                    <a:cubicBezTo>
                      <a:pt x="537297" y="140869"/>
                      <a:pt x="493554" y="91650"/>
                      <a:pt x="453118" y="39352"/>
                    </a:cubicBezTo>
                    <a:cubicBezTo>
                      <a:pt x="448499" y="32679"/>
                      <a:pt x="433670" y="16881"/>
                      <a:pt x="418842" y="0"/>
                    </a:cubicBezTo>
                    <a:cubicBezTo>
                      <a:pt x="418671" y="6901"/>
                      <a:pt x="415648" y="13460"/>
                      <a:pt x="408519" y="16482"/>
                    </a:cubicBezTo>
                    <a:cubicBezTo>
                      <a:pt x="395231" y="21501"/>
                      <a:pt x="383254" y="9981"/>
                      <a:pt x="371049" y="6331"/>
                    </a:cubicBezTo>
                    <a:cubicBezTo>
                      <a:pt x="374357" y="31025"/>
                      <a:pt x="384680" y="79103"/>
                      <a:pt x="347096" y="79902"/>
                    </a:cubicBezTo>
                    <a:cubicBezTo>
                      <a:pt x="317725" y="72716"/>
                      <a:pt x="288296" y="65416"/>
                      <a:pt x="258297" y="61195"/>
                    </a:cubicBezTo>
                    <a:cubicBezTo>
                      <a:pt x="258126" y="85263"/>
                      <a:pt x="275521" y="151762"/>
                      <a:pt x="236739" y="150849"/>
                    </a:cubicBezTo>
                    <a:cubicBezTo>
                      <a:pt x="204573" y="145602"/>
                      <a:pt x="172693" y="138245"/>
                      <a:pt x="140355" y="133911"/>
                    </a:cubicBezTo>
                    <a:cubicBezTo>
                      <a:pt x="143150" y="159347"/>
                      <a:pt x="168187" y="253849"/>
                      <a:pt x="119311" y="243241"/>
                    </a:cubicBezTo>
                    <a:cubicBezTo>
                      <a:pt x="81955" y="229724"/>
                      <a:pt x="42603" y="220770"/>
                      <a:pt x="5760" y="205771"/>
                    </a:cubicBezTo>
                    <a:cubicBezTo>
                      <a:pt x="4563" y="208680"/>
                      <a:pt x="2566" y="211303"/>
                      <a:pt x="0" y="213014"/>
                    </a:cubicBezTo>
                    <a:cubicBezTo>
                      <a:pt x="11635" y="221056"/>
                      <a:pt x="20931" y="232063"/>
                      <a:pt x="30113" y="242557"/>
                    </a:cubicBezTo>
                    <a:cubicBezTo>
                      <a:pt x="51443" y="268221"/>
                      <a:pt x="73343" y="293372"/>
                      <a:pt x="94673" y="318979"/>
                    </a:cubicBezTo>
                    <a:cubicBezTo>
                      <a:pt x="117828" y="347780"/>
                      <a:pt x="137447" y="379091"/>
                      <a:pt x="159803" y="408462"/>
                    </a:cubicBezTo>
                    <a:cubicBezTo>
                      <a:pt x="189973" y="446788"/>
                      <a:pt x="223679" y="482148"/>
                      <a:pt x="253963" y="520416"/>
                    </a:cubicBezTo>
                    <a:cubicBezTo>
                      <a:pt x="311679" y="595185"/>
                      <a:pt x="376182" y="664193"/>
                      <a:pt x="434640" y="738392"/>
                    </a:cubicBezTo>
                    <a:cubicBezTo>
                      <a:pt x="473707" y="780938"/>
                      <a:pt x="506215" y="828787"/>
                      <a:pt x="541632" y="874242"/>
                    </a:cubicBezTo>
                    <a:cubicBezTo>
                      <a:pt x="592561" y="931901"/>
                      <a:pt x="639841" y="994921"/>
                      <a:pt x="689002" y="1053550"/>
                    </a:cubicBezTo>
                    <a:cubicBezTo>
                      <a:pt x="765710" y="1138927"/>
                      <a:pt x="837114" y="1229094"/>
                      <a:pt x="907434" y="1319832"/>
                    </a:cubicBezTo>
                    <a:cubicBezTo>
                      <a:pt x="956938" y="1376179"/>
                      <a:pt x="1001081" y="1436804"/>
                      <a:pt x="1049044" y="1494463"/>
                    </a:cubicBezTo>
                    <a:cubicBezTo>
                      <a:pt x="1087313" y="1537180"/>
                      <a:pt x="1117939" y="1585829"/>
                      <a:pt x="1154325" y="1630085"/>
                    </a:cubicBezTo>
                    <a:cubicBezTo>
                      <a:pt x="1202517" y="1686262"/>
                      <a:pt x="1246774" y="1745689"/>
                      <a:pt x="1293597" y="1803006"/>
                    </a:cubicBezTo>
                    <a:cubicBezTo>
                      <a:pt x="1337398" y="1852681"/>
                      <a:pt x="1374811" y="1907374"/>
                      <a:pt x="1416444" y="1958760"/>
                    </a:cubicBezTo>
                    <a:cubicBezTo>
                      <a:pt x="1422090" y="1966573"/>
                      <a:pt x="1428592" y="1973816"/>
                      <a:pt x="1433667" y="1981915"/>
                    </a:cubicBezTo>
                    <a:cubicBezTo>
                      <a:pt x="1435721" y="1985565"/>
                      <a:pt x="1436177" y="1989785"/>
                      <a:pt x="1435150" y="1993606"/>
                    </a:cubicBezTo>
                    <a:cubicBezTo>
                      <a:pt x="1455226" y="1990869"/>
                      <a:pt x="1475586" y="1989956"/>
                      <a:pt x="1494749" y="1982599"/>
                    </a:cubicBezTo>
                    <a:cubicBezTo>
                      <a:pt x="1548587" y="1962809"/>
                      <a:pt x="1599231" y="1935947"/>
                      <a:pt x="1644514" y="1901101"/>
                    </a:cubicBezTo>
                    <a:cubicBezTo>
                      <a:pt x="1692763" y="1868935"/>
                      <a:pt x="1730347" y="1820515"/>
                      <a:pt x="1749168" y="1765593"/>
                    </a:cubicBezTo>
                    <a:cubicBezTo>
                      <a:pt x="1749681" y="1763711"/>
                      <a:pt x="1750194" y="1761658"/>
                      <a:pt x="1750822" y="1759491"/>
                    </a:cubicBezTo>
                    <a:cubicBezTo>
                      <a:pt x="1750080" y="1758749"/>
                      <a:pt x="1749339" y="1757837"/>
                      <a:pt x="1748712" y="17568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4963796" y="1628240"/>
                <a:ext cx="508154" cy="446331"/>
              </a:xfrm>
              <a:custGeom>
                <a:avLst/>
                <a:gdLst/>
                <a:ahLst/>
                <a:cxnLst/>
                <a:rect l="l" t="t" r="r" b="b"/>
                <a:pathLst>
                  <a:path w="508154" h="446331" extrusionOk="0">
                    <a:moveTo>
                      <a:pt x="507755" y="190829"/>
                    </a:moveTo>
                    <a:cubicBezTo>
                      <a:pt x="505531" y="195448"/>
                      <a:pt x="505302" y="201208"/>
                      <a:pt x="508154" y="206627"/>
                    </a:cubicBezTo>
                    <a:cubicBezTo>
                      <a:pt x="494580" y="200809"/>
                      <a:pt x="473593" y="198585"/>
                      <a:pt x="467091" y="215238"/>
                    </a:cubicBezTo>
                    <a:cubicBezTo>
                      <a:pt x="462529" y="235428"/>
                      <a:pt x="471939" y="256529"/>
                      <a:pt x="470855" y="277004"/>
                    </a:cubicBezTo>
                    <a:cubicBezTo>
                      <a:pt x="447244" y="269932"/>
                      <a:pt x="423005" y="265540"/>
                      <a:pt x="398767" y="261491"/>
                    </a:cubicBezTo>
                    <a:cubicBezTo>
                      <a:pt x="385935" y="259894"/>
                      <a:pt x="369909" y="254134"/>
                      <a:pt x="359301" y="264286"/>
                    </a:cubicBezTo>
                    <a:cubicBezTo>
                      <a:pt x="352229" y="271415"/>
                      <a:pt x="353541" y="282536"/>
                      <a:pt x="354225" y="291718"/>
                    </a:cubicBezTo>
                    <a:cubicBezTo>
                      <a:pt x="355081" y="311109"/>
                      <a:pt x="358502" y="328161"/>
                      <a:pt x="357419" y="348009"/>
                    </a:cubicBezTo>
                    <a:cubicBezTo>
                      <a:pt x="330899" y="343446"/>
                      <a:pt x="304493" y="337743"/>
                      <a:pt x="277859" y="333865"/>
                    </a:cubicBezTo>
                    <a:cubicBezTo>
                      <a:pt x="257385" y="329245"/>
                      <a:pt x="231778" y="332439"/>
                      <a:pt x="236340" y="359586"/>
                    </a:cubicBezTo>
                    <a:cubicBezTo>
                      <a:pt x="240960" y="388330"/>
                      <a:pt x="249001" y="417017"/>
                      <a:pt x="247290" y="446332"/>
                    </a:cubicBezTo>
                    <a:cubicBezTo>
                      <a:pt x="222253" y="439659"/>
                      <a:pt x="196874" y="434355"/>
                      <a:pt x="171780" y="427625"/>
                    </a:cubicBezTo>
                    <a:cubicBezTo>
                      <a:pt x="167217" y="426427"/>
                      <a:pt x="145374" y="419527"/>
                      <a:pt x="129633" y="417701"/>
                    </a:cubicBezTo>
                    <a:cubicBezTo>
                      <a:pt x="113037" y="380859"/>
                      <a:pt x="94730" y="344815"/>
                      <a:pt x="78818" y="307687"/>
                    </a:cubicBezTo>
                    <a:cubicBezTo>
                      <a:pt x="51101" y="239591"/>
                      <a:pt x="27204" y="169955"/>
                      <a:pt x="0" y="101574"/>
                    </a:cubicBezTo>
                    <a:cubicBezTo>
                      <a:pt x="4391" y="87601"/>
                      <a:pt x="4962" y="56576"/>
                      <a:pt x="7015" y="51044"/>
                    </a:cubicBezTo>
                    <a:cubicBezTo>
                      <a:pt x="26235" y="48135"/>
                      <a:pt x="45397" y="58515"/>
                      <a:pt x="64845" y="56633"/>
                    </a:cubicBezTo>
                    <a:cubicBezTo>
                      <a:pt x="91821" y="50986"/>
                      <a:pt x="76651" y="19163"/>
                      <a:pt x="71917" y="1768"/>
                    </a:cubicBezTo>
                    <a:cubicBezTo>
                      <a:pt x="86917" y="1084"/>
                      <a:pt x="101973" y="8954"/>
                      <a:pt x="116744" y="5019"/>
                    </a:cubicBezTo>
                    <a:cubicBezTo>
                      <a:pt x="119995" y="3821"/>
                      <a:pt x="122333" y="2110"/>
                      <a:pt x="123987" y="0"/>
                    </a:cubicBezTo>
                    <a:cubicBezTo>
                      <a:pt x="161115" y="19391"/>
                      <a:pt x="198357" y="38554"/>
                      <a:pt x="235257" y="58401"/>
                    </a:cubicBezTo>
                    <a:cubicBezTo>
                      <a:pt x="285673" y="87487"/>
                      <a:pt x="339967" y="109102"/>
                      <a:pt x="389186" y="140355"/>
                    </a:cubicBezTo>
                    <a:cubicBezTo>
                      <a:pt x="424260" y="159746"/>
                      <a:pt x="462586" y="172179"/>
                      <a:pt x="498459" y="189916"/>
                    </a:cubicBezTo>
                    <a:cubicBezTo>
                      <a:pt x="501767" y="191342"/>
                      <a:pt x="504903" y="191570"/>
                      <a:pt x="507755" y="1908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6791953" y="3939742"/>
                <a:ext cx="433670" cy="372663"/>
              </a:xfrm>
              <a:custGeom>
                <a:avLst/>
                <a:gdLst/>
                <a:ahLst/>
                <a:cxnLst/>
                <a:rect l="l" t="t" r="r" b="b"/>
                <a:pathLst>
                  <a:path w="433670" h="372663" extrusionOk="0">
                    <a:moveTo>
                      <a:pt x="375213" y="58230"/>
                    </a:moveTo>
                    <a:cubicBezTo>
                      <a:pt x="398140" y="98209"/>
                      <a:pt x="431960" y="136591"/>
                      <a:pt x="433670" y="184612"/>
                    </a:cubicBezTo>
                    <a:cubicBezTo>
                      <a:pt x="430249" y="245123"/>
                      <a:pt x="388786" y="299988"/>
                      <a:pt x="337287" y="330272"/>
                    </a:cubicBezTo>
                    <a:cubicBezTo>
                      <a:pt x="290863" y="362780"/>
                      <a:pt x="232348" y="379091"/>
                      <a:pt x="176000" y="370308"/>
                    </a:cubicBezTo>
                    <a:cubicBezTo>
                      <a:pt x="126782" y="358217"/>
                      <a:pt x="89255" y="319949"/>
                      <a:pt x="53325" y="286300"/>
                    </a:cubicBezTo>
                    <a:cubicBezTo>
                      <a:pt x="36443" y="269875"/>
                      <a:pt x="19277" y="251340"/>
                      <a:pt x="0" y="236625"/>
                    </a:cubicBezTo>
                    <a:cubicBezTo>
                      <a:pt x="2738" y="236739"/>
                      <a:pt x="5418" y="236796"/>
                      <a:pt x="7984" y="236968"/>
                    </a:cubicBezTo>
                    <a:cubicBezTo>
                      <a:pt x="33079" y="238507"/>
                      <a:pt x="57260" y="231435"/>
                      <a:pt x="80928" y="223964"/>
                    </a:cubicBezTo>
                    <a:cubicBezTo>
                      <a:pt x="112581" y="215695"/>
                      <a:pt x="142808" y="202634"/>
                      <a:pt x="170183" y="184783"/>
                    </a:cubicBezTo>
                    <a:cubicBezTo>
                      <a:pt x="170240" y="184783"/>
                      <a:pt x="170240" y="184726"/>
                      <a:pt x="170297" y="184726"/>
                    </a:cubicBezTo>
                    <a:cubicBezTo>
                      <a:pt x="189403" y="175259"/>
                      <a:pt x="207767" y="164252"/>
                      <a:pt x="225162" y="151648"/>
                    </a:cubicBezTo>
                    <a:cubicBezTo>
                      <a:pt x="248602" y="136420"/>
                      <a:pt x="265826" y="113722"/>
                      <a:pt x="282194" y="91422"/>
                    </a:cubicBezTo>
                    <a:cubicBezTo>
                      <a:pt x="299703" y="68381"/>
                      <a:pt x="315672" y="41291"/>
                      <a:pt x="322800" y="12604"/>
                    </a:cubicBezTo>
                    <a:cubicBezTo>
                      <a:pt x="324854" y="9182"/>
                      <a:pt x="326165" y="4848"/>
                      <a:pt x="326964" y="0"/>
                    </a:cubicBezTo>
                    <a:cubicBezTo>
                      <a:pt x="343332" y="19277"/>
                      <a:pt x="361924" y="36557"/>
                      <a:pt x="375213" y="582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6628100" y="3737051"/>
                <a:ext cx="367171" cy="317781"/>
              </a:xfrm>
              <a:custGeom>
                <a:avLst/>
                <a:gdLst/>
                <a:ahLst/>
                <a:cxnLst/>
                <a:rect l="l" t="t" r="r" b="b"/>
                <a:pathLst>
                  <a:path w="367171" h="317781" extrusionOk="0">
                    <a:moveTo>
                      <a:pt x="367171" y="42831"/>
                    </a:moveTo>
                    <a:cubicBezTo>
                      <a:pt x="363578" y="45797"/>
                      <a:pt x="360898" y="50530"/>
                      <a:pt x="360441" y="56861"/>
                    </a:cubicBezTo>
                    <a:cubicBezTo>
                      <a:pt x="328561" y="158207"/>
                      <a:pt x="252081" y="245294"/>
                      <a:pt x="154157" y="287270"/>
                    </a:cubicBezTo>
                    <a:cubicBezTo>
                      <a:pt x="127922" y="296395"/>
                      <a:pt x="100889" y="302725"/>
                      <a:pt x="74369" y="310653"/>
                    </a:cubicBezTo>
                    <a:cubicBezTo>
                      <a:pt x="71233" y="311451"/>
                      <a:pt x="63533" y="314189"/>
                      <a:pt x="57089" y="317782"/>
                    </a:cubicBezTo>
                    <a:cubicBezTo>
                      <a:pt x="41063" y="298106"/>
                      <a:pt x="25550" y="278030"/>
                      <a:pt x="10323" y="257556"/>
                    </a:cubicBezTo>
                    <a:cubicBezTo>
                      <a:pt x="6787" y="252708"/>
                      <a:pt x="3422" y="247747"/>
                      <a:pt x="0" y="242728"/>
                    </a:cubicBezTo>
                    <a:cubicBezTo>
                      <a:pt x="76366" y="239363"/>
                      <a:pt x="147827" y="202235"/>
                      <a:pt x="207368" y="155982"/>
                    </a:cubicBezTo>
                    <a:cubicBezTo>
                      <a:pt x="259894" y="115433"/>
                      <a:pt x="315272" y="66328"/>
                      <a:pt x="332040" y="0"/>
                    </a:cubicBezTo>
                    <a:cubicBezTo>
                      <a:pt x="343731" y="14258"/>
                      <a:pt x="355537" y="28516"/>
                      <a:pt x="367171" y="428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6529264" y="3616428"/>
                <a:ext cx="409032" cy="347666"/>
              </a:xfrm>
              <a:custGeom>
                <a:avLst/>
                <a:gdLst/>
                <a:ahLst/>
                <a:cxnLst/>
                <a:rect l="l" t="t" r="r" b="b"/>
                <a:pathLst>
                  <a:path w="409032" h="347666" extrusionOk="0">
                    <a:moveTo>
                      <a:pt x="399280" y="81099"/>
                    </a:moveTo>
                    <a:cubicBezTo>
                      <a:pt x="402531" y="85206"/>
                      <a:pt x="405782" y="89312"/>
                      <a:pt x="409033" y="93418"/>
                    </a:cubicBezTo>
                    <a:cubicBezTo>
                      <a:pt x="405440" y="95871"/>
                      <a:pt x="402930" y="99977"/>
                      <a:pt x="402759" y="105794"/>
                    </a:cubicBezTo>
                    <a:cubicBezTo>
                      <a:pt x="384110" y="196247"/>
                      <a:pt x="257043" y="284931"/>
                      <a:pt x="176228" y="320690"/>
                    </a:cubicBezTo>
                    <a:cubicBezTo>
                      <a:pt x="147770" y="332325"/>
                      <a:pt x="117543" y="338655"/>
                      <a:pt x="88228" y="347666"/>
                    </a:cubicBezTo>
                    <a:cubicBezTo>
                      <a:pt x="76252" y="330329"/>
                      <a:pt x="63648" y="313447"/>
                      <a:pt x="47622" y="299703"/>
                    </a:cubicBezTo>
                    <a:cubicBezTo>
                      <a:pt x="31310" y="284874"/>
                      <a:pt x="11806" y="273126"/>
                      <a:pt x="0" y="253564"/>
                    </a:cubicBezTo>
                    <a:cubicBezTo>
                      <a:pt x="285" y="253621"/>
                      <a:pt x="627" y="253678"/>
                      <a:pt x="855" y="253678"/>
                    </a:cubicBezTo>
                    <a:cubicBezTo>
                      <a:pt x="39979" y="257556"/>
                      <a:pt x="77449" y="243013"/>
                      <a:pt x="112809" y="228071"/>
                    </a:cubicBezTo>
                    <a:cubicBezTo>
                      <a:pt x="138816" y="217691"/>
                      <a:pt x="164366" y="205999"/>
                      <a:pt x="187749" y="190430"/>
                    </a:cubicBezTo>
                    <a:cubicBezTo>
                      <a:pt x="259894" y="146971"/>
                      <a:pt x="324626" y="84407"/>
                      <a:pt x="344530" y="0"/>
                    </a:cubicBezTo>
                    <a:cubicBezTo>
                      <a:pt x="365631" y="24866"/>
                      <a:pt x="380003" y="54808"/>
                      <a:pt x="399280" y="810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6696310" y="3806744"/>
                <a:ext cx="391310" cy="350860"/>
              </a:xfrm>
              <a:custGeom>
                <a:avLst/>
                <a:gdLst/>
                <a:ahLst/>
                <a:cxnLst/>
                <a:rect l="l" t="t" r="r" b="b"/>
                <a:pathLst>
                  <a:path w="391310" h="350860" extrusionOk="0">
                    <a:moveTo>
                      <a:pt x="390725" y="104311"/>
                    </a:moveTo>
                    <a:cubicBezTo>
                      <a:pt x="391638" y="112467"/>
                      <a:pt x="391467" y="120451"/>
                      <a:pt x="390326" y="128265"/>
                    </a:cubicBezTo>
                    <a:cubicBezTo>
                      <a:pt x="375840" y="127523"/>
                      <a:pt x="373673" y="146401"/>
                      <a:pt x="369110" y="157807"/>
                    </a:cubicBezTo>
                    <a:cubicBezTo>
                      <a:pt x="342533" y="215923"/>
                      <a:pt x="297592" y="262860"/>
                      <a:pt x="243811" y="296110"/>
                    </a:cubicBezTo>
                    <a:cubicBezTo>
                      <a:pt x="225675" y="305292"/>
                      <a:pt x="206798" y="313048"/>
                      <a:pt x="187065" y="318523"/>
                    </a:cubicBezTo>
                    <a:cubicBezTo>
                      <a:pt x="178453" y="323257"/>
                      <a:pt x="118227" y="336146"/>
                      <a:pt x="91536" y="349662"/>
                    </a:cubicBezTo>
                    <a:cubicBezTo>
                      <a:pt x="84806" y="350119"/>
                      <a:pt x="78191" y="350404"/>
                      <a:pt x="71917" y="350860"/>
                    </a:cubicBezTo>
                    <a:cubicBezTo>
                      <a:pt x="72145" y="347780"/>
                      <a:pt x="71233" y="344587"/>
                      <a:pt x="68838" y="342077"/>
                    </a:cubicBezTo>
                    <a:cubicBezTo>
                      <a:pt x="53040" y="323713"/>
                      <a:pt x="37299" y="305292"/>
                      <a:pt x="21387" y="287042"/>
                    </a:cubicBezTo>
                    <a:cubicBezTo>
                      <a:pt x="14144" y="278658"/>
                      <a:pt x="7015" y="270160"/>
                      <a:pt x="0" y="261605"/>
                    </a:cubicBezTo>
                    <a:cubicBezTo>
                      <a:pt x="47907" y="256187"/>
                      <a:pt x="97239" y="247861"/>
                      <a:pt x="138873" y="222710"/>
                    </a:cubicBezTo>
                    <a:cubicBezTo>
                      <a:pt x="196988" y="190316"/>
                      <a:pt x="247575" y="143207"/>
                      <a:pt x="280825" y="85149"/>
                    </a:cubicBezTo>
                    <a:cubicBezTo>
                      <a:pt x="296053" y="58002"/>
                      <a:pt x="312307" y="30227"/>
                      <a:pt x="320690" y="0"/>
                    </a:cubicBezTo>
                    <a:cubicBezTo>
                      <a:pt x="342248" y="27090"/>
                      <a:pt x="363179" y="54751"/>
                      <a:pt x="382342" y="83951"/>
                    </a:cubicBezTo>
                    <a:cubicBezTo>
                      <a:pt x="385935" y="90110"/>
                      <a:pt x="388900" y="96897"/>
                      <a:pt x="390668" y="103969"/>
                    </a:cubicBezTo>
                    <a:cubicBezTo>
                      <a:pt x="390725" y="104083"/>
                      <a:pt x="390725" y="104197"/>
                      <a:pt x="390725" y="104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4863442" y="1489702"/>
                <a:ext cx="2393282" cy="2851577"/>
              </a:xfrm>
              <a:custGeom>
                <a:avLst/>
                <a:gdLst/>
                <a:ahLst/>
                <a:cxnLst/>
                <a:rect l="l" t="t" r="r" b="b"/>
                <a:pathLst>
                  <a:path w="2393282" h="2851577" extrusionOk="0">
                    <a:moveTo>
                      <a:pt x="2353227" y="2529656"/>
                    </a:moveTo>
                    <a:cubicBezTo>
                      <a:pt x="2331669" y="2490646"/>
                      <a:pt x="2306917" y="2457283"/>
                      <a:pt x="2273611" y="2427170"/>
                    </a:cubicBezTo>
                    <a:cubicBezTo>
                      <a:pt x="2267736" y="2421296"/>
                      <a:pt x="2261577" y="2415592"/>
                      <a:pt x="2255474" y="2409946"/>
                    </a:cubicBezTo>
                    <a:cubicBezTo>
                      <a:pt x="2254334" y="2408863"/>
                      <a:pt x="2253136" y="2408121"/>
                      <a:pt x="2251824" y="2407608"/>
                    </a:cubicBezTo>
                    <a:cubicBezTo>
                      <a:pt x="2251482" y="2406410"/>
                      <a:pt x="2251083" y="2405327"/>
                      <a:pt x="2250684" y="2404357"/>
                    </a:cubicBezTo>
                    <a:cubicBezTo>
                      <a:pt x="2237680" y="2371222"/>
                      <a:pt x="2212415" y="2344531"/>
                      <a:pt x="2191770" y="2316072"/>
                    </a:cubicBezTo>
                    <a:cubicBezTo>
                      <a:pt x="2157779" y="2273811"/>
                      <a:pt x="2123560" y="2231779"/>
                      <a:pt x="2088257" y="2190659"/>
                    </a:cubicBezTo>
                    <a:cubicBezTo>
                      <a:pt x="2070292" y="2169386"/>
                      <a:pt x="2032309" y="2101803"/>
                      <a:pt x="1999116" y="2103970"/>
                    </a:cubicBezTo>
                    <a:cubicBezTo>
                      <a:pt x="1992957" y="2094446"/>
                      <a:pt x="1986740" y="2085036"/>
                      <a:pt x="1980181" y="2075854"/>
                    </a:cubicBezTo>
                    <a:cubicBezTo>
                      <a:pt x="1954061" y="2034391"/>
                      <a:pt x="1930278" y="1991218"/>
                      <a:pt x="1898911" y="1953292"/>
                    </a:cubicBezTo>
                    <a:cubicBezTo>
                      <a:pt x="1781996" y="1797481"/>
                      <a:pt x="1662856" y="1643324"/>
                      <a:pt x="1545370" y="1487912"/>
                    </a:cubicBezTo>
                    <a:cubicBezTo>
                      <a:pt x="1507501" y="1442229"/>
                      <a:pt x="1472997" y="1393923"/>
                      <a:pt x="1439120" y="1345275"/>
                    </a:cubicBezTo>
                    <a:cubicBezTo>
                      <a:pt x="1392867" y="1284536"/>
                      <a:pt x="1347527" y="1223227"/>
                      <a:pt x="1303156" y="1161119"/>
                    </a:cubicBezTo>
                    <a:cubicBezTo>
                      <a:pt x="1265515" y="1114695"/>
                      <a:pt x="1230954" y="1066047"/>
                      <a:pt x="1195309" y="1018140"/>
                    </a:cubicBezTo>
                    <a:cubicBezTo>
                      <a:pt x="1159322" y="972743"/>
                      <a:pt x="1121452" y="928885"/>
                      <a:pt x="1089229" y="880579"/>
                    </a:cubicBezTo>
                    <a:cubicBezTo>
                      <a:pt x="1043262" y="816932"/>
                      <a:pt x="994899" y="755109"/>
                      <a:pt x="949558" y="690948"/>
                    </a:cubicBezTo>
                    <a:cubicBezTo>
                      <a:pt x="919160" y="651140"/>
                      <a:pt x="886538" y="613157"/>
                      <a:pt x="856311" y="573120"/>
                    </a:cubicBezTo>
                    <a:cubicBezTo>
                      <a:pt x="816503" y="520765"/>
                      <a:pt x="766315" y="477649"/>
                      <a:pt x="725822" y="425921"/>
                    </a:cubicBezTo>
                    <a:cubicBezTo>
                      <a:pt x="702667" y="397576"/>
                      <a:pt x="677402" y="371171"/>
                      <a:pt x="652023" y="344879"/>
                    </a:cubicBezTo>
                    <a:cubicBezTo>
                      <a:pt x="640902" y="334898"/>
                      <a:pt x="632290" y="320697"/>
                      <a:pt x="619800" y="312485"/>
                    </a:cubicBezTo>
                    <a:cubicBezTo>
                      <a:pt x="619458" y="308150"/>
                      <a:pt x="617176" y="303930"/>
                      <a:pt x="612443" y="301135"/>
                    </a:cubicBezTo>
                    <a:cubicBezTo>
                      <a:pt x="604344" y="296630"/>
                      <a:pt x="595675" y="292923"/>
                      <a:pt x="587178" y="289102"/>
                    </a:cubicBezTo>
                    <a:cubicBezTo>
                      <a:pt x="564023" y="278836"/>
                      <a:pt x="540297" y="269768"/>
                      <a:pt x="517428" y="258875"/>
                    </a:cubicBezTo>
                    <a:cubicBezTo>
                      <a:pt x="495128" y="247868"/>
                      <a:pt x="474939" y="233039"/>
                      <a:pt x="452354" y="222546"/>
                    </a:cubicBezTo>
                    <a:cubicBezTo>
                      <a:pt x="310573" y="152225"/>
                      <a:pt x="171757" y="76715"/>
                      <a:pt x="28550" y="9246"/>
                    </a:cubicBezTo>
                    <a:cubicBezTo>
                      <a:pt x="21764" y="5995"/>
                      <a:pt x="15262" y="749"/>
                      <a:pt x="7620" y="7"/>
                    </a:cubicBezTo>
                    <a:cubicBezTo>
                      <a:pt x="2430" y="-221"/>
                      <a:pt x="-878" y="5083"/>
                      <a:pt x="206" y="9760"/>
                    </a:cubicBezTo>
                    <a:cubicBezTo>
                      <a:pt x="320" y="10444"/>
                      <a:pt x="548" y="11128"/>
                      <a:pt x="833" y="11699"/>
                    </a:cubicBezTo>
                    <a:cubicBezTo>
                      <a:pt x="719" y="13239"/>
                      <a:pt x="833" y="14835"/>
                      <a:pt x="1061" y="16318"/>
                    </a:cubicBezTo>
                    <a:cubicBezTo>
                      <a:pt x="3856" y="35766"/>
                      <a:pt x="8931" y="54815"/>
                      <a:pt x="13665" y="73920"/>
                    </a:cubicBezTo>
                    <a:cubicBezTo>
                      <a:pt x="35223" y="155020"/>
                      <a:pt x="74404" y="230017"/>
                      <a:pt x="100582" y="309576"/>
                    </a:cubicBezTo>
                    <a:cubicBezTo>
                      <a:pt x="124706" y="380125"/>
                      <a:pt x="147861" y="451186"/>
                      <a:pt x="180597" y="518313"/>
                    </a:cubicBezTo>
                    <a:cubicBezTo>
                      <a:pt x="189152" y="536791"/>
                      <a:pt x="196338" y="555840"/>
                      <a:pt x="205121" y="574261"/>
                    </a:cubicBezTo>
                    <a:cubicBezTo>
                      <a:pt x="206889" y="577854"/>
                      <a:pt x="209455" y="580706"/>
                      <a:pt x="213163" y="582303"/>
                    </a:cubicBezTo>
                    <a:cubicBezTo>
                      <a:pt x="214075" y="582702"/>
                      <a:pt x="215045" y="582987"/>
                      <a:pt x="215957" y="583215"/>
                    </a:cubicBezTo>
                    <a:cubicBezTo>
                      <a:pt x="216584" y="585040"/>
                      <a:pt x="217953" y="586979"/>
                      <a:pt x="219322" y="588177"/>
                    </a:cubicBezTo>
                    <a:cubicBezTo>
                      <a:pt x="240994" y="614355"/>
                      <a:pt x="258446" y="643669"/>
                      <a:pt x="279434" y="670474"/>
                    </a:cubicBezTo>
                    <a:cubicBezTo>
                      <a:pt x="318843" y="717582"/>
                      <a:pt x="348214" y="772048"/>
                      <a:pt x="387509" y="819213"/>
                    </a:cubicBezTo>
                    <a:cubicBezTo>
                      <a:pt x="433192" y="871454"/>
                      <a:pt x="474483" y="927174"/>
                      <a:pt x="518226" y="980955"/>
                    </a:cubicBezTo>
                    <a:cubicBezTo>
                      <a:pt x="561627" y="1028748"/>
                      <a:pt x="601093" y="1079621"/>
                      <a:pt x="642156" y="1129409"/>
                    </a:cubicBezTo>
                    <a:cubicBezTo>
                      <a:pt x="680596" y="1171727"/>
                      <a:pt x="712135" y="1219463"/>
                      <a:pt x="747551" y="1264233"/>
                    </a:cubicBezTo>
                    <a:cubicBezTo>
                      <a:pt x="811028" y="1335409"/>
                      <a:pt x="865550" y="1413942"/>
                      <a:pt x="930624" y="1483691"/>
                    </a:cubicBezTo>
                    <a:cubicBezTo>
                      <a:pt x="995070" y="1559772"/>
                      <a:pt x="1057463" y="1638704"/>
                      <a:pt x="1119000" y="1717237"/>
                    </a:cubicBezTo>
                    <a:cubicBezTo>
                      <a:pt x="1156185" y="1759498"/>
                      <a:pt x="1190575" y="1804097"/>
                      <a:pt x="1224851" y="1848753"/>
                    </a:cubicBezTo>
                    <a:cubicBezTo>
                      <a:pt x="1261523" y="1892040"/>
                      <a:pt x="1297510" y="1935783"/>
                      <a:pt x="1330018" y="1982378"/>
                    </a:cubicBezTo>
                    <a:cubicBezTo>
                      <a:pt x="1388190" y="2054352"/>
                      <a:pt x="1445907" y="2126669"/>
                      <a:pt x="1503851" y="2198814"/>
                    </a:cubicBezTo>
                    <a:cubicBezTo>
                      <a:pt x="1551074" y="2253052"/>
                      <a:pt x="1591452" y="2312764"/>
                      <a:pt x="1636964" y="2368370"/>
                    </a:cubicBezTo>
                    <a:cubicBezTo>
                      <a:pt x="1638218" y="2369625"/>
                      <a:pt x="1639644" y="2370594"/>
                      <a:pt x="1641184" y="2371336"/>
                    </a:cubicBezTo>
                    <a:cubicBezTo>
                      <a:pt x="1641298" y="2372077"/>
                      <a:pt x="1641526" y="2372876"/>
                      <a:pt x="1642096" y="2373674"/>
                    </a:cubicBezTo>
                    <a:cubicBezTo>
                      <a:pt x="1643921" y="2375670"/>
                      <a:pt x="1646260" y="2376925"/>
                      <a:pt x="1648712" y="2377837"/>
                    </a:cubicBezTo>
                    <a:cubicBezTo>
                      <a:pt x="1648085" y="2406581"/>
                      <a:pt x="1691771" y="2434527"/>
                      <a:pt x="1706714" y="2456827"/>
                    </a:cubicBezTo>
                    <a:cubicBezTo>
                      <a:pt x="1748746" y="2521900"/>
                      <a:pt x="1796767" y="2582525"/>
                      <a:pt x="1850035" y="2638872"/>
                    </a:cubicBezTo>
                    <a:cubicBezTo>
                      <a:pt x="1861156" y="2651077"/>
                      <a:pt x="1871992" y="2663567"/>
                      <a:pt x="1883341" y="2675544"/>
                    </a:cubicBezTo>
                    <a:cubicBezTo>
                      <a:pt x="1885680" y="2677882"/>
                      <a:pt x="1888417" y="2679422"/>
                      <a:pt x="1891782" y="2679650"/>
                    </a:cubicBezTo>
                    <a:cubicBezTo>
                      <a:pt x="1892694" y="2679764"/>
                      <a:pt x="1893607" y="2679707"/>
                      <a:pt x="1894520" y="2679593"/>
                    </a:cubicBezTo>
                    <a:cubicBezTo>
                      <a:pt x="1899424" y="2682445"/>
                      <a:pt x="1905013" y="2684099"/>
                      <a:pt x="1910831" y="2685068"/>
                    </a:cubicBezTo>
                    <a:cubicBezTo>
                      <a:pt x="1915792" y="2695904"/>
                      <a:pt x="1935012" y="2714896"/>
                      <a:pt x="1938320" y="2719002"/>
                    </a:cubicBezTo>
                    <a:cubicBezTo>
                      <a:pt x="1987025" y="2772498"/>
                      <a:pt x="2038012" y="2840252"/>
                      <a:pt x="2114435" y="2850461"/>
                    </a:cubicBezTo>
                    <a:lnTo>
                      <a:pt x="2114492" y="2850461"/>
                    </a:lnTo>
                    <a:cubicBezTo>
                      <a:pt x="2231464" y="2862152"/>
                      <a:pt x="2361725" y="2780882"/>
                      <a:pt x="2389727" y="2664251"/>
                    </a:cubicBezTo>
                    <a:cubicBezTo>
                      <a:pt x="2402388" y="2616003"/>
                      <a:pt x="2379119" y="2569122"/>
                      <a:pt x="2353227" y="2529656"/>
                    </a:cubicBezTo>
                    <a:close/>
                    <a:moveTo>
                      <a:pt x="635712" y="384516"/>
                    </a:moveTo>
                    <a:cubicBezTo>
                      <a:pt x="642841" y="381493"/>
                      <a:pt x="645863" y="374992"/>
                      <a:pt x="646035" y="368034"/>
                    </a:cubicBezTo>
                    <a:cubicBezTo>
                      <a:pt x="660863" y="384972"/>
                      <a:pt x="675691" y="400713"/>
                      <a:pt x="680311" y="407386"/>
                    </a:cubicBezTo>
                    <a:cubicBezTo>
                      <a:pt x="720689" y="459684"/>
                      <a:pt x="764433" y="508903"/>
                      <a:pt x="809032" y="557608"/>
                    </a:cubicBezTo>
                    <a:cubicBezTo>
                      <a:pt x="873820" y="638593"/>
                      <a:pt x="937068" y="720776"/>
                      <a:pt x="996895" y="805525"/>
                    </a:cubicBezTo>
                    <a:cubicBezTo>
                      <a:pt x="1055524" y="882347"/>
                      <a:pt x="1109191" y="962648"/>
                      <a:pt x="1171526" y="1036562"/>
                    </a:cubicBezTo>
                    <a:cubicBezTo>
                      <a:pt x="1207057" y="1084582"/>
                      <a:pt x="1241561" y="1133231"/>
                      <a:pt x="1279145" y="1179712"/>
                    </a:cubicBezTo>
                    <a:cubicBezTo>
                      <a:pt x="1323459" y="1241933"/>
                      <a:pt x="1368686" y="1303300"/>
                      <a:pt x="1414938" y="1364039"/>
                    </a:cubicBezTo>
                    <a:cubicBezTo>
                      <a:pt x="1458568" y="1429511"/>
                      <a:pt x="1508813" y="1490079"/>
                      <a:pt x="1556149" y="1552871"/>
                    </a:cubicBezTo>
                    <a:cubicBezTo>
                      <a:pt x="1625842" y="1647088"/>
                      <a:pt x="1698273" y="1739308"/>
                      <a:pt x="1769734" y="1832156"/>
                    </a:cubicBezTo>
                    <a:cubicBezTo>
                      <a:pt x="1804865" y="1878694"/>
                      <a:pt x="1837944" y="1926772"/>
                      <a:pt x="1874558" y="1972227"/>
                    </a:cubicBezTo>
                    <a:cubicBezTo>
                      <a:pt x="1904785" y="2008898"/>
                      <a:pt x="1927541" y="2050018"/>
                      <a:pt x="1952920" y="2090568"/>
                    </a:cubicBezTo>
                    <a:cubicBezTo>
                      <a:pt x="1960962" y="2102088"/>
                      <a:pt x="1968148" y="2112753"/>
                      <a:pt x="1975904" y="2124901"/>
                    </a:cubicBezTo>
                    <a:cubicBezTo>
                      <a:pt x="1976588" y="2125871"/>
                      <a:pt x="1977273" y="2126783"/>
                      <a:pt x="1978071" y="2127581"/>
                    </a:cubicBezTo>
                    <a:cubicBezTo>
                      <a:pt x="1977444" y="2129692"/>
                      <a:pt x="1976931" y="2131745"/>
                      <a:pt x="1976417" y="2133684"/>
                    </a:cubicBezTo>
                    <a:cubicBezTo>
                      <a:pt x="1972083" y="2146402"/>
                      <a:pt x="1966665" y="2158778"/>
                      <a:pt x="1960391" y="2170698"/>
                    </a:cubicBezTo>
                    <a:cubicBezTo>
                      <a:pt x="1959422" y="2165622"/>
                      <a:pt x="1955430" y="2161287"/>
                      <a:pt x="1950582" y="2159634"/>
                    </a:cubicBezTo>
                    <a:cubicBezTo>
                      <a:pt x="1950525" y="2159120"/>
                      <a:pt x="1950411" y="2158607"/>
                      <a:pt x="1950297" y="2158094"/>
                    </a:cubicBezTo>
                    <a:cubicBezTo>
                      <a:pt x="1948129" y="2146288"/>
                      <a:pt x="1939290" y="2137790"/>
                      <a:pt x="1932161" y="2128665"/>
                    </a:cubicBezTo>
                    <a:cubicBezTo>
                      <a:pt x="1916135" y="2109959"/>
                      <a:pt x="1898398" y="2092735"/>
                      <a:pt x="1884767" y="2071405"/>
                    </a:cubicBezTo>
                    <a:cubicBezTo>
                      <a:pt x="1842506" y="2006845"/>
                      <a:pt x="1791634" y="1947418"/>
                      <a:pt x="1748632" y="1883200"/>
                    </a:cubicBezTo>
                    <a:cubicBezTo>
                      <a:pt x="1732720" y="1858619"/>
                      <a:pt x="1717721" y="1833525"/>
                      <a:pt x="1701238" y="1809286"/>
                    </a:cubicBezTo>
                    <a:cubicBezTo>
                      <a:pt x="1680650" y="1778603"/>
                      <a:pt x="1657666" y="1749631"/>
                      <a:pt x="1635424" y="1720146"/>
                    </a:cubicBezTo>
                    <a:cubicBezTo>
                      <a:pt x="1607193" y="1683645"/>
                      <a:pt x="1585064" y="1645149"/>
                      <a:pt x="1556321" y="1607907"/>
                    </a:cubicBezTo>
                    <a:cubicBezTo>
                      <a:pt x="1521702" y="1564220"/>
                      <a:pt x="1486799" y="1520762"/>
                      <a:pt x="1454747" y="1475137"/>
                    </a:cubicBezTo>
                    <a:cubicBezTo>
                      <a:pt x="1398684" y="1402307"/>
                      <a:pt x="1339086" y="1332215"/>
                      <a:pt x="1281883" y="1260298"/>
                    </a:cubicBezTo>
                    <a:cubicBezTo>
                      <a:pt x="1231752" y="1204178"/>
                      <a:pt x="1186526" y="1143896"/>
                      <a:pt x="1136566" y="1087662"/>
                    </a:cubicBezTo>
                    <a:cubicBezTo>
                      <a:pt x="1105255" y="1053557"/>
                      <a:pt x="1075884" y="1013236"/>
                      <a:pt x="1048280" y="975480"/>
                    </a:cubicBezTo>
                    <a:cubicBezTo>
                      <a:pt x="1015886" y="932935"/>
                      <a:pt x="979272" y="893754"/>
                      <a:pt x="946650" y="851322"/>
                    </a:cubicBezTo>
                    <a:cubicBezTo>
                      <a:pt x="868630" y="748322"/>
                      <a:pt x="781371" y="652851"/>
                      <a:pt x="698960" y="553502"/>
                    </a:cubicBezTo>
                    <a:cubicBezTo>
                      <a:pt x="666680" y="514092"/>
                      <a:pt x="630636" y="477991"/>
                      <a:pt x="592539" y="444228"/>
                    </a:cubicBezTo>
                    <a:cubicBezTo>
                      <a:pt x="592139" y="443886"/>
                      <a:pt x="591626" y="443373"/>
                      <a:pt x="591056" y="442860"/>
                    </a:cubicBezTo>
                    <a:cubicBezTo>
                      <a:pt x="608222" y="429685"/>
                      <a:pt x="600979" y="394440"/>
                      <a:pt x="598356" y="374478"/>
                    </a:cubicBezTo>
                    <a:cubicBezTo>
                      <a:pt x="610447" y="378014"/>
                      <a:pt x="622366" y="389478"/>
                      <a:pt x="635712" y="384516"/>
                    </a:cubicBezTo>
                    <a:close/>
                    <a:moveTo>
                      <a:pt x="1786102" y="2322688"/>
                    </a:moveTo>
                    <a:cubicBezTo>
                      <a:pt x="1786102" y="2320805"/>
                      <a:pt x="1785874" y="2318866"/>
                      <a:pt x="1785075" y="2317041"/>
                    </a:cubicBezTo>
                    <a:cubicBezTo>
                      <a:pt x="1783079" y="2311452"/>
                      <a:pt x="1777547" y="2308601"/>
                      <a:pt x="1773384" y="2304837"/>
                    </a:cubicBezTo>
                    <a:cubicBezTo>
                      <a:pt x="1770475" y="2301415"/>
                      <a:pt x="1766312" y="2299305"/>
                      <a:pt x="1762091" y="2298791"/>
                    </a:cubicBezTo>
                    <a:cubicBezTo>
                      <a:pt x="1728614" y="2260979"/>
                      <a:pt x="1703634" y="2216494"/>
                      <a:pt x="1669586" y="2179024"/>
                    </a:cubicBezTo>
                    <a:cubicBezTo>
                      <a:pt x="1634397" y="2139843"/>
                      <a:pt x="1603315" y="2097355"/>
                      <a:pt x="1572403" y="2054752"/>
                    </a:cubicBezTo>
                    <a:cubicBezTo>
                      <a:pt x="1550560" y="2025323"/>
                      <a:pt x="1526436" y="1997720"/>
                      <a:pt x="1503395" y="1969261"/>
                    </a:cubicBezTo>
                    <a:cubicBezTo>
                      <a:pt x="1481209" y="1940574"/>
                      <a:pt x="1461933" y="1909663"/>
                      <a:pt x="1438264" y="1882116"/>
                    </a:cubicBezTo>
                    <a:cubicBezTo>
                      <a:pt x="1391783" y="1828620"/>
                      <a:pt x="1348838" y="1772444"/>
                      <a:pt x="1306521" y="1715697"/>
                    </a:cubicBezTo>
                    <a:cubicBezTo>
                      <a:pt x="1261979" y="1661631"/>
                      <a:pt x="1214871" y="1609789"/>
                      <a:pt x="1171241" y="1554981"/>
                    </a:cubicBezTo>
                    <a:cubicBezTo>
                      <a:pt x="1139931" y="1518880"/>
                      <a:pt x="1103259" y="1487684"/>
                      <a:pt x="1075770" y="1448389"/>
                    </a:cubicBezTo>
                    <a:cubicBezTo>
                      <a:pt x="1043090" y="1400938"/>
                      <a:pt x="1002826" y="1359533"/>
                      <a:pt x="966212" y="1315276"/>
                    </a:cubicBezTo>
                    <a:cubicBezTo>
                      <a:pt x="922012" y="1257332"/>
                      <a:pt x="873307" y="1202981"/>
                      <a:pt x="826426" y="1147203"/>
                    </a:cubicBezTo>
                    <a:cubicBezTo>
                      <a:pt x="793006" y="1104372"/>
                      <a:pt x="756448" y="1064336"/>
                      <a:pt x="719720" y="1024357"/>
                    </a:cubicBezTo>
                    <a:cubicBezTo>
                      <a:pt x="673296" y="967610"/>
                      <a:pt x="627613" y="910293"/>
                      <a:pt x="579136" y="855200"/>
                    </a:cubicBezTo>
                    <a:cubicBezTo>
                      <a:pt x="531914" y="800050"/>
                      <a:pt x="490623" y="740053"/>
                      <a:pt x="442716" y="685473"/>
                    </a:cubicBezTo>
                    <a:cubicBezTo>
                      <a:pt x="419504" y="656729"/>
                      <a:pt x="396007" y="628156"/>
                      <a:pt x="371654" y="600496"/>
                    </a:cubicBezTo>
                    <a:cubicBezTo>
                      <a:pt x="383574" y="576257"/>
                      <a:pt x="369601" y="520537"/>
                      <a:pt x="367548" y="501888"/>
                    </a:cubicBezTo>
                    <a:cubicBezTo>
                      <a:pt x="399885" y="506222"/>
                      <a:pt x="431766" y="513579"/>
                      <a:pt x="463932" y="518826"/>
                    </a:cubicBezTo>
                    <a:cubicBezTo>
                      <a:pt x="471973" y="518997"/>
                      <a:pt x="477562" y="516260"/>
                      <a:pt x="481441" y="511697"/>
                    </a:cubicBezTo>
                    <a:cubicBezTo>
                      <a:pt x="505508" y="544719"/>
                      <a:pt x="521249" y="583272"/>
                      <a:pt x="543263" y="617719"/>
                    </a:cubicBezTo>
                    <a:cubicBezTo>
                      <a:pt x="596930" y="695340"/>
                      <a:pt x="654247" y="770565"/>
                      <a:pt x="714359" y="843281"/>
                    </a:cubicBezTo>
                    <a:cubicBezTo>
                      <a:pt x="763406" y="897119"/>
                      <a:pt x="809659" y="954835"/>
                      <a:pt x="855912" y="1011696"/>
                    </a:cubicBezTo>
                    <a:cubicBezTo>
                      <a:pt x="891614" y="1053158"/>
                      <a:pt x="921670" y="1099126"/>
                      <a:pt x="957315" y="1140645"/>
                    </a:cubicBezTo>
                    <a:cubicBezTo>
                      <a:pt x="1018168" y="1211649"/>
                      <a:pt x="1073260" y="1287274"/>
                      <a:pt x="1135311" y="1357309"/>
                    </a:cubicBezTo>
                    <a:cubicBezTo>
                      <a:pt x="1161432" y="1389361"/>
                      <a:pt x="1181564" y="1424835"/>
                      <a:pt x="1206088" y="1458255"/>
                    </a:cubicBezTo>
                    <a:cubicBezTo>
                      <a:pt x="1229870" y="1491505"/>
                      <a:pt x="1259013" y="1520363"/>
                      <a:pt x="1283309" y="1553213"/>
                    </a:cubicBezTo>
                    <a:cubicBezTo>
                      <a:pt x="1315760" y="1599010"/>
                      <a:pt x="1351918" y="1641898"/>
                      <a:pt x="1390985" y="1682163"/>
                    </a:cubicBezTo>
                    <a:cubicBezTo>
                      <a:pt x="1438264" y="1737769"/>
                      <a:pt x="1483320" y="1795599"/>
                      <a:pt x="1532082" y="1850064"/>
                    </a:cubicBezTo>
                    <a:cubicBezTo>
                      <a:pt x="1555978" y="1878466"/>
                      <a:pt x="1578164" y="1908237"/>
                      <a:pt x="1600520" y="1937836"/>
                    </a:cubicBezTo>
                    <a:cubicBezTo>
                      <a:pt x="1634226" y="1980211"/>
                      <a:pt x="1671924" y="2019449"/>
                      <a:pt x="1702493" y="2064276"/>
                    </a:cubicBezTo>
                    <a:cubicBezTo>
                      <a:pt x="1732663" y="2110016"/>
                      <a:pt x="1767281" y="2152447"/>
                      <a:pt x="1797908" y="2197845"/>
                    </a:cubicBezTo>
                    <a:cubicBezTo>
                      <a:pt x="1812223" y="2219460"/>
                      <a:pt x="1826880" y="2244782"/>
                      <a:pt x="1839712" y="2268393"/>
                    </a:cubicBezTo>
                    <a:cubicBezTo>
                      <a:pt x="1843020" y="2273925"/>
                      <a:pt x="1845757" y="2280085"/>
                      <a:pt x="1849807" y="2285161"/>
                    </a:cubicBezTo>
                    <a:cubicBezTo>
                      <a:pt x="1829332" y="2299076"/>
                      <a:pt x="1808116" y="2311566"/>
                      <a:pt x="1786102" y="2322688"/>
                    </a:cubicBezTo>
                    <a:close/>
                    <a:moveTo>
                      <a:pt x="1874672" y="2267024"/>
                    </a:moveTo>
                    <a:cubicBezTo>
                      <a:pt x="1845928" y="2214783"/>
                      <a:pt x="1814732" y="2163854"/>
                      <a:pt x="1777775" y="2116917"/>
                    </a:cubicBezTo>
                    <a:cubicBezTo>
                      <a:pt x="1754734" y="2086975"/>
                      <a:pt x="1734659" y="2055037"/>
                      <a:pt x="1712018" y="2024810"/>
                    </a:cubicBezTo>
                    <a:cubicBezTo>
                      <a:pt x="1679966" y="1981238"/>
                      <a:pt x="1641697" y="1942798"/>
                      <a:pt x="1609930" y="1898998"/>
                    </a:cubicBezTo>
                    <a:cubicBezTo>
                      <a:pt x="1556834" y="1826624"/>
                      <a:pt x="1494156" y="1762064"/>
                      <a:pt x="1439348" y="1691002"/>
                    </a:cubicBezTo>
                    <a:cubicBezTo>
                      <a:pt x="1412714" y="1657639"/>
                      <a:pt x="1381347" y="1628438"/>
                      <a:pt x="1354371" y="1595417"/>
                    </a:cubicBezTo>
                    <a:cubicBezTo>
                      <a:pt x="1330873" y="1567129"/>
                      <a:pt x="1310684" y="1536275"/>
                      <a:pt x="1287187" y="1507987"/>
                    </a:cubicBezTo>
                    <a:cubicBezTo>
                      <a:pt x="1240649" y="1458940"/>
                      <a:pt x="1205802" y="1400995"/>
                      <a:pt x="1166336" y="1346530"/>
                    </a:cubicBezTo>
                    <a:cubicBezTo>
                      <a:pt x="1117289" y="1290011"/>
                      <a:pt x="1071264" y="1231040"/>
                      <a:pt x="1024156" y="1172868"/>
                    </a:cubicBezTo>
                    <a:cubicBezTo>
                      <a:pt x="975051" y="1116178"/>
                      <a:pt x="930909" y="1055724"/>
                      <a:pt x="883686" y="997609"/>
                    </a:cubicBezTo>
                    <a:cubicBezTo>
                      <a:pt x="835437" y="938980"/>
                      <a:pt x="787759" y="879781"/>
                      <a:pt x="735974" y="824232"/>
                    </a:cubicBezTo>
                    <a:cubicBezTo>
                      <a:pt x="680311" y="757733"/>
                      <a:pt x="624248" y="687755"/>
                      <a:pt x="571437" y="618461"/>
                    </a:cubicBezTo>
                    <a:cubicBezTo>
                      <a:pt x="549308" y="590173"/>
                      <a:pt x="533168" y="557950"/>
                      <a:pt x="512580" y="528636"/>
                    </a:cubicBezTo>
                    <a:cubicBezTo>
                      <a:pt x="504938" y="518598"/>
                      <a:pt x="497238" y="507990"/>
                      <a:pt x="486973" y="500633"/>
                    </a:cubicBezTo>
                    <a:cubicBezTo>
                      <a:pt x="492961" y="479360"/>
                      <a:pt x="485433" y="445027"/>
                      <a:pt x="485547" y="429115"/>
                    </a:cubicBezTo>
                    <a:cubicBezTo>
                      <a:pt x="515603" y="433392"/>
                      <a:pt x="545031" y="440635"/>
                      <a:pt x="574345" y="447821"/>
                    </a:cubicBezTo>
                    <a:cubicBezTo>
                      <a:pt x="576627" y="447764"/>
                      <a:pt x="578737" y="447536"/>
                      <a:pt x="580676" y="447137"/>
                    </a:cubicBezTo>
                    <a:cubicBezTo>
                      <a:pt x="586208" y="456091"/>
                      <a:pt x="594763" y="463277"/>
                      <a:pt x="601208" y="471547"/>
                    </a:cubicBezTo>
                    <a:cubicBezTo>
                      <a:pt x="618944" y="491451"/>
                      <a:pt x="636738" y="510842"/>
                      <a:pt x="653620" y="531715"/>
                    </a:cubicBezTo>
                    <a:cubicBezTo>
                      <a:pt x="724967" y="623537"/>
                      <a:pt x="799907" y="712449"/>
                      <a:pt x="873193" y="802617"/>
                    </a:cubicBezTo>
                    <a:cubicBezTo>
                      <a:pt x="917734" y="862215"/>
                      <a:pt x="964786" y="919760"/>
                      <a:pt x="1012236" y="977077"/>
                    </a:cubicBezTo>
                    <a:cubicBezTo>
                      <a:pt x="1045657" y="1020992"/>
                      <a:pt x="1076625" y="1066731"/>
                      <a:pt x="1114095" y="1107452"/>
                    </a:cubicBezTo>
                    <a:cubicBezTo>
                      <a:pt x="1151052" y="1148344"/>
                      <a:pt x="1183902" y="1192772"/>
                      <a:pt x="1219718" y="1234633"/>
                    </a:cubicBezTo>
                    <a:cubicBezTo>
                      <a:pt x="1257645" y="1277464"/>
                      <a:pt x="1293175" y="1322291"/>
                      <a:pt x="1328535" y="1367232"/>
                    </a:cubicBezTo>
                    <a:cubicBezTo>
                      <a:pt x="1375643" y="1424264"/>
                      <a:pt x="1422809" y="1481011"/>
                      <a:pt x="1465241" y="1541693"/>
                    </a:cubicBezTo>
                    <a:cubicBezTo>
                      <a:pt x="1509383" y="1598097"/>
                      <a:pt x="1552899" y="1652107"/>
                      <a:pt x="1591851" y="1712903"/>
                    </a:cubicBezTo>
                    <a:cubicBezTo>
                      <a:pt x="1627268" y="1761950"/>
                      <a:pt x="1666221" y="1808488"/>
                      <a:pt x="1697702" y="1860330"/>
                    </a:cubicBezTo>
                    <a:cubicBezTo>
                      <a:pt x="1733233" y="1919244"/>
                      <a:pt x="1775665" y="1973538"/>
                      <a:pt x="1816899" y="2028460"/>
                    </a:cubicBezTo>
                    <a:cubicBezTo>
                      <a:pt x="1845985" y="2066386"/>
                      <a:pt x="1869311" y="2108419"/>
                      <a:pt x="1903702" y="2142695"/>
                    </a:cubicBezTo>
                    <a:cubicBezTo>
                      <a:pt x="1912313" y="2152162"/>
                      <a:pt x="1919100" y="2164481"/>
                      <a:pt x="1930564" y="2171154"/>
                    </a:cubicBezTo>
                    <a:cubicBezTo>
                      <a:pt x="1931077" y="2171610"/>
                      <a:pt x="1931647" y="2171952"/>
                      <a:pt x="1932218" y="2172238"/>
                    </a:cubicBezTo>
                    <a:cubicBezTo>
                      <a:pt x="1933073" y="2179195"/>
                      <a:pt x="1939974" y="2185355"/>
                      <a:pt x="1944594" y="2190203"/>
                    </a:cubicBezTo>
                    <a:cubicBezTo>
                      <a:pt x="1944594" y="2190203"/>
                      <a:pt x="1944594" y="2190203"/>
                      <a:pt x="1944594" y="2190145"/>
                    </a:cubicBezTo>
                    <a:cubicBezTo>
                      <a:pt x="1945791" y="2190944"/>
                      <a:pt x="1946932" y="2191457"/>
                      <a:pt x="1948015" y="2191742"/>
                    </a:cubicBezTo>
                    <a:cubicBezTo>
                      <a:pt x="1928739" y="2221342"/>
                      <a:pt x="1903645" y="2247120"/>
                      <a:pt x="1874672" y="2267024"/>
                    </a:cubicBezTo>
                    <a:close/>
                    <a:moveTo>
                      <a:pt x="179172" y="446282"/>
                    </a:moveTo>
                    <a:cubicBezTo>
                      <a:pt x="151454" y="378129"/>
                      <a:pt x="127558" y="308493"/>
                      <a:pt x="100354" y="240111"/>
                    </a:cubicBezTo>
                    <a:cubicBezTo>
                      <a:pt x="104745" y="226139"/>
                      <a:pt x="105315" y="195113"/>
                      <a:pt x="107368" y="189581"/>
                    </a:cubicBezTo>
                    <a:cubicBezTo>
                      <a:pt x="126588" y="186672"/>
                      <a:pt x="145751" y="197052"/>
                      <a:pt x="165199" y="195170"/>
                    </a:cubicBezTo>
                    <a:cubicBezTo>
                      <a:pt x="192175" y="189524"/>
                      <a:pt x="177004" y="157700"/>
                      <a:pt x="172271" y="140306"/>
                    </a:cubicBezTo>
                    <a:cubicBezTo>
                      <a:pt x="187270" y="139621"/>
                      <a:pt x="202327" y="147492"/>
                      <a:pt x="217098" y="143556"/>
                    </a:cubicBezTo>
                    <a:cubicBezTo>
                      <a:pt x="220349" y="142359"/>
                      <a:pt x="222687" y="140648"/>
                      <a:pt x="224341" y="138538"/>
                    </a:cubicBezTo>
                    <a:cubicBezTo>
                      <a:pt x="261469" y="157871"/>
                      <a:pt x="298710" y="177091"/>
                      <a:pt x="335610" y="196938"/>
                    </a:cubicBezTo>
                    <a:cubicBezTo>
                      <a:pt x="386026" y="226024"/>
                      <a:pt x="440321" y="247640"/>
                      <a:pt x="489539" y="278893"/>
                    </a:cubicBezTo>
                    <a:cubicBezTo>
                      <a:pt x="524614" y="298284"/>
                      <a:pt x="562939" y="310717"/>
                      <a:pt x="598812" y="328454"/>
                    </a:cubicBezTo>
                    <a:cubicBezTo>
                      <a:pt x="602177" y="329880"/>
                      <a:pt x="605371" y="330108"/>
                      <a:pt x="608165" y="329366"/>
                    </a:cubicBezTo>
                    <a:cubicBezTo>
                      <a:pt x="605941" y="333986"/>
                      <a:pt x="605713" y="339746"/>
                      <a:pt x="608565" y="345164"/>
                    </a:cubicBezTo>
                    <a:cubicBezTo>
                      <a:pt x="594991" y="339347"/>
                      <a:pt x="574003" y="337123"/>
                      <a:pt x="567502" y="353776"/>
                    </a:cubicBezTo>
                    <a:cubicBezTo>
                      <a:pt x="562939" y="373965"/>
                      <a:pt x="572349" y="395067"/>
                      <a:pt x="571266" y="415541"/>
                    </a:cubicBezTo>
                    <a:cubicBezTo>
                      <a:pt x="547655" y="408469"/>
                      <a:pt x="523416" y="404078"/>
                      <a:pt x="499177" y="400029"/>
                    </a:cubicBezTo>
                    <a:cubicBezTo>
                      <a:pt x="486345" y="398432"/>
                      <a:pt x="470319" y="392672"/>
                      <a:pt x="459711" y="402823"/>
                    </a:cubicBezTo>
                    <a:cubicBezTo>
                      <a:pt x="452639" y="409952"/>
                      <a:pt x="453951" y="421074"/>
                      <a:pt x="454636" y="430256"/>
                    </a:cubicBezTo>
                    <a:cubicBezTo>
                      <a:pt x="455491" y="449589"/>
                      <a:pt x="458913" y="466699"/>
                      <a:pt x="457829" y="486546"/>
                    </a:cubicBezTo>
                    <a:cubicBezTo>
                      <a:pt x="431310" y="481984"/>
                      <a:pt x="404904" y="476280"/>
                      <a:pt x="378270" y="472402"/>
                    </a:cubicBezTo>
                    <a:cubicBezTo>
                      <a:pt x="357795" y="467783"/>
                      <a:pt x="332188" y="470976"/>
                      <a:pt x="336751" y="498124"/>
                    </a:cubicBezTo>
                    <a:cubicBezTo>
                      <a:pt x="341370" y="526868"/>
                      <a:pt x="349412" y="555555"/>
                      <a:pt x="347701" y="584869"/>
                    </a:cubicBezTo>
                    <a:cubicBezTo>
                      <a:pt x="322664" y="578196"/>
                      <a:pt x="297285" y="572892"/>
                      <a:pt x="272191" y="566163"/>
                    </a:cubicBezTo>
                    <a:cubicBezTo>
                      <a:pt x="267628" y="564965"/>
                      <a:pt x="245785" y="558064"/>
                      <a:pt x="230044" y="556239"/>
                    </a:cubicBezTo>
                    <a:cubicBezTo>
                      <a:pt x="213391" y="519453"/>
                      <a:pt x="195141" y="483409"/>
                      <a:pt x="179172" y="446282"/>
                    </a:cubicBezTo>
                    <a:close/>
                    <a:moveTo>
                      <a:pt x="1660917" y="2349835"/>
                    </a:moveTo>
                    <a:cubicBezTo>
                      <a:pt x="1655841" y="2341679"/>
                      <a:pt x="1649340" y="2334493"/>
                      <a:pt x="1643693" y="2326680"/>
                    </a:cubicBezTo>
                    <a:cubicBezTo>
                      <a:pt x="1602060" y="2275294"/>
                      <a:pt x="1564590" y="2220600"/>
                      <a:pt x="1520847" y="2170926"/>
                    </a:cubicBezTo>
                    <a:cubicBezTo>
                      <a:pt x="1474023" y="2113609"/>
                      <a:pt x="1429767" y="2054181"/>
                      <a:pt x="1381575" y="1998005"/>
                    </a:cubicBezTo>
                    <a:cubicBezTo>
                      <a:pt x="1345188" y="1953748"/>
                      <a:pt x="1314562" y="1905100"/>
                      <a:pt x="1276294" y="1862383"/>
                    </a:cubicBezTo>
                    <a:cubicBezTo>
                      <a:pt x="1228330" y="1804724"/>
                      <a:pt x="1184187" y="1744099"/>
                      <a:pt x="1134684" y="1687752"/>
                    </a:cubicBezTo>
                    <a:cubicBezTo>
                      <a:pt x="1064363" y="1597071"/>
                      <a:pt x="992960" y="1506846"/>
                      <a:pt x="916252" y="1421470"/>
                    </a:cubicBezTo>
                    <a:cubicBezTo>
                      <a:pt x="867090" y="1362841"/>
                      <a:pt x="819754" y="1299821"/>
                      <a:pt x="768881" y="1242162"/>
                    </a:cubicBezTo>
                    <a:cubicBezTo>
                      <a:pt x="733464" y="1196707"/>
                      <a:pt x="700956" y="1148914"/>
                      <a:pt x="661889" y="1106312"/>
                    </a:cubicBezTo>
                    <a:cubicBezTo>
                      <a:pt x="603375" y="1032170"/>
                      <a:pt x="538872" y="963104"/>
                      <a:pt x="481212" y="888336"/>
                    </a:cubicBezTo>
                    <a:cubicBezTo>
                      <a:pt x="450986" y="850010"/>
                      <a:pt x="417280" y="814650"/>
                      <a:pt x="387053" y="776382"/>
                    </a:cubicBezTo>
                    <a:cubicBezTo>
                      <a:pt x="364639" y="747011"/>
                      <a:pt x="345077" y="715700"/>
                      <a:pt x="321922" y="686899"/>
                    </a:cubicBezTo>
                    <a:cubicBezTo>
                      <a:pt x="310402" y="673040"/>
                      <a:pt x="298710" y="659296"/>
                      <a:pt x="287019" y="645608"/>
                    </a:cubicBezTo>
                    <a:cubicBezTo>
                      <a:pt x="282741" y="638935"/>
                      <a:pt x="277780" y="632719"/>
                      <a:pt x="273388" y="626103"/>
                    </a:cubicBezTo>
                    <a:cubicBezTo>
                      <a:pt x="260955" y="609108"/>
                      <a:pt x="249207" y="590629"/>
                      <a:pt x="235405" y="574603"/>
                    </a:cubicBezTo>
                    <a:cubicBezTo>
                      <a:pt x="271563" y="589032"/>
                      <a:pt x="310003" y="597872"/>
                      <a:pt x="346560" y="611104"/>
                    </a:cubicBezTo>
                    <a:cubicBezTo>
                      <a:pt x="353005" y="612530"/>
                      <a:pt x="358081" y="612073"/>
                      <a:pt x="362187" y="610191"/>
                    </a:cubicBezTo>
                    <a:cubicBezTo>
                      <a:pt x="364582" y="614469"/>
                      <a:pt x="367149" y="618575"/>
                      <a:pt x="370114" y="622510"/>
                    </a:cubicBezTo>
                    <a:cubicBezTo>
                      <a:pt x="390304" y="649429"/>
                      <a:pt x="407698" y="678287"/>
                      <a:pt x="428971" y="704465"/>
                    </a:cubicBezTo>
                    <a:cubicBezTo>
                      <a:pt x="465985" y="750433"/>
                      <a:pt x="499691" y="799024"/>
                      <a:pt x="535792" y="845790"/>
                    </a:cubicBezTo>
                    <a:cubicBezTo>
                      <a:pt x="581360" y="902137"/>
                      <a:pt x="629153" y="956717"/>
                      <a:pt x="673068" y="1014433"/>
                    </a:cubicBezTo>
                    <a:cubicBezTo>
                      <a:pt x="695481" y="1043234"/>
                      <a:pt x="720404" y="1069868"/>
                      <a:pt x="745042" y="1096730"/>
                    </a:cubicBezTo>
                    <a:cubicBezTo>
                      <a:pt x="784964" y="1143097"/>
                      <a:pt x="822320" y="1191574"/>
                      <a:pt x="862927" y="1237314"/>
                    </a:cubicBezTo>
                    <a:cubicBezTo>
                      <a:pt x="887165" y="1265088"/>
                      <a:pt x="910491" y="1293775"/>
                      <a:pt x="932905" y="1322976"/>
                    </a:cubicBezTo>
                    <a:cubicBezTo>
                      <a:pt x="979557" y="1379437"/>
                      <a:pt x="1026665" y="1430880"/>
                      <a:pt x="1069382" y="1490935"/>
                    </a:cubicBezTo>
                    <a:cubicBezTo>
                      <a:pt x="1109989" y="1536845"/>
                      <a:pt x="1154930" y="1578821"/>
                      <a:pt x="1191202" y="1628552"/>
                    </a:cubicBezTo>
                    <a:cubicBezTo>
                      <a:pt x="1216410" y="1659122"/>
                      <a:pt x="1243672" y="1687580"/>
                      <a:pt x="1268766" y="1718321"/>
                    </a:cubicBezTo>
                    <a:cubicBezTo>
                      <a:pt x="1299392" y="1753966"/>
                      <a:pt x="1324429" y="1793945"/>
                      <a:pt x="1354485" y="1829989"/>
                    </a:cubicBezTo>
                    <a:cubicBezTo>
                      <a:pt x="1388704" y="1872022"/>
                      <a:pt x="1425603" y="1912001"/>
                      <a:pt x="1456001" y="1956999"/>
                    </a:cubicBezTo>
                    <a:cubicBezTo>
                      <a:pt x="1476476" y="1987226"/>
                      <a:pt x="1500942" y="2014316"/>
                      <a:pt x="1523812" y="2042661"/>
                    </a:cubicBezTo>
                    <a:cubicBezTo>
                      <a:pt x="1557461" y="2083553"/>
                      <a:pt x="1585464" y="2128722"/>
                      <a:pt x="1620196" y="2168758"/>
                    </a:cubicBezTo>
                    <a:cubicBezTo>
                      <a:pt x="1643351" y="2195849"/>
                      <a:pt x="1667019" y="2222654"/>
                      <a:pt x="1687608" y="2251740"/>
                    </a:cubicBezTo>
                    <a:cubicBezTo>
                      <a:pt x="1705858" y="2277689"/>
                      <a:pt x="1723595" y="2304209"/>
                      <a:pt x="1745894" y="2326908"/>
                    </a:cubicBezTo>
                    <a:cubicBezTo>
                      <a:pt x="1747662" y="2328505"/>
                      <a:pt x="1749487" y="2329588"/>
                      <a:pt x="1751255" y="2330330"/>
                    </a:cubicBezTo>
                    <a:cubicBezTo>
                      <a:pt x="1753594" y="2332440"/>
                      <a:pt x="1756217" y="2334208"/>
                      <a:pt x="1758784" y="2335520"/>
                    </a:cubicBezTo>
                    <a:cubicBezTo>
                      <a:pt x="1746693" y="2340881"/>
                      <a:pt x="1734488" y="2345843"/>
                      <a:pt x="1722055" y="2350405"/>
                    </a:cubicBezTo>
                    <a:cubicBezTo>
                      <a:pt x="1702892" y="2357762"/>
                      <a:pt x="1682532" y="2358618"/>
                      <a:pt x="1662457" y="2361412"/>
                    </a:cubicBezTo>
                    <a:cubicBezTo>
                      <a:pt x="1663426" y="2357705"/>
                      <a:pt x="1662970" y="2353485"/>
                      <a:pt x="1660917" y="2349835"/>
                    </a:cubicBezTo>
                    <a:close/>
                    <a:moveTo>
                      <a:pt x="1713386" y="2426429"/>
                    </a:moveTo>
                    <a:cubicBezTo>
                      <a:pt x="1697075" y="2411600"/>
                      <a:pt x="1677570" y="2399852"/>
                      <a:pt x="1665765" y="2380290"/>
                    </a:cubicBezTo>
                    <a:cubicBezTo>
                      <a:pt x="1666050" y="2380347"/>
                      <a:pt x="1666392" y="2380404"/>
                      <a:pt x="1666620" y="2380404"/>
                    </a:cubicBezTo>
                    <a:cubicBezTo>
                      <a:pt x="1705744" y="2384282"/>
                      <a:pt x="1743214" y="2369739"/>
                      <a:pt x="1778574" y="2354797"/>
                    </a:cubicBezTo>
                    <a:cubicBezTo>
                      <a:pt x="1804580" y="2344417"/>
                      <a:pt x="1830130" y="2332725"/>
                      <a:pt x="1853514" y="2317156"/>
                    </a:cubicBezTo>
                    <a:cubicBezTo>
                      <a:pt x="1925659" y="2273697"/>
                      <a:pt x="1990390" y="2211133"/>
                      <a:pt x="2010294" y="2126726"/>
                    </a:cubicBezTo>
                    <a:cubicBezTo>
                      <a:pt x="2031396" y="2151592"/>
                      <a:pt x="2045768" y="2181534"/>
                      <a:pt x="2065045" y="2207825"/>
                    </a:cubicBezTo>
                    <a:cubicBezTo>
                      <a:pt x="2068296" y="2211932"/>
                      <a:pt x="2071547" y="2216038"/>
                      <a:pt x="2074797" y="2220144"/>
                    </a:cubicBezTo>
                    <a:cubicBezTo>
                      <a:pt x="2071204" y="2222597"/>
                      <a:pt x="2068695" y="2226703"/>
                      <a:pt x="2068524" y="2232520"/>
                    </a:cubicBezTo>
                    <a:cubicBezTo>
                      <a:pt x="2049874" y="2322973"/>
                      <a:pt x="1922807" y="2411657"/>
                      <a:pt x="1841993" y="2447416"/>
                    </a:cubicBezTo>
                    <a:cubicBezTo>
                      <a:pt x="1813534" y="2459051"/>
                      <a:pt x="1783307" y="2465381"/>
                      <a:pt x="1753993" y="2474392"/>
                    </a:cubicBezTo>
                    <a:cubicBezTo>
                      <a:pt x="1742073" y="2457112"/>
                      <a:pt x="1729469" y="2440230"/>
                      <a:pt x="1713386" y="2426429"/>
                    </a:cubicBezTo>
                    <a:close/>
                    <a:moveTo>
                      <a:pt x="1774981" y="2504847"/>
                    </a:moveTo>
                    <a:cubicBezTo>
                      <a:pt x="1771445" y="2500000"/>
                      <a:pt x="1768080" y="2495038"/>
                      <a:pt x="1764658" y="2490019"/>
                    </a:cubicBezTo>
                    <a:cubicBezTo>
                      <a:pt x="1841024" y="2486654"/>
                      <a:pt x="1912485" y="2449526"/>
                      <a:pt x="1972026" y="2403274"/>
                    </a:cubicBezTo>
                    <a:cubicBezTo>
                      <a:pt x="2024552" y="2362724"/>
                      <a:pt x="2079930" y="2313620"/>
                      <a:pt x="2096698" y="2247291"/>
                    </a:cubicBezTo>
                    <a:cubicBezTo>
                      <a:pt x="2108389" y="2261606"/>
                      <a:pt x="2120138" y="2275864"/>
                      <a:pt x="2131829" y="2290179"/>
                    </a:cubicBezTo>
                    <a:cubicBezTo>
                      <a:pt x="2128236" y="2293145"/>
                      <a:pt x="2125556" y="2297879"/>
                      <a:pt x="2125099" y="2304209"/>
                    </a:cubicBezTo>
                    <a:cubicBezTo>
                      <a:pt x="2093219" y="2405555"/>
                      <a:pt x="2016739" y="2492643"/>
                      <a:pt x="1918815" y="2534618"/>
                    </a:cubicBezTo>
                    <a:cubicBezTo>
                      <a:pt x="1892580" y="2543743"/>
                      <a:pt x="1865547" y="2550074"/>
                      <a:pt x="1839027" y="2558001"/>
                    </a:cubicBezTo>
                    <a:cubicBezTo>
                      <a:pt x="1835891" y="2558800"/>
                      <a:pt x="1828191" y="2561537"/>
                      <a:pt x="1821747" y="2565130"/>
                    </a:cubicBezTo>
                    <a:cubicBezTo>
                      <a:pt x="1805778" y="2545397"/>
                      <a:pt x="1790265" y="2525322"/>
                      <a:pt x="1774981" y="2504847"/>
                    </a:cubicBezTo>
                    <a:close/>
                    <a:moveTo>
                      <a:pt x="1904785" y="2667902"/>
                    </a:moveTo>
                    <a:cubicBezTo>
                      <a:pt x="1905013" y="2664822"/>
                      <a:pt x="1904101" y="2661628"/>
                      <a:pt x="1901706" y="2659119"/>
                    </a:cubicBezTo>
                    <a:cubicBezTo>
                      <a:pt x="1885908" y="2640754"/>
                      <a:pt x="1870167" y="2622333"/>
                      <a:pt x="1854255" y="2604083"/>
                    </a:cubicBezTo>
                    <a:cubicBezTo>
                      <a:pt x="1847012" y="2595699"/>
                      <a:pt x="1839883" y="2587202"/>
                      <a:pt x="1832868" y="2578647"/>
                    </a:cubicBezTo>
                    <a:cubicBezTo>
                      <a:pt x="1880775" y="2573229"/>
                      <a:pt x="1930107" y="2564902"/>
                      <a:pt x="1971741" y="2539751"/>
                    </a:cubicBezTo>
                    <a:cubicBezTo>
                      <a:pt x="2029856" y="2507357"/>
                      <a:pt x="2080443" y="2460249"/>
                      <a:pt x="2113693" y="2402190"/>
                    </a:cubicBezTo>
                    <a:cubicBezTo>
                      <a:pt x="2128921" y="2375043"/>
                      <a:pt x="2145175" y="2347268"/>
                      <a:pt x="2153558" y="2317041"/>
                    </a:cubicBezTo>
                    <a:cubicBezTo>
                      <a:pt x="2175117" y="2344132"/>
                      <a:pt x="2196047" y="2371792"/>
                      <a:pt x="2215210" y="2400992"/>
                    </a:cubicBezTo>
                    <a:cubicBezTo>
                      <a:pt x="2218803" y="2407152"/>
                      <a:pt x="2221769" y="2413939"/>
                      <a:pt x="2223537" y="2421011"/>
                    </a:cubicBezTo>
                    <a:cubicBezTo>
                      <a:pt x="2223537" y="2421125"/>
                      <a:pt x="2223537" y="2421239"/>
                      <a:pt x="2223594" y="2421296"/>
                    </a:cubicBezTo>
                    <a:cubicBezTo>
                      <a:pt x="2224506" y="2429451"/>
                      <a:pt x="2224335" y="2437436"/>
                      <a:pt x="2223194" y="2445249"/>
                    </a:cubicBezTo>
                    <a:cubicBezTo>
                      <a:pt x="2208708" y="2444508"/>
                      <a:pt x="2206541" y="2463385"/>
                      <a:pt x="2201978" y="2474792"/>
                    </a:cubicBezTo>
                    <a:cubicBezTo>
                      <a:pt x="2175402" y="2532850"/>
                      <a:pt x="2130460" y="2579844"/>
                      <a:pt x="2076679" y="2613094"/>
                    </a:cubicBezTo>
                    <a:cubicBezTo>
                      <a:pt x="2058543" y="2622276"/>
                      <a:pt x="2039666" y="2630032"/>
                      <a:pt x="2019933" y="2635507"/>
                    </a:cubicBezTo>
                    <a:cubicBezTo>
                      <a:pt x="2011321" y="2640241"/>
                      <a:pt x="1951095" y="2653130"/>
                      <a:pt x="1924404" y="2666647"/>
                    </a:cubicBezTo>
                    <a:cubicBezTo>
                      <a:pt x="1917674" y="2667217"/>
                      <a:pt x="1911002" y="2667445"/>
                      <a:pt x="1904785" y="2667902"/>
                    </a:cubicBezTo>
                    <a:close/>
                    <a:moveTo>
                      <a:pt x="2265854" y="2780311"/>
                    </a:moveTo>
                    <a:cubicBezTo>
                      <a:pt x="2219430" y="2812820"/>
                      <a:pt x="2160915" y="2829131"/>
                      <a:pt x="2104568" y="2820348"/>
                    </a:cubicBezTo>
                    <a:cubicBezTo>
                      <a:pt x="2055349" y="2808257"/>
                      <a:pt x="2017822" y="2769989"/>
                      <a:pt x="1981892" y="2736340"/>
                    </a:cubicBezTo>
                    <a:cubicBezTo>
                      <a:pt x="1965011" y="2719915"/>
                      <a:pt x="1947844" y="2701379"/>
                      <a:pt x="1928568" y="2686665"/>
                    </a:cubicBezTo>
                    <a:cubicBezTo>
                      <a:pt x="1931305" y="2686779"/>
                      <a:pt x="1933985" y="2686836"/>
                      <a:pt x="1936552" y="2687007"/>
                    </a:cubicBezTo>
                    <a:cubicBezTo>
                      <a:pt x="1961646" y="2688547"/>
                      <a:pt x="1985828" y="2681475"/>
                      <a:pt x="2009496" y="2674004"/>
                    </a:cubicBezTo>
                    <a:cubicBezTo>
                      <a:pt x="2041148" y="2665734"/>
                      <a:pt x="2071375" y="2652674"/>
                      <a:pt x="2098751" y="2634823"/>
                    </a:cubicBezTo>
                    <a:cubicBezTo>
                      <a:pt x="2098808" y="2634823"/>
                      <a:pt x="2098808" y="2634766"/>
                      <a:pt x="2098865" y="2634766"/>
                    </a:cubicBezTo>
                    <a:cubicBezTo>
                      <a:pt x="2117970" y="2625299"/>
                      <a:pt x="2136335" y="2614292"/>
                      <a:pt x="2153730" y="2601687"/>
                    </a:cubicBezTo>
                    <a:cubicBezTo>
                      <a:pt x="2177170" y="2586460"/>
                      <a:pt x="2194393" y="2563761"/>
                      <a:pt x="2210761" y="2541462"/>
                    </a:cubicBezTo>
                    <a:cubicBezTo>
                      <a:pt x="2228270" y="2518421"/>
                      <a:pt x="2244239" y="2491331"/>
                      <a:pt x="2251368" y="2462644"/>
                    </a:cubicBezTo>
                    <a:cubicBezTo>
                      <a:pt x="2253421" y="2459222"/>
                      <a:pt x="2254733" y="2454887"/>
                      <a:pt x="2255531" y="2450040"/>
                    </a:cubicBezTo>
                    <a:cubicBezTo>
                      <a:pt x="2271957" y="2469259"/>
                      <a:pt x="2290492" y="2486597"/>
                      <a:pt x="2303837" y="2508269"/>
                    </a:cubicBezTo>
                    <a:cubicBezTo>
                      <a:pt x="2326764" y="2548249"/>
                      <a:pt x="2360584" y="2586631"/>
                      <a:pt x="2362295" y="2634652"/>
                    </a:cubicBezTo>
                    <a:cubicBezTo>
                      <a:pt x="2358759" y="2695163"/>
                      <a:pt x="2317297" y="2750027"/>
                      <a:pt x="2265854" y="2780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4" name="Google Shape;934;p22"/>
          <p:cNvGrpSpPr/>
          <p:nvPr/>
        </p:nvGrpSpPr>
        <p:grpSpPr>
          <a:xfrm>
            <a:off x="344218" y="216000"/>
            <a:ext cx="1989599" cy="2228064"/>
            <a:chOff x="344218" y="216000"/>
            <a:chExt cx="1989599" cy="2228064"/>
          </a:xfrm>
        </p:grpSpPr>
        <p:sp>
          <p:nvSpPr>
            <p:cNvPr id="935" name="Google Shape;935;p22"/>
            <p:cNvSpPr/>
            <p:nvPr/>
          </p:nvSpPr>
          <p:spPr>
            <a:xfrm>
              <a:off x="344218" y="216000"/>
              <a:ext cx="1989599" cy="2228064"/>
            </a:xfrm>
            <a:custGeom>
              <a:avLst/>
              <a:gdLst/>
              <a:ahLst/>
              <a:cxnLst/>
              <a:rect l="l" t="t" r="r" b="b"/>
              <a:pathLst>
                <a:path w="3979198" h="4456128" extrusionOk="0">
                  <a:moveTo>
                    <a:pt x="3974524" y="3237016"/>
                  </a:moveTo>
                  <a:cubicBezTo>
                    <a:pt x="3974256" y="3234699"/>
                    <a:pt x="3973721" y="3232559"/>
                    <a:pt x="3972918" y="3230510"/>
                  </a:cubicBezTo>
                  <a:cubicBezTo>
                    <a:pt x="3973096" y="3221151"/>
                    <a:pt x="3971580" y="3211615"/>
                    <a:pt x="3969350" y="3202524"/>
                  </a:cubicBezTo>
                  <a:cubicBezTo>
                    <a:pt x="3957219" y="3155020"/>
                    <a:pt x="3934027" y="3111437"/>
                    <a:pt x="3911549" y="3068211"/>
                  </a:cubicBezTo>
                  <a:cubicBezTo>
                    <a:pt x="3884879" y="3015715"/>
                    <a:pt x="3861063" y="2961794"/>
                    <a:pt x="3835641" y="2908675"/>
                  </a:cubicBezTo>
                  <a:cubicBezTo>
                    <a:pt x="3753667" y="2735324"/>
                    <a:pt x="3665985" y="2565271"/>
                    <a:pt x="3571969" y="2398070"/>
                  </a:cubicBezTo>
                  <a:cubicBezTo>
                    <a:pt x="3488657" y="2238267"/>
                    <a:pt x="3408735" y="2075344"/>
                    <a:pt x="3326939" y="1914560"/>
                  </a:cubicBezTo>
                  <a:cubicBezTo>
                    <a:pt x="3153448" y="1588536"/>
                    <a:pt x="2996011" y="1252441"/>
                    <a:pt x="2813064" y="931141"/>
                  </a:cubicBezTo>
                  <a:cubicBezTo>
                    <a:pt x="2706918" y="725170"/>
                    <a:pt x="2607282" y="515990"/>
                    <a:pt x="2492305" y="314654"/>
                  </a:cubicBezTo>
                  <a:cubicBezTo>
                    <a:pt x="2440302" y="220448"/>
                    <a:pt x="2390886" y="125083"/>
                    <a:pt x="2347446" y="26509"/>
                  </a:cubicBezTo>
                  <a:cubicBezTo>
                    <a:pt x="2314799" y="-35434"/>
                    <a:pt x="2244867" y="27578"/>
                    <a:pt x="2204817" y="50216"/>
                  </a:cubicBezTo>
                  <a:cubicBezTo>
                    <a:pt x="2066112" y="133104"/>
                    <a:pt x="1917507" y="197899"/>
                    <a:pt x="1771756" y="267239"/>
                  </a:cubicBezTo>
                  <a:cubicBezTo>
                    <a:pt x="1462414" y="433192"/>
                    <a:pt x="1136124" y="564921"/>
                    <a:pt x="814740" y="705740"/>
                  </a:cubicBezTo>
                  <a:cubicBezTo>
                    <a:pt x="684599" y="756007"/>
                    <a:pt x="560969" y="819555"/>
                    <a:pt x="436358" y="881676"/>
                  </a:cubicBezTo>
                  <a:cubicBezTo>
                    <a:pt x="323789" y="923565"/>
                    <a:pt x="232182" y="1001461"/>
                    <a:pt x="134331" y="1068752"/>
                  </a:cubicBezTo>
                  <a:cubicBezTo>
                    <a:pt x="120148" y="1079714"/>
                    <a:pt x="96153" y="1094687"/>
                    <a:pt x="79741" y="1104759"/>
                  </a:cubicBezTo>
                  <a:cubicBezTo>
                    <a:pt x="66183" y="1112245"/>
                    <a:pt x="62793" y="1129268"/>
                    <a:pt x="68145" y="1142548"/>
                  </a:cubicBezTo>
                  <a:cubicBezTo>
                    <a:pt x="65558" y="1181853"/>
                    <a:pt x="60474" y="1219732"/>
                    <a:pt x="49413" y="1258591"/>
                  </a:cubicBezTo>
                  <a:cubicBezTo>
                    <a:pt x="43972" y="1276951"/>
                    <a:pt x="26846" y="1307788"/>
                    <a:pt x="34785" y="1326950"/>
                  </a:cubicBezTo>
                  <a:cubicBezTo>
                    <a:pt x="16053" y="1355204"/>
                    <a:pt x="3654" y="1387289"/>
                    <a:pt x="265" y="1419820"/>
                  </a:cubicBezTo>
                  <a:cubicBezTo>
                    <a:pt x="-4106" y="1508144"/>
                    <a:pt x="45756" y="1591745"/>
                    <a:pt x="144142" y="1573919"/>
                  </a:cubicBezTo>
                  <a:cubicBezTo>
                    <a:pt x="147978" y="1573563"/>
                    <a:pt x="151457" y="1572315"/>
                    <a:pt x="154490" y="1570622"/>
                  </a:cubicBezTo>
                  <a:cubicBezTo>
                    <a:pt x="160377" y="1582386"/>
                    <a:pt x="166264" y="1594062"/>
                    <a:pt x="171973" y="1605916"/>
                  </a:cubicBezTo>
                  <a:cubicBezTo>
                    <a:pt x="160377" y="1618304"/>
                    <a:pt x="150030" y="1632030"/>
                    <a:pt x="141467" y="1647003"/>
                  </a:cubicBezTo>
                  <a:cubicBezTo>
                    <a:pt x="106679" y="1704489"/>
                    <a:pt x="103825" y="1792101"/>
                    <a:pt x="160287" y="1837020"/>
                  </a:cubicBezTo>
                  <a:cubicBezTo>
                    <a:pt x="198911" y="1868838"/>
                    <a:pt x="253679" y="1887733"/>
                    <a:pt x="303273" y="1875434"/>
                  </a:cubicBezTo>
                  <a:cubicBezTo>
                    <a:pt x="304611" y="1878018"/>
                    <a:pt x="305949" y="1880692"/>
                    <a:pt x="307377" y="1883366"/>
                  </a:cubicBezTo>
                  <a:cubicBezTo>
                    <a:pt x="324770" y="1916164"/>
                    <a:pt x="341807" y="1949230"/>
                    <a:pt x="358577" y="1982296"/>
                  </a:cubicBezTo>
                  <a:cubicBezTo>
                    <a:pt x="304879" y="2080691"/>
                    <a:pt x="331193" y="2220263"/>
                    <a:pt x="482652" y="2234345"/>
                  </a:cubicBezTo>
                  <a:cubicBezTo>
                    <a:pt x="506647" y="2283989"/>
                    <a:pt x="530552" y="2333721"/>
                    <a:pt x="554725" y="2383275"/>
                  </a:cubicBezTo>
                  <a:cubicBezTo>
                    <a:pt x="469986" y="2504131"/>
                    <a:pt x="516370" y="2694682"/>
                    <a:pt x="703063" y="2697534"/>
                  </a:cubicBezTo>
                  <a:cubicBezTo>
                    <a:pt x="706185" y="2697624"/>
                    <a:pt x="709218" y="2696910"/>
                    <a:pt x="712072" y="2695930"/>
                  </a:cubicBezTo>
                  <a:cubicBezTo>
                    <a:pt x="738564" y="2747534"/>
                    <a:pt x="764789" y="2799317"/>
                    <a:pt x="789675" y="2851634"/>
                  </a:cubicBezTo>
                  <a:cubicBezTo>
                    <a:pt x="788427" y="2852793"/>
                    <a:pt x="787089" y="2853951"/>
                    <a:pt x="785840" y="2855199"/>
                  </a:cubicBezTo>
                  <a:cubicBezTo>
                    <a:pt x="724203" y="2924539"/>
                    <a:pt x="707523" y="3055020"/>
                    <a:pt x="792530" y="3113041"/>
                  </a:cubicBezTo>
                  <a:cubicBezTo>
                    <a:pt x="832580" y="3139690"/>
                    <a:pt x="882621" y="3154307"/>
                    <a:pt x="930074" y="3142453"/>
                  </a:cubicBezTo>
                  <a:cubicBezTo>
                    <a:pt x="942384" y="3167676"/>
                    <a:pt x="954693" y="3192898"/>
                    <a:pt x="967003" y="3218121"/>
                  </a:cubicBezTo>
                  <a:cubicBezTo>
                    <a:pt x="938905" y="3245750"/>
                    <a:pt x="918033" y="3280153"/>
                    <a:pt x="909648" y="3318566"/>
                  </a:cubicBezTo>
                  <a:cubicBezTo>
                    <a:pt x="886099" y="3430776"/>
                    <a:pt x="970838" y="3542362"/>
                    <a:pt x="1089741" y="3527389"/>
                  </a:cubicBezTo>
                  <a:cubicBezTo>
                    <a:pt x="1099909" y="3525874"/>
                    <a:pt x="1106778" y="3520526"/>
                    <a:pt x="1110792" y="3513575"/>
                  </a:cubicBezTo>
                  <a:cubicBezTo>
                    <a:pt x="1128185" y="3549582"/>
                    <a:pt x="1145490" y="3585589"/>
                    <a:pt x="1162705" y="3621685"/>
                  </a:cubicBezTo>
                  <a:cubicBezTo>
                    <a:pt x="1150217" y="3638797"/>
                    <a:pt x="1141298" y="3658672"/>
                    <a:pt x="1136392" y="3679617"/>
                  </a:cubicBezTo>
                  <a:cubicBezTo>
                    <a:pt x="1114003" y="3771239"/>
                    <a:pt x="1173855" y="3904661"/>
                    <a:pt x="1278575" y="3905552"/>
                  </a:cubicBezTo>
                  <a:cubicBezTo>
                    <a:pt x="1283391" y="3905017"/>
                    <a:pt x="1287495" y="3903235"/>
                    <a:pt x="1290973" y="3900739"/>
                  </a:cubicBezTo>
                  <a:cubicBezTo>
                    <a:pt x="1305245" y="3932023"/>
                    <a:pt x="1319517" y="3963217"/>
                    <a:pt x="1333789" y="3994500"/>
                  </a:cubicBezTo>
                  <a:cubicBezTo>
                    <a:pt x="1328169" y="4004839"/>
                    <a:pt x="1323620" y="4015801"/>
                    <a:pt x="1320320" y="4027477"/>
                  </a:cubicBezTo>
                  <a:cubicBezTo>
                    <a:pt x="1280626" y="4120792"/>
                    <a:pt x="1340211" y="4264107"/>
                    <a:pt x="1453672" y="4251095"/>
                  </a:cubicBezTo>
                  <a:cubicBezTo>
                    <a:pt x="1484803" y="4316157"/>
                    <a:pt x="1516558" y="4380863"/>
                    <a:pt x="1549204" y="4445212"/>
                  </a:cubicBezTo>
                  <a:cubicBezTo>
                    <a:pt x="1560979" y="4461255"/>
                    <a:pt x="1585508" y="4458492"/>
                    <a:pt x="1596658" y="4444231"/>
                  </a:cubicBezTo>
                  <a:cubicBezTo>
                    <a:pt x="1681219" y="4413839"/>
                    <a:pt x="1760249" y="4369633"/>
                    <a:pt x="1841242" y="4331219"/>
                  </a:cubicBezTo>
                  <a:cubicBezTo>
                    <a:pt x="1996805" y="4260453"/>
                    <a:pt x="2150138" y="4183894"/>
                    <a:pt x="2311499" y="4127120"/>
                  </a:cubicBezTo>
                  <a:cubicBezTo>
                    <a:pt x="2416397" y="4090667"/>
                    <a:pt x="2522276" y="4040935"/>
                    <a:pt x="2625300" y="3997619"/>
                  </a:cubicBezTo>
                  <a:cubicBezTo>
                    <a:pt x="2731358" y="3954928"/>
                    <a:pt x="2837148" y="3911702"/>
                    <a:pt x="2941600" y="3865356"/>
                  </a:cubicBezTo>
                  <a:cubicBezTo>
                    <a:pt x="3274044" y="3730508"/>
                    <a:pt x="3602207" y="3585143"/>
                    <a:pt x="3933581" y="3447799"/>
                  </a:cubicBezTo>
                  <a:cubicBezTo>
                    <a:pt x="3965069" y="3438976"/>
                    <a:pt x="3977735" y="3416427"/>
                    <a:pt x="3978716" y="3384965"/>
                  </a:cubicBezTo>
                  <a:cubicBezTo>
                    <a:pt x="3980768" y="3335589"/>
                    <a:pt x="3975683" y="3286303"/>
                    <a:pt x="3974524" y="3237016"/>
                  </a:cubicBezTo>
                  <a:close/>
                  <a:moveTo>
                    <a:pt x="98383" y="1512511"/>
                  </a:moveTo>
                  <a:cubicBezTo>
                    <a:pt x="76173" y="1504668"/>
                    <a:pt x="68502" y="1479356"/>
                    <a:pt x="63417" y="1458590"/>
                  </a:cubicBezTo>
                  <a:cubicBezTo>
                    <a:pt x="58779" y="1440586"/>
                    <a:pt x="59047" y="1422761"/>
                    <a:pt x="62971" y="1405560"/>
                  </a:cubicBezTo>
                  <a:cubicBezTo>
                    <a:pt x="63417" y="1406451"/>
                    <a:pt x="63953" y="1407342"/>
                    <a:pt x="64488" y="1408234"/>
                  </a:cubicBezTo>
                  <a:cubicBezTo>
                    <a:pt x="86252" y="1442904"/>
                    <a:pt x="106322" y="1478287"/>
                    <a:pt x="125500" y="1514294"/>
                  </a:cubicBezTo>
                  <a:cubicBezTo>
                    <a:pt x="116312" y="1515007"/>
                    <a:pt x="107036" y="1515720"/>
                    <a:pt x="98383" y="1512511"/>
                  </a:cubicBezTo>
                  <a:close/>
                  <a:moveTo>
                    <a:pt x="229149" y="1808856"/>
                  </a:moveTo>
                  <a:cubicBezTo>
                    <a:pt x="162428" y="1783901"/>
                    <a:pt x="168137" y="1715808"/>
                    <a:pt x="200605" y="1664828"/>
                  </a:cubicBezTo>
                  <a:cubicBezTo>
                    <a:pt x="224957" y="1715898"/>
                    <a:pt x="248951" y="1767145"/>
                    <a:pt x="274105" y="1817858"/>
                  </a:cubicBezTo>
                  <a:cubicBezTo>
                    <a:pt x="258674" y="1817591"/>
                    <a:pt x="243332" y="1816165"/>
                    <a:pt x="229149" y="1808856"/>
                  </a:cubicBezTo>
                  <a:close/>
                  <a:moveTo>
                    <a:pt x="425833" y="2154399"/>
                  </a:moveTo>
                  <a:cubicBezTo>
                    <a:pt x="397378" y="2129800"/>
                    <a:pt x="390064" y="2092011"/>
                    <a:pt x="395594" y="2055647"/>
                  </a:cubicBezTo>
                  <a:cubicBezTo>
                    <a:pt x="413791" y="2092278"/>
                    <a:pt x="431809" y="2128998"/>
                    <a:pt x="449649" y="2165807"/>
                  </a:cubicBezTo>
                  <a:cubicBezTo>
                    <a:pt x="441264" y="2162955"/>
                    <a:pt x="433147" y="2159390"/>
                    <a:pt x="425833" y="2154399"/>
                  </a:cubicBezTo>
                  <a:close/>
                  <a:moveTo>
                    <a:pt x="654093" y="2628729"/>
                  </a:moveTo>
                  <a:cubicBezTo>
                    <a:pt x="574706" y="2602080"/>
                    <a:pt x="558115" y="2516430"/>
                    <a:pt x="586480" y="2447446"/>
                  </a:cubicBezTo>
                  <a:cubicBezTo>
                    <a:pt x="590137" y="2454755"/>
                    <a:pt x="593705" y="2462063"/>
                    <a:pt x="597273" y="2469371"/>
                  </a:cubicBezTo>
                  <a:cubicBezTo>
                    <a:pt x="624211" y="2524808"/>
                    <a:pt x="652309" y="2579621"/>
                    <a:pt x="680585" y="2634344"/>
                  </a:cubicBezTo>
                  <a:cubicBezTo>
                    <a:pt x="670951" y="2633274"/>
                    <a:pt x="661586" y="2632027"/>
                    <a:pt x="654093" y="2628729"/>
                  </a:cubicBezTo>
                  <a:close/>
                  <a:moveTo>
                    <a:pt x="810013" y="3046910"/>
                  </a:moveTo>
                  <a:cubicBezTo>
                    <a:pt x="781915" y="3005733"/>
                    <a:pt x="794760" y="2951099"/>
                    <a:pt x="817951" y="2910190"/>
                  </a:cubicBezTo>
                  <a:cubicBezTo>
                    <a:pt x="845960" y="2968657"/>
                    <a:pt x="874147" y="3027034"/>
                    <a:pt x="902423" y="3085323"/>
                  </a:cubicBezTo>
                  <a:cubicBezTo>
                    <a:pt x="868349" y="3087284"/>
                    <a:pt x="831688" y="3072845"/>
                    <a:pt x="810013" y="3046910"/>
                  </a:cubicBezTo>
                  <a:close/>
                  <a:moveTo>
                    <a:pt x="1085191" y="3467407"/>
                  </a:moveTo>
                  <a:cubicBezTo>
                    <a:pt x="1053169" y="3469011"/>
                    <a:pt x="1018917" y="3461792"/>
                    <a:pt x="996171" y="3437550"/>
                  </a:cubicBezTo>
                  <a:cubicBezTo>
                    <a:pt x="951661" y="3381311"/>
                    <a:pt x="960402" y="3321418"/>
                    <a:pt x="995279" y="3275518"/>
                  </a:cubicBezTo>
                  <a:cubicBezTo>
                    <a:pt x="1026588" y="3339600"/>
                    <a:pt x="1057897" y="3403682"/>
                    <a:pt x="1089027" y="3467853"/>
                  </a:cubicBezTo>
                  <a:cubicBezTo>
                    <a:pt x="1087778" y="3467675"/>
                    <a:pt x="1086529" y="3467407"/>
                    <a:pt x="1085191" y="3467407"/>
                  </a:cubicBezTo>
                  <a:close/>
                  <a:moveTo>
                    <a:pt x="1220328" y="3808048"/>
                  </a:moveTo>
                  <a:cubicBezTo>
                    <a:pt x="1192855" y="3762505"/>
                    <a:pt x="1186432" y="3722219"/>
                    <a:pt x="1195263" y="3690134"/>
                  </a:cubicBezTo>
                  <a:cubicBezTo>
                    <a:pt x="1218544" y="3741114"/>
                    <a:pt x="1241825" y="3792094"/>
                    <a:pt x="1265017" y="3843164"/>
                  </a:cubicBezTo>
                  <a:cubicBezTo>
                    <a:pt x="1247444" y="3835231"/>
                    <a:pt x="1231032" y="3825695"/>
                    <a:pt x="1220328" y="3808048"/>
                  </a:cubicBezTo>
                  <a:close/>
                  <a:moveTo>
                    <a:pt x="1397209" y="4172218"/>
                  </a:moveTo>
                  <a:cubicBezTo>
                    <a:pt x="1372769" y="4140133"/>
                    <a:pt x="1364919" y="4104749"/>
                    <a:pt x="1369647" y="4071683"/>
                  </a:cubicBezTo>
                  <a:cubicBezTo>
                    <a:pt x="1387665" y="4110543"/>
                    <a:pt x="1405772" y="4149313"/>
                    <a:pt x="1424058" y="4188083"/>
                  </a:cubicBezTo>
                  <a:cubicBezTo>
                    <a:pt x="1413979" y="4185676"/>
                    <a:pt x="1404613" y="4181309"/>
                    <a:pt x="1397209" y="4172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6" name="Google Shape;936;p22"/>
            <p:cNvGrpSpPr/>
            <p:nvPr/>
          </p:nvGrpSpPr>
          <p:grpSpPr>
            <a:xfrm>
              <a:off x="344218" y="216000"/>
              <a:ext cx="1989599" cy="2228064"/>
              <a:chOff x="688436" y="432000"/>
              <a:chExt cx="3979198" cy="4456128"/>
            </a:xfrm>
          </p:grpSpPr>
          <p:sp>
            <p:nvSpPr>
              <p:cNvPr id="937" name="Google Shape;937;p22"/>
              <p:cNvSpPr/>
              <p:nvPr/>
            </p:nvSpPr>
            <p:spPr>
              <a:xfrm>
                <a:off x="787355" y="496923"/>
                <a:ext cx="3813076" cy="4151056"/>
              </a:xfrm>
              <a:custGeom>
                <a:avLst/>
                <a:gdLst/>
                <a:ahLst/>
                <a:cxnLst/>
                <a:rect l="l" t="t" r="r" b="b"/>
                <a:pathLst>
                  <a:path w="3813076" h="4151056" extrusionOk="0">
                    <a:moveTo>
                      <a:pt x="3469839" y="3148921"/>
                    </a:moveTo>
                    <a:cubicBezTo>
                      <a:pt x="3495261" y="3117014"/>
                      <a:pt x="3467609" y="3076996"/>
                      <a:pt x="3452356" y="3046693"/>
                    </a:cubicBezTo>
                    <a:cubicBezTo>
                      <a:pt x="3433178" y="3015855"/>
                      <a:pt x="3413644" y="2983591"/>
                      <a:pt x="3389471" y="2955962"/>
                    </a:cubicBezTo>
                    <a:cubicBezTo>
                      <a:pt x="3372701" y="2920223"/>
                      <a:pt x="3353881" y="2885553"/>
                      <a:pt x="3337200" y="2849724"/>
                    </a:cubicBezTo>
                    <a:cubicBezTo>
                      <a:pt x="3265484" y="2692951"/>
                      <a:pt x="3192787" y="2536623"/>
                      <a:pt x="3123123" y="2378870"/>
                    </a:cubicBezTo>
                    <a:cubicBezTo>
                      <a:pt x="2969968" y="2030029"/>
                      <a:pt x="2819668" y="1680120"/>
                      <a:pt x="2651795" y="1337964"/>
                    </a:cubicBezTo>
                    <a:cubicBezTo>
                      <a:pt x="2520406" y="1048838"/>
                      <a:pt x="2377509" y="765238"/>
                      <a:pt x="2235593" y="481193"/>
                    </a:cubicBezTo>
                    <a:cubicBezTo>
                      <a:pt x="2208299" y="428519"/>
                      <a:pt x="2188050" y="370409"/>
                      <a:pt x="2152549" y="322815"/>
                    </a:cubicBezTo>
                    <a:cubicBezTo>
                      <a:pt x="2151657" y="306594"/>
                      <a:pt x="2137118" y="291265"/>
                      <a:pt x="2118921" y="294384"/>
                    </a:cubicBezTo>
                    <a:cubicBezTo>
                      <a:pt x="2058801" y="314972"/>
                      <a:pt x="1999930" y="341265"/>
                      <a:pt x="1941237" y="366042"/>
                    </a:cubicBezTo>
                    <a:cubicBezTo>
                      <a:pt x="1794504" y="428608"/>
                      <a:pt x="1650091" y="496433"/>
                      <a:pt x="1501308" y="554009"/>
                    </a:cubicBezTo>
                    <a:cubicBezTo>
                      <a:pt x="1388917" y="599285"/>
                      <a:pt x="1274385" y="639035"/>
                      <a:pt x="1164225" y="689748"/>
                    </a:cubicBezTo>
                    <a:cubicBezTo>
                      <a:pt x="985113" y="762832"/>
                      <a:pt x="828301" y="877983"/>
                      <a:pt x="652758" y="958286"/>
                    </a:cubicBezTo>
                    <a:cubicBezTo>
                      <a:pt x="599060" y="983598"/>
                      <a:pt x="546433" y="1011583"/>
                      <a:pt x="492913" y="1037341"/>
                    </a:cubicBezTo>
                    <a:cubicBezTo>
                      <a:pt x="476322" y="1046699"/>
                      <a:pt x="455004" y="1050888"/>
                      <a:pt x="442159" y="1065505"/>
                    </a:cubicBezTo>
                    <a:cubicBezTo>
                      <a:pt x="441981" y="1066396"/>
                      <a:pt x="441892" y="1067287"/>
                      <a:pt x="441892" y="1068179"/>
                    </a:cubicBezTo>
                    <a:cubicBezTo>
                      <a:pt x="441802" y="1068089"/>
                      <a:pt x="441802" y="1068089"/>
                      <a:pt x="441713" y="1068089"/>
                    </a:cubicBezTo>
                    <a:cubicBezTo>
                      <a:pt x="436272" y="1065950"/>
                      <a:pt x="429493" y="1068535"/>
                      <a:pt x="427263" y="1074417"/>
                    </a:cubicBezTo>
                    <a:cubicBezTo>
                      <a:pt x="423517" y="1095095"/>
                      <a:pt x="436807" y="1115059"/>
                      <a:pt x="442873" y="1134667"/>
                    </a:cubicBezTo>
                    <a:cubicBezTo>
                      <a:pt x="531537" y="1357037"/>
                      <a:pt x="663462" y="1558551"/>
                      <a:pt x="773176" y="1770672"/>
                    </a:cubicBezTo>
                    <a:cubicBezTo>
                      <a:pt x="944082" y="2081366"/>
                      <a:pt x="1113738" y="2392773"/>
                      <a:pt x="1280718" y="2705607"/>
                    </a:cubicBezTo>
                    <a:cubicBezTo>
                      <a:pt x="1414339" y="2959616"/>
                      <a:pt x="1536452" y="3222182"/>
                      <a:pt x="1656068" y="3483233"/>
                    </a:cubicBezTo>
                    <a:cubicBezTo>
                      <a:pt x="1694958" y="3562199"/>
                      <a:pt x="1733225" y="3641522"/>
                      <a:pt x="1775237" y="3718972"/>
                    </a:cubicBezTo>
                    <a:cubicBezTo>
                      <a:pt x="1784068" y="3736174"/>
                      <a:pt x="1794772" y="3756138"/>
                      <a:pt x="1804316" y="3774142"/>
                    </a:cubicBezTo>
                    <a:cubicBezTo>
                      <a:pt x="1810739" y="3786887"/>
                      <a:pt x="1817072" y="3801771"/>
                      <a:pt x="1832503" y="3805336"/>
                    </a:cubicBezTo>
                    <a:cubicBezTo>
                      <a:pt x="1846953" y="3809436"/>
                      <a:pt x="1860512" y="3801147"/>
                      <a:pt x="1866666" y="3789026"/>
                    </a:cubicBezTo>
                    <a:cubicBezTo>
                      <a:pt x="1871929" y="3789560"/>
                      <a:pt x="1877370" y="3789026"/>
                      <a:pt x="1882187" y="3788134"/>
                    </a:cubicBezTo>
                    <a:cubicBezTo>
                      <a:pt x="1965945" y="3769061"/>
                      <a:pt x="2045154" y="3734035"/>
                      <a:pt x="2124541" y="3701860"/>
                    </a:cubicBezTo>
                    <a:cubicBezTo>
                      <a:pt x="2236753" y="3662021"/>
                      <a:pt x="2347806" y="3618171"/>
                      <a:pt x="2458056" y="3573073"/>
                    </a:cubicBezTo>
                    <a:cubicBezTo>
                      <a:pt x="2741976" y="3480470"/>
                      <a:pt x="3011446" y="3344998"/>
                      <a:pt x="3288498" y="3234036"/>
                    </a:cubicBezTo>
                    <a:cubicBezTo>
                      <a:pt x="3350580" y="3210240"/>
                      <a:pt x="3416498" y="3188849"/>
                      <a:pt x="3469839" y="3148921"/>
                    </a:cubicBezTo>
                    <a:close/>
                    <a:moveTo>
                      <a:pt x="3709874" y="2929224"/>
                    </a:moveTo>
                    <a:cubicBezTo>
                      <a:pt x="3741807" y="3007299"/>
                      <a:pt x="3793364" y="3078333"/>
                      <a:pt x="3813077" y="3160953"/>
                    </a:cubicBezTo>
                    <a:cubicBezTo>
                      <a:pt x="3458868" y="3330917"/>
                      <a:pt x="3093330" y="3475925"/>
                      <a:pt x="2725206" y="3612645"/>
                    </a:cubicBezTo>
                    <a:cubicBezTo>
                      <a:pt x="2476609" y="3720666"/>
                      <a:pt x="2228904" y="3831361"/>
                      <a:pt x="1981376" y="3942056"/>
                    </a:cubicBezTo>
                    <a:cubicBezTo>
                      <a:pt x="1911266" y="3974854"/>
                      <a:pt x="1840442" y="4005959"/>
                      <a:pt x="1771491" y="4041164"/>
                    </a:cubicBezTo>
                    <a:cubicBezTo>
                      <a:pt x="1689071" y="4080379"/>
                      <a:pt x="1608435" y="4131627"/>
                      <a:pt x="1518612" y="4151057"/>
                    </a:cubicBezTo>
                    <a:cubicBezTo>
                      <a:pt x="1477759" y="4062109"/>
                      <a:pt x="1436460" y="3973428"/>
                      <a:pt x="1394715" y="3884836"/>
                    </a:cubicBezTo>
                    <a:cubicBezTo>
                      <a:pt x="1406846" y="3883054"/>
                      <a:pt x="1419601" y="3882608"/>
                      <a:pt x="1432714" y="3883945"/>
                    </a:cubicBezTo>
                    <a:cubicBezTo>
                      <a:pt x="1445023" y="3882965"/>
                      <a:pt x="1458046" y="3887599"/>
                      <a:pt x="1470623" y="3889917"/>
                    </a:cubicBezTo>
                    <a:cubicBezTo>
                      <a:pt x="1473745" y="3897849"/>
                      <a:pt x="1479275" y="3905424"/>
                      <a:pt x="1487838" y="3911842"/>
                    </a:cubicBezTo>
                    <a:cubicBezTo>
                      <a:pt x="1540555" y="3946690"/>
                      <a:pt x="1587206" y="3869863"/>
                      <a:pt x="1536630" y="3834837"/>
                    </a:cubicBezTo>
                    <a:cubicBezTo>
                      <a:pt x="1510138" y="3818259"/>
                      <a:pt x="1485252" y="3829667"/>
                      <a:pt x="1473834" y="3849453"/>
                    </a:cubicBezTo>
                    <a:cubicBezTo>
                      <a:pt x="1441901" y="3835817"/>
                      <a:pt x="1406400" y="3832341"/>
                      <a:pt x="1372237" y="3837510"/>
                    </a:cubicBezTo>
                    <a:cubicBezTo>
                      <a:pt x="1326032" y="3739917"/>
                      <a:pt x="1279291" y="3642502"/>
                      <a:pt x="1232284" y="3545265"/>
                    </a:cubicBezTo>
                    <a:cubicBezTo>
                      <a:pt x="1248161" y="3545711"/>
                      <a:pt x="1264752" y="3548028"/>
                      <a:pt x="1281967" y="3552039"/>
                    </a:cubicBezTo>
                    <a:cubicBezTo>
                      <a:pt x="1289638" y="3553910"/>
                      <a:pt x="1298558" y="3559080"/>
                      <a:pt x="1307389" y="3562021"/>
                    </a:cubicBezTo>
                    <a:cubicBezTo>
                      <a:pt x="1313276" y="3574855"/>
                      <a:pt x="1326210" y="3584035"/>
                      <a:pt x="1346101" y="3581272"/>
                    </a:cubicBezTo>
                    <a:cubicBezTo>
                      <a:pt x="1393644" y="3580203"/>
                      <a:pt x="1390968" y="3501415"/>
                      <a:pt x="1342712" y="3505158"/>
                    </a:cubicBezTo>
                    <a:cubicBezTo>
                      <a:pt x="1328529" y="3505158"/>
                      <a:pt x="1318271" y="3511130"/>
                      <a:pt x="1311849" y="3519597"/>
                    </a:cubicBezTo>
                    <a:cubicBezTo>
                      <a:pt x="1280897" y="3500078"/>
                      <a:pt x="1244236" y="3493305"/>
                      <a:pt x="1207665" y="3494463"/>
                    </a:cubicBezTo>
                    <a:cubicBezTo>
                      <a:pt x="1149418" y="3374232"/>
                      <a:pt x="1090636" y="3254268"/>
                      <a:pt x="1031853" y="3134304"/>
                    </a:cubicBezTo>
                    <a:cubicBezTo>
                      <a:pt x="1049069" y="3132254"/>
                      <a:pt x="1066552" y="3132789"/>
                      <a:pt x="1083500" y="3136176"/>
                    </a:cubicBezTo>
                    <a:cubicBezTo>
                      <a:pt x="1087692" y="3136710"/>
                      <a:pt x="1091974" y="3137958"/>
                      <a:pt x="1096344" y="3139028"/>
                    </a:cubicBezTo>
                    <a:cubicBezTo>
                      <a:pt x="1097771" y="3141434"/>
                      <a:pt x="1099377" y="3143662"/>
                      <a:pt x="1101161" y="3145801"/>
                    </a:cubicBezTo>
                    <a:cubicBezTo>
                      <a:pt x="1104907" y="3160418"/>
                      <a:pt x="1115611" y="3174233"/>
                      <a:pt x="1129972" y="3179937"/>
                    </a:cubicBezTo>
                    <a:cubicBezTo>
                      <a:pt x="1170201" y="3197495"/>
                      <a:pt x="1206594" y="3149099"/>
                      <a:pt x="1190449" y="3112379"/>
                    </a:cubicBezTo>
                    <a:cubicBezTo>
                      <a:pt x="1186703" y="3102753"/>
                      <a:pt x="1179924" y="3093662"/>
                      <a:pt x="1170379" y="3089117"/>
                    </a:cubicBezTo>
                    <a:cubicBezTo>
                      <a:pt x="1162352" y="3078867"/>
                      <a:pt x="1151380" y="3071292"/>
                      <a:pt x="1138268" y="3069687"/>
                    </a:cubicBezTo>
                    <a:cubicBezTo>
                      <a:pt x="1118376" y="3067014"/>
                      <a:pt x="1103034" y="3078600"/>
                      <a:pt x="1095631" y="3094375"/>
                    </a:cubicBezTo>
                    <a:cubicBezTo>
                      <a:pt x="1067533" y="3084393"/>
                      <a:pt x="1037562" y="3081809"/>
                      <a:pt x="1008037" y="3085374"/>
                    </a:cubicBezTo>
                    <a:cubicBezTo>
                      <a:pt x="956570" y="2980561"/>
                      <a:pt x="905013" y="2875749"/>
                      <a:pt x="853634" y="2770847"/>
                    </a:cubicBezTo>
                    <a:cubicBezTo>
                      <a:pt x="865141" y="2769421"/>
                      <a:pt x="876647" y="2768975"/>
                      <a:pt x="888065" y="2769332"/>
                    </a:cubicBezTo>
                    <a:cubicBezTo>
                      <a:pt x="896717" y="2769688"/>
                      <a:pt x="905280" y="2771025"/>
                      <a:pt x="913665" y="2773075"/>
                    </a:cubicBezTo>
                    <a:cubicBezTo>
                      <a:pt x="917144" y="2796426"/>
                      <a:pt x="934002" y="2816925"/>
                      <a:pt x="963438" y="2812915"/>
                    </a:cubicBezTo>
                    <a:cubicBezTo>
                      <a:pt x="1021328" y="2800348"/>
                      <a:pt x="1017849" y="2724145"/>
                      <a:pt x="958354" y="2714787"/>
                    </a:cubicBezTo>
                    <a:cubicBezTo>
                      <a:pt x="943279" y="2714341"/>
                      <a:pt x="932129" y="2720134"/>
                      <a:pt x="924636" y="2729225"/>
                    </a:cubicBezTo>
                    <a:cubicBezTo>
                      <a:pt x="894576" y="2717995"/>
                      <a:pt x="861394" y="2716391"/>
                      <a:pt x="829193" y="2720936"/>
                    </a:cubicBezTo>
                    <a:cubicBezTo>
                      <a:pt x="798509" y="2658191"/>
                      <a:pt x="767914" y="2595447"/>
                      <a:pt x="737319" y="2532612"/>
                    </a:cubicBezTo>
                    <a:cubicBezTo>
                      <a:pt x="695127" y="2447408"/>
                      <a:pt x="653026" y="2362114"/>
                      <a:pt x="611013" y="2276820"/>
                    </a:cubicBezTo>
                    <a:cubicBezTo>
                      <a:pt x="636345" y="2271205"/>
                      <a:pt x="662837" y="2272096"/>
                      <a:pt x="687456" y="2281544"/>
                    </a:cubicBezTo>
                    <a:cubicBezTo>
                      <a:pt x="689062" y="2282346"/>
                      <a:pt x="690667" y="2283059"/>
                      <a:pt x="692273" y="2283950"/>
                    </a:cubicBezTo>
                    <a:cubicBezTo>
                      <a:pt x="681480" y="2309797"/>
                      <a:pt x="690578" y="2344912"/>
                      <a:pt x="727328" y="2350617"/>
                    </a:cubicBezTo>
                    <a:cubicBezTo>
                      <a:pt x="779688" y="2357479"/>
                      <a:pt x="799579" y="2270670"/>
                      <a:pt x="746506" y="2257569"/>
                    </a:cubicBezTo>
                    <a:cubicBezTo>
                      <a:pt x="736159" y="2254806"/>
                      <a:pt x="726971" y="2255251"/>
                      <a:pt x="719033" y="2257925"/>
                    </a:cubicBezTo>
                    <a:cubicBezTo>
                      <a:pt x="685048" y="2228157"/>
                      <a:pt x="634561" y="2221918"/>
                      <a:pt x="588356" y="2230831"/>
                    </a:cubicBezTo>
                    <a:cubicBezTo>
                      <a:pt x="529217" y="2111134"/>
                      <a:pt x="470078" y="1991527"/>
                      <a:pt x="410404" y="1872098"/>
                    </a:cubicBezTo>
                    <a:cubicBezTo>
                      <a:pt x="424944" y="1869156"/>
                      <a:pt x="440018" y="1867909"/>
                      <a:pt x="454825" y="1868087"/>
                    </a:cubicBezTo>
                    <a:cubicBezTo>
                      <a:pt x="463389" y="1887160"/>
                      <a:pt x="481496" y="1901420"/>
                      <a:pt x="504331" y="1898568"/>
                    </a:cubicBezTo>
                    <a:cubicBezTo>
                      <a:pt x="537067" y="1894379"/>
                      <a:pt x="552052" y="1858907"/>
                      <a:pt x="548038" y="1829228"/>
                    </a:cubicBezTo>
                    <a:cubicBezTo>
                      <a:pt x="545898" y="1810690"/>
                      <a:pt x="529663" y="1799281"/>
                      <a:pt x="515124" y="1790012"/>
                    </a:cubicBezTo>
                    <a:cubicBezTo>
                      <a:pt x="491843" y="1777713"/>
                      <a:pt x="468205" y="1796162"/>
                      <a:pt x="457234" y="1816304"/>
                    </a:cubicBezTo>
                    <a:cubicBezTo>
                      <a:pt x="455807" y="1818622"/>
                      <a:pt x="454469" y="1821028"/>
                      <a:pt x="453487" y="1823524"/>
                    </a:cubicBezTo>
                    <a:cubicBezTo>
                      <a:pt x="429315" y="1819067"/>
                      <a:pt x="406658" y="1819157"/>
                      <a:pt x="385875" y="1822989"/>
                    </a:cubicBezTo>
                    <a:cubicBezTo>
                      <a:pt x="362505" y="1776287"/>
                      <a:pt x="339045" y="1729674"/>
                      <a:pt x="315497" y="1683150"/>
                    </a:cubicBezTo>
                    <a:cubicBezTo>
                      <a:pt x="287131" y="1628159"/>
                      <a:pt x="259301" y="1572990"/>
                      <a:pt x="231204" y="1517731"/>
                    </a:cubicBezTo>
                    <a:cubicBezTo>
                      <a:pt x="254663" y="1513543"/>
                      <a:pt x="278658" y="1513988"/>
                      <a:pt x="301671" y="1521118"/>
                    </a:cubicBezTo>
                    <a:cubicBezTo>
                      <a:pt x="308718" y="1540459"/>
                      <a:pt x="325130" y="1556145"/>
                      <a:pt x="347252" y="1554362"/>
                    </a:cubicBezTo>
                    <a:cubicBezTo>
                      <a:pt x="364289" y="1554273"/>
                      <a:pt x="377044" y="1542241"/>
                      <a:pt x="385250" y="1528427"/>
                    </a:cubicBezTo>
                    <a:cubicBezTo>
                      <a:pt x="414775" y="1484844"/>
                      <a:pt x="373298" y="1446609"/>
                      <a:pt x="327539" y="1457928"/>
                    </a:cubicBezTo>
                    <a:cubicBezTo>
                      <a:pt x="316835" y="1460869"/>
                      <a:pt x="309164" y="1466929"/>
                      <a:pt x="304347" y="1474683"/>
                    </a:cubicBezTo>
                    <a:cubicBezTo>
                      <a:pt x="279014" y="1465325"/>
                      <a:pt x="249400" y="1460869"/>
                      <a:pt x="237180" y="1463543"/>
                    </a:cubicBezTo>
                    <a:cubicBezTo>
                      <a:pt x="226655" y="1464434"/>
                      <a:pt x="216218" y="1465949"/>
                      <a:pt x="205960" y="1468088"/>
                    </a:cubicBezTo>
                    <a:cubicBezTo>
                      <a:pt x="163234" y="1384399"/>
                      <a:pt x="119794" y="1301155"/>
                      <a:pt x="73500" y="1219515"/>
                    </a:cubicBezTo>
                    <a:cubicBezTo>
                      <a:pt x="83847" y="1216128"/>
                      <a:pt x="94640" y="1214346"/>
                      <a:pt x="105790" y="1215059"/>
                    </a:cubicBezTo>
                    <a:cubicBezTo>
                      <a:pt x="108198" y="1215148"/>
                      <a:pt x="110874" y="1215504"/>
                      <a:pt x="113729" y="1216128"/>
                    </a:cubicBezTo>
                    <a:cubicBezTo>
                      <a:pt x="117118" y="1227002"/>
                      <a:pt x="125235" y="1236716"/>
                      <a:pt x="139418" y="1241975"/>
                    </a:cubicBezTo>
                    <a:cubicBezTo>
                      <a:pt x="185088" y="1260067"/>
                      <a:pt x="220143" y="1186360"/>
                      <a:pt x="168318" y="1171476"/>
                    </a:cubicBezTo>
                    <a:cubicBezTo>
                      <a:pt x="148516" y="1159087"/>
                      <a:pt x="131747" y="1163989"/>
                      <a:pt x="121757" y="1175843"/>
                    </a:cubicBezTo>
                    <a:cubicBezTo>
                      <a:pt x="109804" y="1170406"/>
                      <a:pt x="95354" y="1168267"/>
                      <a:pt x="84382" y="1168802"/>
                    </a:cubicBezTo>
                    <a:cubicBezTo>
                      <a:pt x="71984" y="1169693"/>
                      <a:pt x="59853" y="1172011"/>
                      <a:pt x="48078" y="1175576"/>
                    </a:cubicBezTo>
                    <a:cubicBezTo>
                      <a:pt x="32468" y="1148838"/>
                      <a:pt x="16502" y="1122278"/>
                      <a:pt x="0" y="1095986"/>
                    </a:cubicBezTo>
                    <a:cubicBezTo>
                      <a:pt x="35769" y="1084934"/>
                      <a:pt x="63153" y="1056503"/>
                      <a:pt x="94818" y="1036360"/>
                    </a:cubicBezTo>
                    <a:cubicBezTo>
                      <a:pt x="153779" y="997947"/>
                      <a:pt x="213721" y="947412"/>
                      <a:pt x="276071" y="911940"/>
                    </a:cubicBezTo>
                    <a:cubicBezTo>
                      <a:pt x="382842" y="866575"/>
                      <a:pt x="478552" y="811584"/>
                      <a:pt x="584788" y="762743"/>
                    </a:cubicBezTo>
                    <a:cubicBezTo>
                      <a:pt x="741243" y="696611"/>
                      <a:pt x="896717" y="628251"/>
                      <a:pt x="1053172" y="562030"/>
                    </a:cubicBezTo>
                    <a:cubicBezTo>
                      <a:pt x="1284465" y="462120"/>
                      <a:pt x="1511119" y="357396"/>
                      <a:pt x="1734384" y="240106"/>
                    </a:cubicBezTo>
                    <a:cubicBezTo>
                      <a:pt x="1893783" y="168627"/>
                      <a:pt x="2051308" y="92067"/>
                      <a:pt x="2199914" y="0"/>
                    </a:cubicBezTo>
                    <a:cubicBezTo>
                      <a:pt x="2278855" y="177985"/>
                      <a:pt x="2378579" y="345810"/>
                      <a:pt x="2471168" y="516754"/>
                    </a:cubicBezTo>
                    <a:cubicBezTo>
                      <a:pt x="2525936" y="627360"/>
                      <a:pt x="2579545" y="738679"/>
                      <a:pt x="2636810" y="848037"/>
                    </a:cubicBezTo>
                    <a:cubicBezTo>
                      <a:pt x="2750004" y="1060425"/>
                      <a:pt x="2866141" y="1264256"/>
                      <a:pt x="2970771" y="1482705"/>
                    </a:cubicBezTo>
                    <a:cubicBezTo>
                      <a:pt x="3065144" y="1670227"/>
                      <a:pt x="3163084" y="1852312"/>
                      <a:pt x="3256564" y="2040903"/>
                    </a:cubicBezTo>
                    <a:cubicBezTo>
                      <a:pt x="3402316" y="2339654"/>
                      <a:pt x="3571794" y="2626284"/>
                      <a:pt x="3709874" y="2929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1395335" y="1046564"/>
                <a:ext cx="2574370" cy="3027797"/>
              </a:xfrm>
              <a:custGeom>
                <a:avLst/>
                <a:gdLst/>
                <a:ahLst/>
                <a:cxnLst/>
                <a:rect l="l" t="t" r="r" b="b"/>
                <a:pathLst>
                  <a:path w="2574370" h="3027797" extrusionOk="0">
                    <a:moveTo>
                      <a:pt x="2099922" y="1927801"/>
                    </a:moveTo>
                    <a:cubicBezTo>
                      <a:pt x="2114996" y="1921028"/>
                      <a:pt x="2122132" y="1903114"/>
                      <a:pt x="2115442" y="1887873"/>
                    </a:cubicBezTo>
                    <a:cubicBezTo>
                      <a:pt x="2108396" y="1871652"/>
                      <a:pt x="2088058" y="1865146"/>
                      <a:pt x="2072627" y="1873613"/>
                    </a:cubicBezTo>
                    <a:cubicBezTo>
                      <a:pt x="2040783" y="1887962"/>
                      <a:pt x="2009742" y="1904005"/>
                      <a:pt x="1977630" y="1917819"/>
                    </a:cubicBezTo>
                    <a:cubicBezTo>
                      <a:pt x="1752581" y="2011491"/>
                      <a:pt x="1516114" y="2084218"/>
                      <a:pt x="1304624" y="2208549"/>
                    </a:cubicBezTo>
                    <a:cubicBezTo>
                      <a:pt x="1287141" y="2217194"/>
                      <a:pt x="1272155" y="2243130"/>
                      <a:pt x="1301323" y="2245626"/>
                    </a:cubicBezTo>
                    <a:cubicBezTo>
                      <a:pt x="1345923" y="2240278"/>
                      <a:pt x="1385706" y="2214521"/>
                      <a:pt x="1426916" y="2197854"/>
                    </a:cubicBezTo>
                    <a:cubicBezTo>
                      <a:pt x="1614322" y="2110332"/>
                      <a:pt x="1812434" y="2052667"/>
                      <a:pt x="2002962" y="1972365"/>
                    </a:cubicBezTo>
                    <a:cubicBezTo>
                      <a:pt x="2035609" y="1958372"/>
                      <a:pt x="2067364" y="1942151"/>
                      <a:pt x="2099922" y="1927801"/>
                    </a:cubicBezTo>
                    <a:close/>
                    <a:moveTo>
                      <a:pt x="2196613" y="2175573"/>
                    </a:moveTo>
                    <a:cubicBezTo>
                      <a:pt x="2211777" y="2169066"/>
                      <a:pt x="2218645" y="2150706"/>
                      <a:pt x="2212045" y="2135733"/>
                    </a:cubicBezTo>
                    <a:cubicBezTo>
                      <a:pt x="2189656" y="2095092"/>
                      <a:pt x="2143986" y="2137427"/>
                      <a:pt x="2112766" y="2144467"/>
                    </a:cubicBezTo>
                    <a:cubicBezTo>
                      <a:pt x="2046670" y="2171740"/>
                      <a:pt x="1980038" y="2197854"/>
                      <a:pt x="1913585" y="2224414"/>
                    </a:cubicBezTo>
                    <a:cubicBezTo>
                      <a:pt x="1748656" y="2299726"/>
                      <a:pt x="1591042" y="2390545"/>
                      <a:pt x="1428699" y="2471115"/>
                    </a:cubicBezTo>
                    <a:cubicBezTo>
                      <a:pt x="1419155" y="2475928"/>
                      <a:pt x="1408897" y="2480830"/>
                      <a:pt x="1401583" y="2488851"/>
                    </a:cubicBezTo>
                    <a:cubicBezTo>
                      <a:pt x="1391682" y="2503646"/>
                      <a:pt x="1409879" y="2509261"/>
                      <a:pt x="1421385" y="2505429"/>
                    </a:cubicBezTo>
                    <a:cubicBezTo>
                      <a:pt x="1484271" y="2490367"/>
                      <a:pt x="1542607" y="2460598"/>
                      <a:pt x="1601032" y="2433682"/>
                    </a:cubicBezTo>
                    <a:cubicBezTo>
                      <a:pt x="1700578" y="2386445"/>
                      <a:pt x="1800748" y="2340278"/>
                      <a:pt x="1899759" y="2291972"/>
                    </a:cubicBezTo>
                    <a:cubicBezTo>
                      <a:pt x="1998057" y="2251597"/>
                      <a:pt x="2098494" y="2216660"/>
                      <a:pt x="2196613" y="2175573"/>
                    </a:cubicBezTo>
                    <a:close/>
                    <a:moveTo>
                      <a:pt x="2555639" y="2396338"/>
                    </a:moveTo>
                    <a:cubicBezTo>
                      <a:pt x="2560545" y="2408281"/>
                      <a:pt x="2564470" y="2427711"/>
                      <a:pt x="2574371" y="2440189"/>
                    </a:cubicBezTo>
                    <a:cubicBezTo>
                      <a:pt x="2439770" y="2496249"/>
                      <a:pt x="2308023" y="2559707"/>
                      <a:pt x="2174225" y="2617728"/>
                    </a:cubicBezTo>
                    <a:cubicBezTo>
                      <a:pt x="1969780" y="2708102"/>
                      <a:pt x="1762571" y="2793040"/>
                      <a:pt x="1563568" y="2894911"/>
                    </a:cubicBezTo>
                    <a:cubicBezTo>
                      <a:pt x="1483378" y="2939474"/>
                      <a:pt x="1399710" y="2979135"/>
                      <a:pt x="1321928" y="3027798"/>
                    </a:cubicBezTo>
                    <a:cubicBezTo>
                      <a:pt x="1319252" y="3019420"/>
                      <a:pt x="1314525" y="3011399"/>
                      <a:pt x="1311046" y="3003288"/>
                    </a:cubicBezTo>
                    <a:cubicBezTo>
                      <a:pt x="1295169" y="2970223"/>
                      <a:pt x="1278667" y="2937602"/>
                      <a:pt x="1263503" y="2904180"/>
                    </a:cubicBezTo>
                    <a:cubicBezTo>
                      <a:pt x="1205881" y="2775571"/>
                      <a:pt x="1150310" y="2645892"/>
                      <a:pt x="1090279" y="2518352"/>
                    </a:cubicBezTo>
                    <a:cubicBezTo>
                      <a:pt x="1019633" y="2354717"/>
                      <a:pt x="932307" y="2199369"/>
                      <a:pt x="848817" y="2042061"/>
                    </a:cubicBezTo>
                    <a:cubicBezTo>
                      <a:pt x="739102" y="1821028"/>
                      <a:pt x="615562" y="1607838"/>
                      <a:pt x="484350" y="1398926"/>
                    </a:cubicBezTo>
                    <a:cubicBezTo>
                      <a:pt x="327538" y="1156681"/>
                      <a:pt x="193027" y="901156"/>
                      <a:pt x="30149" y="662832"/>
                    </a:cubicBezTo>
                    <a:cubicBezTo>
                      <a:pt x="18286" y="644116"/>
                      <a:pt x="8206" y="629855"/>
                      <a:pt x="0" y="619517"/>
                    </a:cubicBezTo>
                    <a:cubicBezTo>
                      <a:pt x="27027" y="613456"/>
                      <a:pt x="53698" y="603474"/>
                      <a:pt x="80457" y="596611"/>
                    </a:cubicBezTo>
                    <a:cubicBezTo>
                      <a:pt x="185801" y="563011"/>
                      <a:pt x="286150" y="516041"/>
                      <a:pt x="385696" y="468537"/>
                    </a:cubicBezTo>
                    <a:cubicBezTo>
                      <a:pt x="486134" y="420587"/>
                      <a:pt x="588535" y="377004"/>
                      <a:pt x="689508" y="330124"/>
                    </a:cubicBezTo>
                    <a:cubicBezTo>
                      <a:pt x="772284" y="291086"/>
                      <a:pt x="852385" y="246167"/>
                      <a:pt x="936767" y="210695"/>
                    </a:cubicBezTo>
                    <a:cubicBezTo>
                      <a:pt x="1116414" y="143048"/>
                      <a:pt x="1297131" y="76114"/>
                      <a:pt x="1474637" y="2228"/>
                    </a:cubicBezTo>
                    <a:cubicBezTo>
                      <a:pt x="1476153" y="1515"/>
                      <a:pt x="1477491" y="802"/>
                      <a:pt x="1478740" y="0"/>
                    </a:cubicBezTo>
                    <a:cubicBezTo>
                      <a:pt x="1515758" y="148128"/>
                      <a:pt x="1579981" y="289304"/>
                      <a:pt x="1647683" y="425756"/>
                    </a:cubicBezTo>
                    <a:cubicBezTo>
                      <a:pt x="1718775" y="585025"/>
                      <a:pt x="1800927" y="739302"/>
                      <a:pt x="1870413" y="899373"/>
                    </a:cubicBezTo>
                    <a:cubicBezTo>
                      <a:pt x="2005460" y="1212920"/>
                      <a:pt x="2157901" y="1518534"/>
                      <a:pt x="2296249" y="1830565"/>
                    </a:cubicBezTo>
                    <a:cubicBezTo>
                      <a:pt x="2353871" y="1959085"/>
                      <a:pt x="2410958" y="2087872"/>
                      <a:pt x="2470543" y="2215412"/>
                    </a:cubicBezTo>
                    <a:cubicBezTo>
                      <a:pt x="2502922" y="2273612"/>
                      <a:pt x="2534410" y="2331989"/>
                      <a:pt x="2555639" y="2396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1243340" y="848348"/>
                <a:ext cx="2961048" cy="3402039"/>
              </a:xfrm>
              <a:custGeom>
                <a:avLst/>
                <a:gdLst/>
                <a:ahLst/>
                <a:cxnLst/>
                <a:rect l="l" t="t" r="r" b="b"/>
                <a:pathLst>
                  <a:path w="2961048" h="3402039" extrusionOk="0">
                    <a:moveTo>
                      <a:pt x="2786575" y="2678869"/>
                    </a:moveTo>
                    <a:cubicBezTo>
                      <a:pt x="2821898" y="2667639"/>
                      <a:pt x="2810124" y="2619689"/>
                      <a:pt x="2778904" y="2619422"/>
                    </a:cubicBezTo>
                    <a:cubicBezTo>
                      <a:pt x="2778993" y="2616302"/>
                      <a:pt x="2778547" y="2613272"/>
                      <a:pt x="2777655" y="2610242"/>
                    </a:cubicBezTo>
                    <a:cubicBezTo>
                      <a:pt x="2753215" y="2535108"/>
                      <a:pt x="2720925" y="2461668"/>
                      <a:pt x="2680339" y="2393308"/>
                    </a:cubicBezTo>
                    <a:cubicBezTo>
                      <a:pt x="2631637" y="2291348"/>
                      <a:pt x="2587305" y="2187337"/>
                      <a:pt x="2539583" y="2084931"/>
                    </a:cubicBezTo>
                    <a:cubicBezTo>
                      <a:pt x="2426657" y="1825574"/>
                      <a:pt x="2302938" y="1571118"/>
                      <a:pt x="2184036" y="1314613"/>
                    </a:cubicBezTo>
                    <a:cubicBezTo>
                      <a:pt x="2112588" y="1156859"/>
                      <a:pt x="2046046" y="996610"/>
                      <a:pt x="1966212" y="842867"/>
                    </a:cubicBezTo>
                    <a:cubicBezTo>
                      <a:pt x="1882811" y="670497"/>
                      <a:pt x="1792096" y="501692"/>
                      <a:pt x="1714761" y="326470"/>
                    </a:cubicBezTo>
                    <a:cubicBezTo>
                      <a:pt x="1709676" y="318894"/>
                      <a:pt x="1667664" y="209090"/>
                      <a:pt x="1643937" y="180124"/>
                    </a:cubicBezTo>
                    <a:cubicBezTo>
                      <a:pt x="1648575" y="159090"/>
                      <a:pt x="1628327" y="134224"/>
                      <a:pt x="1602102" y="145008"/>
                    </a:cubicBezTo>
                    <a:cubicBezTo>
                      <a:pt x="1494439" y="190730"/>
                      <a:pt x="1384814" y="231728"/>
                      <a:pt x="1276348" y="275311"/>
                    </a:cubicBezTo>
                    <a:cubicBezTo>
                      <a:pt x="1209627" y="302138"/>
                      <a:pt x="1141479" y="324509"/>
                      <a:pt x="1074669" y="351336"/>
                    </a:cubicBezTo>
                    <a:cubicBezTo>
                      <a:pt x="989127" y="386808"/>
                      <a:pt x="908402" y="432708"/>
                      <a:pt x="825090" y="472904"/>
                    </a:cubicBezTo>
                    <a:cubicBezTo>
                      <a:pt x="690400" y="536273"/>
                      <a:pt x="554104" y="596344"/>
                      <a:pt x="422357" y="665862"/>
                    </a:cubicBezTo>
                    <a:cubicBezTo>
                      <a:pt x="332534" y="714615"/>
                      <a:pt x="232988" y="743848"/>
                      <a:pt x="143075" y="791174"/>
                    </a:cubicBezTo>
                    <a:cubicBezTo>
                      <a:pt x="140667" y="792778"/>
                      <a:pt x="137366" y="795452"/>
                      <a:pt x="134334" y="798572"/>
                    </a:cubicBezTo>
                    <a:cubicBezTo>
                      <a:pt x="111231" y="780122"/>
                      <a:pt x="121667" y="827538"/>
                      <a:pt x="155385" y="886717"/>
                    </a:cubicBezTo>
                    <a:cubicBezTo>
                      <a:pt x="260639" y="1076022"/>
                      <a:pt x="366340" y="1265058"/>
                      <a:pt x="475966" y="1451867"/>
                    </a:cubicBezTo>
                    <a:cubicBezTo>
                      <a:pt x="595671" y="1650351"/>
                      <a:pt x="722958" y="1844468"/>
                      <a:pt x="833297" y="2048389"/>
                    </a:cubicBezTo>
                    <a:cubicBezTo>
                      <a:pt x="933110" y="2248478"/>
                      <a:pt x="1043806" y="2438673"/>
                      <a:pt x="1140944" y="2640812"/>
                    </a:cubicBezTo>
                    <a:cubicBezTo>
                      <a:pt x="1189557" y="2747853"/>
                      <a:pt x="1239865" y="2854180"/>
                      <a:pt x="1286873" y="2961934"/>
                    </a:cubicBezTo>
                    <a:cubicBezTo>
                      <a:pt x="1324604" y="3047852"/>
                      <a:pt x="1361711" y="3134126"/>
                      <a:pt x="1403813" y="3217994"/>
                    </a:cubicBezTo>
                    <a:cubicBezTo>
                      <a:pt x="1412287" y="3233145"/>
                      <a:pt x="1415676" y="3252485"/>
                      <a:pt x="1430573" y="3262913"/>
                    </a:cubicBezTo>
                    <a:cubicBezTo>
                      <a:pt x="1439493" y="3269687"/>
                      <a:pt x="1450999" y="3269598"/>
                      <a:pt x="1460098" y="3264963"/>
                    </a:cubicBezTo>
                    <a:cubicBezTo>
                      <a:pt x="1467323" y="3267459"/>
                      <a:pt x="1477402" y="3266657"/>
                      <a:pt x="1486947" y="3261487"/>
                    </a:cubicBezTo>
                    <a:lnTo>
                      <a:pt x="1484449" y="3262378"/>
                    </a:lnTo>
                    <a:cubicBezTo>
                      <a:pt x="1593182" y="3218528"/>
                      <a:pt x="1694066" y="3157655"/>
                      <a:pt x="1800392" y="3108547"/>
                    </a:cubicBezTo>
                    <a:cubicBezTo>
                      <a:pt x="2127306" y="2961577"/>
                      <a:pt x="2458323" y="2823431"/>
                      <a:pt x="2786575" y="2678869"/>
                    </a:cubicBezTo>
                    <a:close/>
                    <a:moveTo>
                      <a:pt x="2911632" y="2659083"/>
                    </a:moveTo>
                    <a:cubicBezTo>
                      <a:pt x="2927064" y="2693396"/>
                      <a:pt x="2943744" y="2727086"/>
                      <a:pt x="2961048" y="2760419"/>
                    </a:cubicBezTo>
                    <a:cubicBezTo>
                      <a:pt x="2891562" y="2800972"/>
                      <a:pt x="2819579" y="2820223"/>
                      <a:pt x="2744473" y="2852130"/>
                    </a:cubicBezTo>
                    <a:cubicBezTo>
                      <a:pt x="2562062" y="2932522"/>
                      <a:pt x="2379204" y="3011577"/>
                      <a:pt x="2195275" y="3088315"/>
                    </a:cubicBezTo>
                    <a:cubicBezTo>
                      <a:pt x="2118029" y="3123252"/>
                      <a:pt x="2036680" y="3147138"/>
                      <a:pt x="1957560" y="3177352"/>
                    </a:cubicBezTo>
                    <a:cubicBezTo>
                      <a:pt x="1865328" y="3215854"/>
                      <a:pt x="1773721" y="3255516"/>
                      <a:pt x="1679438" y="3289027"/>
                    </a:cubicBezTo>
                    <a:cubicBezTo>
                      <a:pt x="1588544" y="3327619"/>
                      <a:pt x="1498364" y="3367280"/>
                      <a:pt x="1405865" y="3402039"/>
                    </a:cubicBezTo>
                    <a:cubicBezTo>
                      <a:pt x="1385884" y="3363180"/>
                      <a:pt x="1365012" y="3324678"/>
                      <a:pt x="1344585" y="3286086"/>
                    </a:cubicBezTo>
                    <a:cubicBezTo>
                      <a:pt x="1277953" y="3155516"/>
                      <a:pt x="1212838" y="3019509"/>
                      <a:pt x="1153075" y="2885107"/>
                    </a:cubicBezTo>
                    <a:cubicBezTo>
                      <a:pt x="911167" y="2357034"/>
                      <a:pt x="621895" y="1852222"/>
                      <a:pt x="341900" y="1343757"/>
                    </a:cubicBezTo>
                    <a:cubicBezTo>
                      <a:pt x="241016" y="1151601"/>
                      <a:pt x="117653" y="972100"/>
                      <a:pt x="23281" y="776468"/>
                    </a:cubicBezTo>
                    <a:cubicBezTo>
                      <a:pt x="14985" y="762654"/>
                      <a:pt x="9455" y="745096"/>
                      <a:pt x="0" y="731370"/>
                    </a:cubicBezTo>
                    <a:cubicBezTo>
                      <a:pt x="43529" y="736005"/>
                      <a:pt x="172868" y="668893"/>
                      <a:pt x="196595" y="660604"/>
                    </a:cubicBezTo>
                    <a:cubicBezTo>
                      <a:pt x="370711" y="590996"/>
                      <a:pt x="522884" y="478608"/>
                      <a:pt x="695663" y="406327"/>
                    </a:cubicBezTo>
                    <a:cubicBezTo>
                      <a:pt x="879323" y="322637"/>
                      <a:pt x="1072082" y="261497"/>
                      <a:pt x="1256724" y="179857"/>
                    </a:cubicBezTo>
                    <a:cubicBezTo>
                      <a:pt x="1366260" y="132620"/>
                      <a:pt x="1475172" y="83600"/>
                      <a:pt x="1585333" y="37968"/>
                    </a:cubicBezTo>
                    <a:cubicBezTo>
                      <a:pt x="1614858" y="23529"/>
                      <a:pt x="1649199" y="16934"/>
                      <a:pt x="1677297" y="0"/>
                    </a:cubicBezTo>
                    <a:cubicBezTo>
                      <a:pt x="1681579" y="15864"/>
                      <a:pt x="1689071" y="33868"/>
                      <a:pt x="1693264" y="45098"/>
                    </a:cubicBezTo>
                    <a:cubicBezTo>
                      <a:pt x="1718953" y="111051"/>
                      <a:pt x="1747051" y="175935"/>
                      <a:pt x="1777378" y="239928"/>
                    </a:cubicBezTo>
                    <a:cubicBezTo>
                      <a:pt x="1917867" y="525310"/>
                      <a:pt x="2052646" y="813456"/>
                      <a:pt x="2185196" y="1102581"/>
                    </a:cubicBezTo>
                    <a:cubicBezTo>
                      <a:pt x="2381166" y="1500441"/>
                      <a:pt x="2543776" y="1913363"/>
                      <a:pt x="2730648" y="2315412"/>
                    </a:cubicBezTo>
                    <a:cubicBezTo>
                      <a:pt x="2770073" y="2399458"/>
                      <a:pt x="2806645" y="2485108"/>
                      <a:pt x="2847855" y="2568352"/>
                    </a:cubicBezTo>
                    <a:cubicBezTo>
                      <a:pt x="2859807" y="2592594"/>
                      <a:pt x="2871582" y="2616748"/>
                      <a:pt x="2883445" y="2640990"/>
                    </a:cubicBezTo>
                    <a:cubicBezTo>
                      <a:pt x="2887102" y="2648298"/>
                      <a:pt x="2892633" y="2654003"/>
                      <a:pt x="2900304" y="2657033"/>
                    </a:cubicBezTo>
                    <a:cubicBezTo>
                      <a:pt x="2904050" y="2658459"/>
                      <a:pt x="2907886" y="2659172"/>
                      <a:pt x="2911632" y="2659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13020" y="2385152"/>
                <a:ext cx="212204" cy="384045"/>
              </a:xfrm>
              <a:custGeom>
                <a:avLst/>
                <a:gdLst/>
                <a:ahLst/>
                <a:cxnLst/>
                <a:rect l="l" t="t" r="r" b="b"/>
                <a:pathLst>
                  <a:path w="212204" h="384045" extrusionOk="0">
                    <a:moveTo>
                      <a:pt x="212204" y="359446"/>
                    </a:moveTo>
                    <a:cubicBezTo>
                      <a:pt x="198111" y="366487"/>
                      <a:pt x="185177" y="374865"/>
                      <a:pt x="173492" y="384045"/>
                    </a:cubicBezTo>
                    <a:cubicBezTo>
                      <a:pt x="163858" y="364259"/>
                      <a:pt x="154225" y="344473"/>
                      <a:pt x="144770" y="324598"/>
                    </a:cubicBezTo>
                    <a:cubicBezTo>
                      <a:pt x="133888" y="301247"/>
                      <a:pt x="122827" y="278074"/>
                      <a:pt x="111766" y="254990"/>
                    </a:cubicBezTo>
                    <a:cubicBezTo>
                      <a:pt x="112837" y="243760"/>
                      <a:pt x="108288" y="231996"/>
                      <a:pt x="97762" y="226024"/>
                    </a:cubicBezTo>
                    <a:cubicBezTo>
                      <a:pt x="65918" y="160695"/>
                      <a:pt x="33271" y="96167"/>
                      <a:pt x="0" y="31818"/>
                    </a:cubicBezTo>
                    <a:cubicBezTo>
                      <a:pt x="10882" y="18449"/>
                      <a:pt x="23995" y="7932"/>
                      <a:pt x="38712" y="0"/>
                    </a:cubicBezTo>
                    <a:cubicBezTo>
                      <a:pt x="96602" y="119786"/>
                      <a:pt x="154403" y="239571"/>
                      <a:pt x="212204" y="3594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925435" y="2026597"/>
                <a:ext cx="201946" cy="337699"/>
              </a:xfrm>
              <a:custGeom>
                <a:avLst/>
                <a:gdLst/>
                <a:ahLst/>
                <a:cxnLst/>
                <a:rect l="l" t="t" r="r" b="b"/>
                <a:pathLst>
                  <a:path w="201946" h="337699" extrusionOk="0">
                    <a:moveTo>
                      <a:pt x="201946" y="308377"/>
                    </a:moveTo>
                    <a:cubicBezTo>
                      <a:pt x="186515" y="316131"/>
                      <a:pt x="172422" y="326113"/>
                      <a:pt x="160112" y="337700"/>
                    </a:cubicBezTo>
                    <a:cubicBezTo>
                      <a:pt x="130052" y="280213"/>
                      <a:pt x="99546" y="222638"/>
                      <a:pt x="68683" y="164616"/>
                    </a:cubicBezTo>
                    <a:cubicBezTo>
                      <a:pt x="45581" y="120410"/>
                      <a:pt x="23192" y="74866"/>
                      <a:pt x="0" y="29679"/>
                    </a:cubicBezTo>
                    <a:cubicBezTo>
                      <a:pt x="3479" y="27005"/>
                      <a:pt x="7047" y="24510"/>
                      <a:pt x="10615" y="22282"/>
                    </a:cubicBezTo>
                    <a:cubicBezTo>
                      <a:pt x="23727" y="13636"/>
                      <a:pt x="37820" y="6061"/>
                      <a:pt x="52538" y="0"/>
                    </a:cubicBezTo>
                    <a:cubicBezTo>
                      <a:pt x="102311" y="102763"/>
                      <a:pt x="152173" y="205525"/>
                      <a:pt x="201946" y="308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764163" y="1729272"/>
                <a:ext cx="189280" cy="275845"/>
              </a:xfrm>
              <a:custGeom>
                <a:avLst/>
                <a:gdLst/>
                <a:ahLst/>
                <a:cxnLst/>
                <a:rect l="l" t="t" r="r" b="b"/>
                <a:pathLst>
                  <a:path w="189280" h="275845" extrusionOk="0">
                    <a:moveTo>
                      <a:pt x="189280" y="247058"/>
                    </a:moveTo>
                    <a:cubicBezTo>
                      <a:pt x="169835" y="254366"/>
                      <a:pt x="151281" y="264081"/>
                      <a:pt x="134334" y="275846"/>
                    </a:cubicBezTo>
                    <a:cubicBezTo>
                      <a:pt x="105879" y="223440"/>
                      <a:pt x="75106" y="172370"/>
                      <a:pt x="38980" y="125401"/>
                    </a:cubicBezTo>
                    <a:cubicBezTo>
                      <a:pt x="25689" y="109090"/>
                      <a:pt x="14093" y="90196"/>
                      <a:pt x="0" y="74064"/>
                    </a:cubicBezTo>
                    <a:cubicBezTo>
                      <a:pt x="13647" y="47861"/>
                      <a:pt x="34698" y="24688"/>
                      <a:pt x="57623" y="7397"/>
                    </a:cubicBezTo>
                    <a:cubicBezTo>
                      <a:pt x="61280" y="4813"/>
                      <a:pt x="65026" y="2317"/>
                      <a:pt x="68951" y="0"/>
                    </a:cubicBezTo>
                    <a:cubicBezTo>
                      <a:pt x="109090" y="82264"/>
                      <a:pt x="149230" y="164616"/>
                      <a:pt x="189280" y="247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770764" y="1611803"/>
                <a:ext cx="38979" cy="94919"/>
              </a:xfrm>
              <a:custGeom>
                <a:avLst/>
                <a:gdLst/>
                <a:ahLst/>
                <a:cxnLst/>
                <a:rect l="l" t="t" r="r" b="b"/>
                <a:pathLst>
                  <a:path w="38979" h="94919" extrusionOk="0">
                    <a:moveTo>
                      <a:pt x="6779" y="0"/>
                    </a:moveTo>
                    <a:cubicBezTo>
                      <a:pt x="16680" y="23797"/>
                      <a:pt x="27562" y="47504"/>
                      <a:pt x="38980" y="70321"/>
                    </a:cubicBezTo>
                    <a:cubicBezTo>
                      <a:pt x="25154" y="76916"/>
                      <a:pt x="12131" y="85205"/>
                      <a:pt x="0" y="94919"/>
                    </a:cubicBezTo>
                    <a:cubicBezTo>
                      <a:pt x="535" y="88502"/>
                      <a:pt x="714" y="82709"/>
                      <a:pt x="714" y="78253"/>
                    </a:cubicBezTo>
                    <a:cubicBezTo>
                      <a:pt x="1249" y="52941"/>
                      <a:pt x="5709" y="26203"/>
                      <a:pt x="67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2091354" y="3722314"/>
                <a:ext cx="2515817" cy="1110424"/>
              </a:xfrm>
              <a:custGeom>
                <a:avLst/>
                <a:gdLst/>
                <a:ahLst/>
                <a:cxnLst/>
                <a:rect l="l" t="t" r="r" b="b"/>
                <a:pathLst>
                  <a:path w="2515817" h="1110424" extrusionOk="0">
                    <a:moveTo>
                      <a:pt x="2512913" y="0"/>
                    </a:moveTo>
                    <a:cubicBezTo>
                      <a:pt x="2514786" y="32798"/>
                      <a:pt x="2517373" y="65686"/>
                      <a:pt x="2514608" y="98395"/>
                    </a:cubicBezTo>
                    <a:cubicBezTo>
                      <a:pt x="2303652" y="182442"/>
                      <a:pt x="2098049" y="279144"/>
                      <a:pt x="1887628" y="364526"/>
                    </a:cubicBezTo>
                    <a:cubicBezTo>
                      <a:pt x="1568207" y="497325"/>
                      <a:pt x="1250213" y="633421"/>
                      <a:pt x="931059" y="767021"/>
                    </a:cubicBezTo>
                    <a:cubicBezTo>
                      <a:pt x="689062" y="853295"/>
                      <a:pt x="460177" y="971387"/>
                      <a:pt x="232631" y="1089658"/>
                    </a:cubicBezTo>
                    <a:cubicBezTo>
                      <a:pt x="218805" y="1096699"/>
                      <a:pt x="204801" y="1103383"/>
                      <a:pt x="190975" y="1110424"/>
                    </a:cubicBezTo>
                    <a:cubicBezTo>
                      <a:pt x="178309" y="1085291"/>
                      <a:pt x="166713" y="1059622"/>
                      <a:pt x="154493" y="1034221"/>
                    </a:cubicBezTo>
                    <a:cubicBezTo>
                      <a:pt x="106593" y="937163"/>
                      <a:pt x="61993" y="838500"/>
                      <a:pt x="14807" y="741174"/>
                    </a:cubicBezTo>
                    <a:cubicBezTo>
                      <a:pt x="9812" y="730568"/>
                      <a:pt x="4906" y="719962"/>
                      <a:pt x="0" y="709356"/>
                    </a:cubicBezTo>
                    <a:cubicBezTo>
                      <a:pt x="9990" y="697681"/>
                      <a:pt x="22032" y="687431"/>
                      <a:pt x="35680" y="679231"/>
                    </a:cubicBezTo>
                    <a:cubicBezTo>
                      <a:pt x="78852" y="775221"/>
                      <a:pt x="118902" y="872814"/>
                      <a:pt x="168319" y="965416"/>
                    </a:cubicBezTo>
                    <a:cubicBezTo>
                      <a:pt x="217378" y="1017733"/>
                      <a:pt x="305596" y="956681"/>
                      <a:pt x="359472" y="936806"/>
                    </a:cubicBezTo>
                    <a:cubicBezTo>
                      <a:pt x="602450" y="814258"/>
                      <a:pt x="851136" y="703919"/>
                      <a:pt x="1100537" y="595096"/>
                    </a:cubicBezTo>
                    <a:cubicBezTo>
                      <a:pt x="1314436" y="496612"/>
                      <a:pt x="1531189" y="405257"/>
                      <a:pt x="1753473" y="327094"/>
                    </a:cubicBezTo>
                    <a:cubicBezTo>
                      <a:pt x="1961842" y="247058"/>
                      <a:pt x="2165929" y="156328"/>
                      <a:pt x="2370819" y="67914"/>
                    </a:cubicBezTo>
                    <a:cubicBezTo>
                      <a:pt x="2418273" y="48128"/>
                      <a:pt x="2463854" y="24332"/>
                      <a:pt x="2509880" y="1515"/>
                    </a:cubicBezTo>
                    <a:cubicBezTo>
                      <a:pt x="2510861" y="980"/>
                      <a:pt x="2511932" y="535"/>
                      <a:pt x="2512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1924374" y="4050298"/>
                <a:ext cx="179735" cy="325132"/>
              </a:xfrm>
              <a:custGeom>
                <a:avLst/>
                <a:gdLst/>
                <a:ahLst/>
                <a:cxnLst/>
                <a:rect l="l" t="t" r="r" b="b"/>
                <a:pathLst>
                  <a:path w="179735" h="325132" extrusionOk="0">
                    <a:moveTo>
                      <a:pt x="158150" y="256060"/>
                    </a:moveTo>
                    <a:cubicBezTo>
                      <a:pt x="165464" y="270944"/>
                      <a:pt x="172689" y="285917"/>
                      <a:pt x="179736" y="300980"/>
                    </a:cubicBezTo>
                    <a:cubicBezTo>
                      <a:pt x="165910" y="307486"/>
                      <a:pt x="152887" y="315596"/>
                      <a:pt x="141113" y="325133"/>
                    </a:cubicBezTo>
                    <a:cubicBezTo>
                      <a:pt x="93927" y="222192"/>
                      <a:pt x="47721" y="118805"/>
                      <a:pt x="0" y="16043"/>
                    </a:cubicBezTo>
                    <a:cubicBezTo>
                      <a:pt x="9723" y="9358"/>
                      <a:pt x="20783" y="4011"/>
                      <a:pt x="33004" y="0"/>
                    </a:cubicBezTo>
                    <a:cubicBezTo>
                      <a:pt x="74481" y="85472"/>
                      <a:pt x="116226" y="170855"/>
                      <a:pt x="158150" y="2560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1730723" y="3647269"/>
                <a:ext cx="202124" cy="365061"/>
              </a:xfrm>
              <a:custGeom>
                <a:avLst/>
                <a:gdLst/>
                <a:ahLst/>
                <a:cxnLst/>
                <a:rect l="l" t="t" r="r" b="b"/>
                <a:pathLst>
                  <a:path w="202124" h="365061" extrusionOk="0">
                    <a:moveTo>
                      <a:pt x="202125" y="352940"/>
                    </a:moveTo>
                    <a:cubicBezTo>
                      <a:pt x="198646" y="353742"/>
                      <a:pt x="195256" y="354723"/>
                      <a:pt x="191867" y="355703"/>
                    </a:cubicBezTo>
                    <a:cubicBezTo>
                      <a:pt x="183571" y="358110"/>
                      <a:pt x="175722" y="361229"/>
                      <a:pt x="168318" y="365061"/>
                    </a:cubicBezTo>
                    <a:cubicBezTo>
                      <a:pt x="143967" y="313457"/>
                      <a:pt x="119170" y="262210"/>
                      <a:pt x="93391" y="211319"/>
                    </a:cubicBezTo>
                    <a:cubicBezTo>
                      <a:pt x="63153" y="145989"/>
                      <a:pt x="31755" y="81283"/>
                      <a:pt x="0" y="16756"/>
                    </a:cubicBezTo>
                    <a:cubicBezTo>
                      <a:pt x="9634" y="10339"/>
                      <a:pt x="19802" y="4724"/>
                      <a:pt x="30506" y="0"/>
                    </a:cubicBezTo>
                    <a:cubicBezTo>
                      <a:pt x="87593" y="117647"/>
                      <a:pt x="144770" y="235383"/>
                      <a:pt x="202125" y="3529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1552057" y="3281941"/>
                <a:ext cx="184998" cy="330480"/>
              </a:xfrm>
              <a:custGeom>
                <a:avLst/>
                <a:gdLst/>
                <a:ahLst/>
                <a:cxnLst/>
                <a:rect l="l" t="t" r="r" b="b"/>
                <a:pathLst>
                  <a:path w="184998" h="330480" extrusionOk="0">
                    <a:moveTo>
                      <a:pt x="184999" y="315240"/>
                    </a:moveTo>
                    <a:cubicBezTo>
                      <a:pt x="174116" y="319518"/>
                      <a:pt x="163502" y="324687"/>
                      <a:pt x="153244" y="330480"/>
                    </a:cubicBezTo>
                    <a:cubicBezTo>
                      <a:pt x="101598" y="226203"/>
                      <a:pt x="49505" y="122014"/>
                      <a:pt x="0" y="16667"/>
                    </a:cubicBezTo>
                    <a:cubicBezTo>
                      <a:pt x="10258" y="10071"/>
                      <a:pt x="21140" y="4546"/>
                      <a:pt x="32468" y="0"/>
                    </a:cubicBezTo>
                    <a:cubicBezTo>
                      <a:pt x="83223" y="105080"/>
                      <a:pt x="134066" y="210160"/>
                      <a:pt x="184999" y="3152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1312647" y="2793350"/>
                <a:ext cx="247616" cy="453741"/>
              </a:xfrm>
              <a:custGeom>
                <a:avLst/>
                <a:gdLst/>
                <a:ahLst/>
                <a:cxnLst/>
                <a:rect l="l" t="t" r="r" b="b"/>
                <a:pathLst>
                  <a:path w="247616" h="453741" extrusionOk="0">
                    <a:moveTo>
                      <a:pt x="36126" y="0"/>
                    </a:moveTo>
                    <a:cubicBezTo>
                      <a:pt x="106593" y="146167"/>
                      <a:pt x="177060" y="292245"/>
                      <a:pt x="247616" y="438323"/>
                    </a:cubicBezTo>
                    <a:cubicBezTo>
                      <a:pt x="236288" y="442512"/>
                      <a:pt x="225406" y="447681"/>
                      <a:pt x="214880" y="453742"/>
                    </a:cubicBezTo>
                    <a:cubicBezTo>
                      <a:pt x="145305" y="311496"/>
                      <a:pt x="70913" y="171390"/>
                      <a:pt x="0" y="28966"/>
                    </a:cubicBezTo>
                    <a:cubicBezTo>
                      <a:pt x="10525" y="17825"/>
                      <a:pt x="22746" y="8021"/>
                      <a:pt x="36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49" name="Google Shape;949;p22"/>
              <p:cNvGrpSpPr/>
              <p:nvPr/>
            </p:nvGrpSpPr>
            <p:grpSpPr>
              <a:xfrm>
                <a:off x="688436" y="432000"/>
                <a:ext cx="3979198" cy="4456128"/>
                <a:chOff x="688436" y="432000"/>
                <a:chExt cx="3979198" cy="4456128"/>
              </a:xfrm>
            </p:grpSpPr>
            <p:sp>
              <p:nvSpPr>
                <p:cNvPr id="950" name="Google Shape;950;p22"/>
                <p:cNvSpPr/>
                <p:nvPr/>
              </p:nvSpPr>
              <p:spPr>
                <a:xfrm>
                  <a:off x="688436" y="432000"/>
                  <a:ext cx="3979198" cy="445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9198" h="4456128" extrusionOk="0">
                      <a:moveTo>
                        <a:pt x="3974524" y="3237016"/>
                      </a:moveTo>
                      <a:cubicBezTo>
                        <a:pt x="3974256" y="3234699"/>
                        <a:pt x="3973721" y="3232559"/>
                        <a:pt x="3972918" y="3230510"/>
                      </a:cubicBezTo>
                      <a:cubicBezTo>
                        <a:pt x="3973096" y="3221151"/>
                        <a:pt x="3971580" y="3211615"/>
                        <a:pt x="3969350" y="3202524"/>
                      </a:cubicBezTo>
                      <a:cubicBezTo>
                        <a:pt x="3957219" y="3155020"/>
                        <a:pt x="3934027" y="3111437"/>
                        <a:pt x="3911549" y="3068211"/>
                      </a:cubicBezTo>
                      <a:cubicBezTo>
                        <a:pt x="3884879" y="3015715"/>
                        <a:pt x="3861063" y="2961794"/>
                        <a:pt x="3835641" y="2908675"/>
                      </a:cubicBezTo>
                      <a:cubicBezTo>
                        <a:pt x="3753667" y="2735324"/>
                        <a:pt x="3665985" y="2565271"/>
                        <a:pt x="3571969" y="2398070"/>
                      </a:cubicBezTo>
                      <a:cubicBezTo>
                        <a:pt x="3488657" y="2238267"/>
                        <a:pt x="3408735" y="2075344"/>
                        <a:pt x="3326939" y="1914560"/>
                      </a:cubicBezTo>
                      <a:cubicBezTo>
                        <a:pt x="3153448" y="1588536"/>
                        <a:pt x="2996011" y="1252441"/>
                        <a:pt x="2813064" y="931141"/>
                      </a:cubicBezTo>
                      <a:cubicBezTo>
                        <a:pt x="2706918" y="725170"/>
                        <a:pt x="2607282" y="515990"/>
                        <a:pt x="2492305" y="314654"/>
                      </a:cubicBezTo>
                      <a:cubicBezTo>
                        <a:pt x="2440302" y="220448"/>
                        <a:pt x="2390886" y="125083"/>
                        <a:pt x="2347446" y="26509"/>
                      </a:cubicBezTo>
                      <a:cubicBezTo>
                        <a:pt x="2314799" y="-35434"/>
                        <a:pt x="2244867" y="27578"/>
                        <a:pt x="2204817" y="50216"/>
                      </a:cubicBezTo>
                      <a:cubicBezTo>
                        <a:pt x="2066112" y="133104"/>
                        <a:pt x="1917507" y="197899"/>
                        <a:pt x="1771756" y="267239"/>
                      </a:cubicBezTo>
                      <a:cubicBezTo>
                        <a:pt x="1462414" y="433192"/>
                        <a:pt x="1136124" y="564921"/>
                        <a:pt x="814740" y="705740"/>
                      </a:cubicBezTo>
                      <a:cubicBezTo>
                        <a:pt x="684599" y="756007"/>
                        <a:pt x="560969" y="819555"/>
                        <a:pt x="436358" y="881676"/>
                      </a:cubicBezTo>
                      <a:cubicBezTo>
                        <a:pt x="323789" y="923565"/>
                        <a:pt x="232182" y="1001461"/>
                        <a:pt x="134331" y="1068752"/>
                      </a:cubicBezTo>
                      <a:cubicBezTo>
                        <a:pt x="120148" y="1079714"/>
                        <a:pt x="96153" y="1094687"/>
                        <a:pt x="79741" y="1104759"/>
                      </a:cubicBezTo>
                      <a:cubicBezTo>
                        <a:pt x="66183" y="1112245"/>
                        <a:pt x="62793" y="1129268"/>
                        <a:pt x="68145" y="1142548"/>
                      </a:cubicBezTo>
                      <a:cubicBezTo>
                        <a:pt x="65558" y="1181853"/>
                        <a:pt x="60474" y="1219732"/>
                        <a:pt x="49413" y="1258591"/>
                      </a:cubicBezTo>
                      <a:cubicBezTo>
                        <a:pt x="43972" y="1276951"/>
                        <a:pt x="26846" y="1307788"/>
                        <a:pt x="34785" y="1326950"/>
                      </a:cubicBezTo>
                      <a:cubicBezTo>
                        <a:pt x="16053" y="1355204"/>
                        <a:pt x="3654" y="1387289"/>
                        <a:pt x="265" y="1419820"/>
                      </a:cubicBezTo>
                      <a:cubicBezTo>
                        <a:pt x="-4106" y="1508144"/>
                        <a:pt x="45756" y="1591745"/>
                        <a:pt x="144142" y="1573919"/>
                      </a:cubicBezTo>
                      <a:cubicBezTo>
                        <a:pt x="147978" y="1573563"/>
                        <a:pt x="151457" y="1572315"/>
                        <a:pt x="154490" y="1570622"/>
                      </a:cubicBezTo>
                      <a:cubicBezTo>
                        <a:pt x="160377" y="1582386"/>
                        <a:pt x="166264" y="1594062"/>
                        <a:pt x="171973" y="1605916"/>
                      </a:cubicBezTo>
                      <a:cubicBezTo>
                        <a:pt x="160377" y="1618304"/>
                        <a:pt x="150030" y="1632030"/>
                        <a:pt x="141467" y="1647003"/>
                      </a:cubicBezTo>
                      <a:cubicBezTo>
                        <a:pt x="106679" y="1704489"/>
                        <a:pt x="103825" y="1792101"/>
                        <a:pt x="160287" y="1837020"/>
                      </a:cubicBezTo>
                      <a:cubicBezTo>
                        <a:pt x="198911" y="1868838"/>
                        <a:pt x="253679" y="1887733"/>
                        <a:pt x="303273" y="1875434"/>
                      </a:cubicBezTo>
                      <a:cubicBezTo>
                        <a:pt x="304611" y="1878018"/>
                        <a:pt x="305949" y="1880692"/>
                        <a:pt x="307377" y="1883366"/>
                      </a:cubicBezTo>
                      <a:cubicBezTo>
                        <a:pt x="324770" y="1916164"/>
                        <a:pt x="341807" y="1949230"/>
                        <a:pt x="358577" y="1982296"/>
                      </a:cubicBezTo>
                      <a:cubicBezTo>
                        <a:pt x="304879" y="2080691"/>
                        <a:pt x="331193" y="2220263"/>
                        <a:pt x="482652" y="2234345"/>
                      </a:cubicBezTo>
                      <a:cubicBezTo>
                        <a:pt x="506647" y="2283989"/>
                        <a:pt x="530552" y="2333721"/>
                        <a:pt x="554725" y="2383275"/>
                      </a:cubicBezTo>
                      <a:cubicBezTo>
                        <a:pt x="469986" y="2504131"/>
                        <a:pt x="516370" y="2694682"/>
                        <a:pt x="703063" y="2697534"/>
                      </a:cubicBezTo>
                      <a:cubicBezTo>
                        <a:pt x="706185" y="2697624"/>
                        <a:pt x="709218" y="2696910"/>
                        <a:pt x="712072" y="2695930"/>
                      </a:cubicBezTo>
                      <a:cubicBezTo>
                        <a:pt x="738564" y="2747534"/>
                        <a:pt x="764789" y="2799317"/>
                        <a:pt x="789675" y="2851634"/>
                      </a:cubicBezTo>
                      <a:cubicBezTo>
                        <a:pt x="788427" y="2852793"/>
                        <a:pt x="787089" y="2853951"/>
                        <a:pt x="785840" y="2855199"/>
                      </a:cubicBezTo>
                      <a:cubicBezTo>
                        <a:pt x="724203" y="2924539"/>
                        <a:pt x="707523" y="3055020"/>
                        <a:pt x="792530" y="3113041"/>
                      </a:cubicBezTo>
                      <a:cubicBezTo>
                        <a:pt x="832580" y="3139690"/>
                        <a:pt x="882621" y="3154307"/>
                        <a:pt x="930074" y="3142453"/>
                      </a:cubicBezTo>
                      <a:cubicBezTo>
                        <a:pt x="942384" y="3167676"/>
                        <a:pt x="954693" y="3192898"/>
                        <a:pt x="967003" y="3218121"/>
                      </a:cubicBezTo>
                      <a:cubicBezTo>
                        <a:pt x="938905" y="3245750"/>
                        <a:pt x="918033" y="3280153"/>
                        <a:pt x="909648" y="3318566"/>
                      </a:cubicBezTo>
                      <a:cubicBezTo>
                        <a:pt x="886099" y="3430776"/>
                        <a:pt x="970838" y="3542362"/>
                        <a:pt x="1089741" y="3527389"/>
                      </a:cubicBezTo>
                      <a:cubicBezTo>
                        <a:pt x="1099909" y="3525874"/>
                        <a:pt x="1106778" y="3520526"/>
                        <a:pt x="1110792" y="3513575"/>
                      </a:cubicBezTo>
                      <a:cubicBezTo>
                        <a:pt x="1128185" y="3549582"/>
                        <a:pt x="1145490" y="3585589"/>
                        <a:pt x="1162705" y="3621685"/>
                      </a:cubicBezTo>
                      <a:cubicBezTo>
                        <a:pt x="1150217" y="3638797"/>
                        <a:pt x="1141298" y="3658672"/>
                        <a:pt x="1136392" y="3679617"/>
                      </a:cubicBezTo>
                      <a:cubicBezTo>
                        <a:pt x="1114003" y="3771239"/>
                        <a:pt x="1173855" y="3904661"/>
                        <a:pt x="1278575" y="3905552"/>
                      </a:cubicBezTo>
                      <a:cubicBezTo>
                        <a:pt x="1283391" y="3905017"/>
                        <a:pt x="1287495" y="3903235"/>
                        <a:pt x="1290973" y="3900739"/>
                      </a:cubicBezTo>
                      <a:cubicBezTo>
                        <a:pt x="1305245" y="3932023"/>
                        <a:pt x="1319517" y="3963217"/>
                        <a:pt x="1333789" y="3994500"/>
                      </a:cubicBezTo>
                      <a:cubicBezTo>
                        <a:pt x="1328169" y="4004839"/>
                        <a:pt x="1323620" y="4015801"/>
                        <a:pt x="1320320" y="4027477"/>
                      </a:cubicBezTo>
                      <a:cubicBezTo>
                        <a:pt x="1280626" y="4120792"/>
                        <a:pt x="1340211" y="4264107"/>
                        <a:pt x="1453672" y="4251095"/>
                      </a:cubicBezTo>
                      <a:cubicBezTo>
                        <a:pt x="1484803" y="4316157"/>
                        <a:pt x="1516558" y="4380863"/>
                        <a:pt x="1549204" y="4445212"/>
                      </a:cubicBezTo>
                      <a:cubicBezTo>
                        <a:pt x="1560979" y="4461255"/>
                        <a:pt x="1585508" y="4458492"/>
                        <a:pt x="1596658" y="4444231"/>
                      </a:cubicBezTo>
                      <a:cubicBezTo>
                        <a:pt x="1681219" y="4413839"/>
                        <a:pt x="1760249" y="4369633"/>
                        <a:pt x="1841242" y="4331219"/>
                      </a:cubicBezTo>
                      <a:cubicBezTo>
                        <a:pt x="1996805" y="4260453"/>
                        <a:pt x="2150138" y="4183894"/>
                        <a:pt x="2311499" y="4127120"/>
                      </a:cubicBezTo>
                      <a:cubicBezTo>
                        <a:pt x="2416397" y="4090667"/>
                        <a:pt x="2522276" y="4040935"/>
                        <a:pt x="2625300" y="3997619"/>
                      </a:cubicBezTo>
                      <a:cubicBezTo>
                        <a:pt x="2731358" y="3954928"/>
                        <a:pt x="2837148" y="3911702"/>
                        <a:pt x="2941600" y="3865356"/>
                      </a:cubicBezTo>
                      <a:cubicBezTo>
                        <a:pt x="3274044" y="3730508"/>
                        <a:pt x="3602207" y="3585143"/>
                        <a:pt x="3933581" y="3447799"/>
                      </a:cubicBezTo>
                      <a:cubicBezTo>
                        <a:pt x="3965069" y="3438976"/>
                        <a:pt x="3977735" y="3416427"/>
                        <a:pt x="3978716" y="3384965"/>
                      </a:cubicBezTo>
                      <a:cubicBezTo>
                        <a:pt x="3980768" y="3335589"/>
                        <a:pt x="3975683" y="3286303"/>
                        <a:pt x="3974524" y="3237016"/>
                      </a:cubicBezTo>
                      <a:close/>
                      <a:moveTo>
                        <a:pt x="193291" y="1101104"/>
                      </a:moveTo>
                      <a:cubicBezTo>
                        <a:pt x="252252" y="1062691"/>
                        <a:pt x="312193" y="1012156"/>
                        <a:pt x="374543" y="976684"/>
                      </a:cubicBezTo>
                      <a:cubicBezTo>
                        <a:pt x="481314" y="931319"/>
                        <a:pt x="577025" y="876328"/>
                        <a:pt x="683261" y="827487"/>
                      </a:cubicBezTo>
                      <a:cubicBezTo>
                        <a:pt x="839716" y="761355"/>
                        <a:pt x="995279" y="692995"/>
                        <a:pt x="1151645" y="626774"/>
                      </a:cubicBezTo>
                      <a:cubicBezTo>
                        <a:pt x="1382938" y="526864"/>
                        <a:pt x="1609592" y="422140"/>
                        <a:pt x="1832857" y="304850"/>
                      </a:cubicBezTo>
                      <a:cubicBezTo>
                        <a:pt x="1992345" y="233371"/>
                        <a:pt x="2149781" y="156812"/>
                        <a:pt x="2298476" y="64833"/>
                      </a:cubicBezTo>
                      <a:cubicBezTo>
                        <a:pt x="2377417" y="242818"/>
                        <a:pt x="2477141" y="410554"/>
                        <a:pt x="2569730" y="581587"/>
                      </a:cubicBezTo>
                      <a:cubicBezTo>
                        <a:pt x="2624498" y="692193"/>
                        <a:pt x="2678106" y="803512"/>
                        <a:pt x="2735372" y="912870"/>
                      </a:cubicBezTo>
                      <a:cubicBezTo>
                        <a:pt x="2848565" y="1125258"/>
                        <a:pt x="2964703" y="1329090"/>
                        <a:pt x="3069244" y="1547449"/>
                      </a:cubicBezTo>
                      <a:cubicBezTo>
                        <a:pt x="3163616" y="1734971"/>
                        <a:pt x="3261557" y="1917145"/>
                        <a:pt x="3355126" y="2105736"/>
                      </a:cubicBezTo>
                      <a:cubicBezTo>
                        <a:pt x="3501234" y="2404576"/>
                        <a:pt x="3670801" y="2691296"/>
                        <a:pt x="3808792" y="2994236"/>
                      </a:cubicBezTo>
                      <a:cubicBezTo>
                        <a:pt x="3840636" y="3072400"/>
                        <a:pt x="3892282" y="3143344"/>
                        <a:pt x="3911995" y="3225964"/>
                      </a:cubicBezTo>
                      <a:cubicBezTo>
                        <a:pt x="3557786" y="3395928"/>
                        <a:pt x="3192249" y="3540936"/>
                        <a:pt x="2824125" y="3677567"/>
                      </a:cubicBezTo>
                      <a:cubicBezTo>
                        <a:pt x="2575438" y="3785588"/>
                        <a:pt x="2327822" y="3896372"/>
                        <a:pt x="2080295" y="4006978"/>
                      </a:cubicBezTo>
                      <a:cubicBezTo>
                        <a:pt x="2010184" y="4039776"/>
                        <a:pt x="1939360" y="4070881"/>
                        <a:pt x="1870410" y="4106086"/>
                      </a:cubicBezTo>
                      <a:cubicBezTo>
                        <a:pt x="1787990" y="4145302"/>
                        <a:pt x="1707354" y="4196549"/>
                        <a:pt x="1617531" y="4215979"/>
                      </a:cubicBezTo>
                      <a:cubicBezTo>
                        <a:pt x="1576767" y="4127031"/>
                        <a:pt x="1535289" y="4038350"/>
                        <a:pt x="1493455" y="3949848"/>
                      </a:cubicBezTo>
                      <a:cubicBezTo>
                        <a:pt x="1505675" y="3947976"/>
                        <a:pt x="1518431" y="3947530"/>
                        <a:pt x="1531543" y="3948778"/>
                      </a:cubicBezTo>
                      <a:cubicBezTo>
                        <a:pt x="1543852" y="3947798"/>
                        <a:pt x="1556875" y="3952433"/>
                        <a:pt x="1569452" y="3954750"/>
                      </a:cubicBezTo>
                      <a:cubicBezTo>
                        <a:pt x="1572574" y="3962682"/>
                        <a:pt x="1578194" y="3970258"/>
                        <a:pt x="1586757" y="3976586"/>
                      </a:cubicBezTo>
                      <a:cubicBezTo>
                        <a:pt x="1639474" y="4011434"/>
                        <a:pt x="1686125" y="3934607"/>
                        <a:pt x="1635549" y="3899581"/>
                      </a:cubicBezTo>
                      <a:cubicBezTo>
                        <a:pt x="1609057" y="3883003"/>
                        <a:pt x="1584170" y="3894411"/>
                        <a:pt x="1572842" y="3914197"/>
                      </a:cubicBezTo>
                      <a:cubicBezTo>
                        <a:pt x="1540820" y="3900561"/>
                        <a:pt x="1505318" y="3896996"/>
                        <a:pt x="1471066" y="3902343"/>
                      </a:cubicBezTo>
                      <a:cubicBezTo>
                        <a:pt x="1424861" y="3804750"/>
                        <a:pt x="1378299" y="3707246"/>
                        <a:pt x="1331202" y="3610009"/>
                      </a:cubicBezTo>
                      <a:cubicBezTo>
                        <a:pt x="1347080" y="3610455"/>
                        <a:pt x="1363671" y="3612683"/>
                        <a:pt x="1380886" y="3616783"/>
                      </a:cubicBezTo>
                      <a:cubicBezTo>
                        <a:pt x="1388557" y="3618655"/>
                        <a:pt x="1397566" y="3623913"/>
                        <a:pt x="1406397" y="3626765"/>
                      </a:cubicBezTo>
                      <a:cubicBezTo>
                        <a:pt x="1412284" y="3639599"/>
                        <a:pt x="1425129" y="3648779"/>
                        <a:pt x="1445020" y="3646016"/>
                      </a:cubicBezTo>
                      <a:cubicBezTo>
                        <a:pt x="1492563" y="3644947"/>
                        <a:pt x="1489887" y="3566159"/>
                        <a:pt x="1441630" y="3569902"/>
                      </a:cubicBezTo>
                      <a:cubicBezTo>
                        <a:pt x="1427448" y="3569902"/>
                        <a:pt x="1417190" y="3575874"/>
                        <a:pt x="1410768" y="3584430"/>
                      </a:cubicBezTo>
                      <a:cubicBezTo>
                        <a:pt x="1379816" y="3564911"/>
                        <a:pt x="1343155" y="3558049"/>
                        <a:pt x="1306494" y="3559207"/>
                      </a:cubicBezTo>
                      <a:cubicBezTo>
                        <a:pt x="1248158" y="3439065"/>
                        <a:pt x="1189554" y="3319012"/>
                        <a:pt x="1130683" y="3199048"/>
                      </a:cubicBezTo>
                      <a:cubicBezTo>
                        <a:pt x="1147898" y="3197087"/>
                        <a:pt x="1165381" y="3197533"/>
                        <a:pt x="1182329" y="3200920"/>
                      </a:cubicBezTo>
                      <a:cubicBezTo>
                        <a:pt x="1186521" y="3201544"/>
                        <a:pt x="1190892" y="3202702"/>
                        <a:pt x="1195263" y="3203861"/>
                      </a:cubicBezTo>
                      <a:cubicBezTo>
                        <a:pt x="1196601" y="3206267"/>
                        <a:pt x="1198117" y="3208496"/>
                        <a:pt x="1199990" y="3210724"/>
                      </a:cubicBezTo>
                      <a:cubicBezTo>
                        <a:pt x="1203737" y="3225340"/>
                        <a:pt x="1214441" y="3239155"/>
                        <a:pt x="1228712" y="3244859"/>
                      </a:cubicBezTo>
                      <a:cubicBezTo>
                        <a:pt x="1268941" y="3262417"/>
                        <a:pt x="1305334" y="3214021"/>
                        <a:pt x="1289189" y="3177301"/>
                      </a:cubicBezTo>
                      <a:cubicBezTo>
                        <a:pt x="1285354" y="3167676"/>
                        <a:pt x="1278664" y="3158585"/>
                        <a:pt x="1269030" y="3154128"/>
                      </a:cubicBezTo>
                      <a:cubicBezTo>
                        <a:pt x="1261003" y="3143879"/>
                        <a:pt x="1250031" y="3136214"/>
                        <a:pt x="1236919" y="3134699"/>
                      </a:cubicBezTo>
                      <a:cubicBezTo>
                        <a:pt x="1217027" y="3132025"/>
                        <a:pt x="1201685" y="3143612"/>
                        <a:pt x="1194193" y="3159476"/>
                      </a:cubicBezTo>
                      <a:cubicBezTo>
                        <a:pt x="1166095" y="3149494"/>
                        <a:pt x="1136213" y="3146909"/>
                        <a:pt x="1106599" y="3150385"/>
                      </a:cubicBezTo>
                      <a:cubicBezTo>
                        <a:pt x="1055131" y="3045483"/>
                        <a:pt x="1003574" y="2940671"/>
                        <a:pt x="952196" y="2835769"/>
                      </a:cubicBezTo>
                      <a:cubicBezTo>
                        <a:pt x="963702" y="2834433"/>
                        <a:pt x="975209" y="2833898"/>
                        <a:pt x="986627" y="2834254"/>
                      </a:cubicBezTo>
                      <a:cubicBezTo>
                        <a:pt x="995368" y="2834611"/>
                        <a:pt x="1003931" y="2836037"/>
                        <a:pt x="1012316" y="2838087"/>
                      </a:cubicBezTo>
                      <a:cubicBezTo>
                        <a:pt x="1015884" y="2861349"/>
                        <a:pt x="1032564" y="2881847"/>
                        <a:pt x="1062000" y="2877748"/>
                      </a:cubicBezTo>
                      <a:cubicBezTo>
                        <a:pt x="1119890" y="2865181"/>
                        <a:pt x="1116411" y="2788978"/>
                        <a:pt x="1056915" y="2779620"/>
                      </a:cubicBezTo>
                      <a:cubicBezTo>
                        <a:pt x="1041841" y="2779174"/>
                        <a:pt x="1030691" y="2785056"/>
                        <a:pt x="1023109" y="2794058"/>
                      </a:cubicBezTo>
                      <a:cubicBezTo>
                        <a:pt x="993049" y="2782828"/>
                        <a:pt x="959956" y="2781224"/>
                        <a:pt x="927755" y="2785680"/>
                      </a:cubicBezTo>
                      <a:cubicBezTo>
                        <a:pt x="897071" y="2722935"/>
                        <a:pt x="866386" y="2660190"/>
                        <a:pt x="835880" y="2597357"/>
                      </a:cubicBezTo>
                      <a:cubicBezTo>
                        <a:pt x="793689" y="2512241"/>
                        <a:pt x="751677" y="2426947"/>
                        <a:pt x="709575" y="2341742"/>
                      </a:cubicBezTo>
                      <a:cubicBezTo>
                        <a:pt x="734907" y="2336127"/>
                        <a:pt x="761399" y="2336930"/>
                        <a:pt x="785929" y="2346288"/>
                      </a:cubicBezTo>
                      <a:cubicBezTo>
                        <a:pt x="787624" y="2347090"/>
                        <a:pt x="789140" y="2347981"/>
                        <a:pt x="790746" y="2348872"/>
                      </a:cubicBezTo>
                      <a:cubicBezTo>
                        <a:pt x="780042" y="2374719"/>
                        <a:pt x="789229" y="2409657"/>
                        <a:pt x="825890" y="2415361"/>
                      </a:cubicBezTo>
                      <a:cubicBezTo>
                        <a:pt x="878339" y="2422223"/>
                        <a:pt x="898141" y="2335414"/>
                        <a:pt x="845068" y="2322313"/>
                      </a:cubicBezTo>
                      <a:cubicBezTo>
                        <a:pt x="834632" y="2319550"/>
                        <a:pt x="825355" y="2320085"/>
                        <a:pt x="817416" y="2322759"/>
                      </a:cubicBezTo>
                      <a:cubicBezTo>
                        <a:pt x="783431" y="2293079"/>
                        <a:pt x="733034" y="2286751"/>
                        <a:pt x="686918" y="2295664"/>
                      </a:cubicBezTo>
                      <a:cubicBezTo>
                        <a:pt x="627779" y="2175968"/>
                        <a:pt x="568640" y="2056360"/>
                        <a:pt x="508966" y="1936931"/>
                      </a:cubicBezTo>
                      <a:cubicBezTo>
                        <a:pt x="523595" y="1933990"/>
                        <a:pt x="538580" y="1932653"/>
                        <a:pt x="553476" y="1932920"/>
                      </a:cubicBezTo>
                      <a:cubicBezTo>
                        <a:pt x="562040" y="1951993"/>
                        <a:pt x="580058" y="1966253"/>
                        <a:pt x="602803" y="1963312"/>
                      </a:cubicBezTo>
                      <a:cubicBezTo>
                        <a:pt x="635540" y="1959123"/>
                        <a:pt x="650525" y="1923651"/>
                        <a:pt x="646511" y="1894061"/>
                      </a:cubicBezTo>
                      <a:cubicBezTo>
                        <a:pt x="644370" y="1875434"/>
                        <a:pt x="628136" y="1864025"/>
                        <a:pt x="613507" y="1854845"/>
                      </a:cubicBezTo>
                      <a:cubicBezTo>
                        <a:pt x="590226" y="1842546"/>
                        <a:pt x="566500" y="1860995"/>
                        <a:pt x="555617" y="1881138"/>
                      </a:cubicBezTo>
                      <a:cubicBezTo>
                        <a:pt x="554101" y="1883455"/>
                        <a:pt x="552941" y="1885861"/>
                        <a:pt x="551871" y="1888357"/>
                      </a:cubicBezTo>
                      <a:cubicBezTo>
                        <a:pt x="527698" y="1883901"/>
                        <a:pt x="504952" y="1883990"/>
                        <a:pt x="484080" y="1887822"/>
                      </a:cubicBezTo>
                      <a:cubicBezTo>
                        <a:pt x="460710" y="1841120"/>
                        <a:pt x="437339" y="1794507"/>
                        <a:pt x="413791" y="1747894"/>
                      </a:cubicBezTo>
                      <a:cubicBezTo>
                        <a:pt x="385426" y="1692903"/>
                        <a:pt x="357596" y="1637734"/>
                        <a:pt x="329587" y="1582565"/>
                      </a:cubicBezTo>
                      <a:cubicBezTo>
                        <a:pt x="353046" y="1578376"/>
                        <a:pt x="376952" y="1579000"/>
                        <a:pt x="399965" y="1586041"/>
                      </a:cubicBezTo>
                      <a:cubicBezTo>
                        <a:pt x="407101" y="1605292"/>
                        <a:pt x="423514" y="1620978"/>
                        <a:pt x="445546" y="1619196"/>
                      </a:cubicBezTo>
                      <a:cubicBezTo>
                        <a:pt x="462583" y="1619106"/>
                        <a:pt x="475338" y="1607163"/>
                        <a:pt x="483544" y="1593260"/>
                      </a:cubicBezTo>
                      <a:cubicBezTo>
                        <a:pt x="513069" y="1549677"/>
                        <a:pt x="471592" y="1511442"/>
                        <a:pt x="425833" y="1522761"/>
                      </a:cubicBezTo>
                      <a:cubicBezTo>
                        <a:pt x="415040" y="1525702"/>
                        <a:pt x="407547" y="1531763"/>
                        <a:pt x="402641" y="1539517"/>
                      </a:cubicBezTo>
                      <a:cubicBezTo>
                        <a:pt x="377219" y="1530158"/>
                        <a:pt x="347605" y="1525702"/>
                        <a:pt x="335385" y="1528287"/>
                      </a:cubicBezTo>
                      <a:cubicBezTo>
                        <a:pt x="324860" y="1529178"/>
                        <a:pt x="314423" y="1530693"/>
                        <a:pt x="304165" y="1532832"/>
                      </a:cubicBezTo>
                      <a:cubicBezTo>
                        <a:pt x="261439" y="1449232"/>
                        <a:pt x="217999" y="1365988"/>
                        <a:pt x="171705" y="1284348"/>
                      </a:cubicBezTo>
                      <a:cubicBezTo>
                        <a:pt x="182052" y="1280961"/>
                        <a:pt x="192845" y="1279001"/>
                        <a:pt x="203995" y="1279714"/>
                      </a:cubicBezTo>
                      <a:cubicBezTo>
                        <a:pt x="206403" y="1279803"/>
                        <a:pt x="209169" y="1280159"/>
                        <a:pt x="211934" y="1280694"/>
                      </a:cubicBezTo>
                      <a:cubicBezTo>
                        <a:pt x="215323" y="1291567"/>
                        <a:pt x="223440" y="1301282"/>
                        <a:pt x="237534" y="1306541"/>
                      </a:cubicBezTo>
                      <a:cubicBezTo>
                        <a:pt x="283204" y="1324633"/>
                        <a:pt x="318259" y="1250926"/>
                        <a:pt x="266523" y="1236131"/>
                      </a:cubicBezTo>
                      <a:cubicBezTo>
                        <a:pt x="246632" y="1223742"/>
                        <a:pt x="229952" y="1228733"/>
                        <a:pt x="219962" y="1240498"/>
                      </a:cubicBezTo>
                      <a:cubicBezTo>
                        <a:pt x="208009" y="1235061"/>
                        <a:pt x="193559" y="1232922"/>
                        <a:pt x="182587" y="1233368"/>
                      </a:cubicBezTo>
                      <a:cubicBezTo>
                        <a:pt x="170189" y="1234259"/>
                        <a:pt x="158147" y="1236666"/>
                        <a:pt x="146372" y="1240231"/>
                      </a:cubicBezTo>
                      <a:cubicBezTo>
                        <a:pt x="130673" y="1213493"/>
                        <a:pt x="114707" y="1186844"/>
                        <a:pt x="98294" y="1160552"/>
                      </a:cubicBezTo>
                      <a:cubicBezTo>
                        <a:pt x="134331" y="1149678"/>
                        <a:pt x="161625" y="1121158"/>
                        <a:pt x="193291" y="1101104"/>
                      </a:cubicBezTo>
                      <a:close/>
                      <a:moveTo>
                        <a:pt x="1235848" y="3634430"/>
                      </a:moveTo>
                      <a:cubicBezTo>
                        <a:pt x="1245571" y="3627745"/>
                        <a:pt x="1256721" y="3622398"/>
                        <a:pt x="1268941" y="3618387"/>
                      </a:cubicBezTo>
                      <a:cubicBezTo>
                        <a:pt x="1310597" y="3703770"/>
                        <a:pt x="1352253" y="3789064"/>
                        <a:pt x="1394087" y="3874358"/>
                      </a:cubicBezTo>
                      <a:cubicBezTo>
                        <a:pt x="1401402" y="3889242"/>
                        <a:pt x="1408627" y="3904304"/>
                        <a:pt x="1415584" y="3919367"/>
                      </a:cubicBezTo>
                      <a:cubicBezTo>
                        <a:pt x="1401759" y="3925873"/>
                        <a:pt x="1388735" y="3933894"/>
                        <a:pt x="1376961" y="3943431"/>
                      </a:cubicBezTo>
                      <a:cubicBezTo>
                        <a:pt x="1329775" y="3840490"/>
                        <a:pt x="1283570" y="3737103"/>
                        <a:pt x="1235848" y="3634430"/>
                      </a:cubicBezTo>
                      <a:close/>
                      <a:moveTo>
                        <a:pt x="522168" y="2179087"/>
                      </a:moveTo>
                      <a:cubicBezTo>
                        <a:pt x="490413" y="2113846"/>
                        <a:pt x="457766" y="2049408"/>
                        <a:pt x="424495" y="1985148"/>
                      </a:cubicBezTo>
                      <a:cubicBezTo>
                        <a:pt x="435377" y="1971779"/>
                        <a:pt x="448578" y="1961262"/>
                        <a:pt x="463207" y="1953330"/>
                      </a:cubicBezTo>
                      <a:cubicBezTo>
                        <a:pt x="521097" y="2073116"/>
                        <a:pt x="578987" y="2192901"/>
                        <a:pt x="636788" y="2312687"/>
                      </a:cubicBezTo>
                      <a:cubicBezTo>
                        <a:pt x="622695" y="2319728"/>
                        <a:pt x="609850" y="2328106"/>
                        <a:pt x="598165" y="2337375"/>
                      </a:cubicBezTo>
                      <a:cubicBezTo>
                        <a:pt x="588442" y="2317589"/>
                        <a:pt x="578809" y="2297714"/>
                        <a:pt x="569354" y="2277750"/>
                      </a:cubicBezTo>
                      <a:cubicBezTo>
                        <a:pt x="558472" y="2254399"/>
                        <a:pt x="547411" y="2231137"/>
                        <a:pt x="536261" y="2208053"/>
                      </a:cubicBezTo>
                      <a:cubicBezTo>
                        <a:pt x="537331" y="2196734"/>
                        <a:pt x="532782" y="2185058"/>
                        <a:pt x="522168" y="2179087"/>
                      </a:cubicBezTo>
                      <a:close/>
                      <a:moveTo>
                        <a:pt x="305682" y="1759213"/>
                      </a:moveTo>
                      <a:cubicBezTo>
                        <a:pt x="282490" y="1715006"/>
                        <a:pt x="260190" y="1669463"/>
                        <a:pt x="236999" y="1624276"/>
                      </a:cubicBezTo>
                      <a:cubicBezTo>
                        <a:pt x="240477" y="1621602"/>
                        <a:pt x="243956" y="1619106"/>
                        <a:pt x="247613" y="1616789"/>
                      </a:cubicBezTo>
                      <a:cubicBezTo>
                        <a:pt x="260636" y="1608144"/>
                        <a:pt x="274819" y="1600568"/>
                        <a:pt x="289537" y="1594508"/>
                      </a:cubicBezTo>
                      <a:cubicBezTo>
                        <a:pt x="339488" y="1697270"/>
                        <a:pt x="389261" y="1800122"/>
                        <a:pt x="439034" y="1902974"/>
                      </a:cubicBezTo>
                      <a:cubicBezTo>
                        <a:pt x="423603" y="1910728"/>
                        <a:pt x="409509" y="1920621"/>
                        <a:pt x="397111" y="1932207"/>
                      </a:cubicBezTo>
                      <a:cubicBezTo>
                        <a:pt x="366961" y="1874810"/>
                        <a:pt x="336455" y="1817234"/>
                        <a:pt x="305682" y="1759213"/>
                      </a:cubicBezTo>
                      <a:close/>
                      <a:moveTo>
                        <a:pt x="114618" y="1422672"/>
                      </a:moveTo>
                      <a:cubicBezTo>
                        <a:pt x="101327" y="1406362"/>
                        <a:pt x="89731" y="1387467"/>
                        <a:pt x="75638" y="1371335"/>
                      </a:cubicBezTo>
                      <a:cubicBezTo>
                        <a:pt x="89285" y="1345132"/>
                        <a:pt x="110336" y="1321959"/>
                        <a:pt x="133171" y="1304669"/>
                      </a:cubicBezTo>
                      <a:cubicBezTo>
                        <a:pt x="136828" y="1302084"/>
                        <a:pt x="140664" y="1299678"/>
                        <a:pt x="144499" y="1297361"/>
                      </a:cubicBezTo>
                      <a:cubicBezTo>
                        <a:pt x="184728" y="1379713"/>
                        <a:pt x="224778" y="1462066"/>
                        <a:pt x="264829" y="1544419"/>
                      </a:cubicBezTo>
                      <a:cubicBezTo>
                        <a:pt x="245383" y="1551727"/>
                        <a:pt x="226830" y="1561442"/>
                        <a:pt x="209882" y="1573295"/>
                      </a:cubicBezTo>
                      <a:cubicBezTo>
                        <a:pt x="181517" y="1520711"/>
                        <a:pt x="150743" y="1469642"/>
                        <a:pt x="114618" y="1422672"/>
                      </a:cubicBezTo>
                      <a:close/>
                      <a:moveTo>
                        <a:pt x="83041" y="1258056"/>
                      </a:moveTo>
                      <a:cubicBezTo>
                        <a:pt x="83576" y="1232655"/>
                        <a:pt x="88036" y="1205917"/>
                        <a:pt x="89107" y="1179625"/>
                      </a:cubicBezTo>
                      <a:cubicBezTo>
                        <a:pt x="99008" y="1203511"/>
                        <a:pt x="109979" y="1227218"/>
                        <a:pt x="121486" y="1250213"/>
                      </a:cubicBezTo>
                      <a:cubicBezTo>
                        <a:pt x="107660" y="1256808"/>
                        <a:pt x="94459" y="1265097"/>
                        <a:pt x="82328" y="1274901"/>
                      </a:cubicBezTo>
                      <a:cubicBezTo>
                        <a:pt x="82774" y="1268484"/>
                        <a:pt x="82952" y="1262601"/>
                        <a:pt x="83041" y="1258056"/>
                      </a:cubicBezTo>
                      <a:close/>
                      <a:moveTo>
                        <a:pt x="98383" y="1512511"/>
                      </a:moveTo>
                      <a:cubicBezTo>
                        <a:pt x="76173" y="1504668"/>
                        <a:pt x="68502" y="1479356"/>
                        <a:pt x="63417" y="1458590"/>
                      </a:cubicBezTo>
                      <a:cubicBezTo>
                        <a:pt x="58779" y="1440586"/>
                        <a:pt x="59047" y="1422761"/>
                        <a:pt x="62971" y="1405560"/>
                      </a:cubicBezTo>
                      <a:cubicBezTo>
                        <a:pt x="63417" y="1406451"/>
                        <a:pt x="63953" y="1407342"/>
                        <a:pt x="64488" y="1408234"/>
                      </a:cubicBezTo>
                      <a:cubicBezTo>
                        <a:pt x="86252" y="1442904"/>
                        <a:pt x="106322" y="1478287"/>
                        <a:pt x="125500" y="1514294"/>
                      </a:cubicBezTo>
                      <a:cubicBezTo>
                        <a:pt x="116312" y="1515007"/>
                        <a:pt x="107036" y="1515720"/>
                        <a:pt x="98383" y="1512511"/>
                      </a:cubicBezTo>
                      <a:close/>
                      <a:moveTo>
                        <a:pt x="229149" y="1808856"/>
                      </a:moveTo>
                      <a:cubicBezTo>
                        <a:pt x="162428" y="1783901"/>
                        <a:pt x="168137" y="1715808"/>
                        <a:pt x="200605" y="1664828"/>
                      </a:cubicBezTo>
                      <a:cubicBezTo>
                        <a:pt x="224957" y="1715898"/>
                        <a:pt x="248951" y="1767145"/>
                        <a:pt x="274105" y="1817858"/>
                      </a:cubicBezTo>
                      <a:cubicBezTo>
                        <a:pt x="258674" y="1817591"/>
                        <a:pt x="243332" y="1816165"/>
                        <a:pt x="229149" y="1808856"/>
                      </a:cubicBezTo>
                      <a:close/>
                      <a:moveTo>
                        <a:pt x="425833" y="2154399"/>
                      </a:moveTo>
                      <a:cubicBezTo>
                        <a:pt x="397378" y="2129800"/>
                        <a:pt x="390064" y="2092011"/>
                        <a:pt x="395594" y="2055647"/>
                      </a:cubicBezTo>
                      <a:cubicBezTo>
                        <a:pt x="413791" y="2092278"/>
                        <a:pt x="431809" y="2128998"/>
                        <a:pt x="449649" y="2165807"/>
                      </a:cubicBezTo>
                      <a:cubicBezTo>
                        <a:pt x="441264" y="2162955"/>
                        <a:pt x="433147" y="2159390"/>
                        <a:pt x="425833" y="2154399"/>
                      </a:cubicBezTo>
                      <a:close/>
                      <a:moveTo>
                        <a:pt x="654093" y="2628729"/>
                      </a:moveTo>
                      <a:cubicBezTo>
                        <a:pt x="574706" y="2602080"/>
                        <a:pt x="558115" y="2516430"/>
                        <a:pt x="586480" y="2447446"/>
                      </a:cubicBezTo>
                      <a:cubicBezTo>
                        <a:pt x="590137" y="2454755"/>
                        <a:pt x="593705" y="2462063"/>
                        <a:pt x="597273" y="2469371"/>
                      </a:cubicBezTo>
                      <a:cubicBezTo>
                        <a:pt x="624211" y="2524808"/>
                        <a:pt x="652309" y="2579621"/>
                        <a:pt x="680585" y="2634344"/>
                      </a:cubicBezTo>
                      <a:cubicBezTo>
                        <a:pt x="670951" y="2633274"/>
                        <a:pt x="661586" y="2632027"/>
                        <a:pt x="654093" y="2628729"/>
                      </a:cubicBezTo>
                      <a:close/>
                      <a:moveTo>
                        <a:pt x="624390" y="2390227"/>
                      </a:moveTo>
                      <a:cubicBezTo>
                        <a:pt x="634826" y="2379086"/>
                        <a:pt x="647046" y="2369371"/>
                        <a:pt x="660426" y="2361350"/>
                      </a:cubicBezTo>
                      <a:cubicBezTo>
                        <a:pt x="730893" y="2507428"/>
                        <a:pt x="801450" y="2653595"/>
                        <a:pt x="872006" y="2799673"/>
                      </a:cubicBezTo>
                      <a:cubicBezTo>
                        <a:pt x="860678" y="2803951"/>
                        <a:pt x="849795" y="2809121"/>
                        <a:pt x="839270" y="2815092"/>
                      </a:cubicBezTo>
                      <a:cubicBezTo>
                        <a:pt x="769516" y="2672936"/>
                        <a:pt x="695303" y="2532740"/>
                        <a:pt x="624390" y="2390227"/>
                      </a:cubicBezTo>
                      <a:close/>
                      <a:moveTo>
                        <a:pt x="810013" y="3046910"/>
                      </a:moveTo>
                      <a:cubicBezTo>
                        <a:pt x="781915" y="3005733"/>
                        <a:pt x="794760" y="2951099"/>
                        <a:pt x="817951" y="2910190"/>
                      </a:cubicBezTo>
                      <a:cubicBezTo>
                        <a:pt x="845960" y="2968657"/>
                        <a:pt x="874147" y="3027034"/>
                        <a:pt x="902423" y="3085323"/>
                      </a:cubicBezTo>
                      <a:cubicBezTo>
                        <a:pt x="868349" y="3087284"/>
                        <a:pt x="831688" y="3072845"/>
                        <a:pt x="810013" y="3046910"/>
                      </a:cubicBezTo>
                      <a:close/>
                      <a:moveTo>
                        <a:pt x="863710" y="2866518"/>
                      </a:moveTo>
                      <a:cubicBezTo>
                        <a:pt x="873968" y="2860012"/>
                        <a:pt x="884851" y="2854486"/>
                        <a:pt x="896179" y="2849940"/>
                      </a:cubicBezTo>
                      <a:cubicBezTo>
                        <a:pt x="946933" y="2955020"/>
                        <a:pt x="997776" y="3060100"/>
                        <a:pt x="1048620" y="3165180"/>
                      </a:cubicBezTo>
                      <a:cubicBezTo>
                        <a:pt x="1037738" y="3169547"/>
                        <a:pt x="1027123" y="3174627"/>
                        <a:pt x="1016865" y="3180510"/>
                      </a:cubicBezTo>
                      <a:cubicBezTo>
                        <a:pt x="965219" y="3076143"/>
                        <a:pt x="913216" y="2971954"/>
                        <a:pt x="863710" y="2866518"/>
                      </a:cubicBezTo>
                      <a:close/>
                      <a:moveTo>
                        <a:pt x="1085191" y="3467407"/>
                      </a:moveTo>
                      <a:cubicBezTo>
                        <a:pt x="1053169" y="3469011"/>
                        <a:pt x="1018917" y="3461792"/>
                        <a:pt x="996171" y="3437550"/>
                      </a:cubicBezTo>
                      <a:cubicBezTo>
                        <a:pt x="951661" y="3381311"/>
                        <a:pt x="960402" y="3321418"/>
                        <a:pt x="995279" y="3275518"/>
                      </a:cubicBezTo>
                      <a:cubicBezTo>
                        <a:pt x="1026588" y="3339600"/>
                        <a:pt x="1057897" y="3403682"/>
                        <a:pt x="1089027" y="3467853"/>
                      </a:cubicBezTo>
                      <a:cubicBezTo>
                        <a:pt x="1087778" y="3467675"/>
                        <a:pt x="1086529" y="3467407"/>
                        <a:pt x="1085191" y="3467407"/>
                      </a:cubicBezTo>
                      <a:close/>
                      <a:moveTo>
                        <a:pt x="1042197" y="3231936"/>
                      </a:moveTo>
                      <a:cubicBezTo>
                        <a:pt x="1051831" y="3225519"/>
                        <a:pt x="1062089" y="3219904"/>
                        <a:pt x="1072793" y="3215180"/>
                      </a:cubicBezTo>
                      <a:cubicBezTo>
                        <a:pt x="1129880" y="3332916"/>
                        <a:pt x="1187057" y="3450563"/>
                        <a:pt x="1244322" y="3568209"/>
                      </a:cubicBezTo>
                      <a:cubicBezTo>
                        <a:pt x="1240844" y="3569100"/>
                        <a:pt x="1237454" y="3569992"/>
                        <a:pt x="1234064" y="3570972"/>
                      </a:cubicBezTo>
                      <a:cubicBezTo>
                        <a:pt x="1225769" y="3573289"/>
                        <a:pt x="1217919" y="3576587"/>
                        <a:pt x="1210516" y="3580419"/>
                      </a:cubicBezTo>
                      <a:cubicBezTo>
                        <a:pt x="1186165" y="3528904"/>
                        <a:pt x="1161278" y="3477568"/>
                        <a:pt x="1135589" y="3426588"/>
                      </a:cubicBezTo>
                      <a:cubicBezTo>
                        <a:pt x="1105440" y="3361258"/>
                        <a:pt x="1073952" y="3296463"/>
                        <a:pt x="1042197" y="3231936"/>
                      </a:cubicBezTo>
                      <a:close/>
                      <a:moveTo>
                        <a:pt x="1220328" y="3808048"/>
                      </a:moveTo>
                      <a:cubicBezTo>
                        <a:pt x="1192855" y="3762505"/>
                        <a:pt x="1186432" y="3722219"/>
                        <a:pt x="1195263" y="3690134"/>
                      </a:cubicBezTo>
                      <a:cubicBezTo>
                        <a:pt x="1218544" y="3741114"/>
                        <a:pt x="1241825" y="3792094"/>
                        <a:pt x="1265017" y="3843164"/>
                      </a:cubicBezTo>
                      <a:cubicBezTo>
                        <a:pt x="1247444" y="3835231"/>
                        <a:pt x="1231032" y="3825695"/>
                        <a:pt x="1220328" y="3808048"/>
                      </a:cubicBezTo>
                      <a:close/>
                      <a:moveTo>
                        <a:pt x="1397209" y="4172218"/>
                      </a:moveTo>
                      <a:cubicBezTo>
                        <a:pt x="1372769" y="4140133"/>
                        <a:pt x="1364919" y="4104749"/>
                        <a:pt x="1369647" y="4071683"/>
                      </a:cubicBezTo>
                      <a:cubicBezTo>
                        <a:pt x="1387665" y="4110543"/>
                        <a:pt x="1405772" y="4149313"/>
                        <a:pt x="1424058" y="4188083"/>
                      </a:cubicBezTo>
                      <a:cubicBezTo>
                        <a:pt x="1413979" y="4185676"/>
                        <a:pt x="1404613" y="4181309"/>
                        <a:pt x="1397209" y="4172218"/>
                      </a:cubicBezTo>
                      <a:close/>
                      <a:moveTo>
                        <a:pt x="3917526" y="3388798"/>
                      </a:moveTo>
                      <a:cubicBezTo>
                        <a:pt x="3706570" y="3472844"/>
                        <a:pt x="3501056" y="3569546"/>
                        <a:pt x="3290546" y="3654929"/>
                      </a:cubicBezTo>
                      <a:cubicBezTo>
                        <a:pt x="2971125" y="3787727"/>
                        <a:pt x="2653131" y="3923823"/>
                        <a:pt x="2334066" y="4057423"/>
                      </a:cubicBezTo>
                      <a:cubicBezTo>
                        <a:pt x="2092069" y="4143698"/>
                        <a:pt x="1863185" y="4261879"/>
                        <a:pt x="1635638" y="4380060"/>
                      </a:cubicBezTo>
                      <a:cubicBezTo>
                        <a:pt x="1621901" y="4387191"/>
                        <a:pt x="1607808" y="4393875"/>
                        <a:pt x="1593982" y="4400827"/>
                      </a:cubicBezTo>
                      <a:cubicBezTo>
                        <a:pt x="1581227" y="4375693"/>
                        <a:pt x="1569720" y="4350025"/>
                        <a:pt x="1557500" y="4324624"/>
                      </a:cubicBezTo>
                      <a:cubicBezTo>
                        <a:pt x="1509600" y="4227566"/>
                        <a:pt x="1465001" y="4128992"/>
                        <a:pt x="1417814" y="4031577"/>
                      </a:cubicBezTo>
                      <a:cubicBezTo>
                        <a:pt x="1412819" y="4020971"/>
                        <a:pt x="1407913" y="4010275"/>
                        <a:pt x="1403007" y="3999669"/>
                      </a:cubicBezTo>
                      <a:cubicBezTo>
                        <a:pt x="1413087" y="3987994"/>
                        <a:pt x="1425039" y="3977744"/>
                        <a:pt x="1438598" y="3969545"/>
                      </a:cubicBezTo>
                      <a:cubicBezTo>
                        <a:pt x="1481681" y="4065534"/>
                        <a:pt x="1521820" y="4163127"/>
                        <a:pt x="1571147" y="4255729"/>
                      </a:cubicBezTo>
                      <a:cubicBezTo>
                        <a:pt x="1620207" y="4308047"/>
                        <a:pt x="1708424" y="4246995"/>
                        <a:pt x="1762301" y="4227120"/>
                      </a:cubicBezTo>
                      <a:cubicBezTo>
                        <a:pt x="2005278" y="4104571"/>
                        <a:pt x="2253965" y="3994233"/>
                        <a:pt x="2503455" y="3885409"/>
                      </a:cubicBezTo>
                      <a:cubicBezTo>
                        <a:pt x="2717354" y="3786925"/>
                        <a:pt x="2934107" y="3695571"/>
                        <a:pt x="3156391" y="3617407"/>
                      </a:cubicBezTo>
                      <a:cubicBezTo>
                        <a:pt x="3364849" y="3537371"/>
                        <a:pt x="3568847" y="3446641"/>
                        <a:pt x="3773826" y="3358228"/>
                      </a:cubicBezTo>
                      <a:cubicBezTo>
                        <a:pt x="3821280" y="3338352"/>
                        <a:pt x="3866861" y="3314645"/>
                        <a:pt x="3912887" y="3291828"/>
                      </a:cubicBezTo>
                      <a:cubicBezTo>
                        <a:pt x="3913869" y="3291294"/>
                        <a:pt x="3914939" y="3290848"/>
                        <a:pt x="3915920" y="3290403"/>
                      </a:cubicBezTo>
                      <a:cubicBezTo>
                        <a:pt x="3917793" y="3323290"/>
                        <a:pt x="3920291" y="3356089"/>
                        <a:pt x="3917526" y="33887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>
                  <a:off x="1213963" y="790813"/>
                  <a:ext cx="3053554" cy="35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554" h="3512263" extrusionOk="0">
                      <a:moveTo>
                        <a:pt x="346479" y="1476604"/>
                      </a:moveTo>
                      <a:cubicBezTo>
                        <a:pt x="517384" y="1787298"/>
                        <a:pt x="686951" y="2098705"/>
                        <a:pt x="854021" y="2411449"/>
                      </a:cubicBezTo>
                      <a:cubicBezTo>
                        <a:pt x="987641" y="2665459"/>
                        <a:pt x="1109665" y="2928025"/>
                        <a:pt x="1229370" y="3189076"/>
                      </a:cubicBezTo>
                      <a:cubicBezTo>
                        <a:pt x="1268172" y="3268042"/>
                        <a:pt x="1306527" y="3347364"/>
                        <a:pt x="1348540" y="3424815"/>
                      </a:cubicBezTo>
                      <a:cubicBezTo>
                        <a:pt x="1357371" y="3442016"/>
                        <a:pt x="1368164" y="3461981"/>
                        <a:pt x="1377619" y="3479984"/>
                      </a:cubicBezTo>
                      <a:cubicBezTo>
                        <a:pt x="1384041" y="3492729"/>
                        <a:pt x="1390374" y="3507613"/>
                        <a:pt x="1405717" y="3511178"/>
                      </a:cubicBezTo>
                      <a:cubicBezTo>
                        <a:pt x="1420167" y="3515367"/>
                        <a:pt x="1433814" y="3506900"/>
                        <a:pt x="1439880" y="3494779"/>
                      </a:cubicBezTo>
                      <a:cubicBezTo>
                        <a:pt x="1445142" y="3495314"/>
                        <a:pt x="1450673" y="3494868"/>
                        <a:pt x="1455490" y="3493888"/>
                      </a:cubicBezTo>
                      <a:cubicBezTo>
                        <a:pt x="1539247" y="3474815"/>
                        <a:pt x="1618456" y="3439788"/>
                        <a:pt x="1697843" y="3407613"/>
                      </a:cubicBezTo>
                      <a:cubicBezTo>
                        <a:pt x="1810055" y="3367774"/>
                        <a:pt x="1921108" y="3323924"/>
                        <a:pt x="2031358" y="3278826"/>
                      </a:cubicBezTo>
                      <a:cubicBezTo>
                        <a:pt x="2315457" y="3186135"/>
                        <a:pt x="2585105" y="3050574"/>
                        <a:pt x="2862424" y="2939612"/>
                      </a:cubicBezTo>
                      <a:cubicBezTo>
                        <a:pt x="2862424" y="2939612"/>
                        <a:pt x="2860641" y="2940324"/>
                        <a:pt x="2859481" y="2940681"/>
                      </a:cubicBezTo>
                      <a:cubicBezTo>
                        <a:pt x="2922277" y="2916884"/>
                        <a:pt x="2989265" y="2895405"/>
                        <a:pt x="3043231" y="2855031"/>
                      </a:cubicBezTo>
                      <a:cubicBezTo>
                        <a:pt x="3068653" y="2823034"/>
                        <a:pt x="3041001" y="2783106"/>
                        <a:pt x="3025748" y="2752803"/>
                      </a:cubicBezTo>
                      <a:cubicBezTo>
                        <a:pt x="3006659" y="2722054"/>
                        <a:pt x="2987035" y="2689969"/>
                        <a:pt x="2962863" y="2662340"/>
                      </a:cubicBezTo>
                      <a:cubicBezTo>
                        <a:pt x="2946004" y="2626511"/>
                        <a:pt x="2927272" y="2591663"/>
                        <a:pt x="2910503" y="2555745"/>
                      </a:cubicBezTo>
                      <a:cubicBezTo>
                        <a:pt x="2838787" y="2398972"/>
                        <a:pt x="2766090" y="2242644"/>
                        <a:pt x="2696425" y="2084891"/>
                      </a:cubicBezTo>
                      <a:cubicBezTo>
                        <a:pt x="2543360" y="1736050"/>
                        <a:pt x="2392881" y="1386140"/>
                        <a:pt x="2225098" y="1043985"/>
                      </a:cubicBezTo>
                      <a:cubicBezTo>
                        <a:pt x="2093708" y="754859"/>
                        <a:pt x="1950811" y="471259"/>
                        <a:pt x="1808896" y="187214"/>
                      </a:cubicBezTo>
                      <a:cubicBezTo>
                        <a:pt x="1781690" y="134540"/>
                        <a:pt x="1761353" y="76519"/>
                        <a:pt x="1725852" y="28925"/>
                      </a:cubicBezTo>
                      <a:cubicBezTo>
                        <a:pt x="1724959" y="12704"/>
                        <a:pt x="1710420" y="-2714"/>
                        <a:pt x="1692223" y="405"/>
                      </a:cubicBezTo>
                      <a:cubicBezTo>
                        <a:pt x="1632193" y="20993"/>
                        <a:pt x="1573232" y="47374"/>
                        <a:pt x="1514539" y="72062"/>
                      </a:cubicBezTo>
                      <a:cubicBezTo>
                        <a:pt x="1367807" y="134629"/>
                        <a:pt x="1223394" y="202454"/>
                        <a:pt x="1074610" y="260030"/>
                      </a:cubicBezTo>
                      <a:cubicBezTo>
                        <a:pt x="962308" y="305306"/>
                        <a:pt x="847688" y="345056"/>
                        <a:pt x="737616" y="395769"/>
                      </a:cubicBezTo>
                      <a:cubicBezTo>
                        <a:pt x="558505" y="468853"/>
                        <a:pt x="401693" y="584004"/>
                        <a:pt x="226150" y="664307"/>
                      </a:cubicBezTo>
                      <a:cubicBezTo>
                        <a:pt x="172363" y="689619"/>
                        <a:pt x="119824" y="717515"/>
                        <a:pt x="66216" y="743362"/>
                      </a:cubicBezTo>
                      <a:cubicBezTo>
                        <a:pt x="49625" y="752720"/>
                        <a:pt x="28306" y="756909"/>
                        <a:pt x="15462" y="771526"/>
                      </a:cubicBezTo>
                      <a:cubicBezTo>
                        <a:pt x="15283" y="772506"/>
                        <a:pt x="15283" y="773308"/>
                        <a:pt x="15283" y="774288"/>
                      </a:cubicBezTo>
                      <a:cubicBezTo>
                        <a:pt x="15194" y="774199"/>
                        <a:pt x="15105" y="774199"/>
                        <a:pt x="15016" y="774110"/>
                      </a:cubicBezTo>
                      <a:cubicBezTo>
                        <a:pt x="9575" y="772060"/>
                        <a:pt x="2795" y="774556"/>
                        <a:pt x="655" y="780438"/>
                      </a:cubicBezTo>
                      <a:cubicBezTo>
                        <a:pt x="-3092" y="801115"/>
                        <a:pt x="10199" y="821080"/>
                        <a:pt x="16264" y="840688"/>
                      </a:cubicBezTo>
                      <a:cubicBezTo>
                        <a:pt x="104928" y="1062968"/>
                        <a:pt x="236764" y="1264483"/>
                        <a:pt x="346479" y="1476604"/>
                      </a:cubicBezTo>
                      <a:close/>
                      <a:moveTo>
                        <a:pt x="225971" y="718050"/>
                      </a:moveTo>
                      <a:cubicBezTo>
                        <a:pt x="399998" y="648442"/>
                        <a:pt x="552261" y="535965"/>
                        <a:pt x="725039" y="463683"/>
                      </a:cubicBezTo>
                      <a:cubicBezTo>
                        <a:pt x="908700" y="379994"/>
                        <a:pt x="1101459" y="318853"/>
                        <a:pt x="1286012" y="237213"/>
                      </a:cubicBezTo>
                      <a:cubicBezTo>
                        <a:pt x="1395459" y="189977"/>
                        <a:pt x="1504460" y="140957"/>
                        <a:pt x="1614620" y="95324"/>
                      </a:cubicBezTo>
                      <a:cubicBezTo>
                        <a:pt x="1644234" y="80975"/>
                        <a:pt x="1678576" y="74291"/>
                        <a:pt x="1706674" y="57357"/>
                      </a:cubicBezTo>
                      <a:cubicBezTo>
                        <a:pt x="1710955" y="73221"/>
                        <a:pt x="1718448" y="91225"/>
                        <a:pt x="1722640" y="102455"/>
                      </a:cubicBezTo>
                      <a:cubicBezTo>
                        <a:pt x="1748330" y="168408"/>
                        <a:pt x="1776427" y="233292"/>
                        <a:pt x="1806755" y="297285"/>
                      </a:cubicBezTo>
                      <a:cubicBezTo>
                        <a:pt x="1947243" y="582667"/>
                        <a:pt x="2081934" y="870812"/>
                        <a:pt x="2214573" y="1159938"/>
                      </a:cubicBezTo>
                      <a:cubicBezTo>
                        <a:pt x="2410454" y="1557798"/>
                        <a:pt x="2573152" y="1970720"/>
                        <a:pt x="2760024" y="2372768"/>
                      </a:cubicBezTo>
                      <a:cubicBezTo>
                        <a:pt x="2799450" y="2456814"/>
                        <a:pt x="2835932" y="2542465"/>
                        <a:pt x="2877142" y="2625709"/>
                      </a:cubicBezTo>
                      <a:cubicBezTo>
                        <a:pt x="2889095" y="2649862"/>
                        <a:pt x="2900958" y="2674104"/>
                        <a:pt x="2912733" y="2698347"/>
                      </a:cubicBezTo>
                      <a:cubicBezTo>
                        <a:pt x="2915676" y="2704318"/>
                        <a:pt x="2919958" y="2709131"/>
                        <a:pt x="2925577" y="2712340"/>
                      </a:cubicBezTo>
                      <a:cubicBezTo>
                        <a:pt x="2937441" y="2752001"/>
                        <a:pt x="2953497" y="2791216"/>
                        <a:pt x="2969820" y="2829184"/>
                      </a:cubicBezTo>
                      <a:cubicBezTo>
                        <a:pt x="2906756" y="2862250"/>
                        <a:pt x="2841552" y="2880877"/>
                        <a:pt x="2773939" y="2909576"/>
                      </a:cubicBezTo>
                      <a:cubicBezTo>
                        <a:pt x="2591527" y="2989968"/>
                        <a:pt x="2408669" y="3069023"/>
                        <a:pt x="2224741" y="3145761"/>
                      </a:cubicBezTo>
                      <a:cubicBezTo>
                        <a:pt x="2147495" y="3180698"/>
                        <a:pt x="2066145" y="3204584"/>
                        <a:pt x="1987026" y="3234798"/>
                      </a:cubicBezTo>
                      <a:cubicBezTo>
                        <a:pt x="1894794" y="3273300"/>
                        <a:pt x="1803187" y="3313051"/>
                        <a:pt x="1708904" y="3346473"/>
                      </a:cubicBezTo>
                      <a:cubicBezTo>
                        <a:pt x="1618010" y="3384976"/>
                        <a:pt x="1527741" y="3424726"/>
                        <a:pt x="1435331" y="3459574"/>
                      </a:cubicBezTo>
                      <a:cubicBezTo>
                        <a:pt x="1415350" y="3420715"/>
                        <a:pt x="1394567" y="3382213"/>
                        <a:pt x="1374051" y="3343621"/>
                      </a:cubicBezTo>
                      <a:cubicBezTo>
                        <a:pt x="1307419" y="3213051"/>
                        <a:pt x="1242304" y="3077044"/>
                        <a:pt x="1182541" y="2942642"/>
                      </a:cubicBezTo>
                      <a:cubicBezTo>
                        <a:pt x="940633" y="2414569"/>
                        <a:pt x="651361" y="1909757"/>
                        <a:pt x="371365" y="1401292"/>
                      </a:cubicBezTo>
                      <a:cubicBezTo>
                        <a:pt x="270481" y="1209136"/>
                        <a:pt x="147119" y="1029546"/>
                        <a:pt x="52658" y="834003"/>
                      </a:cubicBezTo>
                      <a:cubicBezTo>
                        <a:pt x="44362" y="820189"/>
                        <a:pt x="38653" y="802631"/>
                        <a:pt x="29287" y="788905"/>
                      </a:cubicBezTo>
                      <a:cubicBezTo>
                        <a:pt x="72727" y="793540"/>
                        <a:pt x="202333" y="726428"/>
                        <a:pt x="225971" y="7180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22"/>
                <p:cNvSpPr/>
                <p:nvPr/>
              </p:nvSpPr>
              <p:spPr>
                <a:xfrm>
                  <a:off x="1365081" y="990656"/>
                  <a:ext cx="2686288" cy="3126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6288" h="3126028" extrusionOk="0">
                      <a:moveTo>
                        <a:pt x="354136" y="1309648"/>
                      </a:moveTo>
                      <a:cubicBezTo>
                        <a:pt x="473841" y="1508132"/>
                        <a:pt x="601127" y="1702249"/>
                        <a:pt x="711467" y="1906170"/>
                      </a:cubicBezTo>
                      <a:cubicBezTo>
                        <a:pt x="811280" y="2106258"/>
                        <a:pt x="921976" y="2296454"/>
                        <a:pt x="1019114" y="2498592"/>
                      </a:cubicBezTo>
                      <a:cubicBezTo>
                        <a:pt x="1067727" y="2605544"/>
                        <a:pt x="1118035" y="2711961"/>
                        <a:pt x="1165043" y="2819714"/>
                      </a:cubicBezTo>
                      <a:cubicBezTo>
                        <a:pt x="1202774" y="2905632"/>
                        <a:pt x="1239792" y="2991906"/>
                        <a:pt x="1281894" y="3075774"/>
                      </a:cubicBezTo>
                      <a:cubicBezTo>
                        <a:pt x="1290368" y="3090926"/>
                        <a:pt x="1293757" y="3110355"/>
                        <a:pt x="1308654" y="3120694"/>
                      </a:cubicBezTo>
                      <a:cubicBezTo>
                        <a:pt x="1317573" y="3127467"/>
                        <a:pt x="1329080" y="3127378"/>
                        <a:pt x="1338178" y="3122744"/>
                      </a:cubicBezTo>
                      <a:cubicBezTo>
                        <a:pt x="1345403" y="3125239"/>
                        <a:pt x="1355483" y="3124437"/>
                        <a:pt x="1364938" y="3119268"/>
                      </a:cubicBezTo>
                      <a:lnTo>
                        <a:pt x="1362440" y="3120159"/>
                      </a:lnTo>
                      <a:cubicBezTo>
                        <a:pt x="1471174" y="3076309"/>
                        <a:pt x="1572058" y="3015436"/>
                        <a:pt x="1678383" y="2966327"/>
                      </a:cubicBezTo>
                      <a:cubicBezTo>
                        <a:pt x="2005387" y="2819269"/>
                        <a:pt x="2336493" y="2681123"/>
                        <a:pt x="2664656" y="2536560"/>
                      </a:cubicBezTo>
                      <a:cubicBezTo>
                        <a:pt x="2694181" y="2527202"/>
                        <a:pt x="2690791" y="2492264"/>
                        <a:pt x="2670632" y="2480856"/>
                      </a:cubicBezTo>
                      <a:cubicBezTo>
                        <a:pt x="2668670" y="2477558"/>
                        <a:pt x="2666975" y="2474706"/>
                        <a:pt x="2666172" y="2472924"/>
                      </a:cubicBezTo>
                      <a:cubicBezTo>
                        <a:pt x="2657074" y="2459822"/>
                        <a:pt x="2651365" y="2444047"/>
                        <a:pt x="2642802" y="2430946"/>
                      </a:cubicBezTo>
                      <a:cubicBezTo>
                        <a:pt x="2620235" y="2368735"/>
                        <a:pt x="2592137" y="2308130"/>
                        <a:pt x="2558331" y="2251088"/>
                      </a:cubicBezTo>
                      <a:cubicBezTo>
                        <a:pt x="2509628" y="2149128"/>
                        <a:pt x="2465296" y="2045118"/>
                        <a:pt x="2417575" y="1942622"/>
                      </a:cubicBezTo>
                      <a:cubicBezTo>
                        <a:pt x="2304649" y="1683354"/>
                        <a:pt x="2180930" y="1428809"/>
                        <a:pt x="2062028" y="1172304"/>
                      </a:cubicBezTo>
                      <a:cubicBezTo>
                        <a:pt x="1990579" y="1014550"/>
                        <a:pt x="1923948" y="854391"/>
                        <a:pt x="1844204" y="700559"/>
                      </a:cubicBezTo>
                      <a:cubicBezTo>
                        <a:pt x="1760803" y="528278"/>
                        <a:pt x="1670088" y="359383"/>
                        <a:pt x="1592752" y="184161"/>
                      </a:cubicBezTo>
                      <a:cubicBezTo>
                        <a:pt x="1587668" y="176585"/>
                        <a:pt x="1545477" y="66336"/>
                        <a:pt x="1521839" y="37637"/>
                      </a:cubicBezTo>
                      <a:cubicBezTo>
                        <a:pt x="1526299" y="16603"/>
                        <a:pt x="1506229" y="-8174"/>
                        <a:pt x="1480094" y="2611"/>
                      </a:cubicBezTo>
                      <a:cubicBezTo>
                        <a:pt x="1372431" y="48332"/>
                        <a:pt x="1262805" y="89331"/>
                        <a:pt x="1154339" y="132913"/>
                      </a:cubicBezTo>
                      <a:cubicBezTo>
                        <a:pt x="1087619" y="159651"/>
                        <a:pt x="1019471" y="182111"/>
                        <a:pt x="952660" y="208938"/>
                      </a:cubicBezTo>
                      <a:cubicBezTo>
                        <a:pt x="867119" y="244410"/>
                        <a:pt x="786394" y="290221"/>
                        <a:pt x="703171" y="330506"/>
                      </a:cubicBezTo>
                      <a:cubicBezTo>
                        <a:pt x="568481" y="393875"/>
                        <a:pt x="432185" y="454035"/>
                        <a:pt x="300438" y="523554"/>
                      </a:cubicBezTo>
                      <a:cubicBezTo>
                        <a:pt x="210614" y="572306"/>
                        <a:pt x="111068" y="601539"/>
                        <a:pt x="21156" y="648865"/>
                      </a:cubicBezTo>
                      <a:cubicBezTo>
                        <a:pt x="18748" y="650470"/>
                        <a:pt x="15447" y="653233"/>
                        <a:pt x="12325" y="656352"/>
                      </a:cubicBezTo>
                      <a:cubicBezTo>
                        <a:pt x="-10688" y="637992"/>
                        <a:pt x="-252" y="685318"/>
                        <a:pt x="33465" y="744409"/>
                      </a:cubicBezTo>
                      <a:cubicBezTo>
                        <a:pt x="138809" y="933713"/>
                        <a:pt x="244510" y="1122750"/>
                        <a:pt x="354136" y="1309648"/>
                      </a:cubicBezTo>
                      <a:close/>
                      <a:moveTo>
                        <a:pt x="415861" y="524356"/>
                      </a:moveTo>
                      <a:cubicBezTo>
                        <a:pt x="516299" y="476406"/>
                        <a:pt x="618789" y="432823"/>
                        <a:pt x="719673" y="385943"/>
                      </a:cubicBezTo>
                      <a:cubicBezTo>
                        <a:pt x="802449" y="346906"/>
                        <a:pt x="882550" y="301986"/>
                        <a:pt x="966932" y="266514"/>
                      </a:cubicBezTo>
                      <a:cubicBezTo>
                        <a:pt x="1146579" y="198867"/>
                        <a:pt x="1327296" y="131933"/>
                        <a:pt x="1504802" y="58047"/>
                      </a:cubicBezTo>
                      <a:cubicBezTo>
                        <a:pt x="1506318" y="57334"/>
                        <a:pt x="1507567" y="56443"/>
                        <a:pt x="1508905" y="55641"/>
                      </a:cubicBezTo>
                      <a:cubicBezTo>
                        <a:pt x="1546012" y="203858"/>
                        <a:pt x="1610057" y="344945"/>
                        <a:pt x="1677759" y="481486"/>
                      </a:cubicBezTo>
                      <a:cubicBezTo>
                        <a:pt x="1748850" y="640755"/>
                        <a:pt x="1831092" y="795032"/>
                        <a:pt x="1900578" y="955103"/>
                      </a:cubicBezTo>
                      <a:cubicBezTo>
                        <a:pt x="2035714" y="1268649"/>
                        <a:pt x="2188066" y="1574264"/>
                        <a:pt x="2326413" y="1886295"/>
                      </a:cubicBezTo>
                      <a:cubicBezTo>
                        <a:pt x="2384036" y="2014726"/>
                        <a:pt x="2441123" y="2143602"/>
                        <a:pt x="2500708" y="2271142"/>
                      </a:cubicBezTo>
                      <a:cubicBezTo>
                        <a:pt x="2533177" y="2329431"/>
                        <a:pt x="2564664" y="2387808"/>
                        <a:pt x="2585893" y="2452157"/>
                      </a:cubicBezTo>
                      <a:cubicBezTo>
                        <a:pt x="2590799" y="2464101"/>
                        <a:pt x="2594724" y="2483530"/>
                        <a:pt x="2604625" y="2496008"/>
                      </a:cubicBezTo>
                      <a:cubicBezTo>
                        <a:pt x="2470024" y="2552068"/>
                        <a:pt x="2338277" y="2615437"/>
                        <a:pt x="2204479" y="2673458"/>
                      </a:cubicBezTo>
                      <a:cubicBezTo>
                        <a:pt x="2000035" y="2763832"/>
                        <a:pt x="1792825" y="2848769"/>
                        <a:pt x="1593823" y="2950641"/>
                      </a:cubicBezTo>
                      <a:cubicBezTo>
                        <a:pt x="1513633" y="2995204"/>
                        <a:pt x="1429964" y="3034954"/>
                        <a:pt x="1352183" y="3083706"/>
                      </a:cubicBezTo>
                      <a:cubicBezTo>
                        <a:pt x="1349507" y="3075239"/>
                        <a:pt x="1344779" y="3067218"/>
                        <a:pt x="1341300" y="3059018"/>
                      </a:cubicBezTo>
                      <a:cubicBezTo>
                        <a:pt x="1325423" y="3025952"/>
                        <a:pt x="1308921" y="2993243"/>
                        <a:pt x="1293668" y="2959910"/>
                      </a:cubicBezTo>
                      <a:cubicBezTo>
                        <a:pt x="1236046" y="2831301"/>
                        <a:pt x="1180475" y="2701622"/>
                        <a:pt x="1120444" y="2574171"/>
                      </a:cubicBezTo>
                      <a:cubicBezTo>
                        <a:pt x="1049798" y="2410536"/>
                        <a:pt x="962472" y="2255188"/>
                        <a:pt x="878982" y="2097970"/>
                      </a:cubicBezTo>
                      <a:cubicBezTo>
                        <a:pt x="769267" y="1876847"/>
                        <a:pt x="645638" y="1663746"/>
                        <a:pt x="514426" y="1454745"/>
                      </a:cubicBezTo>
                      <a:cubicBezTo>
                        <a:pt x="357704" y="1212500"/>
                        <a:pt x="223102" y="956975"/>
                        <a:pt x="60225" y="718651"/>
                      </a:cubicBezTo>
                      <a:cubicBezTo>
                        <a:pt x="48272" y="699935"/>
                        <a:pt x="38282" y="685675"/>
                        <a:pt x="30076" y="675247"/>
                      </a:cubicBezTo>
                      <a:cubicBezTo>
                        <a:pt x="57103" y="669186"/>
                        <a:pt x="83863" y="659293"/>
                        <a:pt x="110622" y="652341"/>
                      </a:cubicBezTo>
                      <a:cubicBezTo>
                        <a:pt x="215877" y="618830"/>
                        <a:pt x="316226" y="571860"/>
                        <a:pt x="415861" y="5243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22"/>
                <p:cNvSpPr/>
                <p:nvPr/>
              </p:nvSpPr>
              <p:spPr>
                <a:xfrm>
                  <a:off x="2680126" y="2916457"/>
                  <a:ext cx="833043" cy="37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043" h="375821" extrusionOk="0">
                      <a:moveTo>
                        <a:pt x="16443" y="375822"/>
                      </a:moveTo>
                      <a:cubicBezTo>
                        <a:pt x="61042" y="370385"/>
                        <a:pt x="100825" y="344717"/>
                        <a:pt x="142035" y="327961"/>
                      </a:cubicBezTo>
                      <a:cubicBezTo>
                        <a:pt x="329442" y="240439"/>
                        <a:pt x="527642" y="182774"/>
                        <a:pt x="718082" y="102471"/>
                      </a:cubicBezTo>
                      <a:cubicBezTo>
                        <a:pt x="750818" y="88479"/>
                        <a:pt x="782573" y="72347"/>
                        <a:pt x="815041" y="57908"/>
                      </a:cubicBezTo>
                      <a:cubicBezTo>
                        <a:pt x="830116" y="51135"/>
                        <a:pt x="837252" y="33131"/>
                        <a:pt x="830472" y="17980"/>
                      </a:cubicBezTo>
                      <a:cubicBezTo>
                        <a:pt x="823426" y="1759"/>
                        <a:pt x="803088" y="-4747"/>
                        <a:pt x="787746" y="3720"/>
                      </a:cubicBezTo>
                      <a:cubicBezTo>
                        <a:pt x="755902" y="18069"/>
                        <a:pt x="724772" y="34023"/>
                        <a:pt x="692749" y="47837"/>
                      </a:cubicBezTo>
                      <a:cubicBezTo>
                        <a:pt x="467700" y="141509"/>
                        <a:pt x="231323" y="214236"/>
                        <a:pt x="19743" y="338567"/>
                      </a:cubicBezTo>
                      <a:cubicBezTo>
                        <a:pt x="2260" y="347301"/>
                        <a:pt x="-12636" y="373237"/>
                        <a:pt x="16443" y="3758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22"/>
                <p:cNvSpPr/>
                <p:nvPr/>
              </p:nvSpPr>
              <p:spPr>
                <a:xfrm>
                  <a:off x="2794070" y="3164986"/>
                  <a:ext cx="815765" cy="388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765" h="388310" extrusionOk="0">
                      <a:moveTo>
                        <a:pt x="514849" y="106081"/>
                      </a:moveTo>
                      <a:cubicBezTo>
                        <a:pt x="349920" y="181393"/>
                        <a:pt x="192306" y="272213"/>
                        <a:pt x="29964" y="352782"/>
                      </a:cubicBezTo>
                      <a:cubicBezTo>
                        <a:pt x="20420" y="357685"/>
                        <a:pt x="10162" y="362497"/>
                        <a:pt x="2847" y="370608"/>
                      </a:cubicBezTo>
                      <a:cubicBezTo>
                        <a:pt x="-7054" y="385314"/>
                        <a:pt x="11143" y="390929"/>
                        <a:pt x="22650" y="387185"/>
                      </a:cubicBezTo>
                      <a:cubicBezTo>
                        <a:pt x="85535" y="372123"/>
                        <a:pt x="143871" y="342355"/>
                        <a:pt x="202296" y="315439"/>
                      </a:cubicBezTo>
                      <a:cubicBezTo>
                        <a:pt x="301842" y="268113"/>
                        <a:pt x="402013" y="222034"/>
                        <a:pt x="501023" y="173728"/>
                      </a:cubicBezTo>
                      <a:cubicBezTo>
                        <a:pt x="599321" y="133264"/>
                        <a:pt x="699759" y="98327"/>
                        <a:pt x="797788" y="57240"/>
                      </a:cubicBezTo>
                      <a:cubicBezTo>
                        <a:pt x="812952" y="50734"/>
                        <a:pt x="819910" y="32374"/>
                        <a:pt x="813220" y="17400"/>
                      </a:cubicBezTo>
                      <a:cubicBezTo>
                        <a:pt x="790831" y="-23241"/>
                        <a:pt x="745161" y="19094"/>
                        <a:pt x="713941" y="26224"/>
                      </a:cubicBezTo>
                      <a:cubicBezTo>
                        <a:pt x="647934" y="53407"/>
                        <a:pt x="581302" y="79610"/>
                        <a:pt x="514849" y="1060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55" name="Google Shape;955;p22"/>
          <p:cNvGrpSpPr/>
          <p:nvPr/>
        </p:nvGrpSpPr>
        <p:grpSpPr>
          <a:xfrm>
            <a:off x="3116777" y="1999762"/>
            <a:ext cx="876595" cy="889551"/>
            <a:chOff x="3116777" y="1999762"/>
            <a:chExt cx="876595" cy="889551"/>
          </a:xfrm>
        </p:grpSpPr>
        <p:grpSp>
          <p:nvGrpSpPr>
            <p:cNvPr id="956" name="Google Shape;956;p22"/>
            <p:cNvGrpSpPr/>
            <p:nvPr/>
          </p:nvGrpSpPr>
          <p:grpSpPr>
            <a:xfrm rot="-647315">
              <a:off x="3181689" y="2062894"/>
              <a:ext cx="746771" cy="763286"/>
              <a:chOff x="6362143" y="4124978"/>
              <a:chExt cx="1493427" cy="1526398"/>
            </a:xfrm>
          </p:grpSpPr>
          <p:sp>
            <p:nvSpPr>
              <p:cNvPr id="957" name="Google Shape;957;p22"/>
              <p:cNvSpPr/>
              <p:nvPr/>
            </p:nvSpPr>
            <p:spPr>
              <a:xfrm>
                <a:off x="6362143" y="4723680"/>
                <a:ext cx="1493427" cy="339521"/>
              </a:xfrm>
              <a:custGeom>
                <a:avLst/>
                <a:gdLst/>
                <a:ahLst/>
                <a:cxnLst/>
                <a:rect l="l" t="t" r="r" b="b"/>
                <a:pathLst>
                  <a:path w="1493427" h="339521" extrusionOk="0">
                    <a:moveTo>
                      <a:pt x="1492073" y="28645"/>
                    </a:moveTo>
                    <a:cubicBezTo>
                      <a:pt x="1485844" y="12740"/>
                      <a:pt x="1466822" y="12190"/>
                      <a:pt x="1452166" y="12190"/>
                    </a:cubicBezTo>
                    <a:cubicBezTo>
                      <a:pt x="1429266" y="12526"/>
                      <a:pt x="1406304" y="13900"/>
                      <a:pt x="1383374" y="13869"/>
                    </a:cubicBezTo>
                    <a:cubicBezTo>
                      <a:pt x="1337207" y="14724"/>
                      <a:pt x="1291132" y="12343"/>
                      <a:pt x="1245026" y="9962"/>
                    </a:cubicBezTo>
                    <a:cubicBezTo>
                      <a:pt x="1166921" y="8161"/>
                      <a:pt x="1088847" y="7825"/>
                      <a:pt x="1010742" y="6970"/>
                    </a:cubicBezTo>
                    <a:cubicBezTo>
                      <a:pt x="821495" y="-815"/>
                      <a:pt x="632065" y="-1944"/>
                      <a:pt x="442726" y="2910"/>
                    </a:cubicBezTo>
                    <a:cubicBezTo>
                      <a:pt x="378972" y="2605"/>
                      <a:pt x="315249" y="2635"/>
                      <a:pt x="251739" y="8863"/>
                    </a:cubicBezTo>
                    <a:cubicBezTo>
                      <a:pt x="210427" y="10603"/>
                      <a:pt x="166611" y="14266"/>
                      <a:pt x="125208" y="19242"/>
                    </a:cubicBezTo>
                    <a:cubicBezTo>
                      <a:pt x="97483" y="20708"/>
                      <a:pt x="69698" y="20433"/>
                      <a:pt x="41973" y="22112"/>
                    </a:cubicBezTo>
                    <a:cubicBezTo>
                      <a:pt x="33424" y="22936"/>
                      <a:pt x="23989" y="22020"/>
                      <a:pt x="16081" y="25714"/>
                    </a:cubicBezTo>
                    <a:cubicBezTo>
                      <a:pt x="6829" y="31606"/>
                      <a:pt x="-5903" y="52029"/>
                      <a:pt x="3043" y="62622"/>
                    </a:cubicBezTo>
                    <a:cubicBezTo>
                      <a:pt x="-2178" y="144773"/>
                      <a:pt x="2585" y="227137"/>
                      <a:pt x="1364" y="309379"/>
                    </a:cubicBezTo>
                    <a:cubicBezTo>
                      <a:pt x="234" y="330291"/>
                      <a:pt x="23928" y="334809"/>
                      <a:pt x="40202" y="336152"/>
                    </a:cubicBezTo>
                    <a:cubicBezTo>
                      <a:pt x="64751" y="338747"/>
                      <a:pt x="89453" y="339174"/>
                      <a:pt x="114124" y="339510"/>
                    </a:cubicBezTo>
                    <a:cubicBezTo>
                      <a:pt x="305203" y="339968"/>
                      <a:pt x="495977" y="326200"/>
                      <a:pt x="687025" y="330962"/>
                    </a:cubicBezTo>
                    <a:cubicBezTo>
                      <a:pt x="848059" y="332367"/>
                      <a:pt x="1009002" y="331604"/>
                      <a:pt x="1170036" y="331787"/>
                    </a:cubicBezTo>
                    <a:cubicBezTo>
                      <a:pt x="1233118" y="331878"/>
                      <a:pt x="1296200" y="332519"/>
                      <a:pt x="1359283" y="331451"/>
                    </a:cubicBezTo>
                    <a:cubicBezTo>
                      <a:pt x="1382213" y="331054"/>
                      <a:pt x="1405114" y="331268"/>
                      <a:pt x="1428044" y="330627"/>
                    </a:cubicBezTo>
                    <a:cubicBezTo>
                      <a:pt x="1435525" y="330047"/>
                      <a:pt x="1443647" y="331329"/>
                      <a:pt x="1450517" y="327757"/>
                    </a:cubicBezTo>
                    <a:cubicBezTo>
                      <a:pt x="1486485" y="304647"/>
                      <a:pt x="1478852" y="158724"/>
                      <a:pt x="1486058" y="112719"/>
                    </a:cubicBezTo>
                    <a:cubicBezTo>
                      <a:pt x="1488256" y="90189"/>
                      <a:pt x="1491066" y="67751"/>
                      <a:pt x="1492806" y="45160"/>
                    </a:cubicBezTo>
                    <a:cubicBezTo>
                      <a:pt x="1493233" y="39757"/>
                      <a:pt x="1494272" y="33774"/>
                      <a:pt x="1492073" y="286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6951982" y="4124978"/>
                <a:ext cx="349500" cy="371840"/>
              </a:xfrm>
              <a:custGeom>
                <a:avLst/>
                <a:gdLst/>
                <a:ahLst/>
                <a:cxnLst/>
                <a:rect l="l" t="t" r="r" b="b"/>
                <a:pathLst>
                  <a:path w="349500" h="371840" extrusionOk="0">
                    <a:moveTo>
                      <a:pt x="30379" y="277955"/>
                    </a:moveTo>
                    <a:cubicBezTo>
                      <a:pt x="60363" y="340354"/>
                      <a:pt x="130102" y="371218"/>
                      <a:pt x="196848" y="371767"/>
                    </a:cubicBezTo>
                    <a:cubicBezTo>
                      <a:pt x="270373" y="374270"/>
                      <a:pt x="331745" y="312024"/>
                      <a:pt x="344539" y="242329"/>
                    </a:cubicBezTo>
                    <a:cubicBezTo>
                      <a:pt x="352233" y="188111"/>
                      <a:pt x="354401" y="128460"/>
                      <a:pt x="325181" y="79890"/>
                    </a:cubicBezTo>
                    <a:cubicBezTo>
                      <a:pt x="296723" y="30282"/>
                      <a:pt x="239595" y="-1100"/>
                      <a:pt x="182558" y="121"/>
                    </a:cubicBezTo>
                    <a:cubicBezTo>
                      <a:pt x="172024" y="-368"/>
                      <a:pt x="161521" y="579"/>
                      <a:pt x="151445" y="3845"/>
                    </a:cubicBezTo>
                    <a:cubicBezTo>
                      <a:pt x="145063" y="5921"/>
                      <a:pt x="136911" y="5860"/>
                      <a:pt x="132544" y="11630"/>
                    </a:cubicBezTo>
                    <a:cubicBezTo>
                      <a:pt x="42959" y="26344"/>
                      <a:pt x="-5437" y="103213"/>
                      <a:pt x="487" y="190645"/>
                    </a:cubicBezTo>
                    <a:cubicBezTo>
                      <a:pt x="3326" y="221661"/>
                      <a:pt x="16486" y="250480"/>
                      <a:pt x="30379" y="2779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6952604" y="5275709"/>
                <a:ext cx="367108" cy="375667"/>
              </a:xfrm>
              <a:custGeom>
                <a:avLst/>
                <a:gdLst/>
                <a:ahLst/>
                <a:cxnLst/>
                <a:rect l="l" t="t" r="r" b="b"/>
                <a:pathLst>
                  <a:path w="367108" h="375667" extrusionOk="0">
                    <a:moveTo>
                      <a:pt x="333474" y="77557"/>
                    </a:moveTo>
                    <a:cubicBezTo>
                      <a:pt x="317597" y="45167"/>
                      <a:pt x="286117" y="26423"/>
                      <a:pt x="253598" y="13723"/>
                    </a:cubicBezTo>
                    <a:cubicBezTo>
                      <a:pt x="244622" y="9541"/>
                      <a:pt x="235309" y="6335"/>
                      <a:pt x="226332" y="2153"/>
                    </a:cubicBezTo>
                    <a:cubicBezTo>
                      <a:pt x="221447" y="-106"/>
                      <a:pt x="215584" y="1726"/>
                      <a:pt x="212317" y="5755"/>
                    </a:cubicBezTo>
                    <a:cubicBezTo>
                      <a:pt x="185417" y="810"/>
                      <a:pt x="156868" y="-3250"/>
                      <a:pt x="130029" y="3741"/>
                    </a:cubicBezTo>
                    <a:cubicBezTo>
                      <a:pt x="86305" y="16410"/>
                      <a:pt x="49237" y="46724"/>
                      <a:pt x="25879" y="85525"/>
                    </a:cubicBezTo>
                    <a:cubicBezTo>
                      <a:pt x="8902" y="109703"/>
                      <a:pt x="170" y="138002"/>
                      <a:pt x="658" y="167523"/>
                    </a:cubicBezTo>
                    <a:cubicBezTo>
                      <a:pt x="-502" y="189594"/>
                      <a:pt x="-716" y="212124"/>
                      <a:pt x="5055" y="233585"/>
                    </a:cubicBezTo>
                    <a:cubicBezTo>
                      <a:pt x="15925" y="268051"/>
                      <a:pt x="33818" y="302303"/>
                      <a:pt x="61390" y="326268"/>
                    </a:cubicBezTo>
                    <a:cubicBezTo>
                      <a:pt x="91221" y="349988"/>
                      <a:pt x="125999" y="371021"/>
                      <a:pt x="164593" y="375143"/>
                    </a:cubicBezTo>
                    <a:cubicBezTo>
                      <a:pt x="222973" y="378837"/>
                      <a:pt x="286758" y="363450"/>
                      <a:pt x="323826" y="315216"/>
                    </a:cubicBezTo>
                    <a:cubicBezTo>
                      <a:pt x="361015" y="270982"/>
                      <a:pt x="371763" y="209682"/>
                      <a:pt x="365382" y="153449"/>
                    </a:cubicBezTo>
                    <a:cubicBezTo>
                      <a:pt x="360313" y="126279"/>
                      <a:pt x="347459" y="101155"/>
                      <a:pt x="333474" y="775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0" name="Google Shape;960;p22"/>
            <p:cNvSpPr/>
            <p:nvPr/>
          </p:nvSpPr>
          <p:spPr>
            <a:xfrm rot="-638233">
              <a:off x="3181970" y="2362587"/>
              <a:ext cx="748373" cy="170297"/>
            </a:xfrm>
            <a:custGeom>
              <a:avLst/>
              <a:gdLst/>
              <a:ahLst/>
              <a:cxnLst/>
              <a:rect l="l" t="t" r="r" b="b"/>
              <a:pathLst>
                <a:path w="1493427" h="339521" extrusionOk="0">
                  <a:moveTo>
                    <a:pt x="114124" y="339510"/>
                  </a:moveTo>
                  <a:cubicBezTo>
                    <a:pt x="89453" y="339174"/>
                    <a:pt x="64751" y="338747"/>
                    <a:pt x="40202" y="336152"/>
                  </a:cubicBezTo>
                  <a:cubicBezTo>
                    <a:pt x="23928" y="334809"/>
                    <a:pt x="234" y="330291"/>
                    <a:pt x="1364" y="309379"/>
                  </a:cubicBezTo>
                  <a:cubicBezTo>
                    <a:pt x="2585" y="227137"/>
                    <a:pt x="-2178" y="144773"/>
                    <a:pt x="3043" y="62622"/>
                  </a:cubicBezTo>
                  <a:cubicBezTo>
                    <a:pt x="-5903" y="52029"/>
                    <a:pt x="6829" y="31606"/>
                    <a:pt x="16081" y="25714"/>
                  </a:cubicBezTo>
                  <a:cubicBezTo>
                    <a:pt x="23989" y="22020"/>
                    <a:pt x="33424" y="22936"/>
                    <a:pt x="41973" y="22112"/>
                  </a:cubicBezTo>
                  <a:cubicBezTo>
                    <a:pt x="69698" y="20433"/>
                    <a:pt x="97483" y="20708"/>
                    <a:pt x="125208" y="19242"/>
                  </a:cubicBezTo>
                  <a:cubicBezTo>
                    <a:pt x="166611" y="14266"/>
                    <a:pt x="210427" y="10603"/>
                    <a:pt x="251739" y="8863"/>
                  </a:cubicBezTo>
                  <a:cubicBezTo>
                    <a:pt x="315249" y="2635"/>
                    <a:pt x="378972" y="2605"/>
                    <a:pt x="442726" y="2910"/>
                  </a:cubicBezTo>
                  <a:cubicBezTo>
                    <a:pt x="632065" y="-1944"/>
                    <a:pt x="821495" y="-815"/>
                    <a:pt x="1010742" y="6970"/>
                  </a:cubicBezTo>
                  <a:cubicBezTo>
                    <a:pt x="1088847" y="7825"/>
                    <a:pt x="1166921" y="8161"/>
                    <a:pt x="1245026" y="9962"/>
                  </a:cubicBezTo>
                  <a:cubicBezTo>
                    <a:pt x="1291132" y="12343"/>
                    <a:pt x="1337207" y="14724"/>
                    <a:pt x="1383374" y="13869"/>
                  </a:cubicBezTo>
                  <a:cubicBezTo>
                    <a:pt x="1406304" y="13900"/>
                    <a:pt x="1429266" y="12526"/>
                    <a:pt x="1452166" y="12190"/>
                  </a:cubicBezTo>
                  <a:cubicBezTo>
                    <a:pt x="1466822" y="12190"/>
                    <a:pt x="1485844" y="12740"/>
                    <a:pt x="1492073" y="28645"/>
                  </a:cubicBezTo>
                  <a:cubicBezTo>
                    <a:pt x="1494272" y="33774"/>
                    <a:pt x="1493233" y="39757"/>
                    <a:pt x="1492806" y="45160"/>
                  </a:cubicBezTo>
                  <a:cubicBezTo>
                    <a:pt x="1491066" y="67751"/>
                    <a:pt x="1488256" y="90189"/>
                    <a:pt x="1486058" y="112719"/>
                  </a:cubicBezTo>
                  <a:cubicBezTo>
                    <a:pt x="1478852" y="158724"/>
                    <a:pt x="1486485" y="304647"/>
                    <a:pt x="1450517" y="327757"/>
                  </a:cubicBezTo>
                  <a:cubicBezTo>
                    <a:pt x="1443647" y="331329"/>
                    <a:pt x="1435525" y="330047"/>
                    <a:pt x="1428044" y="330627"/>
                  </a:cubicBezTo>
                  <a:cubicBezTo>
                    <a:pt x="1405114" y="331268"/>
                    <a:pt x="1382213" y="331054"/>
                    <a:pt x="1359283" y="331451"/>
                  </a:cubicBezTo>
                  <a:cubicBezTo>
                    <a:pt x="1296200" y="332519"/>
                    <a:pt x="1233118" y="331878"/>
                    <a:pt x="1170036" y="331787"/>
                  </a:cubicBezTo>
                  <a:cubicBezTo>
                    <a:pt x="1009002" y="331604"/>
                    <a:pt x="848059" y="332367"/>
                    <a:pt x="687025" y="330962"/>
                  </a:cubicBezTo>
                  <a:cubicBezTo>
                    <a:pt x="495977" y="326200"/>
                    <a:pt x="305203" y="339968"/>
                    <a:pt x="114124" y="339510"/>
                  </a:cubicBezTo>
                  <a:close/>
                  <a:moveTo>
                    <a:pt x="155528" y="315973"/>
                  </a:moveTo>
                  <a:cubicBezTo>
                    <a:pt x="250426" y="315515"/>
                    <a:pt x="345263" y="310936"/>
                    <a:pt x="440070" y="307792"/>
                  </a:cubicBezTo>
                  <a:cubicBezTo>
                    <a:pt x="773161" y="304190"/>
                    <a:pt x="1106343" y="311730"/>
                    <a:pt x="1439403" y="306265"/>
                  </a:cubicBezTo>
                  <a:cubicBezTo>
                    <a:pt x="1456746" y="268258"/>
                    <a:pt x="1453387" y="224023"/>
                    <a:pt x="1457784" y="183421"/>
                  </a:cubicBezTo>
                  <a:cubicBezTo>
                    <a:pt x="1459280" y="134638"/>
                    <a:pt x="1464929" y="86220"/>
                    <a:pt x="1469478" y="37681"/>
                  </a:cubicBezTo>
                  <a:cubicBezTo>
                    <a:pt x="1436930" y="33743"/>
                    <a:pt x="1403617" y="39269"/>
                    <a:pt x="1370794" y="37925"/>
                  </a:cubicBezTo>
                  <a:cubicBezTo>
                    <a:pt x="1323894" y="38536"/>
                    <a:pt x="1277086" y="35056"/>
                    <a:pt x="1230248" y="33468"/>
                  </a:cubicBezTo>
                  <a:cubicBezTo>
                    <a:pt x="1058588" y="32675"/>
                    <a:pt x="887020" y="26264"/>
                    <a:pt x="715391" y="23730"/>
                  </a:cubicBezTo>
                  <a:cubicBezTo>
                    <a:pt x="620096" y="22295"/>
                    <a:pt x="524862" y="26325"/>
                    <a:pt x="429536" y="26905"/>
                  </a:cubicBezTo>
                  <a:cubicBezTo>
                    <a:pt x="388041" y="27302"/>
                    <a:pt x="346423" y="25928"/>
                    <a:pt x="304989" y="28859"/>
                  </a:cubicBezTo>
                  <a:cubicBezTo>
                    <a:pt x="254609" y="33713"/>
                    <a:pt x="203587" y="33590"/>
                    <a:pt x="153390" y="40429"/>
                  </a:cubicBezTo>
                  <a:cubicBezTo>
                    <a:pt x="111681" y="46168"/>
                    <a:pt x="69331" y="42993"/>
                    <a:pt x="27531" y="47236"/>
                  </a:cubicBezTo>
                  <a:cubicBezTo>
                    <a:pt x="23867" y="52792"/>
                    <a:pt x="23195" y="60394"/>
                    <a:pt x="17333" y="64271"/>
                  </a:cubicBezTo>
                  <a:cubicBezTo>
                    <a:pt x="21211" y="145841"/>
                    <a:pt x="22554" y="227504"/>
                    <a:pt x="24447" y="309135"/>
                  </a:cubicBezTo>
                  <a:cubicBezTo>
                    <a:pt x="67133" y="318690"/>
                    <a:pt x="111987" y="314691"/>
                    <a:pt x="155528" y="3159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2"/>
            <p:cNvSpPr/>
            <p:nvPr/>
          </p:nvSpPr>
          <p:spPr>
            <a:xfrm rot="-638233">
              <a:off x="3422074" y="2066063"/>
              <a:ext cx="175138" cy="186507"/>
            </a:xfrm>
            <a:custGeom>
              <a:avLst/>
              <a:gdLst/>
              <a:ahLst/>
              <a:cxnLst/>
              <a:rect l="l" t="t" r="r" b="b"/>
              <a:pathLst>
                <a:path w="349500" h="371840" extrusionOk="0">
                  <a:moveTo>
                    <a:pt x="196848" y="371767"/>
                  </a:moveTo>
                  <a:cubicBezTo>
                    <a:pt x="130102" y="371218"/>
                    <a:pt x="60363" y="340354"/>
                    <a:pt x="30379" y="277955"/>
                  </a:cubicBezTo>
                  <a:cubicBezTo>
                    <a:pt x="16486" y="250480"/>
                    <a:pt x="3326" y="221661"/>
                    <a:pt x="487" y="190645"/>
                  </a:cubicBezTo>
                  <a:cubicBezTo>
                    <a:pt x="-5437" y="103213"/>
                    <a:pt x="42959" y="26344"/>
                    <a:pt x="132544" y="11630"/>
                  </a:cubicBezTo>
                  <a:cubicBezTo>
                    <a:pt x="136911" y="5860"/>
                    <a:pt x="145063" y="5921"/>
                    <a:pt x="151445" y="3845"/>
                  </a:cubicBezTo>
                  <a:cubicBezTo>
                    <a:pt x="161521" y="579"/>
                    <a:pt x="172024" y="-368"/>
                    <a:pt x="182558" y="121"/>
                  </a:cubicBezTo>
                  <a:cubicBezTo>
                    <a:pt x="239595" y="-1100"/>
                    <a:pt x="296723" y="30282"/>
                    <a:pt x="325181" y="79890"/>
                  </a:cubicBezTo>
                  <a:cubicBezTo>
                    <a:pt x="354401" y="128460"/>
                    <a:pt x="352233" y="188111"/>
                    <a:pt x="344539" y="242329"/>
                  </a:cubicBezTo>
                  <a:cubicBezTo>
                    <a:pt x="331745" y="312024"/>
                    <a:pt x="270373" y="374270"/>
                    <a:pt x="196848" y="371767"/>
                  </a:cubicBezTo>
                  <a:close/>
                  <a:moveTo>
                    <a:pt x="200023" y="348016"/>
                  </a:moveTo>
                  <a:cubicBezTo>
                    <a:pt x="256663" y="348169"/>
                    <a:pt x="303166" y="302774"/>
                    <a:pt x="318005" y="250388"/>
                  </a:cubicBezTo>
                  <a:cubicBezTo>
                    <a:pt x="325791" y="221265"/>
                    <a:pt x="325394" y="191439"/>
                    <a:pt x="324875" y="161583"/>
                  </a:cubicBezTo>
                  <a:cubicBezTo>
                    <a:pt x="323104" y="99947"/>
                    <a:pt x="279808" y="43470"/>
                    <a:pt x="219687" y="28237"/>
                  </a:cubicBezTo>
                  <a:cubicBezTo>
                    <a:pt x="218344" y="29550"/>
                    <a:pt x="216267" y="29458"/>
                    <a:pt x="216298" y="27413"/>
                  </a:cubicBezTo>
                  <a:cubicBezTo>
                    <a:pt x="196970" y="25031"/>
                    <a:pt x="176452" y="24390"/>
                    <a:pt x="157215" y="27107"/>
                  </a:cubicBezTo>
                  <a:cubicBezTo>
                    <a:pt x="150681" y="28115"/>
                    <a:pt x="143628" y="32602"/>
                    <a:pt x="137185" y="29488"/>
                  </a:cubicBezTo>
                  <a:cubicBezTo>
                    <a:pt x="59172" y="44661"/>
                    <a:pt x="18898" y="109990"/>
                    <a:pt x="23234" y="186677"/>
                  </a:cubicBezTo>
                  <a:cubicBezTo>
                    <a:pt x="27600" y="224012"/>
                    <a:pt x="44882" y="259791"/>
                    <a:pt x="66103" y="290471"/>
                  </a:cubicBezTo>
                  <a:cubicBezTo>
                    <a:pt x="97339" y="331226"/>
                    <a:pt x="150345" y="347467"/>
                    <a:pt x="200023" y="348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2"/>
            <p:cNvSpPr/>
            <p:nvPr/>
          </p:nvSpPr>
          <p:spPr>
            <a:xfrm rot="-638233">
              <a:off x="3530233" y="2630359"/>
              <a:ext cx="183962" cy="188427"/>
            </a:xfrm>
            <a:custGeom>
              <a:avLst/>
              <a:gdLst/>
              <a:ahLst/>
              <a:cxnLst/>
              <a:rect l="l" t="t" r="r" b="b"/>
              <a:pathLst>
                <a:path w="367108" h="375667" extrusionOk="0">
                  <a:moveTo>
                    <a:pt x="164593" y="375143"/>
                  </a:moveTo>
                  <a:cubicBezTo>
                    <a:pt x="125999" y="371021"/>
                    <a:pt x="91221" y="349988"/>
                    <a:pt x="61390" y="326268"/>
                  </a:cubicBezTo>
                  <a:cubicBezTo>
                    <a:pt x="33818" y="302303"/>
                    <a:pt x="15925" y="268051"/>
                    <a:pt x="5055" y="233585"/>
                  </a:cubicBezTo>
                  <a:cubicBezTo>
                    <a:pt x="-716" y="212124"/>
                    <a:pt x="-502" y="189594"/>
                    <a:pt x="658" y="167523"/>
                  </a:cubicBezTo>
                  <a:cubicBezTo>
                    <a:pt x="170" y="138002"/>
                    <a:pt x="8902" y="109703"/>
                    <a:pt x="25879" y="85525"/>
                  </a:cubicBezTo>
                  <a:cubicBezTo>
                    <a:pt x="49237" y="46724"/>
                    <a:pt x="86305" y="16410"/>
                    <a:pt x="130029" y="3741"/>
                  </a:cubicBezTo>
                  <a:cubicBezTo>
                    <a:pt x="156868" y="-3250"/>
                    <a:pt x="185417" y="810"/>
                    <a:pt x="212317" y="5755"/>
                  </a:cubicBezTo>
                  <a:cubicBezTo>
                    <a:pt x="215584" y="1726"/>
                    <a:pt x="221447" y="-106"/>
                    <a:pt x="226332" y="2153"/>
                  </a:cubicBezTo>
                  <a:cubicBezTo>
                    <a:pt x="235309" y="6335"/>
                    <a:pt x="244622" y="9541"/>
                    <a:pt x="253598" y="13723"/>
                  </a:cubicBezTo>
                  <a:cubicBezTo>
                    <a:pt x="286117" y="26423"/>
                    <a:pt x="317597" y="45167"/>
                    <a:pt x="333474" y="77557"/>
                  </a:cubicBezTo>
                  <a:cubicBezTo>
                    <a:pt x="347459" y="101155"/>
                    <a:pt x="360313" y="126279"/>
                    <a:pt x="365382" y="153449"/>
                  </a:cubicBezTo>
                  <a:cubicBezTo>
                    <a:pt x="371763" y="209682"/>
                    <a:pt x="361015" y="270982"/>
                    <a:pt x="323826" y="315216"/>
                  </a:cubicBezTo>
                  <a:cubicBezTo>
                    <a:pt x="286758" y="363450"/>
                    <a:pt x="222973" y="378837"/>
                    <a:pt x="164593" y="375143"/>
                  </a:cubicBezTo>
                  <a:close/>
                  <a:moveTo>
                    <a:pt x="180318" y="352003"/>
                  </a:moveTo>
                  <a:cubicBezTo>
                    <a:pt x="226424" y="351422"/>
                    <a:pt x="275460" y="338662"/>
                    <a:pt x="304498" y="301021"/>
                  </a:cubicBezTo>
                  <a:cubicBezTo>
                    <a:pt x="345382" y="251413"/>
                    <a:pt x="356588" y="171491"/>
                    <a:pt x="326390" y="114160"/>
                  </a:cubicBezTo>
                  <a:cubicBezTo>
                    <a:pt x="299063" y="55852"/>
                    <a:pt x="276835" y="48708"/>
                    <a:pt x="220256" y="25690"/>
                  </a:cubicBezTo>
                  <a:cubicBezTo>
                    <a:pt x="143830" y="4534"/>
                    <a:pt x="81175" y="34329"/>
                    <a:pt x="42123" y="101796"/>
                  </a:cubicBezTo>
                  <a:cubicBezTo>
                    <a:pt x="30948" y="118678"/>
                    <a:pt x="23956" y="140170"/>
                    <a:pt x="24139" y="159921"/>
                  </a:cubicBezTo>
                  <a:cubicBezTo>
                    <a:pt x="23162" y="185290"/>
                    <a:pt x="21360" y="211513"/>
                    <a:pt x="30276" y="235783"/>
                  </a:cubicBezTo>
                  <a:cubicBezTo>
                    <a:pt x="42001" y="264693"/>
                    <a:pt x="57115" y="294274"/>
                    <a:pt x="82916" y="313018"/>
                  </a:cubicBezTo>
                  <a:cubicBezTo>
                    <a:pt x="111220" y="333869"/>
                    <a:pt x="144136" y="352644"/>
                    <a:pt x="180318" y="3520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2"/>
            <p:cNvSpPr/>
            <p:nvPr/>
          </p:nvSpPr>
          <p:spPr>
            <a:xfrm rot="-638233">
              <a:off x="3433573" y="2078779"/>
              <a:ext cx="151425" cy="161842"/>
            </a:xfrm>
            <a:custGeom>
              <a:avLst/>
              <a:gdLst/>
              <a:ahLst/>
              <a:cxnLst/>
              <a:rect l="l" t="t" r="r" b="b"/>
              <a:pathLst>
                <a:path w="302178" h="322666" extrusionOk="0">
                  <a:moveTo>
                    <a:pt x="301954" y="136263"/>
                  </a:moveTo>
                  <a:cubicBezTo>
                    <a:pt x="302442" y="166089"/>
                    <a:pt x="302839" y="195945"/>
                    <a:pt x="295084" y="225038"/>
                  </a:cubicBezTo>
                  <a:cubicBezTo>
                    <a:pt x="280275" y="277455"/>
                    <a:pt x="233742" y="322850"/>
                    <a:pt x="177102" y="322666"/>
                  </a:cubicBezTo>
                  <a:cubicBezTo>
                    <a:pt x="127424" y="322117"/>
                    <a:pt x="74448" y="305876"/>
                    <a:pt x="43182" y="265121"/>
                  </a:cubicBezTo>
                  <a:cubicBezTo>
                    <a:pt x="21931" y="234441"/>
                    <a:pt x="4679" y="198693"/>
                    <a:pt x="313" y="161357"/>
                  </a:cubicBezTo>
                  <a:cubicBezTo>
                    <a:pt x="-3992" y="84641"/>
                    <a:pt x="36251" y="19341"/>
                    <a:pt x="114295" y="4169"/>
                  </a:cubicBezTo>
                  <a:cubicBezTo>
                    <a:pt x="120737" y="7283"/>
                    <a:pt x="127790" y="2826"/>
                    <a:pt x="134325" y="1788"/>
                  </a:cubicBezTo>
                  <a:cubicBezTo>
                    <a:pt x="153561" y="-960"/>
                    <a:pt x="174110" y="-288"/>
                    <a:pt x="193438" y="2093"/>
                  </a:cubicBezTo>
                  <a:cubicBezTo>
                    <a:pt x="193377" y="4139"/>
                    <a:pt x="195483" y="4230"/>
                    <a:pt x="196796" y="2917"/>
                  </a:cubicBezTo>
                  <a:cubicBezTo>
                    <a:pt x="256886" y="18120"/>
                    <a:pt x="300183" y="74597"/>
                    <a:pt x="301954" y="136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2"/>
            <p:cNvSpPr/>
            <p:nvPr/>
          </p:nvSpPr>
          <p:spPr>
            <a:xfrm rot="-638233">
              <a:off x="3190640" y="2374604"/>
              <a:ext cx="727671" cy="146721"/>
            </a:xfrm>
            <a:custGeom>
              <a:avLst/>
              <a:gdLst/>
              <a:ahLst/>
              <a:cxnLst/>
              <a:rect l="l" t="t" r="r" b="b"/>
              <a:pathLst>
                <a:path w="1452114" h="292519" extrusionOk="0">
                  <a:moveTo>
                    <a:pt x="1452115" y="14228"/>
                  </a:moveTo>
                  <a:cubicBezTo>
                    <a:pt x="1447596" y="62767"/>
                    <a:pt x="1441917" y="111184"/>
                    <a:pt x="1440421" y="159968"/>
                  </a:cubicBezTo>
                  <a:cubicBezTo>
                    <a:pt x="1436054" y="200600"/>
                    <a:pt x="1439413" y="244805"/>
                    <a:pt x="1422070" y="282812"/>
                  </a:cubicBezTo>
                  <a:cubicBezTo>
                    <a:pt x="1088979" y="288276"/>
                    <a:pt x="755797" y="280706"/>
                    <a:pt x="422737" y="284338"/>
                  </a:cubicBezTo>
                  <a:cubicBezTo>
                    <a:pt x="327930" y="287483"/>
                    <a:pt x="233063" y="292031"/>
                    <a:pt x="138195" y="292520"/>
                  </a:cubicBezTo>
                  <a:cubicBezTo>
                    <a:pt x="94654" y="291238"/>
                    <a:pt x="49800" y="295237"/>
                    <a:pt x="7114" y="285682"/>
                  </a:cubicBezTo>
                  <a:cubicBezTo>
                    <a:pt x="5191" y="204050"/>
                    <a:pt x="3847" y="122388"/>
                    <a:pt x="0" y="40817"/>
                  </a:cubicBezTo>
                  <a:cubicBezTo>
                    <a:pt x="5893" y="36940"/>
                    <a:pt x="6565" y="29339"/>
                    <a:pt x="10198" y="23783"/>
                  </a:cubicBezTo>
                  <a:cubicBezTo>
                    <a:pt x="52029" y="19539"/>
                    <a:pt x="94349" y="22714"/>
                    <a:pt x="136058" y="17006"/>
                  </a:cubicBezTo>
                  <a:cubicBezTo>
                    <a:pt x="186255" y="10167"/>
                    <a:pt x="237246" y="10320"/>
                    <a:pt x="287657" y="5436"/>
                  </a:cubicBezTo>
                  <a:cubicBezTo>
                    <a:pt x="329091" y="2474"/>
                    <a:pt x="370708" y="3879"/>
                    <a:pt x="412203" y="3482"/>
                  </a:cubicBezTo>
                  <a:cubicBezTo>
                    <a:pt x="507498" y="2902"/>
                    <a:pt x="602732" y="-1128"/>
                    <a:pt x="698058" y="307"/>
                  </a:cubicBezTo>
                  <a:cubicBezTo>
                    <a:pt x="869687" y="2810"/>
                    <a:pt x="1041225" y="9252"/>
                    <a:pt x="1212915" y="10045"/>
                  </a:cubicBezTo>
                  <a:cubicBezTo>
                    <a:pt x="1259784" y="11602"/>
                    <a:pt x="1306562" y="15113"/>
                    <a:pt x="1353461" y="14502"/>
                  </a:cubicBezTo>
                  <a:cubicBezTo>
                    <a:pt x="1386254" y="15785"/>
                    <a:pt x="1419536" y="10290"/>
                    <a:pt x="1452115" y="142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2"/>
            <p:cNvSpPr/>
            <p:nvPr/>
          </p:nvSpPr>
          <p:spPr>
            <a:xfrm rot="-638233">
              <a:off x="3541630" y="2639854"/>
              <a:ext cx="160474" cy="167052"/>
            </a:xfrm>
            <a:custGeom>
              <a:avLst/>
              <a:gdLst/>
              <a:ahLst/>
              <a:cxnLst/>
              <a:rect l="l" t="t" r="r" b="b"/>
              <a:pathLst>
                <a:path w="320236" h="333052" extrusionOk="0">
                  <a:moveTo>
                    <a:pt x="303090" y="95194"/>
                  </a:moveTo>
                  <a:cubicBezTo>
                    <a:pt x="333288" y="152525"/>
                    <a:pt x="322113" y="232447"/>
                    <a:pt x="281228" y="282055"/>
                  </a:cubicBezTo>
                  <a:cubicBezTo>
                    <a:pt x="252191" y="319696"/>
                    <a:pt x="203123" y="332457"/>
                    <a:pt x="157048" y="333037"/>
                  </a:cubicBezTo>
                  <a:cubicBezTo>
                    <a:pt x="120866" y="333678"/>
                    <a:pt x="87951" y="314903"/>
                    <a:pt x="59616" y="294022"/>
                  </a:cubicBezTo>
                  <a:cubicBezTo>
                    <a:pt x="33815" y="275278"/>
                    <a:pt x="18670" y="245697"/>
                    <a:pt x="6976" y="216787"/>
                  </a:cubicBezTo>
                  <a:cubicBezTo>
                    <a:pt x="-1940" y="192517"/>
                    <a:pt x="-139" y="166294"/>
                    <a:pt x="839" y="140955"/>
                  </a:cubicBezTo>
                  <a:cubicBezTo>
                    <a:pt x="655" y="121204"/>
                    <a:pt x="7647" y="99712"/>
                    <a:pt x="18823" y="82830"/>
                  </a:cubicBezTo>
                  <a:cubicBezTo>
                    <a:pt x="57875" y="15364"/>
                    <a:pt x="120530" y="-14462"/>
                    <a:pt x="196956" y="6724"/>
                  </a:cubicBezTo>
                  <a:cubicBezTo>
                    <a:pt x="253534" y="29712"/>
                    <a:pt x="275763" y="36855"/>
                    <a:pt x="303090" y="951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22"/>
          <p:cNvGrpSpPr/>
          <p:nvPr/>
        </p:nvGrpSpPr>
        <p:grpSpPr>
          <a:xfrm>
            <a:off x="589560" y="3774589"/>
            <a:ext cx="516577" cy="183611"/>
            <a:chOff x="589560" y="3698389"/>
            <a:chExt cx="516577" cy="183611"/>
          </a:xfrm>
        </p:grpSpPr>
        <p:sp>
          <p:nvSpPr>
            <p:cNvPr id="967" name="Google Shape;967;p22"/>
            <p:cNvSpPr/>
            <p:nvPr/>
          </p:nvSpPr>
          <p:spPr>
            <a:xfrm>
              <a:off x="589560" y="3698389"/>
              <a:ext cx="516577" cy="183611"/>
            </a:xfrm>
            <a:custGeom>
              <a:avLst/>
              <a:gdLst/>
              <a:ahLst/>
              <a:cxnLst/>
              <a:rect l="l" t="t" r="r" b="b"/>
              <a:pathLst>
                <a:path w="1033154" h="367222" extrusionOk="0">
                  <a:moveTo>
                    <a:pt x="9415" y="78082"/>
                  </a:moveTo>
                  <a:cubicBezTo>
                    <a:pt x="3815" y="78103"/>
                    <a:pt x="2989" y="84229"/>
                    <a:pt x="3299" y="88616"/>
                  </a:cubicBezTo>
                  <a:cubicBezTo>
                    <a:pt x="3113" y="95487"/>
                    <a:pt x="3092" y="102357"/>
                    <a:pt x="3030" y="109228"/>
                  </a:cubicBezTo>
                  <a:cubicBezTo>
                    <a:pt x="2782" y="140725"/>
                    <a:pt x="2472" y="172223"/>
                    <a:pt x="2204" y="203720"/>
                  </a:cubicBezTo>
                  <a:cubicBezTo>
                    <a:pt x="1873" y="247034"/>
                    <a:pt x="1956" y="290389"/>
                    <a:pt x="840" y="333703"/>
                  </a:cubicBezTo>
                  <a:cubicBezTo>
                    <a:pt x="1170" y="343782"/>
                    <a:pt x="-3665" y="357171"/>
                    <a:pt x="6729" y="363648"/>
                  </a:cubicBezTo>
                  <a:cubicBezTo>
                    <a:pt x="22433" y="370747"/>
                    <a:pt x="40595" y="364994"/>
                    <a:pt x="57311" y="365490"/>
                  </a:cubicBezTo>
                  <a:cubicBezTo>
                    <a:pt x="101365" y="365056"/>
                    <a:pt x="145108" y="360151"/>
                    <a:pt x="188996" y="357088"/>
                  </a:cubicBezTo>
                  <a:cubicBezTo>
                    <a:pt x="257059" y="354419"/>
                    <a:pt x="325019" y="345106"/>
                    <a:pt x="392979" y="340119"/>
                  </a:cubicBezTo>
                  <a:cubicBezTo>
                    <a:pt x="464225" y="335731"/>
                    <a:pt x="537268" y="327743"/>
                    <a:pt x="609051" y="328281"/>
                  </a:cubicBezTo>
                  <a:cubicBezTo>
                    <a:pt x="720899" y="327350"/>
                    <a:pt x="829771" y="315657"/>
                    <a:pt x="940772" y="306221"/>
                  </a:cubicBezTo>
                  <a:cubicBezTo>
                    <a:pt x="954471" y="305352"/>
                    <a:pt x="970258" y="304317"/>
                    <a:pt x="984205" y="303303"/>
                  </a:cubicBezTo>
                  <a:cubicBezTo>
                    <a:pt x="993834" y="302723"/>
                    <a:pt x="1003566" y="302247"/>
                    <a:pt x="1013319" y="301937"/>
                  </a:cubicBezTo>
                  <a:cubicBezTo>
                    <a:pt x="1018464" y="302040"/>
                    <a:pt x="1023692" y="300240"/>
                    <a:pt x="1026833" y="295998"/>
                  </a:cubicBezTo>
                  <a:cubicBezTo>
                    <a:pt x="1040987" y="273440"/>
                    <a:pt x="1027494" y="200036"/>
                    <a:pt x="1023692" y="171664"/>
                  </a:cubicBezTo>
                  <a:cubicBezTo>
                    <a:pt x="1020510" y="150638"/>
                    <a:pt x="1019559" y="129385"/>
                    <a:pt x="1015716" y="108462"/>
                  </a:cubicBezTo>
                  <a:cubicBezTo>
                    <a:pt x="1010364" y="79179"/>
                    <a:pt x="1010323" y="49234"/>
                    <a:pt x="1009372" y="19537"/>
                  </a:cubicBezTo>
                  <a:cubicBezTo>
                    <a:pt x="1010344" y="-9911"/>
                    <a:pt x="973729" y="1905"/>
                    <a:pt x="955670" y="4699"/>
                  </a:cubicBezTo>
                  <a:cubicBezTo>
                    <a:pt x="923353" y="11735"/>
                    <a:pt x="890210" y="11984"/>
                    <a:pt x="857315" y="13474"/>
                  </a:cubicBezTo>
                  <a:cubicBezTo>
                    <a:pt x="812972" y="15481"/>
                    <a:pt x="768919" y="21131"/>
                    <a:pt x="724639" y="24028"/>
                  </a:cubicBezTo>
                  <a:cubicBezTo>
                    <a:pt x="691268" y="26056"/>
                    <a:pt x="657257" y="25973"/>
                    <a:pt x="623701" y="26118"/>
                  </a:cubicBezTo>
                  <a:cubicBezTo>
                    <a:pt x="569378" y="26201"/>
                    <a:pt x="515613" y="35410"/>
                    <a:pt x="461332" y="37024"/>
                  </a:cubicBezTo>
                  <a:cubicBezTo>
                    <a:pt x="386780" y="38928"/>
                    <a:pt x="307559" y="42695"/>
                    <a:pt x="232904" y="46606"/>
                  </a:cubicBezTo>
                  <a:cubicBezTo>
                    <a:pt x="196393" y="49172"/>
                    <a:pt x="158332" y="47661"/>
                    <a:pt x="121655" y="49793"/>
                  </a:cubicBezTo>
                  <a:cubicBezTo>
                    <a:pt x="103431" y="52773"/>
                    <a:pt x="85805" y="58505"/>
                    <a:pt x="67312" y="60223"/>
                  </a:cubicBezTo>
                  <a:cubicBezTo>
                    <a:pt x="50823" y="62313"/>
                    <a:pt x="35946" y="62603"/>
                    <a:pt x="18837" y="6380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8" name="Google Shape;968;p22"/>
            <p:cNvGrpSpPr/>
            <p:nvPr/>
          </p:nvGrpSpPr>
          <p:grpSpPr>
            <a:xfrm>
              <a:off x="589560" y="3698389"/>
              <a:ext cx="516577" cy="183611"/>
              <a:chOff x="589560" y="3698389"/>
              <a:chExt cx="516577" cy="183611"/>
            </a:xfrm>
          </p:grpSpPr>
          <p:sp>
            <p:nvSpPr>
              <p:cNvPr id="969" name="Google Shape;969;p22"/>
              <p:cNvSpPr/>
              <p:nvPr/>
            </p:nvSpPr>
            <p:spPr>
              <a:xfrm>
                <a:off x="589560" y="3698389"/>
                <a:ext cx="516577" cy="183611"/>
              </a:xfrm>
              <a:custGeom>
                <a:avLst/>
                <a:gdLst/>
                <a:ahLst/>
                <a:cxnLst/>
                <a:rect l="l" t="t" r="r" b="b"/>
                <a:pathLst>
                  <a:path w="1033154" h="367222" extrusionOk="0">
                    <a:moveTo>
                      <a:pt x="6729" y="363648"/>
                    </a:moveTo>
                    <a:cubicBezTo>
                      <a:pt x="-3665" y="357171"/>
                      <a:pt x="1170" y="343782"/>
                      <a:pt x="840" y="333703"/>
                    </a:cubicBezTo>
                    <a:cubicBezTo>
                      <a:pt x="1956" y="290389"/>
                      <a:pt x="1873" y="247034"/>
                      <a:pt x="2204" y="203720"/>
                    </a:cubicBezTo>
                    <a:cubicBezTo>
                      <a:pt x="2472" y="172223"/>
                      <a:pt x="2782" y="140725"/>
                      <a:pt x="3030" y="109228"/>
                    </a:cubicBezTo>
                    <a:cubicBezTo>
                      <a:pt x="3092" y="102357"/>
                      <a:pt x="3113" y="95487"/>
                      <a:pt x="3299" y="88616"/>
                    </a:cubicBezTo>
                    <a:cubicBezTo>
                      <a:pt x="2989" y="84229"/>
                      <a:pt x="3815" y="78103"/>
                      <a:pt x="9415" y="78082"/>
                    </a:cubicBezTo>
                    <a:cubicBezTo>
                      <a:pt x="18775" y="79138"/>
                      <a:pt x="14601" y="91720"/>
                      <a:pt x="15800" y="98156"/>
                    </a:cubicBezTo>
                    <a:cubicBezTo>
                      <a:pt x="16234" y="115188"/>
                      <a:pt x="16420" y="132240"/>
                      <a:pt x="16626" y="149272"/>
                    </a:cubicBezTo>
                    <a:cubicBezTo>
                      <a:pt x="16812" y="215744"/>
                      <a:pt x="19209" y="282277"/>
                      <a:pt x="17556" y="348748"/>
                    </a:cubicBezTo>
                    <a:cubicBezTo>
                      <a:pt x="94980" y="348293"/>
                      <a:pt x="172135" y="339167"/>
                      <a:pt x="249476" y="335214"/>
                    </a:cubicBezTo>
                    <a:cubicBezTo>
                      <a:pt x="330309" y="326977"/>
                      <a:pt x="408600" y="320603"/>
                      <a:pt x="489537" y="314768"/>
                    </a:cubicBezTo>
                    <a:cubicBezTo>
                      <a:pt x="533900" y="311043"/>
                      <a:pt x="578387" y="310173"/>
                      <a:pt x="622874" y="309884"/>
                    </a:cubicBezTo>
                    <a:cubicBezTo>
                      <a:pt x="677940" y="308890"/>
                      <a:pt x="735053" y="304813"/>
                      <a:pt x="789313" y="301626"/>
                    </a:cubicBezTo>
                    <a:cubicBezTo>
                      <a:pt x="863761" y="295066"/>
                      <a:pt x="938065" y="286437"/>
                      <a:pt x="1012802" y="283726"/>
                    </a:cubicBezTo>
                    <a:cubicBezTo>
                      <a:pt x="1018030" y="251918"/>
                      <a:pt x="1011439" y="219075"/>
                      <a:pt x="1007699" y="187350"/>
                    </a:cubicBezTo>
                    <a:cubicBezTo>
                      <a:pt x="1003938" y="166097"/>
                      <a:pt x="1002368" y="144554"/>
                      <a:pt x="999599" y="123155"/>
                    </a:cubicBezTo>
                    <a:cubicBezTo>
                      <a:pt x="992945" y="88637"/>
                      <a:pt x="991788" y="53476"/>
                      <a:pt x="991127" y="18378"/>
                    </a:cubicBezTo>
                    <a:cubicBezTo>
                      <a:pt x="967489" y="19372"/>
                      <a:pt x="944532" y="26698"/>
                      <a:pt x="920915" y="28498"/>
                    </a:cubicBezTo>
                    <a:cubicBezTo>
                      <a:pt x="891078" y="31230"/>
                      <a:pt x="861055" y="30981"/>
                      <a:pt x="831197" y="33341"/>
                    </a:cubicBezTo>
                    <a:cubicBezTo>
                      <a:pt x="786937" y="36631"/>
                      <a:pt x="742801" y="42156"/>
                      <a:pt x="698397" y="43584"/>
                    </a:cubicBezTo>
                    <a:cubicBezTo>
                      <a:pt x="666576" y="44847"/>
                      <a:pt x="634672" y="43771"/>
                      <a:pt x="602852" y="44826"/>
                    </a:cubicBezTo>
                    <a:cubicBezTo>
                      <a:pt x="564956" y="46461"/>
                      <a:pt x="527308" y="51303"/>
                      <a:pt x="489495" y="53973"/>
                    </a:cubicBezTo>
                    <a:cubicBezTo>
                      <a:pt x="408228" y="57119"/>
                      <a:pt x="326424" y="59975"/>
                      <a:pt x="245261" y="64051"/>
                    </a:cubicBezTo>
                    <a:cubicBezTo>
                      <a:pt x="205567" y="67445"/>
                      <a:pt x="165688" y="66121"/>
                      <a:pt x="125933" y="67776"/>
                    </a:cubicBezTo>
                    <a:cubicBezTo>
                      <a:pt x="115333" y="68666"/>
                      <a:pt x="105270" y="72391"/>
                      <a:pt x="94835" y="74316"/>
                    </a:cubicBezTo>
                    <a:cubicBezTo>
                      <a:pt x="72767" y="78807"/>
                      <a:pt x="48716" y="80607"/>
                      <a:pt x="26586" y="81538"/>
                    </a:cubicBezTo>
                    <a:cubicBezTo>
                      <a:pt x="22474" y="81704"/>
                      <a:pt x="17990" y="82925"/>
                      <a:pt x="14498" y="80090"/>
                    </a:cubicBezTo>
                    <a:cubicBezTo>
                      <a:pt x="8299" y="75661"/>
                      <a:pt x="10923" y="64424"/>
                      <a:pt x="18837" y="63803"/>
                    </a:cubicBezTo>
                    <a:cubicBezTo>
                      <a:pt x="35946" y="62603"/>
                      <a:pt x="50823" y="62313"/>
                      <a:pt x="67312" y="60223"/>
                    </a:cubicBezTo>
                    <a:cubicBezTo>
                      <a:pt x="85805" y="58505"/>
                      <a:pt x="103431" y="52773"/>
                      <a:pt x="121655" y="49793"/>
                    </a:cubicBezTo>
                    <a:cubicBezTo>
                      <a:pt x="158332" y="47661"/>
                      <a:pt x="196393" y="49172"/>
                      <a:pt x="232904" y="46606"/>
                    </a:cubicBezTo>
                    <a:cubicBezTo>
                      <a:pt x="307559" y="42695"/>
                      <a:pt x="386780" y="38928"/>
                      <a:pt x="461332" y="37024"/>
                    </a:cubicBezTo>
                    <a:cubicBezTo>
                      <a:pt x="515613" y="35410"/>
                      <a:pt x="569378" y="26201"/>
                      <a:pt x="623701" y="26118"/>
                    </a:cubicBezTo>
                    <a:cubicBezTo>
                      <a:pt x="657257" y="25973"/>
                      <a:pt x="691268" y="26056"/>
                      <a:pt x="724639" y="24028"/>
                    </a:cubicBezTo>
                    <a:cubicBezTo>
                      <a:pt x="768919" y="21131"/>
                      <a:pt x="812972" y="15481"/>
                      <a:pt x="857315" y="13474"/>
                    </a:cubicBezTo>
                    <a:cubicBezTo>
                      <a:pt x="890210" y="11984"/>
                      <a:pt x="923353" y="11735"/>
                      <a:pt x="955670" y="4699"/>
                    </a:cubicBezTo>
                    <a:cubicBezTo>
                      <a:pt x="973729" y="1905"/>
                      <a:pt x="1010344" y="-9911"/>
                      <a:pt x="1009372" y="19537"/>
                    </a:cubicBezTo>
                    <a:cubicBezTo>
                      <a:pt x="1010323" y="49234"/>
                      <a:pt x="1010364" y="79179"/>
                      <a:pt x="1015716" y="108462"/>
                    </a:cubicBezTo>
                    <a:cubicBezTo>
                      <a:pt x="1019559" y="129385"/>
                      <a:pt x="1020510" y="150638"/>
                      <a:pt x="1023692" y="171664"/>
                    </a:cubicBezTo>
                    <a:cubicBezTo>
                      <a:pt x="1027494" y="200036"/>
                      <a:pt x="1040987" y="273440"/>
                      <a:pt x="1026833" y="295998"/>
                    </a:cubicBezTo>
                    <a:cubicBezTo>
                      <a:pt x="1023692" y="300240"/>
                      <a:pt x="1018464" y="302040"/>
                      <a:pt x="1013319" y="301937"/>
                    </a:cubicBezTo>
                    <a:cubicBezTo>
                      <a:pt x="1003566" y="302247"/>
                      <a:pt x="993834" y="302723"/>
                      <a:pt x="984205" y="303303"/>
                    </a:cubicBezTo>
                    <a:cubicBezTo>
                      <a:pt x="970258" y="304317"/>
                      <a:pt x="954471" y="305352"/>
                      <a:pt x="940772" y="306221"/>
                    </a:cubicBezTo>
                    <a:cubicBezTo>
                      <a:pt x="829771" y="315657"/>
                      <a:pt x="720899" y="327350"/>
                      <a:pt x="609051" y="328281"/>
                    </a:cubicBezTo>
                    <a:cubicBezTo>
                      <a:pt x="537268" y="327743"/>
                      <a:pt x="464225" y="335731"/>
                      <a:pt x="392979" y="340119"/>
                    </a:cubicBezTo>
                    <a:cubicBezTo>
                      <a:pt x="325019" y="345106"/>
                      <a:pt x="257059" y="354419"/>
                      <a:pt x="188996" y="357088"/>
                    </a:cubicBezTo>
                    <a:cubicBezTo>
                      <a:pt x="145108" y="360151"/>
                      <a:pt x="101365" y="365056"/>
                      <a:pt x="57311" y="365490"/>
                    </a:cubicBezTo>
                    <a:cubicBezTo>
                      <a:pt x="40595" y="364994"/>
                      <a:pt x="22433" y="370747"/>
                      <a:pt x="6729" y="36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597343" y="3707578"/>
                <a:ext cx="499573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999146" h="330349" extrusionOk="0">
                    <a:moveTo>
                      <a:pt x="992113" y="168972"/>
                    </a:moveTo>
                    <a:cubicBezTo>
                      <a:pt x="995853" y="200697"/>
                      <a:pt x="1002424" y="233540"/>
                      <a:pt x="997217" y="265347"/>
                    </a:cubicBezTo>
                    <a:cubicBezTo>
                      <a:pt x="922500" y="268038"/>
                      <a:pt x="848196" y="276667"/>
                      <a:pt x="773748" y="283228"/>
                    </a:cubicBezTo>
                    <a:cubicBezTo>
                      <a:pt x="719487" y="286415"/>
                      <a:pt x="662396" y="290491"/>
                      <a:pt x="607309" y="291485"/>
                    </a:cubicBezTo>
                    <a:cubicBezTo>
                      <a:pt x="562822" y="291795"/>
                      <a:pt x="518314" y="292644"/>
                      <a:pt x="473971" y="296369"/>
                    </a:cubicBezTo>
                    <a:cubicBezTo>
                      <a:pt x="393014" y="302205"/>
                      <a:pt x="314744" y="308558"/>
                      <a:pt x="233911" y="316815"/>
                    </a:cubicBezTo>
                    <a:cubicBezTo>
                      <a:pt x="156570" y="320768"/>
                      <a:pt x="79415" y="329894"/>
                      <a:pt x="1991" y="330349"/>
                    </a:cubicBezTo>
                    <a:cubicBezTo>
                      <a:pt x="3644" y="263899"/>
                      <a:pt x="1268" y="197365"/>
                      <a:pt x="1061" y="130873"/>
                    </a:cubicBezTo>
                    <a:cubicBezTo>
                      <a:pt x="854" y="113821"/>
                      <a:pt x="668" y="96789"/>
                      <a:pt x="234" y="79757"/>
                    </a:cubicBezTo>
                    <a:cubicBezTo>
                      <a:pt x="-406" y="76281"/>
                      <a:pt x="524" y="70983"/>
                      <a:pt x="28" y="66699"/>
                    </a:cubicBezTo>
                    <a:cubicBezTo>
                      <a:pt x="606" y="65726"/>
                      <a:pt x="999" y="64402"/>
                      <a:pt x="1330" y="63015"/>
                    </a:cubicBezTo>
                    <a:cubicBezTo>
                      <a:pt x="4367" y="64050"/>
                      <a:pt x="7797" y="63264"/>
                      <a:pt x="11020" y="63139"/>
                    </a:cubicBezTo>
                    <a:cubicBezTo>
                      <a:pt x="33130" y="62208"/>
                      <a:pt x="57181" y="60428"/>
                      <a:pt x="79270" y="55938"/>
                    </a:cubicBezTo>
                    <a:cubicBezTo>
                      <a:pt x="89705" y="54013"/>
                      <a:pt x="99747" y="50288"/>
                      <a:pt x="110347" y="49378"/>
                    </a:cubicBezTo>
                    <a:cubicBezTo>
                      <a:pt x="150102" y="47743"/>
                      <a:pt x="189981" y="49046"/>
                      <a:pt x="229675" y="45652"/>
                    </a:cubicBezTo>
                    <a:cubicBezTo>
                      <a:pt x="310838" y="41576"/>
                      <a:pt x="392642" y="38699"/>
                      <a:pt x="473909" y="35574"/>
                    </a:cubicBezTo>
                    <a:cubicBezTo>
                      <a:pt x="511722" y="32905"/>
                      <a:pt x="549370" y="28083"/>
                      <a:pt x="587266" y="26427"/>
                    </a:cubicBezTo>
                    <a:cubicBezTo>
                      <a:pt x="619087" y="25372"/>
                      <a:pt x="650990" y="26448"/>
                      <a:pt x="682811" y="25185"/>
                    </a:cubicBezTo>
                    <a:cubicBezTo>
                      <a:pt x="727195" y="23778"/>
                      <a:pt x="771330" y="18232"/>
                      <a:pt x="815590" y="14962"/>
                    </a:cubicBezTo>
                    <a:cubicBezTo>
                      <a:pt x="845448" y="12582"/>
                      <a:pt x="875471" y="12831"/>
                      <a:pt x="905308" y="10099"/>
                    </a:cubicBezTo>
                    <a:cubicBezTo>
                      <a:pt x="928926" y="8319"/>
                      <a:pt x="951882" y="973"/>
                      <a:pt x="975521" y="0"/>
                    </a:cubicBezTo>
                    <a:cubicBezTo>
                      <a:pt x="976182" y="35098"/>
                      <a:pt x="977360" y="70238"/>
                      <a:pt x="984013" y="104777"/>
                    </a:cubicBezTo>
                    <a:cubicBezTo>
                      <a:pt x="986782" y="126196"/>
                      <a:pt x="988352" y="147719"/>
                      <a:pt x="992113" y="1689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0"/>
          <p:cNvSpPr txBox="1"/>
          <p:nvPr/>
        </p:nvSpPr>
        <p:spPr>
          <a:xfrm>
            <a:off x="720539" y="1984300"/>
            <a:ext cx="78675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hlinkClick r:id="rId3"/>
              </a:rPr>
              <a:t>https://baranovichi-matemkvest.jimdofree.com/</a:t>
            </a: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5270" y="706397"/>
            <a:ext cx="50658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Ссылка на </a:t>
            </a:r>
            <a:r>
              <a:rPr lang="ru-RU" sz="44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квест</a:t>
            </a:r>
            <a:endParaRPr lang="ru-RU" sz="4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4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4562373" y="3258949"/>
            <a:ext cx="1387487" cy="1416162"/>
            <a:chOff x="4562373" y="3258949"/>
            <a:chExt cx="1387487" cy="1416162"/>
          </a:xfrm>
        </p:grpSpPr>
        <p:sp>
          <p:nvSpPr>
            <p:cNvPr id="305" name="Google Shape;305;p13"/>
            <p:cNvSpPr/>
            <p:nvPr/>
          </p:nvSpPr>
          <p:spPr>
            <a:xfrm>
              <a:off x="4562373" y="3258949"/>
              <a:ext cx="1387486" cy="1416162"/>
            </a:xfrm>
            <a:custGeom>
              <a:avLst/>
              <a:gdLst/>
              <a:ahLst/>
              <a:cxnLst/>
              <a:rect l="l" t="t" r="r" b="b"/>
              <a:pathLst>
                <a:path w="2774973" h="2832323" extrusionOk="0">
                  <a:moveTo>
                    <a:pt x="2774017" y="1229121"/>
                  </a:moveTo>
                  <a:cubicBezTo>
                    <a:pt x="2763878" y="1199099"/>
                    <a:pt x="2734309" y="1182502"/>
                    <a:pt x="2710121" y="1164772"/>
                  </a:cubicBezTo>
                  <a:cubicBezTo>
                    <a:pt x="2674435" y="1136109"/>
                    <a:pt x="2639314" y="1104331"/>
                    <a:pt x="2596943" y="1086148"/>
                  </a:cubicBezTo>
                  <a:cubicBezTo>
                    <a:pt x="2588503" y="1083882"/>
                    <a:pt x="2579667" y="1088753"/>
                    <a:pt x="2575928" y="1096457"/>
                  </a:cubicBezTo>
                  <a:cubicBezTo>
                    <a:pt x="2564429" y="1128745"/>
                    <a:pt x="2595697" y="1158257"/>
                    <a:pt x="2618072" y="1179103"/>
                  </a:cubicBezTo>
                  <a:cubicBezTo>
                    <a:pt x="2617223" y="1179046"/>
                    <a:pt x="2616316" y="1178990"/>
                    <a:pt x="2615240" y="1178990"/>
                  </a:cubicBezTo>
                  <a:cubicBezTo>
                    <a:pt x="2590486" y="1177687"/>
                    <a:pt x="2565732" y="1178876"/>
                    <a:pt x="2540864" y="1176894"/>
                  </a:cubicBezTo>
                  <a:cubicBezTo>
                    <a:pt x="2514581" y="1173268"/>
                    <a:pt x="2488071" y="1173438"/>
                    <a:pt x="2461617" y="1173778"/>
                  </a:cubicBezTo>
                  <a:cubicBezTo>
                    <a:pt x="2434031" y="1172249"/>
                    <a:pt x="2406501" y="1170719"/>
                    <a:pt x="2378858" y="1172475"/>
                  </a:cubicBezTo>
                  <a:cubicBezTo>
                    <a:pt x="2308844" y="1171626"/>
                    <a:pt x="2238944" y="1178027"/>
                    <a:pt x="2168930" y="1177007"/>
                  </a:cubicBezTo>
                  <a:cubicBezTo>
                    <a:pt x="2127919" y="1172759"/>
                    <a:pt x="2086907" y="1181822"/>
                    <a:pt x="2045953" y="1178140"/>
                  </a:cubicBezTo>
                  <a:cubicBezTo>
                    <a:pt x="2013382" y="1177404"/>
                    <a:pt x="1980810" y="1177347"/>
                    <a:pt x="1948296" y="1174118"/>
                  </a:cubicBezTo>
                  <a:cubicBezTo>
                    <a:pt x="1911080" y="1173212"/>
                    <a:pt x="1873920" y="1173948"/>
                    <a:pt x="1836704" y="1174515"/>
                  </a:cubicBezTo>
                  <a:cubicBezTo>
                    <a:pt x="1777396" y="1174175"/>
                    <a:pt x="1718202" y="1173835"/>
                    <a:pt x="1658951" y="1176271"/>
                  </a:cubicBezTo>
                  <a:cubicBezTo>
                    <a:pt x="1633574" y="1178933"/>
                    <a:pt x="1608026" y="1181482"/>
                    <a:pt x="1582479" y="1181878"/>
                  </a:cubicBezTo>
                  <a:cubicBezTo>
                    <a:pt x="1564183" y="1182502"/>
                    <a:pt x="1545150" y="1184031"/>
                    <a:pt x="1526797" y="1181992"/>
                  </a:cubicBezTo>
                  <a:cubicBezTo>
                    <a:pt x="1539882" y="1165225"/>
                    <a:pt x="1553024" y="1148571"/>
                    <a:pt x="1567072" y="1132540"/>
                  </a:cubicBezTo>
                  <a:cubicBezTo>
                    <a:pt x="1614597" y="1076631"/>
                    <a:pt x="1660537" y="1019249"/>
                    <a:pt x="1705570" y="961358"/>
                  </a:cubicBezTo>
                  <a:cubicBezTo>
                    <a:pt x="1784364" y="847500"/>
                    <a:pt x="1861458" y="732170"/>
                    <a:pt x="1936683" y="615820"/>
                  </a:cubicBezTo>
                  <a:cubicBezTo>
                    <a:pt x="1996161" y="523658"/>
                    <a:pt x="2063173" y="436537"/>
                    <a:pt x="2130128" y="349756"/>
                  </a:cubicBezTo>
                  <a:cubicBezTo>
                    <a:pt x="2149727" y="323699"/>
                    <a:pt x="2164682" y="294640"/>
                    <a:pt x="2181845" y="266997"/>
                  </a:cubicBezTo>
                  <a:cubicBezTo>
                    <a:pt x="2174368" y="303533"/>
                    <a:pt x="2152503" y="378759"/>
                    <a:pt x="2193061" y="390541"/>
                  </a:cubicBezTo>
                  <a:cubicBezTo>
                    <a:pt x="2234865" y="395412"/>
                    <a:pt x="2248630" y="264901"/>
                    <a:pt x="2260016" y="233293"/>
                  </a:cubicBezTo>
                  <a:cubicBezTo>
                    <a:pt x="2267437" y="210748"/>
                    <a:pt x="2276840" y="179593"/>
                    <a:pt x="2269023" y="156368"/>
                  </a:cubicBezTo>
                  <a:cubicBezTo>
                    <a:pt x="2270325" y="153253"/>
                    <a:pt x="2270325" y="149571"/>
                    <a:pt x="2268003" y="146512"/>
                  </a:cubicBezTo>
                  <a:cubicBezTo>
                    <a:pt x="2264718" y="136429"/>
                    <a:pt x="2258883" y="126346"/>
                    <a:pt x="2248744" y="121928"/>
                  </a:cubicBezTo>
                  <a:cubicBezTo>
                    <a:pt x="2242683" y="118699"/>
                    <a:pt x="2236508" y="119832"/>
                    <a:pt x="2230277" y="120965"/>
                  </a:cubicBezTo>
                  <a:cubicBezTo>
                    <a:pt x="2196686" y="117340"/>
                    <a:pt x="2162926" y="123741"/>
                    <a:pt x="2130015" y="129858"/>
                  </a:cubicBezTo>
                  <a:cubicBezTo>
                    <a:pt x="2091666" y="137166"/>
                    <a:pt x="2052410" y="140394"/>
                    <a:pt x="2015194" y="152913"/>
                  </a:cubicBezTo>
                  <a:cubicBezTo>
                    <a:pt x="2000070" y="157388"/>
                    <a:pt x="1985285" y="163222"/>
                    <a:pt x="1971011" y="169963"/>
                  </a:cubicBezTo>
                  <a:cubicBezTo>
                    <a:pt x="1961551" y="174721"/>
                    <a:pt x="1949995" y="178007"/>
                    <a:pt x="1944727" y="187920"/>
                  </a:cubicBezTo>
                  <a:cubicBezTo>
                    <a:pt x="1931302" y="214713"/>
                    <a:pt x="1966762" y="229101"/>
                    <a:pt x="1988288" y="229384"/>
                  </a:cubicBezTo>
                  <a:cubicBezTo>
                    <a:pt x="2035247" y="231310"/>
                    <a:pt x="2080053" y="214600"/>
                    <a:pt x="2125370" y="203441"/>
                  </a:cubicBezTo>
                  <a:cubicBezTo>
                    <a:pt x="2116646" y="212901"/>
                    <a:pt x="2108546" y="222814"/>
                    <a:pt x="2100899" y="233066"/>
                  </a:cubicBezTo>
                  <a:cubicBezTo>
                    <a:pt x="2088777" y="247228"/>
                    <a:pt x="2076938" y="261502"/>
                    <a:pt x="2066968" y="277420"/>
                  </a:cubicBezTo>
                  <a:cubicBezTo>
                    <a:pt x="2060964" y="287106"/>
                    <a:pt x="2053317" y="297416"/>
                    <a:pt x="2046179" y="306932"/>
                  </a:cubicBezTo>
                  <a:cubicBezTo>
                    <a:pt x="2043630" y="312143"/>
                    <a:pt x="2031961" y="322793"/>
                    <a:pt x="2032811" y="329534"/>
                  </a:cubicBezTo>
                  <a:cubicBezTo>
                    <a:pt x="2006358" y="365560"/>
                    <a:pt x="1976279" y="398754"/>
                    <a:pt x="1948352" y="433705"/>
                  </a:cubicBezTo>
                  <a:cubicBezTo>
                    <a:pt x="1904282" y="492389"/>
                    <a:pt x="1858343" y="549658"/>
                    <a:pt x="1814273" y="608343"/>
                  </a:cubicBezTo>
                  <a:cubicBezTo>
                    <a:pt x="1754681" y="689119"/>
                    <a:pt x="1696903" y="771142"/>
                    <a:pt x="1634593" y="849879"/>
                  </a:cubicBezTo>
                  <a:cubicBezTo>
                    <a:pt x="1592166" y="909300"/>
                    <a:pt x="1547529" y="967079"/>
                    <a:pt x="1502326" y="1024461"/>
                  </a:cubicBezTo>
                  <a:cubicBezTo>
                    <a:pt x="1503232" y="1008430"/>
                    <a:pt x="1504025" y="992343"/>
                    <a:pt x="1504762" y="976312"/>
                  </a:cubicBezTo>
                  <a:cubicBezTo>
                    <a:pt x="1513202" y="906355"/>
                    <a:pt x="1523738" y="836568"/>
                    <a:pt x="1525607" y="766044"/>
                  </a:cubicBezTo>
                  <a:cubicBezTo>
                    <a:pt x="1528553" y="697729"/>
                    <a:pt x="1530082" y="629358"/>
                    <a:pt x="1530196" y="560931"/>
                  </a:cubicBezTo>
                  <a:cubicBezTo>
                    <a:pt x="1533368" y="504625"/>
                    <a:pt x="1535577" y="448319"/>
                    <a:pt x="1536030" y="391900"/>
                  </a:cubicBezTo>
                  <a:cubicBezTo>
                    <a:pt x="1538296" y="337124"/>
                    <a:pt x="1536653" y="282235"/>
                    <a:pt x="1539429" y="227458"/>
                  </a:cubicBezTo>
                  <a:cubicBezTo>
                    <a:pt x="1543677" y="196360"/>
                    <a:pt x="1544980" y="161806"/>
                    <a:pt x="1545830" y="130028"/>
                  </a:cubicBezTo>
                  <a:cubicBezTo>
                    <a:pt x="1574379" y="151667"/>
                    <a:pt x="1597774" y="179366"/>
                    <a:pt x="1627229" y="199929"/>
                  </a:cubicBezTo>
                  <a:cubicBezTo>
                    <a:pt x="1638502" y="207236"/>
                    <a:pt x="1649774" y="219018"/>
                    <a:pt x="1663992" y="218678"/>
                  </a:cubicBezTo>
                  <a:cubicBezTo>
                    <a:pt x="1685347" y="214826"/>
                    <a:pt x="1682062" y="187750"/>
                    <a:pt x="1675378" y="172626"/>
                  </a:cubicBezTo>
                  <a:cubicBezTo>
                    <a:pt x="1645186" y="119152"/>
                    <a:pt x="1605477" y="70947"/>
                    <a:pt x="1564353" y="25461"/>
                  </a:cubicBezTo>
                  <a:cubicBezTo>
                    <a:pt x="1555743" y="16624"/>
                    <a:pt x="1545433" y="1443"/>
                    <a:pt x="1531158" y="706"/>
                  </a:cubicBezTo>
                  <a:cubicBezTo>
                    <a:pt x="1513315" y="-2296"/>
                    <a:pt x="1495925" y="4672"/>
                    <a:pt x="1481027" y="14018"/>
                  </a:cubicBezTo>
                  <a:cubicBezTo>
                    <a:pt x="1474003" y="18437"/>
                    <a:pt x="1462731" y="24611"/>
                    <a:pt x="1462674" y="33334"/>
                  </a:cubicBezTo>
                  <a:cubicBezTo>
                    <a:pt x="1449532" y="43757"/>
                    <a:pt x="1433388" y="61544"/>
                    <a:pt x="1430386" y="64716"/>
                  </a:cubicBezTo>
                  <a:cubicBezTo>
                    <a:pt x="1408181" y="89073"/>
                    <a:pt x="1388978" y="115980"/>
                    <a:pt x="1365017" y="138752"/>
                  </a:cubicBezTo>
                  <a:cubicBezTo>
                    <a:pt x="1356804" y="148495"/>
                    <a:pt x="1345475" y="157615"/>
                    <a:pt x="1343265" y="170756"/>
                  </a:cubicBezTo>
                  <a:cubicBezTo>
                    <a:pt x="1341226" y="188600"/>
                    <a:pt x="1354141" y="211484"/>
                    <a:pt x="1373967" y="210805"/>
                  </a:cubicBezTo>
                  <a:cubicBezTo>
                    <a:pt x="1387392" y="210012"/>
                    <a:pt x="1398268" y="200608"/>
                    <a:pt x="1407558" y="191772"/>
                  </a:cubicBezTo>
                  <a:cubicBezTo>
                    <a:pt x="1421323" y="176931"/>
                    <a:pt x="1434804" y="161806"/>
                    <a:pt x="1449362" y="147702"/>
                  </a:cubicBezTo>
                  <a:cubicBezTo>
                    <a:pt x="1442678" y="239467"/>
                    <a:pt x="1434351" y="331176"/>
                    <a:pt x="1428177" y="422942"/>
                  </a:cubicBezTo>
                  <a:cubicBezTo>
                    <a:pt x="1424382" y="496921"/>
                    <a:pt x="1424042" y="570957"/>
                    <a:pt x="1418037" y="644822"/>
                  </a:cubicBezTo>
                  <a:cubicBezTo>
                    <a:pt x="1412656" y="811983"/>
                    <a:pt x="1397815" y="978578"/>
                    <a:pt x="1390054" y="1145682"/>
                  </a:cubicBezTo>
                  <a:cubicBezTo>
                    <a:pt x="1303897" y="1158541"/>
                    <a:pt x="1217229" y="1170606"/>
                    <a:pt x="1129938" y="1172929"/>
                  </a:cubicBezTo>
                  <a:cubicBezTo>
                    <a:pt x="1003222" y="1177347"/>
                    <a:pt x="876620" y="1167377"/>
                    <a:pt x="749960" y="1164998"/>
                  </a:cubicBezTo>
                  <a:cubicBezTo>
                    <a:pt x="558669" y="1161090"/>
                    <a:pt x="366470" y="1168850"/>
                    <a:pt x="178974" y="1209295"/>
                  </a:cubicBezTo>
                  <a:cubicBezTo>
                    <a:pt x="198063" y="1197683"/>
                    <a:pt x="224234" y="1186410"/>
                    <a:pt x="232221" y="1164149"/>
                  </a:cubicBezTo>
                  <a:cubicBezTo>
                    <a:pt x="235506" y="1144549"/>
                    <a:pt x="212961" y="1138092"/>
                    <a:pt x="197440" y="1139791"/>
                  </a:cubicBezTo>
                  <a:cubicBezTo>
                    <a:pt x="160281" y="1142283"/>
                    <a:pt x="127766" y="1161769"/>
                    <a:pt x="95592" y="1178650"/>
                  </a:cubicBezTo>
                  <a:cubicBezTo>
                    <a:pt x="69875" y="1191961"/>
                    <a:pt x="7055" y="1228158"/>
                    <a:pt x="144" y="1256311"/>
                  </a:cubicBezTo>
                  <a:cubicBezTo>
                    <a:pt x="-3595" y="1294320"/>
                    <a:pt x="66419" y="1319357"/>
                    <a:pt x="94289" y="1335558"/>
                  </a:cubicBezTo>
                  <a:cubicBezTo>
                    <a:pt x="119326" y="1348643"/>
                    <a:pt x="144364" y="1364164"/>
                    <a:pt x="172120" y="1371244"/>
                  </a:cubicBezTo>
                  <a:cubicBezTo>
                    <a:pt x="213641" y="1385462"/>
                    <a:pt x="218343" y="1350116"/>
                    <a:pt x="199536" y="1321963"/>
                  </a:cubicBezTo>
                  <a:cubicBezTo>
                    <a:pt x="188774" y="1304459"/>
                    <a:pt x="170420" y="1294376"/>
                    <a:pt x="155466" y="1280951"/>
                  </a:cubicBezTo>
                  <a:cubicBezTo>
                    <a:pt x="234090" y="1275004"/>
                    <a:pt x="313224" y="1279649"/>
                    <a:pt x="391508" y="1268829"/>
                  </a:cubicBezTo>
                  <a:cubicBezTo>
                    <a:pt x="453081" y="1266224"/>
                    <a:pt x="515108" y="1267866"/>
                    <a:pt x="576795" y="1267413"/>
                  </a:cubicBezTo>
                  <a:cubicBezTo>
                    <a:pt x="662217" y="1266620"/>
                    <a:pt x="747751" y="1264128"/>
                    <a:pt x="833173" y="1267243"/>
                  </a:cubicBezTo>
                  <a:cubicBezTo>
                    <a:pt x="916272" y="1267923"/>
                    <a:pt x="999201" y="1272964"/>
                    <a:pt x="1082243" y="1272795"/>
                  </a:cubicBezTo>
                  <a:cubicBezTo>
                    <a:pt x="1127276" y="1273304"/>
                    <a:pt x="1173046" y="1279762"/>
                    <a:pt x="1218532" y="1278686"/>
                  </a:cubicBezTo>
                  <a:cubicBezTo>
                    <a:pt x="1248894" y="1278233"/>
                    <a:pt x="1278916" y="1276307"/>
                    <a:pt x="1309108" y="1274664"/>
                  </a:cubicBezTo>
                  <a:cubicBezTo>
                    <a:pt x="1252406" y="1347453"/>
                    <a:pt x="1194911" y="1419676"/>
                    <a:pt x="1137359" y="1491843"/>
                  </a:cubicBezTo>
                  <a:cubicBezTo>
                    <a:pt x="1090966" y="1548092"/>
                    <a:pt x="1048426" y="1607399"/>
                    <a:pt x="1003562" y="1664838"/>
                  </a:cubicBezTo>
                  <a:cubicBezTo>
                    <a:pt x="975976" y="1704943"/>
                    <a:pt x="946577" y="1743689"/>
                    <a:pt x="916838" y="1782264"/>
                  </a:cubicBezTo>
                  <a:cubicBezTo>
                    <a:pt x="831870" y="1900653"/>
                    <a:pt x="746109" y="2018589"/>
                    <a:pt x="659951" y="2136129"/>
                  </a:cubicBezTo>
                  <a:cubicBezTo>
                    <a:pt x="601436" y="2214526"/>
                    <a:pt x="545357" y="2294623"/>
                    <a:pt x="485313" y="2371831"/>
                  </a:cubicBezTo>
                  <a:cubicBezTo>
                    <a:pt x="464524" y="2399927"/>
                    <a:pt x="445264" y="2429099"/>
                    <a:pt x="424985" y="2457535"/>
                  </a:cubicBezTo>
                  <a:cubicBezTo>
                    <a:pt x="423626" y="2460141"/>
                    <a:pt x="421360" y="2463200"/>
                    <a:pt x="418868" y="2466485"/>
                  </a:cubicBezTo>
                  <a:cubicBezTo>
                    <a:pt x="427534" y="2412275"/>
                    <a:pt x="439486" y="2358349"/>
                    <a:pt x="440903" y="2303403"/>
                  </a:cubicBezTo>
                  <a:cubicBezTo>
                    <a:pt x="444075" y="2272304"/>
                    <a:pt x="411107" y="2256330"/>
                    <a:pt x="385787" y="2271115"/>
                  </a:cubicBezTo>
                  <a:cubicBezTo>
                    <a:pt x="361033" y="2289695"/>
                    <a:pt x="360749" y="2324418"/>
                    <a:pt x="356048" y="2352401"/>
                  </a:cubicBezTo>
                  <a:cubicBezTo>
                    <a:pt x="348627" y="2418903"/>
                    <a:pt x="348344" y="2486085"/>
                    <a:pt x="345058" y="2552926"/>
                  </a:cubicBezTo>
                  <a:cubicBezTo>
                    <a:pt x="345115" y="2593711"/>
                    <a:pt x="332427" y="2669899"/>
                    <a:pt x="393660" y="2667124"/>
                  </a:cubicBezTo>
                  <a:cubicBezTo>
                    <a:pt x="438014" y="2665764"/>
                    <a:pt x="478629" y="2645258"/>
                    <a:pt x="520659" y="2633193"/>
                  </a:cubicBezTo>
                  <a:cubicBezTo>
                    <a:pt x="547340" y="2625942"/>
                    <a:pt x="573680" y="2618069"/>
                    <a:pt x="599283" y="2607419"/>
                  </a:cubicBezTo>
                  <a:cubicBezTo>
                    <a:pt x="625963" y="2598922"/>
                    <a:pt x="653946" y="2594447"/>
                    <a:pt x="679663" y="2583005"/>
                  </a:cubicBezTo>
                  <a:cubicBezTo>
                    <a:pt x="732457" y="2562556"/>
                    <a:pt x="727302" y="2505004"/>
                    <a:pt x="668391" y="2505797"/>
                  </a:cubicBezTo>
                  <a:cubicBezTo>
                    <a:pt x="631345" y="2506987"/>
                    <a:pt x="596621" y="2521771"/>
                    <a:pt x="560765" y="2529362"/>
                  </a:cubicBezTo>
                  <a:cubicBezTo>
                    <a:pt x="533915" y="2535423"/>
                    <a:pt x="504516" y="2539898"/>
                    <a:pt x="476703" y="2546639"/>
                  </a:cubicBezTo>
                  <a:cubicBezTo>
                    <a:pt x="481914" y="2535309"/>
                    <a:pt x="488598" y="2524604"/>
                    <a:pt x="495112" y="2513954"/>
                  </a:cubicBezTo>
                  <a:cubicBezTo>
                    <a:pt x="530233" y="2469487"/>
                    <a:pt x="568752" y="2427683"/>
                    <a:pt x="601436" y="2381234"/>
                  </a:cubicBezTo>
                  <a:cubicBezTo>
                    <a:pt x="677624" y="2286749"/>
                    <a:pt x="752849" y="2191415"/>
                    <a:pt x="821390" y="2091152"/>
                  </a:cubicBezTo>
                  <a:cubicBezTo>
                    <a:pt x="896106" y="1999216"/>
                    <a:pt x="963401" y="1901616"/>
                    <a:pt x="1034208" y="1806735"/>
                  </a:cubicBezTo>
                  <a:cubicBezTo>
                    <a:pt x="1070291" y="1760739"/>
                    <a:pt x="1104845" y="1713553"/>
                    <a:pt x="1140135" y="1666934"/>
                  </a:cubicBezTo>
                  <a:cubicBezTo>
                    <a:pt x="1178144" y="1622184"/>
                    <a:pt x="1212358" y="1574658"/>
                    <a:pt x="1247818" y="1527926"/>
                  </a:cubicBezTo>
                  <a:cubicBezTo>
                    <a:pt x="1277387" y="1491220"/>
                    <a:pt x="1305596" y="1453494"/>
                    <a:pt x="1334542" y="1416334"/>
                  </a:cubicBezTo>
                  <a:cubicBezTo>
                    <a:pt x="1355218" y="1392317"/>
                    <a:pt x="1375383" y="1367959"/>
                    <a:pt x="1395436" y="1343431"/>
                  </a:cubicBezTo>
                  <a:cubicBezTo>
                    <a:pt x="1395153" y="1347453"/>
                    <a:pt x="1394869" y="1351475"/>
                    <a:pt x="1394586" y="1355497"/>
                  </a:cubicBezTo>
                  <a:cubicBezTo>
                    <a:pt x="1391414" y="1397358"/>
                    <a:pt x="1388015" y="1442335"/>
                    <a:pt x="1384843" y="1484705"/>
                  </a:cubicBezTo>
                  <a:cubicBezTo>
                    <a:pt x="1373627" y="1676677"/>
                    <a:pt x="1356067" y="1868422"/>
                    <a:pt x="1347004" y="2060790"/>
                  </a:cubicBezTo>
                  <a:cubicBezTo>
                    <a:pt x="1339470" y="2276779"/>
                    <a:pt x="1347061" y="2493052"/>
                    <a:pt x="1345361" y="2709098"/>
                  </a:cubicBezTo>
                  <a:cubicBezTo>
                    <a:pt x="1325535" y="2685590"/>
                    <a:pt x="1307635" y="2656701"/>
                    <a:pt x="1276367" y="2647751"/>
                  </a:cubicBezTo>
                  <a:cubicBezTo>
                    <a:pt x="1245099" y="2639820"/>
                    <a:pt x="1243966" y="2677320"/>
                    <a:pt x="1256314" y="2696523"/>
                  </a:cubicBezTo>
                  <a:cubicBezTo>
                    <a:pt x="1279652" y="2737251"/>
                    <a:pt x="1317322" y="2767499"/>
                    <a:pt x="1352045" y="2798201"/>
                  </a:cubicBezTo>
                  <a:cubicBezTo>
                    <a:pt x="1367906" y="2811003"/>
                    <a:pt x="1382294" y="2829073"/>
                    <a:pt x="1403480" y="2832245"/>
                  </a:cubicBezTo>
                  <a:cubicBezTo>
                    <a:pt x="1425231" y="2833775"/>
                    <a:pt x="1439903" y="2812476"/>
                    <a:pt x="1454177" y="2799221"/>
                  </a:cubicBezTo>
                  <a:cubicBezTo>
                    <a:pt x="1483463" y="2769652"/>
                    <a:pt x="1508500" y="2735268"/>
                    <a:pt x="1521925" y="2695560"/>
                  </a:cubicBezTo>
                  <a:cubicBezTo>
                    <a:pt x="1528439" y="2675564"/>
                    <a:pt x="1508500" y="2667747"/>
                    <a:pt x="1492300" y="2673525"/>
                  </a:cubicBezTo>
                  <a:cubicBezTo>
                    <a:pt x="1466469" y="2682021"/>
                    <a:pt x="1445737" y="2701451"/>
                    <a:pt x="1426874" y="2720370"/>
                  </a:cubicBezTo>
                  <a:cubicBezTo>
                    <a:pt x="1428290" y="2658797"/>
                    <a:pt x="1428573" y="2597166"/>
                    <a:pt x="1434465" y="2535819"/>
                  </a:cubicBezTo>
                  <a:cubicBezTo>
                    <a:pt x="1442225" y="2480533"/>
                    <a:pt x="1445850" y="2424907"/>
                    <a:pt x="1450099" y="2369281"/>
                  </a:cubicBezTo>
                  <a:cubicBezTo>
                    <a:pt x="1462844" y="2248174"/>
                    <a:pt x="1460578" y="2126216"/>
                    <a:pt x="1468055" y="2004824"/>
                  </a:cubicBezTo>
                  <a:cubicBezTo>
                    <a:pt x="1480517" y="1834775"/>
                    <a:pt x="1503459" y="1664555"/>
                    <a:pt x="1514108" y="1494222"/>
                  </a:cubicBezTo>
                  <a:cubicBezTo>
                    <a:pt x="1515864" y="1463237"/>
                    <a:pt x="1516091" y="1432138"/>
                    <a:pt x="1516317" y="1401097"/>
                  </a:cubicBezTo>
                  <a:cubicBezTo>
                    <a:pt x="1517620" y="1367223"/>
                    <a:pt x="1520906" y="1333349"/>
                    <a:pt x="1519489" y="1299418"/>
                  </a:cubicBezTo>
                  <a:cubicBezTo>
                    <a:pt x="1546339" y="1294093"/>
                    <a:pt x="1572736" y="1286559"/>
                    <a:pt x="1599869" y="1282594"/>
                  </a:cubicBezTo>
                  <a:cubicBezTo>
                    <a:pt x="1657988" y="1277609"/>
                    <a:pt x="1716446" y="1278629"/>
                    <a:pt x="1774564" y="1273078"/>
                  </a:cubicBezTo>
                  <a:cubicBezTo>
                    <a:pt x="1872844" y="1266224"/>
                    <a:pt x="1973786" y="1260502"/>
                    <a:pt x="2072633" y="1260672"/>
                  </a:cubicBezTo>
                  <a:cubicBezTo>
                    <a:pt x="2194194" y="1257444"/>
                    <a:pt x="2314792" y="1252459"/>
                    <a:pt x="2436297" y="1244925"/>
                  </a:cubicBezTo>
                  <a:cubicBezTo>
                    <a:pt x="2439639" y="1244812"/>
                    <a:pt x="2442358" y="1243792"/>
                    <a:pt x="2444340" y="1242263"/>
                  </a:cubicBezTo>
                  <a:cubicBezTo>
                    <a:pt x="2455500" y="1240790"/>
                    <a:pt x="2466376" y="1240337"/>
                    <a:pt x="2477761" y="1239657"/>
                  </a:cubicBezTo>
                  <a:cubicBezTo>
                    <a:pt x="2478554" y="1239600"/>
                    <a:pt x="2479234" y="1239034"/>
                    <a:pt x="2479347" y="1238241"/>
                  </a:cubicBezTo>
                  <a:cubicBezTo>
                    <a:pt x="2482576" y="1237901"/>
                    <a:pt x="2486145" y="1238467"/>
                    <a:pt x="2489374" y="1238014"/>
                  </a:cubicBezTo>
                  <a:cubicBezTo>
                    <a:pt x="2528289" y="1241866"/>
                    <a:pt x="2567091" y="1245775"/>
                    <a:pt x="2606177" y="1247531"/>
                  </a:cubicBezTo>
                  <a:cubicBezTo>
                    <a:pt x="2588050" y="1265827"/>
                    <a:pt x="2464506" y="1310407"/>
                    <a:pt x="2505631" y="1341166"/>
                  </a:cubicBezTo>
                  <a:cubicBezTo>
                    <a:pt x="2512995" y="1344734"/>
                    <a:pt x="2520755" y="1346094"/>
                    <a:pt x="2528742" y="1346150"/>
                  </a:cubicBezTo>
                  <a:cubicBezTo>
                    <a:pt x="2548228" y="1346150"/>
                    <a:pt x="2568621" y="1337767"/>
                    <a:pt x="2587144" y="1333745"/>
                  </a:cubicBezTo>
                  <a:cubicBezTo>
                    <a:pt x="2626456" y="1322926"/>
                    <a:pt x="2665031" y="1309331"/>
                    <a:pt x="2701454" y="1290921"/>
                  </a:cubicBezTo>
                  <a:cubicBezTo>
                    <a:pt x="2724736" y="1281121"/>
                    <a:pt x="2747054" y="1269226"/>
                    <a:pt x="2766257" y="1252629"/>
                  </a:cubicBezTo>
                  <a:cubicBezTo>
                    <a:pt x="2773507" y="1247191"/>
                    <a:pt x="2776736" y="1237844"/>
                    <a:pt x="2774017" y="1229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4562373" y="3271843"/>
              <a:ext cx="1224566" cy="1403239"/>
            </a:xfrm>
            <a:custGeom>
              <a:avLst/>
              <a:gdLst/>
              <a:ahLst/>
              <a:cxnLst/>
              <a:rect l="l" t="t" r="r" b="b"/>
              <a:pathLst>
                <a:path w="2449132" h="2806478" extrusionOk="0">
                  <a:moveTo>
                    <a:pt x="1403480" y="2806400"/>
                  </a:moveTo>
                  <a:cubicBezTo>
                    <a:pt x="1382294" y="2803228"/>
                    <a:pt x="1367906" y="2785158"/>
                    <a:pt x="1352045" y="2772357"/>
                  </a:cubicBezTo>
                  <a:cubicBezTo>
                    <a:pt x="1317322" y="2741655"/>
                    <a:pt x="1279652" y="2711406"/>
                    <a:pt x="1256314" y="2670678"/>
                  </a:cubicBezTo>
                  <a:cubicBezTo>
                    <a:pt x="1243966" y="2651475"/>
                    <a:pt x="1245099" y="2613976"/>
                    <a:pt x="1276367" y="2621906"/>
                  </a:cubicBezTo>
                  <a:cubicBezTo>
                    <a:pt x="1307635" y="2630856"/>
                    <a:pt x="1325535" y="2659745"/>
                    <a:pt x="1345361" y="2683253"/>
                  </a:cubicBezTo>
                  <a:cubicBezTo>
                    <a:pt x="1347061" y="2467207"/>
                    <a:pt x="1339470" y="2250935"/>
                    <a:pt x="1347004" y="2034945"/>
                  </a:cubicBezTo>
                  <a:cubicBezTo>
                    <a:pt x="1356067" y="1842577"/>
                    <a:pt x="1373627" y="1650832"/>
                    <a:pt x="1384843" y="1458861"/>
                  </a:cubicBezTo>
                  <a:cubicBezTo>
                    <a:pt x="1388015" y="1416490"/>
                    <a:pt x="1391414" y="1371513"/>
                    <a:pt x="1394586" y="1329652"/>
                  </a:cubicBezTo>
                  <a:cubicBezTo>
                    <a:pt x="1396455" y="1301556"/>
                    <a:pt x="1399118" y="1273687"/>
                    <a:pt x="1395379" y="1246553"/>
                  </a:cubicBezTo>
                  <a:cubicBezTo>
                    <a:pt x="1335675" y="1245534"/>
                    <a:pt x="1277613" y="1252048"/>
                    <a:pt x="1218532" y="1252898"/>
                  </a:cubicBezTo>
                  <a:cubicBezTo>
                    <a:pt x="1173046" y="1253974"/>
                    <a:pt x="1127276" y="1247516"/>
                    <a:pt x="1082243" y="1247006"/>
                  </a:cubicBezTo>
                  <a:cubicBezTo>
                    <a:pt x="999201" y="1247176"/>
                    <a:pt x="916272" y="1242135"/>
                    <a:pt x="833173" y="1241455"/>
                  </a:cubicBezTo>
                  <a:cubicBezTo>
                    <a:pt x="747751" y="1238340"/>
                    <a:pt x="662217" y="1240832"/>
                    <a:pt x="576795" y="1241625"/>
                  </a:cubicBezTo>
                  <a:cubicBezTo>
                    <a:pt x="515108" y="1242078"/>
                    <a:pt x="453081" y="1240436"/>
                    <a:pt x="391508" y="1243041"/>
                  </a:cubicBezTo>
                  <a:cubicBezTo>
                    <a:pt x="313224" y="1253861"/>
                    <a:pt x="234090" y="1249216"/>
                    <a:pt x="155466" y="1255163"/>
                  </a:cubicBezTo>
                  <a:cubicBezTo>
                    <a:pt x="170420" y="1268588"/>
                    <a:pt x="188774" y="1278671"/>
                    <a:pt x="199536" y="1296175"/>
                  </a:cubicBezTo>
                  <a:cubicBezTo>
                    <a:pt x="218343" y="1324328"/>
                    <a:pt x="213641" y="1359674"/>
                    <a:pt x="172120" y="1345456"/>
                  </a:cubicBezTo>
                  <a:cubicBezTo>
                    <a:pt x="144364" y="1338376"/>
                    <a:pt x="119326" y="1322855"/>
                    <a:pt x="94289" y="1309770"/>
                  </a:cubicBezTo>
                  <a:cubicBezTo>
                    <a:pt x="66419" y="1293569"/>
                    <a:pt x="-3595" y="1268532"/>
                    <a:pt x="144" y="1230523"/>
                  </a:cubicBezTo>
                  <a:cubicBezTo>
                    <a:pt x="7055" y="1202370"/>
                    <a:pt x="69875" y="1166173"/>
                    <a:pt x="95592" y="1152862"/>
                  </a:cubicBezTo>
                  <a:cubicBezTo>
                    <a:pt x="127766" y="1135981"/>
                    <a:pt x="160281" y="1116495"/>
                    <a:pt x="197440" y="1114003"/>
                  </a:cubicBezTo>
                  <a:cubicBezTo>
                    <a:pt x="212961" y="1112303"/>
                    <a:pt x="235506" y="1118761"/>
                    <a:pt x="232221" y="1138360"/>
                  </a:cubicBezTo>
                  <a:cubicBezTo>
                    <a:pt x="224234" y="1160622"/>
                    <a:pt x="198063" y="1171895"/>
                    <a:pt x="178974" y="1183507"/>
                  </a:cubicBezTo>
                  <a:cubicBezTo>
                    <a:pt x="366470" y="1143062"/>
                    <a:pt x="558669" y="1135302"/>
                    <a:pt x="749960" y="1139210"/>
                  </a:cubicBezTo>
                  <a:cubicBezTo>
                    <a:pt x="876620" y="1141589"/>
                    <a:pt x="1003222" y="1151559"/>
                    <a:pt x="1129938" y="1147141"/>
                  </a:cubicBezTo>
                  <a:cubicBezTo>
                    <a:pt x="1217229" y="1144818"/>
                    <a:pt x="1303897" y="1132753"/>
                    <a:pt x="1390054" y="1119894"/>
                  </a:cubicBezTo>
                  <a:cubicBezTo>
                    <a:pt x="1397815" y="952790"/>
                    <a:pt x="1412656" y="786195"/>
                    <a:pt x="1418037" y="619034"/>
                  </a:cubicBezTo>
                  <a:cubicBezTo>
                    <a:pt x="1424042" y="545169"/>
                    <a:pt x="1424382" y="471133"/>
                    <a:pt x="1428177" y="397154"/>
                  </a:cubicBezTo>
                  <a:cubicBezTo>
                    <a:pt x="1434351" y="305388"/>
                    <a:pt x="1442678" y="213679"/>
                    <a:pt x="1449362" y="121914"/>
                  </a:cubicBezTo>
                  <a:cubicBezTo>
                    <a:pt x="1434804" y="136018"/>
                    <a:pt x="1421323" y="151143"/>
                    <a:pt x="1407558" y="165984"/>
                  </a:cubicBezTo>
                  <a:cubicBezTo>
                    <a:pt x="1398268" y="174820"/>
                    <a:pt x="1387392" y="184224"/>
                    <a:pt x="1373967" y="185017"/>
                  </a:cubicBezTo>
                  <a:cubicBezTo>
                    <a:pt x="1354141" y="185696"/>
                    <a:pt x="1341226" y="162812"/>
                    <a:pt x="1343265" y="144968"/>
                  </a:cubicBezTo>
                  <a:cubicBezTo>
                    <a:pt x="1345475" y="131826"/>
                    <a:pt x="1356804" y="122707"/>
                    <a:pt x="1365017" y="112964"/>
                  </a:cubicBezTo>
                  <a:cubicBezTo>
                    <a:pt x="1388978" y="90192"/>
                    <a:pt x="1408181" y="63285"/>
                    <a:pt x="1430386" y="38928"/>
                  </a:cubicBezTo>
                  <a:cubicBezTo>
                    <a:pt x="1435711" y="33377"/>
                    <a:pt x="1481990" y="-18058"/>
                    <a:pt x="1480517" y="6697"/>
                  </a:cubicBezTo>
                  <a:cubicBezTo>
                    <a:pt x="1457236" y="38588"/>
                    <a:pt x="1430499" y="68044"/>
                    <a:pt x="1407841" y="100502"/>
                  </a:cubicBezTo>
                  <a:cubicBezTo>
                    <a:pt x="1394926" y="117495"/>
                    <a:pt x="1378725" y="130863"/>
                    <a:pt x="1368303" y="148650"/>
                  </a:cubicBezTo>
                  <a:cubicBezTo>
                    <a:pt x="1368586" y="152559"/>
                    <a:pt x="1370569" y="156297"/>
                    <a:pt x="1373231" y="159073"/>
                  </a:cubicBezTo>
                  <a:cubicBezTo>
                    <a:pt x="1389375" y="151822"/>
                    <a:pt x="1399061" y="135282"/>
                    <a:pt x="1411410" y="123330"/>
                  </a:cubicBezTo>
                  <a:cubicBezTo>
                    <a:pt x="1419737" y="114606"/>
                    <a:pt x="1428290" y="106109"/>
                    <a:pt x="1436787" y="97556"/>
                  </a:cubicBezTo>
                  <a:cubicBezTo>
                    <a:pt x="1443585" y="91665"/>
                    <a:pt x="1448683" y="82715"/>
                    <a:pt x="1457916" y="80676"/>
                  </a:cubicBezTo>
                  <a:cubicBezTo>
                    <a:pt x="1487995" y="79769"/>
                    <a:pt x="1472247" y="132393"/>
                    <a:pt x="1473097" y="150633"/>
                  </a:cubicBezTo>
                  <a:cubicBezTo>
                    <a:pt x="1470661" y="186999"/>
                    <a:pt x="1467376" y="223366"/>
                    <a:pt x="1464770" y="259732"/>
                  </a:cubicBezTo>
                  <a:cubicBezTo>
                    <a:pt x="1458256" y="338752"/>
                    <a:pt x="1451798" y="414148"/>
                    <a:pt x="1450552" y="492488"/>
                  </a:cubicBezTo>
                  <a:cubicBezTo>
                    <a:pt x="1449985" y="545169"/>
                    <a:pt x="1444661" y="597509"/>
                    <a:pt x="1442622" y="649510"/>
                  </a:cubicBezTo>
                  <a:cubicBezTo>
                    <a:pt x="1437807" y="806588"/>
                    <a:pt x="1422852" y="962476"/>
                    <a:pt x="1416168" y="1119271"/>
                  </a:cubicBezTo>
                  <a:cubicBezTo>
                    <a:pt x="1417811" y="1137907"/>
                    <a:pt x="1399741" y="1147254"/>
                    <a:pt x="1383767" y="1147537"/>
                  </a:cubicBezTo>
                  <a:cubicBezTo>
                    <a:pt x="1342189" y="1152465"/>
                    <a:pt x="1300838" y="1159603"/>
                    <a:pt x="1259147" y="1164134"/>
                  </a:cubicBezTo>
                  <a:cubicBezTo>
                    <a:pt x="1069724" y="1186509"/>
                    <a:pt x="879225" y="1164984"/>
                    <a:pt x="689293" y="1164757"/>
                  </a:cubicBezTo>
                  <a:cubicBezTo>
                    <a:pt x="561841" y="1162548"/>
                    <a:pt x="434332" y="1170818"/>
                    <a:pt x="308069" y="1186113"/>
                  </a:cubicBezTo>
                  <a:cubicBezTo>
                    <a:pt x="260090" y="1192797"/>
                    <a:pt x="216360" y="1204976"/>
                    <a:pt x="168948" y="1211320"/>
                  </a:cubicBezTo>
                  <a:cubicBezTo>
                    <a:pt x="159318" y="1212453"/>
                    <a:pt x="151218" y="1213019"/>
                    <a:pt x="142891" y="1213529"/>
                  </a:cubicBezTo>
                  <a:cubicBezTo>
                    <a:pt x="135074" y="1214832"/>
                    <a:pt x="125387" y="1213756"/>
                    <a:pt x="122045" y="1205542"/>
                  </a:cubicBezTo>
                  <a:cubicBezTo>
                    <a:pt x="111396" y="1178126"/>
                    <a:pt x="182939" y="1157620"/>
                    <a:pt x="198517" y="1140116"/>
                  </a:cubicBezTo>
                  <a:cubicBezTo>
                    <a:pt x="171893" y="1142496"/>
                    <a:pt x="147649" y="1154334"/>
                    <a:pt x="124651" y="1167193"/>
                  </a:cubicBezTo>
                  <a:cubicBezTo>
                    <a:pt x="88398" y="1185206"/>
                    <a:pt x="53447" y="1204806"/>
                    <a:pt x="25974" y="1234261"/>
                  </a:cubicBezTo>
                  <a:lnTo>
                    <a:pt x="25974" y="1234261"/>
                  </a:lnTo>
                  <a:cubicBezTo>
                    <a:pt x="28014" y="1241342"/>
                    <a:pt x="34924" y="1245704"/>
                    <a:pt x="40476" y="1250009"/>
                  </a:cubicBezTo>
                  <a:cubicBezTo>
                    <a:pt x="56450" y="1260318"/>
                    <a:pt x="75539" y="1271364"/>
                    <a:pt x="91796" y="1279521"/>
                  </a:cubicBezTo>
                  <a:cubicBezTo>
                    <a:pt x="122102" y="1293456"/>
                    <a:pt x="149915" y="1313565"/>
                    <a:pt x="182826" y="1321155"/>
                  </a:cubicBezTo>
                  <a:cubicBezTo>
                    <a:pt x="172176" y="1290510"/>
                    <a:pt x="133884" y="1281220"/>
                    <a:pt x="119439" y="1253351"/>
                  </a:cubicBezTo>
                  <a:cubicBezTo>
                    <a:pt x="113152" y="1224632"/>
                    <a:pt x="165096" y="1229163"/>
                    <a:pt x="182599" y="1227124"/>
                  </a:cubicBezTo>
                  <a:cubicBezTo>
                    <a:pt x="218682" y="1226784"/>
                    <a:pt x="254709" y="1224122"/>
                    <a:pt x="290735" y="1224292"/>
                  </a:cubicBezTo>
                  <a:cubicBezTo>
                    <a:pt x="344605" y="1224745"/>
                    <a:pt x="397682" y="1213076"/>
                    <a:pt x="451665" y="1215568"/>
                  </a:cubicBezTo>
                  <a:cubicBezTo>
                    <a:pt x="578778" y="1216814"/>
                    <a:pt x="705947" y="1211490"/>
                    <a:pt x="833059" y="1215342"/>
                  </a:cubicBezTo>
                  <a:cubicBezTo>
                    <a:pt x="918254" y="1216078"/>
                    <a:pt x="1003336" y="1221176"/>
                    <a:pt x="1088531" y="1220950"/>
                  </a:cubicBezTo>
                  <a:cubicBezTo>
                    <a:pt x="1155032" y="1224348"/>
                    <a:pt x="1218759" y="1230126"/>
                    <a:pt x="1284467" y="1224122"/>
                  </a:cubicBezTo>
                  <a:cubicBezTo>
                    <a:pt x="1315396" y="1221629"/>
                    <a:pt x="1346437" y="1221063"/>
                    <a:pt x="1377479" y="1220496"/>
                  </a:cubicBezTo>
                  <a:cubicBezTo>
                    <a:pt x="1403026" y="1219194"/>
                    <a:pt x="1420813" y="1219817"/>
                    <a:pt x="1422116" y="1251312"/>
                  </a:cubicBezTo>
                  <a:cubicBezTo>
                    <a:pt x="1425458" y="1323705"/>
                    <a:pt x="1413789" y="1394398"/>
                    <a:pt x="1410277" y="1466111"/>
                  </a:cubicBezTo>
                  <a:cubicBezTo>
                    <a:pt x="1398778" y="1666013"/>
                    <a:pt x="1379802" y="1864896"/>
                    <a:pt x="1371758" y="2064628"/>
                  </a:cubicBezTo>
                  <a:cubicBezTo>
                    <a:pt x="1367283" y="2234281"/>
                    <a:pt x="1371362" y="2404104"/>
                    <a:pt x="1371362" y="2573758"/>
                  </a:cubicBezTo>
                  <a:cubicBezTo>
                    <a:pt x="1371362" y="2607801"/>
                    <a:pt x="1371362" y="2641845"/>
                    <a:pt x="1371362" y="2675889"/>
                  </a:cubicBezTo>
                  <a:cubicBezTo>
                    <a:pt x="1370285" y="2688918"/>
                    <a:pt x="1374420" y="2704269"/>
                    <a:pt x="1365414" y="2714918"/>
                  </a:cubicBezTo>
                  <a:cubicBezTo>
                    <a:pt x="1354425" y="2725171"/>
                    <a:pt x="1339810" y="2715088"/>
                    <a:pt x="1331200" y="2706364"/>
                  </a:cubicBezTo>
                  <a:cubicBezTo>
                    <a:pt x="1312280" y="2687898"/>
                    <a:pt x="1300328" y="2661615"/>
                    <a:pt x="1275631" y="2649719"/>
                  </a:cubicBezTo>
                  <a:cubicBezTo>
                    <a:pt x="1296250" y="2695545"/>
                    <a:pt x="1340943" y="2726360"/>
                    <a:pt x="1376743" y="2759611"/>
                  </a:cubicBezTo>
                  <a:cubicBezTo>
                    <a:pt x="1386373" y="2766749"/>
                    <a:pt x="1394586" y="2777625"/>
                    <a:pt x="1406652" y="2780514"/>
                  </a:cubicBezTo>
                  <a:cubicBezTo>
                    <a:pt x="1411297" y="2778418"/>
                    <a:pt x="1415318" y="2774226"/>
                    <a:pt x="1419057" y="2771280"/>
                  </a:cubicBezTo>
                  <a:cubicBezTo>
                    <a:pt x="1448343" y="2744034"/>
                    <a:pt x="1475533" y="2713219"/>
                    <a:pt x="1491393" y="2676116"/>
                  </a:cubicBezTo>
                  <a:cubicBezTo>
                    <a:pt x="1465110" y="2688408"/>
                    <a:pt x="1448909" y="2714295"/>
                    <a:pt x="1425288" y="2729703"/>
                  </a:cubicBezTo>
                  <a:cubicBezTo>
                    <a:pt x="1397758" y="2736557"/>
                    <a:pt x="1400307" y="2698378"/>
                    <a:pt x="1401157" y="2680648"/>
                  </a:cubicBezTo>
                  <a:cubicBezTo>
                    <a:pt x="1402347" y="2621680"/>
                    <a:pt x="1403196" y="2562598"/>
                    <a:pt x="1408917" y="2503857"/>
                  </a:cubicBezTo>
                  <a:cubicBezTo>
                    <a:pt x="1416565" y="2450610"/>
                    <a:pt x="1419793" y="2397307"/>
                    <a:pt x="1423929" y="2343833"/>
                  </a:cubicBezTo>
                  <a:cubicBezTo>
                    <a:pt x="1438826" y="2200124"/>
                    <a:pt x="1433672" y="2057037"/>
                    <a:pt x="1446757" y="1913384"/>
                  </a:cubicBezTo>
                  <a:cubicBezTo>
                    <a:pt x="1465450" y="1720563"/>
                    <a:pt x="1489071" y="1527572"/>
                    <a:pt x="1492356" y="1333957"/>
                  </a:cubicBezTo>
                  <a:cubicBezTo>
                    <a:pt x="1493376" y="1314131"/>
                    <a:pt x="1494056" y="1294305"/>
                    <a:pt x="1493433" y="1274480"/>
                  </a:cubicBezTo>
                  <a:cubicBezTo>
                    <a:pt x="1492526" y="1266153"/>
                    <a:pt x="1493659" y="1256240"/>
                    <a:pt x="1501929" y="1251935"/>
                  </a:cubicBezTo>
                  <a:cubicBezTo>
                    <a:pt x="1511389" y="1247403"/>
                    <a:pt x="1522265" y="1246553"/>
                    <a:pt x="1532405" y="1244118"/>
                  </a:cubicBezTo>
                  <a:cubicBezTo>
                    <a:pt x="1554666" y="1239416"/>
                    <a:pt x="1576588" y="1233128"/>
                    <a:pt x="1599246" y="1230523"/>
                  </a:cubicBezTo>
                  <a:cubicBezTo>
                    <a:pt x="1644733" y="1226048"/>
                    <a:pt x="1693391" y="1227577"/>
                    <a:pt x="1738424" y="1223612"/>
                  </a:cubicBezTo>
                  <a:cubicBezTo>
                    <a:pt x="1825432" y="1218344"/>
                    <a:pt x="1912383" y="1210697"/>
                    <a:pt x="1999560" y="1209564"/>
                  </a:cubicBezTo>
                  <a:cubicBezTo>
                    <a:pt x="2106677" y="1208261"/>
                    <a:pt x="2213907" y="1205655"/>
                    <a:pt x="2320853" y="1198971"/>
                  </a:cubicBezTo>
                  <a:cubicBezTo>
                    <a:pt x="2359655" y="1197668"/>
                    <a:pt x="2398061" y="1195006"/>
                    <a:pt x="2436297" y="1192967"/>
                  </a:cubicBezTo>
                  <a:cubicBezTo>
                    <a:pt x="2452667" y="1193363"/>
                    <a:pt x="2454140" y="1218457"/>
                    <a:pt x="2436297" y="1219080"/>
                  </a:cubicBezTo>
                  <a:cubicBezTo>
                    <a:pt x="2314792" y="1226614"/>
                    <a:pt x="2194194" y="1231599"/>
                    <a:pt x="2072633" y="1234828"/>
                  </a:cubicBezTo>
                  <a:cubicBezTo>
                    <a:pt x="1973786" y="1234658"/>
                    <a:pt x="1872844" y="1240379"/>
                    <a:pt x="1774564" y="1247233"/>
                  </a:cubicBezTo>
                  <a:cubicBezTo>
                    <a:pt x="1716446" y="1252784"/>
                    <a:pt x="1657988" y="1251765"/>
                    <a:pt x="1599869" y="1256749"/>
                  </a:cubicBezTo>
                  <a:cubicBezTo>
                    <a:pt x="1572736" y="1260715"/>
                    <a:pt x="1546339" y="1268249"/>
                    <a:pt x="1519489" y="1273573"/>
                  </a:cubicBezTo>
                  <a:cubicBezTo>
                    <a:pt x="1520906" y="1307504"/>
                    <a:pt x="1517620" y="1341378"/>
                    <a:pt x="1516317" y="1375252"/>
                  </a:cubicBezTo>
                  <a:cubicBezTo>
                    <a:pt x="1516091" y="1406294"/>
                    <a:pt x="1515864" y="1437392"/>
                    <a:pt x="1514108" y="1468377"/>
                  </a:cubicBezTo>
                  <a:cubicBezTo>
                    <a:pt x="1503459" y="1638710"/>
                    <a:pt x="1480517" y="1808930"/>
                    <a:pt x="1468055" y="1978980"/>
                  </a:cubicBezTo>
                  <a:cubicBezTo>
                    <a:pt x="1460578" y="2100371"/>
                    <a:pt x="1462844" y="2222329"/>
                    <a:pt x="1450099" y="2343437"/>
                  </a:cubicBezTo>
                  <a:cubicBezTo>
                    <a:pt x="1445850" y="2399063"/>
                    <a:pt x="1442225" y="2454689"/>
                    <a:pt x="1434465" y="2509975"/>
                  </a:cubicBezTo>
                  <a:cubicBezTo>
                    <a:pt x="1428573" y="2571322"/>
                    <a:pt x="1428290" y="2632952"/>
                    <a:pt x="1426874" y="2694526"/>
                  </a:cubicBezTo>
                  <a:cubicBezTo>
                    <a:pt x="1445737" y="2675606"/>
                    <a:pt x="1466469" y="2656177"/>
                    <a:pt x="1492300" y="2647680"/>
                  </a:cubicBezTo>
                  <a:cubicBezTo>
                    <a:pt x="1508500" y="2641902"/>
                    <a:pt x="1528439" y="2649719"/>
                    <a:pt x="1521925" y="2669715"/>
                  </a:cubicBezTo>
                  <a:cubicBezTo>
                    <a:pt x="1508500" y="2709423"/>
                    <a:pt x="1483463" y="2743807"/>
                    <a:pt x="1454177" y="2773376"/>
                  </a:cubicBezTo>
                  <a:cubicBezTo>
                    <a:pt x="1439903" y="2786631"/>
                    <a:pt x="1425231" y="2807930"/>
                    <a:pt x="1403480" y="2806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5721186" y="3801744"/>
              <a:ext cx="228675" cy="130252"/>
            </a:xfrm>
            <a:custGeom>
              <a:avLst/>
              <a:gdLst/>
              <a:ahLst/>
              <a:cxnLst/>
              <a:rect l="l" t="t" r="r" b="b"/>
              <a:pathLst>
                <a:path w="457349" h="260504" extrusionOk="0">
                  <a:moveTo>
                    <a:pt x="188006" y="255519"/>
                  </a:moveTo>
                  <a:cubicBezTo>
                    <a:pt x="146882" y="224761"/>
                    <a:pt x="270426" y="180181"/>
                    <a:pt x="288552" y="161884"/>
                  </a:cubicBezTo>
                  <a:cubicBezTo>
                    <a:pt x="246918" y="160015"/>
                    <a:pt x="205510" y="155710"/>
                    <a:pt x="164045" y="151632"/>
                  </a:cubicBezTo>
                  <a:cubicBezTo>
                    <a:pt x="151357" y="150839"/>
                    <a:pt x="138612" y="150952"/>
                    <a:pt x="125866" y="150499"/>
                  </a:cubicBezTo>
                  <a:cubicBezTo>
                    <a:pt x="121618" y="150272"/>
                    <a:pt x="116407" y="150329"/>
                    <a:pt x="113008" y="147383"/>
                  </a:cubicBezTo>
                  <a:cubicBezTo>
                    <a:pt x="95561" y="120816"/>
                    <a:pt x="190556" y="131692"/>
                    <a:pt x="203131" y="131749"/>
                  </a:cubicBezTo>
                  <a:cubicBezTo>
                    <a:pt x="235022" y="134185"/>
                    <a:pt x="264138" y="135261"/>
                    <a:pt x="295633" y="136111"/>
                  </a:cubicBezTo>
                  <a:cubicBezTo>
                    <a:pt x="298692" y="136394"/>
                    <a:pt x="302317" y="136281"/>
                    <a:pt x="306112" y="136167"/>
                  </a:cubicBezTo>
                  <a:cubicBezTo>
                    <a:pt x="318971" y="135771"/>
                    <a:pt x="333812" y="135431"/>
                    <a:pt x="335002" y="150499"/>
                  </a:cubicBezTo>
                  <a:cubicBezTo>
                    <a:pt x="333359" y="177065"/>
                    <a:pt x="241876" y="216264"/>
                    <a:pt x="219275" y="233314"/>
                  </a:cubicBezTo>
                  <a:cubicBezTo>
                    <a:pt x="274108" y="222269"/>
                    <a:pt x="327694" y="204255"/>
                    <a:pt x="377769" y="179275"/>
                  </a:cubicBezTo>
                  <a:cubicBezTo>
                    <a:pt x="396688" y="171458"/>
                    <a:pt x="414588" y="161431"/>
                    <a:pt x="430279" y="148233"/>
                  </a:cubicBezTo>
                  <a:cubicBezTo>
                    <a:pt x="418724" y="126311"/>
                    <a:pt x="395556" y="114359"/>
                    <a:pt x="376466" y="99858"/>
                  </a:cubicBezTo>
                  <a:cubicBezTo>
                    <a:pt x="346727" y="75217"/>
                    <a:pt x="317045" y="50463"/>
                    <a:pt x="283567" y="31373"/>
                  </a:cubicBezTo>
                  <a:cubicBezTo>
                    <a:pt x="293934" y="60206"/>
                    <a:pt x="324239" y="74594"/>
                    <a:pt x="341176" y="98498"/>
                  </a:cubicBezTo>
                  <a:cubicBezTo>
                    <a:pt x="348823" y="126708"/>
                    <a:pt x="308491" y="123592"/>
                    <a:pt x="290705" y="122742"/>
                  </a:cubicBezTo>
                  <a:cubicBezTo>
                    <a:pt x="266800" y="122063"/>
                    <a:pt x="242783" y="121609"/>
                    <a:pt x="218935" y="119627"/>
                  </a:cubicBezTo>
                  <a:cubicBezTo>
                    <a:pt x="184551" y="117814"/>
                    <a:pt x="150394" y="111980"/>
                    <a:pt x="115953" y="111130"/>
                  </a:cubicBezTo>
                  <a:cubicBezTo>
                    <a:pt x="82419" y="109771"/>
                    <a:pt x="48772" y="112263"/>
                    <a:pt x="15408" y="107505"/>
                  </a:cubicBezTo>
                  <a:cubicBezTo>
                    <a:pt x="10253" y="106712"/>
                    <a:pt x="5155" y="105862"/>
                    <a:pt x="0" y="104956"/>
                  </a:cubicBezTo>
                  <a:cubicBezTo>
                    <a:pt x="4815" y="104729"/>
                    <a:pt x="9630" y="104503"/>
                    <a:pt x="14445" y="104219"/>
                  </a:cubicBezTo>
                  <a:cubicBezTo>
                    <a:pt x="32118" y="103370"/>
                    <a:pt x="49791" y="102690"/>
                    <a:pt x="67465" y="102010"/>
                  </a:cubicBezTo>
                  <a:cubicBezTo>
                    <a:pt x="91539" y="101784"/>
                    <a:pt x="115557" y="101047"/>
                    <a:pt x="139631" y="100367"/>
                  </a:cubicBezTo>
                  <a:cubicBezTo>
                    <a:pt x="152773" y="100028"/>
                    <a:pt x="165858" y="99518"/>
                    <a:pt x="179000" y="98611"/>
                  </a:cubicBezTo>
                  <a:cubicBezTo>
                    <a:pt x="186194" y="98158"/>
                    <a:pt x="193388" y="97705"/>
                    <a:pt x="200638" y="97309"/>
                  </a:cubicBezTo>
                  <a:cubicBezTo>
                    <a:pt x="206473" y="96969"/>
                    <a:pt x="212307" y="96799"/>
                    <a:pt x="218085" y="95892"/>
                  </a:cubicBezTo>
                  <a:cubicBezTo>
                    <a:pt x="219445" y="96062"/>
                    <a:pt x="220804" y="94873"/>
                    <a:pt x="221371" y="93513"/>
                  </a:cubicBezTo>
                  <a:cubicBezTo>
                    <a:pt x="249014" y="95496"/>
                    <a:pt x="276657" y="96855"/>
                    <a:pt x="304300" y="97082"/>
                  </a:cubicBezTo>
                  <a:cubicBezTo>
                    <a:pt x="281868" y="76123"/>
                    <a:pt x="246125" y="45025"/>
                    <a:pt x="258303" y="10868"/>
                  </a:cubicBezTo>
                  <a:cubicBezTo>
                    <a:pt x="262042" y="3164"/>
                    <a:pt x="270879" y="-1708"/>
                    <a:pt x="279319" y="558"/>
                  </a:cubicBezTo>
                  <a:cubicBezTo>
                    <a:pt x="321690" y="18741"/>
                    <a:pt x="356810" y="50519"/>
                    <a:pt x="392497" y="79182"/>
                  </a:cubicBezTo>
                  <a:cubicBezTo>
                    <a:pt x="416684" y="96912"/>
                    <a:pt x="446253" y="113509"/>
                    <a:pt x="456393" y="143531"/>
                  </a:cubicBezTo>
                  <a:cubicBezTo>
                    <a:pt x="459112" y="152255"/>
                    <a:pt x="455883" y="161601"/>
                    <a:pt x="448632" y="166983"/>
                  </a:cubicBezTo>
                  <a:cubicBezTo>
                    <a:pt x="429429" y="183580"/>
                    <a:pt x="407111" y="195475"/>
                    <a:pt x="383830" y="205275"/>
                  </a:cubicBezTo>
                  <a:cubicBezTo>
                    <a:pt x="347407" y="223685"/>
                    <a:pt x="308831" y="237280"/>
                    <a:pt x="269519" y="248099"/>
                  </a:cubicBezTo>
                  <a:cubicBezTo>
                    <a:pt x="250996" y="252121"/>
                    <a:pt x="230604" y="260504"/>
                    <a:pt x="211118" y="260504"/>
                  </a:cubicBezTo>
                  <a:cubicBezTo>
                    <a:pt x="203131" y="260448"/>
                    <a:pt x="195370" y="259088"/>
                    <a:pt x="188006" y="2555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5293707" y="3258949"/>
              <a:ext cx="108880" cy="589976"/>
            </a:xfrm>
            <a:custGeom>
              <a:avLst/>
              <a:gdLst/>
              <a:ahLst/>
              <a:cxnLst/>
              <a:rect l="l" t="t" r="r" b="b"/>
              <a:pathLst>
                <a:path w="217760" h="1179952" extrusionOk="0">
                  <a:moveTo>
                    <a:pt x="5784" y="1161883"/>
                  </a:moveTo>
                  <a:cubicBezTo>
                    <a:pt x="7427" y="1103085"/>
                    <a:pt x="13715" y="1045533"/>
                    <a:pt x="15244" y="987188"/>
                  </a:cubicBezTo>
                  <a:cubicBezTo>
                    <a:pt x="19492" y="932298"/>
                    <a:pt x="29462" y="877692"/>
                    <a:pt x="33824" y="822803"/>
                  </a:cubicBezTo>
                  <a:cubicBezTo>
                    <a:pt x="41811" y="712910"/>
                    <a:pt x="38299" y="602565"/>
                    <a:pt x="45039" y="492616"/>
                  </a:cubicBezTo>
                  <a:cubicBezTo>
                    <a:pt x="46626" y="436367"/>
                    <a:pt x="47872" y="380061"/>
                    <a:pt x="48721" y="323756"/>
                  </a:cubicBezTo>
                  <a:cubicBezTo>
                    <a:pt x="48891" y="279289"/>
                    <a:pt x="48891" y="234596"/>
                    <a:pt x="54612" y="190412"/>
                  </a:cubicBezTo>
                  <a:cubicBezTo>
                    <a:pt x="55462" y="170870"/>
                    <a:pt x="56652" y="151214"/>
                    <a:pt x="57048" y="131671"/>
                  </a:cubicBezTo>
                  <a:cubicBezTo>
                    <a:pt x="57728" y="123061"/>
                    <a:pt x="56085" y="113714"/>
                    <a:pt x="60164" y="105784"/>
                  </a:cubicBezTo>
                  <a:cubicBezTo>
                    <a:pt x="80499" y="79444"/>
                    <a:pt x="123153" y="131048"/>
                    <a:pt x="139071" y="144586"/>
                  </a:cubicBezTo>
                  <a:cubicBezTo>
                    <a:pt x="155215" y="159484"/>
                    <a:pt x="171869" y="173135"/>
                    <a:pt x="189825" y="185824"/>
                  </a:cubicBezTo>
                  <a:cubicBezTo>
                    <a:pt x="168583" y="145606"/>
                    <a:pt x="138844" y="109466"/>
                    <a:pt x="110238" y="74119"/>
                  </a:cubicBezTo>
                  <a:cubicBezTo>
                    <a:pt x="95454" y="58145"/>
                    <a:pt x="82369" y="41605"/>
                    <a:pt x="66735" y="26820"/>
                  </a:cubicBezTo>
                  <a:cubicBezTo>
                    <a:pt x="47815" y="22572"/>
                    <a:pt x="32917" y="37356"/>
                    <a:pt x="16943" y="44493"/>
                  </a:cubicBezTo>
                  <a:cubicBezTo>
                    <a:pt x="11392" y="46873"/>
                    <a:pt x="4708" y="44607"/>
                    <a:pt x="1706" y="39395"/>
                  </a:cubicBezTo>
                  <a:cubicBezTo>
                    <a:pt x="-5035" y="27330"/>
                    <a:pt x="9806" y="19400"/>
                    <a:pt x="18359" y="14018"/>
                  </a:cubicBezTo>
                  <a:cubicBezTo>
                    <a:pt x="33257" y="4672"/>
                    <a:pt x="50647" y="-2296"/>
                    <a:pt x="68491" y="706"/>
                  </a:cubicBezTo>
                  <a:cubicBezTo>
                    <a:pt x="82765" y="1443"/>
                    <a:pt x="93075" y="16624"/>
                    <a:pt x="101685" y="25461"/>
                  </a:cubicBezTo>
                  <a:cubicBezTo>
                    <a:pt x="142809" y="70947"/>
                    <a:pt x="182518" y="119152"/>
                    <a:pt x="212710" y="172626"/>
                  </a:cubicBezTo>
                  <a:cubicBezTo>
                    <a:pt x="219394" y="187750"/>
                    <a:pt x="222680" y="214826"/>
                    <a:pt x="201324" y="218678"/>
                  </a:cubicBezTo>
                  <a:cubicBezTo>
                    <a:pt x="187106" y="219018"/>
                    <a:pt x="175834" y="207236"/>
                    <a:pt x="164561" y="199929"/>
                  </a:cubicBezTo>
                  <a:cubicBezTo>
                    <a:pt x="135106" y="179366"/>
                    <a:pt x="111711" y="151667"/>
                    <a:pt x="83162" y="130028"/>
                  </a:cubicBezTo>
                  <a:cubicBezTo>
                    <a:pt x="82312" y="161806"/>
                    <a:pt x="81009" y="196360"/>
                    <a:pt x="76761" y="227458"/>
                  </a:cubicBezTo>
                  <a:cubicBezTo>
                    <a:pt x="73985" y="282235"/>
                    <a:pt x="75628" y="337124"/>
                    <a:pt x="73362" y="391900"/>
                  </a:cubicBezTo>
                  <a:cubicBezTo>
                    <a:pt x="72909" y="448319"/>
                    <a:pt x="70700" y="504625"/>
                    <a:pt x="67528" y="560931"/>
                  </a:cubicBezTo>
                  <a:cubicBezTo>
                    <a:pt x="67414" y="629358"/>
                    <a:pt x="65885" y="697729"/>
                    <a:pt x="62939" y="766044"/>
                  </a:cubicBezTo>
                  <a:cubicBezTo>
                    <a:pt x="61070" y="836568"/>
                    <a:pt x="50534" y="906355"/>
                    <a:pt x="42094" y="976312"/>
                  </a:cubicBezTo>
                  <a:cubicBezTo>
                    <a:pt x="39545" y="1033241"/>
                    <a:pt x="35750" y="1090226"/>
                    <a:pt x="32238" y="1147042"/>
                  </a:cubicBezTo>
                  <a:cubicBezTo>
                    <a:pt x="30765" y="1150780"/>
                    <a:pt x="29688" y="1154575"/>
                    <a:pt x="29122" y="1158484"/>
                  </a:cubicBezTo>
                  <a:cubicBezTo>
                    <a:pt x="28726" y="1159447"/>
                    <a:pt x="28329" y="1160466"/>
                    <a:pt x="27989" y="1161486"/>
                  </a:cubicBezTo>
                  <a:cubicBezTo>
                    <a:pt x="25837" y="1167434"/>
                    <a:pt x="25157" y="1173722"/>
                    <a:pt x="25780" y="1179953"/>
                  </a:cubicBezTo>
                  <a:cubicBezTo>
                    <a:pt x="15357" y="1178990"/>
                    <a:pt x="5444" y="1174571"/>
                    <a:pt x="5784" y="1161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5298103" y="3831855"/>
              <a:ext cx="581975" cy="31329"/>
            </a:xfrm>
            <a:custGeom>
              <a:avLst/>
              <a:gdLst/>
              <a:ahLst/>
              <a:cxnLst/>
              <a:rect l="l" t="t" r="r" b="b"/>
              <a:pathLst>
                <a:path w="1163951" h="62658" extrusionOk="0">
                  <a:moveTo>
                    <a:pt x="43895" y="59347"/>
                  </a:moveTo>
                  <a:cubicBezTo>
                    <a:pt x="23673" y="56402"/>
                    <a:pt x="-7086" y="45072"/>
                    <a:pt x="1468" y="19299"/>
                  </a:cubicBezTo>
                  <a:cubicBezTo>
                    <a:pt x="3847" y="12615"/>
                    <a:pt x="6113" y="4628"/>
                    <a:pt x="12117" y="266"/>
                  </a:cubicBezTo>
                  <a:cubicBezTo>
                    <a:pt x="26901" y="-2906"/>
                    <a:pt x="14213" y="23264"/>
                    <a:pt x="23956" y="27852"/>
                  </a:cubicBezTo>
                  <a:cubicBezTo>
                    <a:pt x="51089" y="40371"/>
                    <a:pt x="81961" y="37029"/>
                    <a:pt x="111020" y="36066"/>
                  </a:cubicBezTo>
                  <a:cubicBezTo>
                    <a:pt x="136567" y="35669"/>
                    <a:pt x="162114" y="33120"/>
                    <a:pt x="187491" y="30458"/>
                  </a:cubicBezTo>
                  <a:cubicBezTo>
                    <a:pt x="246743" y="28022"/>
                    <a:pt x="305937" y="28362"/>
                    <a:pt x="365245" y="28702"/>
                  </a:cubicBezTo>
                  <a:cubicBezTo>
                    <a:pt x="402461" y="28135"/>
                    <a:pt x="439621" y="27399"/>
                    <a:pt x="476837" y="28305"/>
                  </a:cubicBezTo>
                  <a:cubicBezTo>
                    <a:pt x="509351" y="31534"/>
                    <a:pt x="541922" y="31591"/>
                    <a:pt x="574494" y="32327"/>
                  </a:cubicBezTo>
                  <a:cubicBezTo>
                    <a:pt x="615448" y="36009"/>
                    <a:pt x="656460" y="26946"/>
                    <a:pt x="697471" y="31194"/>
                  </a:cubicBezTo>
                  <a:cubicBezTo>
                    <a:pt x="767485" y="32214"/>
                    <a:pt x="837385" y="25813"/>
                    <a:pt x="907399" y="26663"/>
                  </a:cubicBezTo>
                  <a:cubicBezTo>
                    <a:pt x="935042" y="24907"/>
                    <a:pt x="962572" y="26436"/>
                    <a:pt x="990158" y="27966"/>
                  </a:cubicBezTo>
                  <a:cubicBezTo>
                    <a:pt x="1016612" y="27626"/>
                    <a:pt x="1043122" y="27456"/>
                    <a:pt x="1069405" y="31081"/>
                  </a:cubicBezTo>
                  <a:cubicBezTo>
                    <a:pt x="1094273" y="33064"/>
                    <a:pt x="1119027" y="31874"/>
                    <a:pt x="1143781" y="33177"/>
                  </a:cubicBezTo>
                  <a:cubicBezTo>
                    <a:pt x="1147123" y="33234"/>
                    <a:pt x="1148766" y="33630"/>
                    <a:pt x="1151371" y="32894"/>
                  </a:cubicBezTo>
                  <a:cubicBezTo>
                    <a:pt x="1155959" y="28872"/>
                    <a:pt x="1164173" y="32554"/>
                    <a:pt x="1163947" y="38841"/>
                  </a:cubicBezTo>
                  <a:cubicBezTo>
                    <a:pt x="1163777" y="48754"/>
                    <a:pt x="1152164" y="50794"/>
                    <a:pt x="1144291" y="49831"/>
                  </a:cubicBezTo>
                  <a:cubicBezTo>
                    <a:pt x="1131715" y="49887"/>
                    <a:pt x="1119083" y="49717"/>
                    <a:pt x="1106508" y="49604"/>
                  </a:cubicBezTo>
                  <a:cubicBezTo>
                    <a:pt x="1069292" y="48924"/>
                    <a:pt x="1032076" y="49887"/>
                    <a:pt x="995143" y="53683"/>
                  </a:cubicBezTo>
                  <a:cubicBezTo>
                    <a:pt x="902188" y="49944"/>
                    <a:pt x="809289" y="55495"/>
                    <a:pt x="716334" y="57761"/>
                  </a:cubicBezTo>
                  <a:cubicBezTo>
                    <a:pt x="675549" y="55325"/>
                    <a:pt x="637653" y="57195"/>
                    <a:pt x="597378" y="59687"/>
                  </a:cubicBezTo>
                  <a:cubicBezTo>
                    <a:pt x="572398" y="58271"/>
                    <a:pt x="547417" y="57818"/>
                    <a:pt x="522323" y="57648"/>
                  </a:cubicBezTo>
                  <a:cubicBezTo>
                    <a:pt x="495190" y="56402"/>
                    <a:pt x="468283" y="53116"/>
                    <a:pt x="441093" y="54136"/>
                  </a:cubicBezTo>
                  <a:cubicBezTo>
                    <a:pt x="358391" y="55212"/>
                    <a:pt x="275802" y="53739"/>
                    <a:pt x="193099" y="56175"/>
                  </a:cubicBezTo>
                  <a:cubicBezTo>
                    <a:pt x="143535" y="59687"/>
                    <a:pt x="93347" y="66881"/>
                    <a:pt x="43895" y="59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5775467" y="3875486"/>
              <a:ext cx="33599" cy="6095"/>
            </a:xfrm>
            <a:custGeom>
              <a:avLst/>
              <a:gdLst/>
              <a:ahLst/>
              <a:cxnLst/>
              <a:rect l="l" t="t" r="r" b="b"/>
              <a:pathLst>
                <a:path w="67198" h="12190" extrusionOk="0">
                  <a:moveTo>
                    <a:pt x="83" y="10548"/>
                  </a:moveTo>
                  <a:cubicBezTo>
                    <a:pt x="-256" y="9359"/>
                    <a:pt x="480" y="8226"/>
                    <a:pt x="1613" y="7886"/>
                  </a:cubicBezTo>
                  <a:cubicBezTo>
                    <a:pt x="2179" y="7716"/>
                    <a:pt x="2802" y="7546"/>
                    <a:pt x="3369" y="7433"/>
                  </a:cubicBezTo>
                  <a:cubicBezTo>
                    <a:pt x="-30" y="2504"/>
                    <a:pt x="9373" y="3184"/>
                    <a:pt x="12206" y="2674"/>
                  </a:cubicBezTo>
                  <a:cubicBezTo>
                    <a:pt x="28633" y="1315"/>
                    <a:pt x="45117" y="182"/>
                    <a:pt x="61600" y="12"/>
                  </a:cubicBezTo>
                  <a:cubicBezTo>
                    <a:pt x="63640" y="-158"/>
                    <a:pt x="69248" y="1485"/>
                    <a:pt x="66415" y="4091"/>
                  </a:cubicBezTo>
                  <a:cubicBezTo>
                    <a:pt x="62393" y="5790"/>
                    <a:pt x="57522" y="4657"/>
                    <a:pt x="53160" y="5110"/>
                  </a:cubicBezTo>
                  <a:cubicBezTo>
                    <a:pt x="53047" y="5903"/>
                    <a:pt x="52367" y="6470"/>
                    <a:pt x="51574" y="6526"/>
                  </a:cubicBezTo>
                  <a:cubicBezTo>
                    <a:pt x="40132" y="7263"/>
                    <a:pt x="29143" y="7659"/>
                    <a:pt x="17870" y="9189"/>
                  </a:cubicBezTo>
                  <a:cubicBezTo>
                    <a:pt x="12489" y="9812"/>
                    <a:pt x="7334" y="10945"/>
                    <a:pt x="2179" y="12191"/>
                  </a:cubicBezTo>
                  <a:cubicBezTo>
                    <a:pt x="1216" y="12134"/>
                    <a:pt x="367" y="11511"/>
                    <a:pt x="83" y="10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575446" y="3271821"/>
              <a:ext cx="1360879" cy="1390194"/>
            </a:xfrm>
            <a:custGeom>
              <a:avLst/>
              <a:gdLst/>
              <a:ahLst/>
              <a:cxnLst/>
              <a:rect l="l" t="t" r="r" b="b"/>
              <a:pathLst>
                <a:path w="2721759" h="2780388" extrusionOk="0">
                  <a:moveTo>
                    <a:pt x="2721759" y="1207967"/>
                  </a:moveTo>
                  <a:cubicBezTo>
                    <a:pt x="2706068" y="1221165"/>
                    <a:pt x="2688168" y="1231248"/>
                    <a:pt x="2669249" y="1239008"/>
                  </a:cubicBezTo>
                  <a:cubicBezTo>
                    <a:pt x="2619174" y="1263989"/>
                    <a:pt x="2565588" y="1282002"/>
                    <a:pt x="2510755" y="1293048"/>
                  </a:cubicBezTo>
                  <a:cubicBezTo>
                    <a:pt x="2533356" y="1275998"/>
                    <a:pt x="2624839" y="1236799"/>
                    <a:pt x="2626482" y="1210232"/>
                  </a:cubicBezTo>
                  <a:cubicBezTo>
                    <a:pt x="2625235" y="1195165"/>
                    <a:pt x="2610451" y="1195505"/>
                    <a:pt x="2597592" y="1195901"/>
                  </a:cubicBezTo>
                  <a:cubicBezTo>
                    <a:pt x="2593797" y="1196014"/>
                    <a:pt x="2590172" y="1196128"/>
                    <a:pt x="2587113" y="1195844"/>
                  </a:cubicBezTo>
                  <a:cubicBezTo>
                    <a:pt x="2555618" y="1194995"/>
                    <a:pt x="2526502" y="1193975"/>
                    <a:pt x="2494611" y="1191483"/>
                  </a:cubicBezTo>
                  <a:cubicBezTo>
                    <a:pt x="2485434" y="1191483"/>
                    <a:pt x="2432187" y="1185648"/>
                    <a:pt x="2411059" y="1192899"/>
                  </a:cubicBezTo>
                  <a:cubicBezTo>
                    <a:pt x="2410832" y="1192899"/>
                    <a:pt x="2410662" y="1192842"/>
                    <a:pt x="2410436" y="1192842"/>
                  </a:cubicBezTo>
                  <a:cubicBezTo>
                    <a:pt x="2372200" y="1194881"/>
                    <a:pt x="2333794" y="1197544"/>
                    <a:pt x="2294992" y="1198847"/>
                  </a:cubicBezTo>
                  <a:cubicBezTo>
                    <a:pt x="2188046" y="1205531"/>
                    <a:pt x="2080815" y="1208136"/>
                    <a:pt x="1973699" y="1209439"/>
                  </a:cubicBezTo>
                  <a:cubicBezTo>
                    <a:pt x="1886521" y="1210572"/>
                    <a:pt x="1799571" y="1218219"/>
                    <a:pt x="1712563" y="1223487"/>
                  </a:cubicBezTo>
                  <a:cubicBezTo>
                    <a:pt x="1667530" y="1227509"/>
                    <a:pt x="1618872" y="1225923"/>
                    <a:pt x="1573385" y="1230398"/>
                  </a:cubicBezTo>
                  <a:cubicBezTo>
                    <a:pt x="1550727" y="1233060"/>
                    <a:pt x="1528805" y="1239348"/>
                    <a:pt x="1506543" y="1243993"/>
                  </a:cubicBezTo>
                  <a:cubicBezTo>
                    <a:pt x="1496404" y="1246429"/>
                    <a:pt x="1485528" y="1247335"/>
                    <a:pt x="1476068" y="1251810"/>
                  </a:cubicBezTo>
                  <a:cubicBezTo>
                    <a:pt x="1467798" y="1256115"/>
                    <a:pt x="1466665" y="1265971"/>
                    <a:pt x="1467571" y="1274355"/>
                  </a:cubicBezTo>
                  <a:cubicBezTo>
                    <a:pt x="1468138" y="1294238"/>
                    <a:pt x="1467515" y="1314007"/>
                    <a:pt x="1466495" y="1333833"/>
                  </a:cubicBezTo>
                  <a:cubicBezTo>
                    <a:pt x="1463266" y="1527504"/>
                    <a:pt x="1439645" y="1720495"/>
                    <a:pt x="1420896" y="1913260"/>
                  </a:cubicBezTo>
                  <a:cubicBezTo>
                    <a:pt x="1407810" y="2056913"/>
                    <a:pt x="1412965" y="2199999"/>
                    <a:pt x="1398067" y="2343709"/>
                  </a:cubicBezTo>
                  <a:cubicBezTo>
                    <a:pt x="1393876" y="2397182"/>
                    <a:pt x="1390647" y="2450486"/>
                    <a:pt x="1383056" y="2503732"/>
                  </a:cubicBezTo>
                  <a:cubicBezTo>
                    <a:pt x="1377335" y="2562474"/>
                    <a:pt x="1376429" y="2621555"/>
                    <a:pt x="1375296" y="2680523"/>
                  </a:cubicBezTo>
                  <a:cubicBezTo>
                    <a:pt x="1374446" y="2698196"/>
                    <a:pt x="1371897" y="2736432"/>
                    <a:pt x="1399427" y="2729578"/>
                  </a:cubicBezTo>
                  <a:cubicBezTo>
                    <a:pt x="1423048" y="2714227"/>
                    <a:pt x="1439305" y="2688340"/>
                    <a:pt x="1465532" y="2675991"/>
                  </a:cubicBezTo>
                  <a:cubicBezTo>
                    <a:pt x="1449671" y="2713151"/>
                    <a:pt x="1422425" y="2743909"/>
                    <a:pt x="1393196" y="2771156"/>
                  </a:cubicBezTo>
                  <a:cubicBezTo>
                    <a:pt x="1389457" y="2774101"/>
                    <a:pt x="1385435" y="2778293"/>
                    <a:pt x="1380791" y="2780389"/>
                  </a:cubicBezTo>
                  <a:cubicBezTo>
                    <a:pt x="1368725" y="2777557"/>
                    <a:pt x="1360511" y="2766681"/>
                    <a:pt x="1350882" y="2759487"/>
                  </a:cubicBezTo>
                  <a:cubicBezTo>
                    <a:pt x="1315025" y="2726236"/>
                    <a:pt x="1270332" y="2695421"/>
                    <a:pt x="1249770" y="2649594"/>
                  </a:cubicBezTo>
                  <a:cubicBezTo>
                    <a:pt x="1274467" y="2661547"/>
                    <a:pt x="1286419" y="2687830"/>
                    <a:pt x="1305339" y="2706240"/>
                  </a:cubicBezTo>
                  <a:cubicBezTo>
                    <a:pt x="1313949" y="2714963"/>
                    <a:pt x="1328563" y="2725046"/>
                    <a:pt x="1339553" y="2714794"/>
                  </a:cubicBezTo>
                  <a:cubicBezTo>
                    <a:pt x="1348559" y="2704144"/>
                    <a:pt x="1344424" y="2688793"/>
                    <a:pt x="1345500" y="2675765"/>
                  </a:cubicBezTo>
                  <a:cubicBezTo>
                    <a:pt x="1345500" y="2641721"/>
                    <a:pt x="1345500" y="2607677"/>
                    <a:pt x="1345500" y="2573633"/>
                  </a:cubicBezTo>
                  <a:cubicBezTo>
                    <a:pt x="1345500" y="2403980"/>
                    <a:pt x="1341422" y="2234156"/>
                    <a:pt x="1345897" y="2064503"/>
                  </a:cubicBezTo>
                  <a:cubicBezTo>
                    <a:pt x="1353997" y="1864714"/>
                    <a:pt x="1372917" y="1665889"/>
                    <a:pt x="1384416" y="1465987"/>
                  </a:cubicBezTo>
                  <a:cubicBezTo>
                    <a:pt x="1387928" y="1394274"/>
                    <a:pt x="1399540" y="1323637"/>
                    <a:pt x="1396198" y="1251187"/>
                  </a:cubicBezTo>
                  <a:cubicBezTo>
                    <a:pt x="1394895" y="1219692"/>
                    <a:pt x="1377109" y="1219069"/>
                    <a:pt x="1351561" y="1220372"/>
                  </a:cubicBezTo>
                  <a:cubicBezTo>
                    <a:pt x="1320520" y="1220995"/>
                    <a:pt x="1289478" y="1221505"/>
                    <a:pt x="1258550" y="1223997"/>
                  </a:cubicBezTo>
                  <a:cubicBezTo>
                    <a:pt x="1192841" y="1230002"/>
                    <a:pt x="1129058" y="1224280"/>
                    <a:pt x="1062613" y="1220825"/>
                  </a:cubicBezTo>
                  <a:cubicBezTo>
                    <a:pt x="977418" y="1221052"/>
                    <a:pt x="892336" y="1215954"/>
                    <a:pt x="807142" y="1215217"/>
                  </a:cubicBezTo>
                  <a:cubicBezTo>
                    <a:pt x="680029" y="1211365"/>
                    <a:pt x="552860" y="1216747"/>
                    <a:pt x="425748" y="1215444"/>
                  </a:cubicBezTo>
                  <a:cubicBezTo>
                    <a:pt x="371708" y="1212951"/>
                    <a:pt x="318631" y="1224620"/>
                    <a:pt x="264818" y="1224167"/>
                  </a:cubicBezTo>
                  <a:cubicBezTo>
                    <a:pt x="228734" y="1223997"/>
                    <a:pt x="192708" y="1226660"/>
                    <a:pt x="156681" y="1226999"/>
                  </a:cubicBezTo>
                  <a:cubicBezTo>
                    <a:pt x="139178" y="1229039"/>
                    <a:pt x="87234" y="1224507"/>
                    <a:pt x="93522" y="1253226"/>
                  </a:cubicBezTo>
                  <a:cubicBezTo>
                    <a:pt x="107966" y="1281096"/>
                    <a:pt x="146259" y="1290386"/>
                    <a:pt x="156908" y="1321031"/>
                  </a:cubicBezTo>
                  <a:cubicBezTo>
                    <a:pt x="124054" y="1313440"/>
                    <a:pt x="96184" y="1293331"/>
                    <a:pt x="65879" y="1279397"/>
                  </a:cubicBezTo>
                  <a:cubicBezTo>
                    <a:pt x="49678" y="1271183"/>
                    <a:pt x="30532" y="1260194"/>
                    <a:pt x="14558" y="1249884"/>
                  </a:cubicBezTo>
                  <a:cubicBezTo>
                    <a:pt x="9007" y="1245579"/>
                    <a:pt x="2096" y="1241217"/>
                    <a:pt x="0" y="1234137"/>
                  </a:cubicBezTo>
                  <a:cubicBezTo>
                    <a:pt x="27530" y="1204624"/>
                    <a:pt x="62423" y="1185082"/>
                    <a:pt x="98676" y="1167012"/>
                  </a:cubicBezTo>
                  <a:cubicBezTo>
                    <a:pt x="121675" y="1154153"/>
                    <a:pt x="145919" y="1142314"/>
                    <a:pt x="172542" y="1139935"/>
                  </a:cubicBezTo>
                  <a:cubicBezTo>
                    <a:pt x="156965" y="1157382"/>
                    <a:pt x="85421" y="1177888"/>
                    <a:pt x="96071" y="1205304"/>
                  </a:cubicBezTo>
                  <a:cubicBezTo>
                    <a:pt x="99413" y="1213518"/>
                    <a:pt x="109099" y="1214651"/>
                    <a:pt x="116916" y="1213291"/>
                  </a:cubicBezTo>
                  <a:cubicBezTo>
                    <a:pt x="125187" y="1212781"/>
                    <a:pt x="133287" y="1212215"/>
                    <a:pt x="142973" y="1211082"/>
                  </a:cubicBezTo>
                  <a:cubicBezTo>
                    <a:pt x="190385" y="1204738"/>
                    <a:pt x="234116" y="1192559"/>
                    <a:pt x="282095" y="1185875"/>
                  </a:cubicBezTo>
                  <a:cubicBezTo>
                    <a:pt x="408357" y="1170580"/>
                    <a:pt x="535810" y="1162310"/>
                    <a:pt x="663319" y="1164519"/>
                  </a:cubicBezTo>
                  <a:cubicBezTo>
                    <a:pt x="853251" y="1164746"/>
                    <a:pt x="1043806" y="1186271"/>
                    <a:pt x="1233172" y="1163896"/>
                  </a:cubicBezTo>
                  <a:cubicBezTo>
                    <a:pt x="1274863" y="1159365"/>
                    <a:pt x="1316215" y="1152227"/>
                    <a:pt x="1357792" y="1147299"/>
                  </a:cubicBezTo>
                  <a:cubicBezTo>
                    <a:pt x="1373766" y="1147016"/>
                    <a:pt x="1391836" y="1137726"/>
                    <a:pt x="1390194" y="1119033"/>
                  </a:cubicBezTo>
                  <a:cubicBezTo>
                    <a:pt x="1396878" y="962238"/>
                    <a:pt x="1411889" y="806407"/>
                    <a:pt x="1416647" y="649272"/>
                  </a:cubicBezTo>
                  <a:cubicBezTo>
                    <a:pt x="1418686" y="597271"/>
                    <a:pt x="1424068" y="544988"/>
                    <a:pt x="1424577" y="492251"/>
                  </a:cubicBezTo>
                  <a:cubicBezTo>
                    <a:pt x="1425824" y="413853"/>
                    <a:pt x="1432281" y="338515"/>
                    <a:pt x="1438795" y="259494"/>
                  </a:cubicBezTo>
                  <a:cubicBezTo>
                    <a:pt x="1441458" y="223128"/>
                    <a:pt x="1444687" y="186761"/>
                    <a:pt x="1447122" y="150395"/>
                  </a:cubicBezTo>
                  <a:cubicBezTo>
                    <a:pt x="1446273" y="132212"/>
                    <a:pt x="1461963" y="79531"/>
                    <a:pt x="1431941" y="80438"/>
                  </a:cubicBezTo>
                  <a:cubicBezTo>
                    <a:pt x="1422708" y="82477"/>
                    <a:pt x="1417610" y="91427"/>
                    <a:pt x="1410813" y="97318"/>
                  </a:cubicBezTo>
                  <a:cubicBezTo>
                    <a:pt x="1402316" y="105872"/>
                    <a:pt x="1393762" y="114368"/>
                    <a:pt x="1385435" y="123092"/>
                  </a:cubicBezTo>
                  <a:cubicBezTo>
                    <a:pt x="1373030" y="135101"/>
                    <a:pt x="1363400" y="151585"/>
                    <a:pt x="1347256" y="158835"/>
                  </a:cubicBezTo>
                  <a:cubicBezTo>
                    <a:pt x="1344537" y="156060"/>
                    <a:pt x="1342611" y="152321"/>
                    <a:pt x="1342328" y="148412"/>
                  </a:cubicBezTo>
                  <a:cubicBezTo>
                    <a:pt x="1352751" y="130682"/>
                    <a:pt x="1368952" y="117257"/>
                    <a:pt x="1381867" y="100264"/>
                  </a:cubicBezTo>
                  <a:cubicBezTo>
                    <a:pt x="1401579" y="71998"/>
                    <a:pt x="1424407" y="46054"/>
                    <a:pt x="1445310" y="18807"/>
                  </a:cubicBezTo>
                  <a:cubicBezTo>
                    <a:pt x="1447972" y="19657"/>
                    <a:pt x="1450918" y="19601"/>
                    <a:pt x="1453523" y="18411"/>
                  </a:cubicBezTo>
                  <a:cubicBezTo>
                    <a:pt x="1469554" y="11274"/>
                    <a:pt x="1484452" y="-3454"/>
                    <a:pt x="1503315" y="738"/>
                  </a:cubicBezTo>
                  <a:cubicBezTo>
                    <a:pt x="1518949" y="15522"/>
                    <a:pt x="1532034" y="32063"/>
                    <a:pt x="1546818" y="48037"/>
                  </a:cubicBezTo>
                  <a:cubicBezTo>
                    <a:pt x="1575368" y="83440"/>
                    <a:pt x="1605107" y="119523"/>
                    <a:pt x="1626405" y="159741"/>
                  </a:cubicBezTo>
                  <a:cubicBezTo>
                    <a:pt x="1608505" y="147110"/>
                    <a:pt x="1591795" y="133458"/>
                    <a:pt x="1575651" y="118504"/>
                  </a:cubicBezTo>
                  <a:cubicBezTo>
                    <a:pt x="1559677" y="104965"/>
                    <a:pt x="1517023" y="53361"/>
                    <a:pt x="1496744" y="79701"/>
                  </a:cubicBezTo>
                  <a:cubicBezTo>
                    <a:pt x="1492665" y="87632"/>
                    <a:pt x="1494308" y="96978"/>
                    <a:pt x="1493628" y="105588"/>
                  </a:cubicBezTo>
                  <a:cubicBezTo>
                    <a:pt x="1493288" y="125188"/>
                    <a:pt x="1492042" y="144787"/>
                    <a:pt x="1491193" y="164330"/>
                  </a:cubicBezTo>
                  <a:cubicBezTo>
                    <a:pt x="1485471" y="208513"/>
                    <a:pt x="1485471" y="253207"/>
                    <a:pt x="1485301" y="297673"/>
                  </a:cubicBezTo>
                  <a:cubicBezTo>
                    <a:pt x="1484452" y="353979"/>
                    <a:pt x="1483206" y="410228"/>
                    <a:pt x="1481619" y="466534"/>
                  </a:cubicBezTo>
                  <a:cubicBezTo>
                    <a:pt x="1474935" y="576426"/>
                    <a:pt x="1478447" y="686771"/>
                    <a:pt x="1470404" y="796720"/>
                  </a:cubicBezTo>
                  <a:cubicBezTo>
                    <a:pt x="1466042" y="851610"/>
                    <a:pt x="1456072" y="906159"/>
                    <a:pt x="1451824" y="961105"/>
                  </a:cubicBezTo>
                  <a:cubicBezTo>
                    <a:pt x="1450295" y="1019450"/>
                    <a:pt x="1444007" y="1077002"/>
                    <a:pt x="1442364" y="1135800"/>
                  </a:cubicBezTo>
                  <a:cubicBezTo>
                    <a:pt x="1442251" y="1140275"/>
                    <a:pt x="1443384" y="1143731"/>
                    <a:pt x="1445423" y="1146336"/>
                  </a:cubicBezTo>
                  <a:cubicBezTo>
                    <a:pt x="1444347" y="1167012"/>
                    <a:pt x="1471027" y="1176415"/>
                    <a:pt x="1489267" y="1179077"/>
                  </a:cubicBezTo>
                  <a:cubicBezTo>
                    <a:pt x="1538718" y="1186668"/>
                    <a:pt x="1588963" y="1179417"/>
                    <a:pt x="1638584" y="1175792"/>
                  </a:cubicBezTo>
                  <a:cubicBezTo>
                    <a:pt x="1721230" y="1173356"/>
                    <a:pt x="1803819" y="1174829"/>
                    <a:pt x="1886578" y="1173753"/>
                  </a:cubicBezTo>
                  <a:cubicBezTo>
                    <a:pt x="1913768" y="1172733"/>
                    <a:pt x="1940731" y="1176018"/>
                    <a:pt x="1967808" y="1177265"/>
                  </a:cubicBezTo>
                  <a:cubicBezTo>
                    <a:pt x="1992845" y="1177491"/>
                    <a:pt x="2017826" y="1177944"/>
                    <a:pt x="2042863" y="1179361"/>
                  </a:cubicBezTo>
                  <a:cubicBezTo>
                    <a:pt x="2083138" y="1176868"/>
                    <a:pt x="2121091" y="1174999"/>
                    <a:pt x="2161819" y="1177435"/>
                  </a:cubicBezTo>
                  <a:cubicBezTo>
                    <a:pt x="2254774" y="1175169"/>
                    <a:pt x="2347672" y="1169618"/>
                    <a:pt x="2440628" y="1173356"/>
                  </a:cubicBezTo>
                  <a:cubicBezTo>
                    <a:pt x="2441817" y="1173243"/>
                    <a:pt x="2443007" y="1173130"/>
                    <a:pt x="2444196" y="1173016"/>
                  </a:cubicBezTo>
                  <a:cubicBezTo>
                    <a:pt x="2466288" y="1175112"/>
                    <a:pt x="2488323" y="1177944"/>
                    <a:pt x="2510472" y="1179077"/>
                  </a:cubicBezTo>
                  <a:cubicBezTo>
                    <a:pt x="2534376" y="1181060"/>
                    <a:pt x="2558337" y="1181513"/>
                    <a:pt x="2582241" y="1182193"/>
                  </a:cubicBezTo>
                  <a:cubicBezTo>
                    <a:pt x="2600028" y="1182986"/>
                    <a:pt x="2640360" y="1186101"/>
                    <a:pt x="2632713" y="1157949"/>
                  </a:cubicBezTo>
                  <a:cubicBezTo>
                    <a:pt x="2615776" y="1134044"/>
                    <a:pt x="2585470" y="1119656"/>
                    <a:pt x="2575104" y="1090824"/>
                  </a:cubicBezTo>
                  <a:cubicBezTo>
                    <a:pt x="2608582" y="1109913"/>
                    <a:pt x="2638264" y="1134667"/>
                    <a:pt x="2668003" y="1159308"/>
                  </a:cubicBezTo>
                  <a:cubicBezTo>
                    <a:pt x="2687036" y="1174093"/>
                    <a:pt x="2710204" y="1186045"/>
                    <a:pt x="2721759" y="12079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764650" y="3351352"/>
              <a:ext cx="872961" cy="1159978"/>
            </a:xfrm>
            <a:custGeom>
              <a:avLst/>
              <a:gdLst/>
              <a:ahLst/>
              <a:cxnLst/>
              <a:rect l="l" t="t" r="r" b="b"/>
              <a:pathLst>
                <a:path w="1745922" h="2319956" extrusionOk="0">
                  <a:moveTo>
                    <a:pt x="6271" y="2318101"/>
                  </a:moveTo>
                  <a:cubicBezTo>
                    <a:pt x="-11742" y="2306036"/>
                    <a:pt x="14145" y="2284964"/>
                    <a:pt x="20432" y="2272728"/>
                  </a:cubicBezTo>
                  <a:cubicBezTo>
                    <a:pt x="40711" y="2244292"/>
                    <a:pt x="59971" y="2215120"/>
                    <a:pt x="80760" y="2187024"/>
                  </a:cubicBezTo>
                  <a:cubicBezTo>
                    <a:pt x="140804" y="2109816"/>
                    <a:pt x="196883" y="2029719"/>
                    <a:pt x="255398" y="1951322"/>
                  </a:cubicBezTo>
                  <a:cubicBezTo>
                    <a:pt x="341556" y="1833782"/>
                    <a:pt x="427317" y="1715846"/>
                    <a:pt x="512285" y="1597457"/>
                  </a:cubicBezTo>
                  <a:cubicBezTo>
                    <a:pt x="542024" y="1558882"/>
                    <a:pt x="571423" y="1520136"/>
                    <a:pt x="599009" y="1480031"/>
                  </a:cubicBezTo>
                  <a:cubicBezTo>
                    <a:pt x="643873" y="1422593"/>
                    <a:pt x="686413" y="1363285"/>
                    <a:pt x="732806" y="1307036"/>
                  </a:cubicBezTo>
                  <a:cubicBezTo>
                    <a:pt x="832899" y="1181509"/>
                    <a:pt x="933048" y="1055870"/>
                    <a:pt x="1028722" y="926944"/>
                  </a:cubicBezTo>
                  <a:cubicBezTo>
                    <a:pt x="1097036" y="840617"/>
                    <a:pt x="1166031" y="754685"/>
                    <a:pt x="1230040" y="665072"/>
                  </a:cubicBezTo>
                  <a:cubicBezTo>
                    <a:pt x="1292350" y="586335"/>
                    <a:pt x="1350128" y="504312"/>
                    <a:pt x="1409720" y="423536"/>
                  </a:cubicBezTo>
                  <a:cubicBezTo>
                    <a:pt x="1453790" y="364851"/>
                    <a:pt x="1499729" y="307583"/>
                    <a:pt x="1543799" y="248898"/>
                  </a:cubicBezTo>
                  <a:cubicBezTo>
                    <a:pt x="1573878" y="211228"/>
                    <a:pt x="1606506" y="175655"/>
                    <a:pt x="1634376" y="136286"/>
                  </a:cubicBezTo>
                  <a:cubicBezTo>
                    <a:pt x="1665644" y="95502"/>
                    <a:pt x="1690341" y="49506"/>
                    <a:pt x="1726368" y="12516"/>
                  </a:cubicBezTo>
                  <a:cubicBezTo>
                    <a:pt x="1731239" y="7928"/>
                    <a:pt x="1736168" y="3509"/>
                    <a:pt x="1742115" y="224"/>
                  </a:cubicBezTo>
                  <a:cubicBezTo>
                    <a:pt x="1743418" y="-399"/>
                    <a:pt x="1745118" y="337"/>
                    <a:pt x="1745684" y="1697"/>
                  </a:cubicBezTo>
                  <a:cubicBezTo>
                    <a:pt x="1746590" y="3679"/>
                    <a:pt x="1744721" y="5152"/>
                    <a:pt x="1743305" y="5889"/>
                  </a:cubicBezTo>
                  <a:cubicBezTo>
                    <a:pt x="1712773" y="33078"/>
                    <a:pt x="1696516" y="71937"/>
                    <a:pt x="1674254" y="105528"/>
                  </a:cubicBezTo>
                  <a:cubicBezTo>
                    <a:pt x="1635282" y="169651"/>
                    <a:pt x="1585094" y="225447"/>
                    <a:pt x="1540797" y="285717"/>
                  </a:cubicBezTo>
                  <a:cubicBezTo>
                    <a:pt x="1512021" y="326219"/>
                    <a:pt x="1481489" y="365418"/>
                    <a:pt x="1451297" y="404843"/>
                  </a:cubicBezTo>
                  <a:cubicBezTo>
                    <a:pt x="1399580" y="474347"/>
                    <a:pt x="1350752" y="546003"/>
                    <a:pt x="1298978" y="615507"/>
                  </a:cubicBezTo>
                  <a:cubicBezTo>
                    <a:pt x="1260289" y="664166"/>
                    <a:pt x="1224602" y="715090"/>
                    <a:pt x="1187726" y="765108"/>
                  </a:cubicBezTo>
                  <a:cubicBezTo>
                    <a:pt x="1120261" y="852059"/>
                    <a:pt x="1051550" y="938047"/>
                    <a:pt x="986634" y="1026867"/>
                  </a:cubicBezTo>
                  <a:cubicBezTo>
                    <a:pt x="917753" y="1113818"/>
                    <a:pt x="850062" y="1201732"/>
                    <a:pt x="781238" y="1288739"/>
                  </a:cubicBezTo>
                  <a:cubicBezTo>
                    <a:pt x="726178" y="1354561"/>
                    <a:pt x="675651" y="1423895"/>
                    <a:pt x="622914" y="1491587"/>
                  </a:cubicBezTo>
                  <a:cubicBezTo>
                    <a:pt x="574199" y="1561601"/>
                    <a:pt x="520499" y="1627989"/>
                    <a:pt x="472123" y="1698230"/>
                  </a:cubicBezTo>
                  <a:cubicBezTo>
                    <a:pt x="387098" y="1815542"/>
                    <a:pt x="302017" y="1932742"/>
                    <a:pt x="215689" y="2049092"/>
                  </a:cubicBezTo>
                  <a:cubicBezTo>
                    <a:pt x="171449" y="2112535"/>
                    <a:pt x="123131" y="2172976"/>
                    <a:pt x="78041" y="2235795"/>
                  </a:cubicBezTo>
                  <a:cubicBezTo>
                    <a:pt x="62293" y="2258850"/>
                    <a:pt x="46093" y="2281565"/>
                    <a:pt x="30175" y="2304506"/>
                  </a:cubicBezTo>
                  <a:cubicBezTo>
                    <a:pt x="25077" y="2313173"/>
                    <a:pt x="17317" y="2324446"/>
                    <a:pt x="6271" y="2318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734377" y="4391693"/>
              <a:ext cx="186068" cy="200825"/>
            </a:xfrm>
            <a:custGeom>
              <a:avLst/>
              <a:gdLst/>
              <a:ahLst/>
              <a:cxnLst/>
              <a:rect l="l" t="t" r="r" b="b"/>
              <a:pathLst>
                <a:path w="372137" h="401651" extrusionOk="0">
                  <a:moveTo>
                    <a:pt x="49655" y="401578"/>
                  </a:moveTo>
                  <a:cubicBezTo>
                    <a:pt x="-11579" y="404354"/>
                    <a:pt x="1109" y="328166"/>
                    <a:pt x="1053" y="287381"/>
                  </a:cubicBezTo>
                  <a:cubicBezTo>
                    <a:pt x="4338" y="220539"/>
                    <a:pt x="4621" y="153358"/>
                    <a:pt x="12042" y="86856"/>
                  </a:cubicBezTo>
                  <a:cubicBezTo>
                    <a:pt x="16744" y="58873"/>
                    <a:pt x="17027" y="24149"/>
                    <a:pt x="41781" y="5569"/>
                  </a:cubicBezTo>
                  <a:cubicBezTo>
                    <a:pt x="67101" y="-9215"/>
                    <a:pt x="100069" y="6759"/>
                    <a:pt x="96897" y="37857"/>
                  </a:cubicBezTo>
                  <a:cubicBezTo>
                    <a:pt x="95141" y="104869"/>
                    <a:pt x="77751" y="170351"/>
                    <a:pt x="69764" y="236683"/>
                  </a:cubicBezTo>
                  <a:cubicBezTo>
                    <a:pt x="42177" y="269594"/>
                    <a:pt x="74862" y="69352"/>
                    <a:pt x="71236" y="56494"/>
                  </a:cubicBezTo>
                  <a:cubicBezTo>
                    <a:pt x="70557" y="47317"/>
                    <a:pt x="73729" y="36045"/>
                    <a:pt x="68971" y="28058"/>
                  </a:cubicBezTo>
                  <a:cubicBezTo>
                    <a:pt x="58095" y="21090"/>
                    <a:pt x="49768" y="32816"/>
                    <a:pt x="46822" y="42389"/>
                  </a:cubicBezTo>
                  <a:cubicBezTo>
                    <a:pt x="30735" y="105096"/>
                    <a:pt x="33171" y="170861"/>
                    <a:pt x="29206" y="235040"/>
                  </a:cubicBezTo>
                  <a:cubicBezTo>
                    <a:pt x="27903" y="271803"/>
                    <a:pt x="25750" y="308623"/>
                    <a:pt x="26600" y="345442"/>
                  </a:cubicBezTo>
                  <a:cubicBezTo>
                    <a:pt x="28016" y="385378"/>
                    <a:pt x="48522" y="376201"/>
                    <a:pt x="78714" y="371443"/>
                  </a:cubicBezTo>
                  <a:cubicBezTo>
                    <a:pt x="107206" y="364702"/>
                    <a:pt x="133547" y="353316"/>
                    <a:pt x="161529" y="345159"/>
                  </a:cubicBezTo>
                  <a:cubicBezTo>
                    <a:pt x="178353" y="339325"/>
                    <a:pt x="195800" y="335530"/>
                    <a:pt x="212794" y="330148"/>
                  </a:cubicBezTo>
                  <a:cubicBezTo>
                    <a:pt x="229957" y="323634"/>
                    <a:pt x="246781" y="316553"/>
                    <a:pt x="264568" y="311908"/>
                  </a:cubicBezTo>
                  <a:cubicBezTo>
                    <a:pt x="291814" y="303128"/>
                    <a:pt x="326821" y="301202"/>
                    <a:pt x="345854" y="277751"/>
                  </a:cubicBezTo>
                  <a:cubicBezTo>
                    <a:pt x="346194" y="259738"/>
                    <a:pt x="311753" y="267895"/>
                    <a:pt x="301274" y="268971"/>
                  </a:cubicBezTo>
                  <a:cubicBezTo>
                    <a:pt x="270742" y="275542"/>
                    <a:pt x="238907" y="286814"/>
                    <a:pt x="208432" y="292026"/>
                  </a:cubicBezTo>
                  <a:cubicBezTo>
                    <a:pt x="179316" y="298597"/>
                    <a:pt x="149634" y="302505"/>
                    <a:pt x="121028" y="311229"/>
                  </a:cubicBezTo>
                  <a:cubicBezTo>
                    <a:pt x="104431" y="315364"/>
                    <a:pt x="97690" y="291006"/>
                    <a:pt x="114117" y="286021"/>
                  </a:cubicBezTo>
                  <a:cubicBezTo>
                    <a:pt x="147085" y="276222"/>
                    <a:pt x="183848" y="271237"/>
                    <a:pt x="216759" y="263816"/>
                  </a:cubicBezTo>
                  <a:cubicBezTo>
                    <a:pt x="252615" y="256226"/>
                    <a:pt x="287339" y="241441"/>
                    <a:pt x="324385" y="240252"/>
                  </a:cubicBezTo>
                  <a:cubicBezTo>
                    <a:pt x="383296" y="239459"/>
                    <a:pt x="388451" y="297011"/>
                    <a:pt x="335658" y="317460"/>
                  </a:cubicBezTo>
                  <a:cubicBezTo>
                    <a:pt x="309941" y="328902"/>
                    <a:pt x="281958" y="333377"/>
                    <a:pt x="255278" y="341874"/>
                  </a:cubicBezTo>
                  <a:cubicBezTo>
                    <a:pt x="229674" y="352523"/>
                    <a:pt x="203334" y="360397"/>
                    <a:pt x="176654" y="367648"/>
                  </a:cubicBezTo>
                  <a:cubicBezTo>
                    <a:pt x="134623" y="379713"/>
                    <a:pt x="94008" y="400219"/>
                    <a:pt x="49655" y="401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4785843" y="3364655"/>
              <a:ext cx="882341" cy="1178493"/>
            </a:xfrm>
            <a:custGeom>
              <a:avLst/>
              <a:gdLst/>
              <a:ahLst/>
              <a:cxnLst/>
              <a:rect l="l" t="t" r="r" b="b"/>
              <a:pathLst>
                <a:path w="1764682" h="2356986" extrusionOk="0">
                  <a:moveTo>
                    <a:pt x="2006" y="2350917"/>
                  </a:moveTo>
                  <a:cubicBezTo>
                    <a:pt x="-4678" y="2337775"/>
                    <a:pt x="7048" y="2324123"/>
                    <a:pt x="12259" y="2312398"/>
                  </a:cubicBezTo>
                  <a:cubicBezTo>
                    <a:pt x="34691" y="2268497"/>
                    <a:pt x="72927" y="2235700"/>
                    <a:pt x="101929" y="2196331"/>
                  </a:cubicBezTo>
                  <a:cubicBezTo>
                    <a:pt x="167751" y="2107908"/>
                    <a:pt x="239974" y="2024355"/>
                    <a:pt x="304097" y="1934629"/>
                  </a:cubicBezTo>
                  <a:cubicBezTo>
                    <a:pt x="343975" y="1872885"/>
                    <a:pt x="392520" y="1817769"/>
                    <a:pt x="435231" y="1758122"/>
                  </a:cubicBezTo>
                  <a:cubicBezTo>
                    <a:pt x="476526" y="1701929"/>
                    <a:pt x="518217" y="1646020"/>
                    <a:pt x="558945" y="1589375"/>
                  </a:cubicBezTo>
                  <a:cubicBezTo>
                    <a:pt x="602505" y="1534258"/>
                    <a:pt x="643007" y="1476707"/>
                    <a:pt x="686850" y="1421817"/>
                  </a:cubicBezTo>
                  <a:cubicBezTo>
                    <a:pt x="717382" y="1386187"/>
                    <a:pt x="744402" y="1347895"/>
                    <a:pt x="772498" y="1310395"/>
                  </a:cubicBezTo>
                  <a:cubicBezTo>
                    <a:pt x="801331" y="1274086"/>
                    <a:pt x="829824" y="1237493"/>
                    <a:pt x="857863" y="1200503"/>
                  </a:cubicBezTo>
                  <a:cubicBezTo>
                    <a:pt x="935807" y="1106358"/>
                    <a:pt x="1013638" y="1012157"/>
                    <a:pt x="1089770" y="916539"/>
                  </a:cubicBezTo>
                  <a:cubicBezTo>
                    <a:pt x="1137409" y="861706"/>
                    <a:pt x="1181932" y="804211"/>
                    <a:pt x="1227702" y="747792"/>
                  </a:cubicBezTo>
                  <a:cubicBezTo>
                    <a:pt x="1257157" y="708310"/>
                    <a:pt x="1283157" y="667299"/>
                    <a:pt x="1311310" y="627081"/>
                  </a:cubicBezTo>
                  <a:cubicBezTo>
                    <a:pt x="1367163" y="543245"/>
                    <a:pt x="1422619" y="460826"/>
                    <a:pt x="1477168" y="376481"/>
                  </a:cubicBezTo>
                  <a:cubicBezTo>
                    <a:pt x="1533191" y="291966"/>
                    <a:pt x="1594651" y="210963"/>
                    <a:pt x="1658151" y="131942"/>
                  </a:cubicBezTo>
                  <a:cubicBezTo>
                    <a:pt x="1686360" y="97729"/>
                    <a:pt x="1705223" y="57114"/>
                    <a:pt x="1733036" y="22617"/>
                  </a:cubicBezTo>
                  <a:cubicBezTo>
                    <a:pt x="1737681" y="16669"/>
                    <a:pt x="1742382" y="10891"/>
                    <a:pt x="1746971" y="4943"/>
                  </a:cubicBezTo>
                  <a:cubicBezTo>
                    <a:pt x="1749576" y="581"/>
                    <a:pt x="1755637" y="-1571"/>
                    <a:pt x="1760113" y="1318"/>
                  </a:cubicBezTo>
                  <a:cubicBezTo>
                    <a:pt x="1763908" y="3527"/>
                    <a:pt x="1765324" y="7719"/>
                    <a:pt x="1764418" y="11854"/>
                  </a:cubicBezTo>
                  <a:cubicBezTo>
                    <a:pt x="1758130" y="24146"/>
                    <a:pt x="1747764" y="35305"/>
                    <a:pt x="1740400" y="46861"/>
                  </a:cubicBezTo>
                  <a:cubicBezTo>
                    <a:pt x="1720801" y="77053"/>
                    <a:pt x="1704883" y="109511"/>
                    <a:pt x="1683188" y="138343"/>
                  </a:cubicBezTo>
                  <a:cubicBezTo>
                    <a:pt x="1616233" y="225124"/>
                    <a:pt x="1549221" y="312245"/>
                    <a:pt x="1489744" y="404407"/>
                  </a:cubicBezTo>
                  <a:cubicBezTo>
                    <a:pt x="1414518" y="520757"/>
                    <a:pt x="1337424" y="636087"/>
                    <a:pt x="1258630" y="749945"/>
                  </a:cubicBezTo>
                  <a:cubicBezTo>
                    <a:pt x="1213597" y="807837"/>
                    <a:pt x="1167657" y="865218"/>
                    <a:pt x="1120132" y="921128"/>
                  </a:cubicBezTo>
                  <a:cubicBezTo>
                    <a:pt x="1087674" y="958117"/>
                    <a:pt x="1059804" y="998902"/>
                    <a:pt x="1027063" y="1035608"/>
                  </a:cubicBezTo>
                  <a:cubicBezTo>
                    <a:pt x="980614" y="1092084"/>
                    <a:pt x="935298" y="1149466"/>
                    <a:pt x="887602" y="1204865"/>
                  </a:cubicBezTo>
                  <a:cubicBezTo>
                    <a:pt x="858656" y="1242024"/>
                    <a:pt x="830447" y="1279750"/>
                    <a:pt x="800878" y="1316457"/>
                  </a:cubicBezTo>
                  <a:cubicBezTo>
                    <a:pt x="765418" y="1363189"/>
                    <a:pt x="731204" y="1410715"/>
                    <a:pt x="693195" y="1455464"/>
                  </a:cubicBezTo>
                  <a:cubicBezTo>
                    <a:pt x="657905" y="1502084"/>
                    <a:pt x="623351" y="1549269"/>
                    <a:pt x="587268" y="1595266"/>
                  </a:cubicBezTo>
                  <a:cubicBezTo>
                    <a:pt x="516461" y="1690147"/>
                    <a:pt x="449166" y="1787747"/>
                    <a:pt x="374450" y="1879683"/>
                  </a:cubicBezTo>
                  <a:cubicBezTo>
                    <a:pt x="305909" y="1979945"/>
                    <a:pt x="230684" y="2075280"/>
                    <a:pt x="154496" y="2169764"/>
                  </a:cubicBezTo>
                  <a:cubicBezTo>
                    <a:pt x="121812" y="2216214"/>
                    <a:pt x="83293" y="2258018"/>
                    <a:pt x="48172" y="2302485"/>
                  </a:cubicBezTo>
                  <a:cubicBezTo>
                    <a:pt x="39506" y="2316703"/>
                    <a:pt x="30442" y="2331091"/>
                    <a:pt x="25061" y="2346895"/>
                  </a:cubicBezTo>
                  <a:cubicBezTo>
                    <a:pt x="23702" y="2357658"/>
                    <a:pt x="7161" y="2361056"/>
                    <a:pt x="2006" y="2350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33260" y="3318876"/>
              <a:ext cx="149800" cy="54841"/>
            </a:xfrm>
            <a:custGeom>
              <a:avLst/>
              <a:gdLst/>
              <a:ahLst/>
              <a:cxnLst/>
              <a:rect l="l" t="t" r="r" b="b"/>
              <a:pathLst>
                <a:path w="299599" h="109682" extrusionOk="0">
                  <a:moveTo>
                    <a:pt x="46514" y="109531"/>
                  </a:moveTo>
                  <a:cubicBezTo>
                    <a:pt x="24989" y="109247"/>
                    <a:pt x="-10471" y="94860"/>
                    <a:pt x="2954" y="68066"/>
                  </a:cubicBezTo>
                  <a:cubicBezTo>
                    <a:pt x="8222" y="58153"/>
                    <a:pt x="19778" y="54868"/>
                    <a:pt x="29238" y="50110"/>
                  </a:cubicBezTo>
                  <a:cubicBezTo>
                    <a:pt x="43512" y="43369"/>
                    <a:pt x="58297" y="37534"/>
                    <a:pt x="73421" y="33059"/>
                  </a:cubicBezTo>
                  <a:cubicBezTo>
                    <a:pt x="110637" y="20541"/>
                    <a:pt x="149893" y="17312"/>
                    <a:pt x="188241" y="10005"/>
                  </a:cubicBezTo>
                  <a:cubicBezTo>
                    <a:pt x="222002" y="3774"/>
                    <a:pt x="256613" y="-2911"/>
                    <a:pt x="290996" y="1338"/>
                  </a:cubicBezTo>
                  <a:cubicBezTo>
                    <a:pt x="295641" y="1564"/>
                    <a:pt x="302609" y="6039"/>
                    <a:pt x="298190" y="10911"/>
                  </a:cubicBezTo>
                  <a:cubicBezTo>
                    <a:pt x="294452" y="14253"/>
                    <a:pt x="288787" y="14366"/>
                    <a:pt x="284029" y="14876"/>
                  </a:cubicBezTo>
                  <a:cubicBezTo>
                    <a:pt x="269754" y="16009"/>
                    <a:pt x="253497" y="18331"/>
                    <a:pt x="240299" y="21164"/>
                  </a:cubicBezTo>
                  <a:cubicBezTo>
                    <a:pt x="169209" y="39517"/>
                    <a:pt x="93870" y="44332"/>
                    <a:pt x="28161" y="79055"/>
                  </a:cubicBezTo>
                  <a:cubicBezTo>
                    <a:pt x="79709" y="95879"/>
                    <a:pt x="143548" y="61835"/>
                    <a:pt x="195549" y="54698"/>
                  </a:cubicBezTo>
                  <a:cubicBezTo>
                    <a:pt x="202799" y="53678"/>
                    <a:pt x="211749" y="53112"/>
                    <a:pt x="217584" y="58153"/>
                  </a:cubicBezTo>
                  <a:cubicBezTo>
                    <a:pt x="223872" y="64101"/>
                    <a:pt x="220813" y="75204"/>
                    <a:pt x="212486" y="77413"/>
                  </a:cubicBezTo>
                  <a:cubicBezTo>
                    <a:pt x="157200" y="86816"/>
                    <a:pt x="103443" y="111853"/>
                    <a:pt x="46514" y="109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5646989" y="3323544"/>
              <a:ext cx="51364" cy="130742"/>
            </a:xfrm>
            <a:custGeom>
              <a:avLst/>
              <a:gdLst/>
              <a:ahLst/>
              <a:cxnLst/>
              <a:rect l="l" t="t" r="r" b="b"/>
              <a:pathLst>
                <a:path w="102729" h="261483" extrusionOk="0">
                  <a:moveTo>
                    <a:pt x="23829" y="261351"/>
                  </a:moveTo>
                  <a:cubicBezTo>
                    <a:pt x="-20355" y="248549"/>
                    <a:pt x="9554" y="160408"/>
                    <a:pt x="14199" y="129027"/>
                  </a:cubicBezTo>
                  <a:cubicBezTo>
                    <a:pt x="16578" y="117415"/>
                    <a:pt x="18674" y="105802"/>
                    <a:pt x="21903" y="94360"/>
                  </a:cubicBezTo>
                  <a:cubicBezTo>
                    <a:pt x="26775" y="78386"/>
                    <a:pt x="50622" y="84730"/>
                    <a:pt x="46544" y="101157"/>
                  </a:cubicBezTo>
                  <a:cubicBezTo>
                    <a:pt x="41956" y="121946"/>
                    <a:pt x="37764" y="144151"/>
                    <a:pt x="33459" y="164714"/>
                  </a:cubicBezTo>
                  <a:cubicBezTo>
                    <a:pt x="29154" y="186409"/>
                    <a:pt x="23489" y="208274"/>
                    <a:pt x="27908" y="230309"/>
                  </a:cubicBezTo>
                  <a:cubicBezTo>
                    <a:pt x="44165" y="197285"/>
                    <a:pt x="50906" y="161258"/>
                    <a:pt x="59176" y="125741"/>
                  </a:cubicBezTo>
                  <a:cubicBezTo>
                    <a:pt x="62744" y="92830"/>
                    <a:pt x="98375" y="41793"/>
                    <a:pt x="64161" y="17209"/>
                  </a:cubicBezTo>
                  <a:cubicBezTo>
                    <a:pt x="49659" y="8032"/>
                    <a:pt x="63311" y="-4430"/>
                    <a:pt x="75886" y="1575"/>
                  </a:cubicBezTo>
                  <a:cubicBezTo>
                    <a:pt x="116784" y="19701"/>
                    <a:pt x="101603" y="71135"/>
                    <a:pt x="90784" y="104103"/>
                  </a:cubicBezTo>
                  <a:cubicBezTo>
                    <a:pt x="79398" y="135711"/>
                    <a:pt x="65633" y="266222"/>
                    <a:pt x="23829" y="2613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747627" y="3326286"/>
              <a:ext cx="938807" cy="1253354"/>
            </a:xfrm>
            <a:custGeom>
              <a:avLst/>
              <a:gdLst/>
              <a:ahLst/>
              <a:cxnLst/>
              <a:rect l="l" t="t" r="r" b="b"/>
              <a:pathLst>
                <a:path w="1877614" h="2506707" extrusionOk="0">
                  <a:moveTo>
                    <a:pt x="1862886" y="11782"/>
                  </a:moveTo>
                  <a:cubicBezTo>
                    <a:pt x="1897100" y="36366"/>
                    <a:pt x="1861470" y="87404"/>
                    <a:pt x="1857901" y="120315"/>
                  </a:cubicBezTo>
                  <a:cubicBezTo>
                    <a:pt x="1849631" y="155832"/>
                    <a:pt x="1842890" y="191858"/>
                    <a:pt x="1826633" y="224883"/>
                  </a:cubicBezTo>
                  <a:cubicBezTo>
                    <a:pt x="1822271" y="202848"/>
                    <a:pt x="1827936" y="180982"/>
                    <a:pt x="1832241" y="159287"/>
                  </a:cubicBezTo>
                  <a:cubicBezTo>
                    <a:pt x="1836603" y="138725"/>
                    <a:pt x="1840738" y="116463"/>
                    <a:pt x="1845326" y="95731"/>
                  </a:cubicBezTo>
                  <a:cubicBezTo>
                    <a:pt x="1846912" y="89330"/>
                    <a:pt x="1844307" y="84515"/>
                    <a:pt x="1840228" y="81909"/>
                  </a:cubicBezTo>
                  <a:cubicBezTo>
                    <a:pt x="1839492" y="80323"/>
                    <a:pt x="1838245" y="78964"/>
                    <a:pt x="1836603" y="78001"/>
                  </a:cubicBezTo>
                  <a:cubicBezTo>
                    <a:pt x="1832128" y="75169"/>
                    <a:pt x="1826067" y="77264"/>
                    <a:pt x="1823461" y="81626"/>
                  </a:cubicBezTo>
                  <a:cubicBezTo>
                    <a:pt x="1818929" y="87574"/>
                    <a:pt x="1814171" y="93408"/>
                    <a:pt x="1809526" y="99300"/>
                  </a:cubicBezTo>
                  <a:cubicBezTo>
                    <a:pt x="1781713" y="133797"/>
                    <a:pt x="1762907" y="174411"/>
                    <a:pt x="1734641" y="208625"/>
                  </a:cubicBezTo>
                  <a:cubicBezTo>
                    <a:pt x="1671141" y="287646"/>
                    <a:pt x="1609681" y="368649"/>
                    <a:pt x="1553659" y="453164"/>
                  </a:cubicBezTo>
                  <a:cubicBezTo>
                    <a:pt x="1499109" y="537509"/>
                    <a:pt x="1443653" y="619985"/>
                    <a:pt x="1387801" y="703764"/>
                  </a:cubicBezTo>
                  <a:cubicBezTo>
                    <a:pt x="1359648" y="743982"/>
                    <a:pt x="1333647" y="784993"/>
                    <a:pt x="1304135" y="824475"/>
                  </a:cubicBezTo>
                  <a:cubicBezTo>
                    <a:pt x="1258366" y="880838"/>
                    <a:pt x="1213842" y="938389"/>
                    <a:pt x="1166203" y="993222"/>
                  </a:cubicBezTo>
                  <a:cubicBezTo>
                    <a:pt x="1090128" y="1088840"/>
                    <a:pt x="1012241" y="1183098"/>
                    <a:pt x="934297" y="1277186"/>
                  </a:cubicBezTo>
                  <a:cubicBezTo>
                    <a:pt x="906257" y="1314119"/>
                    <a:pt x="877764" y="1350712"/>
                    <a:pt x="848932" y="1387078"/>
                  </a:cubicBezTo>
                  <a:cubicBezTo>
                    <a:pt x="820892" y="1424634"/>
                    <a:pt x="793816" y="1462927"/>
                    <a:pt x="763284" y="1498557"/>
                  </a:cubicBezTo>
                  <a:cubicBezTo>
                    <a:pt x="719440" y="1553390"/>
                    <a:pt x="678939" y="1610998"/>
                    <a:pt x="635378" y="1666114"/>
                  </a:cubicBezTo>
                  <a:cubicBezTo>
                    <a:pt x="594650" y="1722760"/>
                    <a:pt x="552959" y="1778669"/>
                    <a:pt x="511665" y="1834861"/>
                  </a:cubicBezTo>
                  <a:cubicBezTo>
                    <a:pt x="469011" y="1894565"/>
                    <a:pt x="420465" y="1949625"/>
                    <a:pt x="380587" y="2011368"/>
                  </a:cubicBezTo>
                  <a:cubicBezTo>
                    <a:pt x="316521" y="2101095"/>
                    <a:pt x="244241" y="2184647"/>
                    <a:pt x="178419" y="2273071"/>
                  </a:cubicBezTo>
                  <a:cubicBezTo>
                    <a:pt x="149473" y="2312439"/>
                    <a:pt x="111181" y="2345237"/>
                    <a:pt x="88749" y="2389137"/>
                  </a:cubicBezTo>
                  <a:cubicBezTo>
                    <a:pt x="83538" y="2400806"/>
                    <a:pt x="71869" y="2414458"/>
                    <a:pt x="78383" y="2427486"/>
                  </a:cubicBezTo>
                  <a:cubicBezTo>
                    <a:pt x="77364" y="2435643"/>
                    <a:pt x="83991" y="2444707"/>
                    <a:pt x="94641" y="2442101"/>
                  </a:cubicBezTo>
                  <a:cubicBezTo>
                    <a:pt x="123247" y="2433434"/>
                    <a:pt x="152872" y="2429469"/>
                    <a:pt x="182045" y="2422898"/>
                  </a:cubicBezTo>
                  <a:cubicBezTo>
                    <a:pt x="212520" y="2417630"/>
                    <a:pt x="244298" y="2406414"/>
                    <a:pt x="274887" y="2399843"/>
                  </a:cubicBezTo>
                  <a:cubicBezTo>
                    <a:pt x="285366" y="2398824"/>
                    <a:pt x="319806" y="2390610"/>
                    <a:pt x="319467" y="2408623"/>
                  </a:cubicBezTo>
                  <a:cubicBezTo>
                    <a:pt x="300377" y="2432075"/>
                    <a:pt x="265427" y="2434001"/>
                    <a:pt x="238180" y="2442781"/>
                  </a:cubicBezTo>
                  <a:cubicBezTo>
                    <a:pt x="220394" y="2447369"/>
                    <a:pt x="203513" y="2454506"/>
                    <a:pt x="186406" y="2461020"/>
                  </a:cubicBezTo>
                  <a:cubicBezTo>
                    <a:pt x="169469" y="2466402"/>
                    <a:pt x="152022" y="2470197"/>
                    <a:pt x="135142" y="2476032"/>
                  </a:cubicBezTo>
                  <a:cubicBezTo>
                    <a:pt x="107159" y="2484188"/>
                    <a:pt x="80819" y="2495574"/>
                    <a:pt x="52326" y="2502315"/>
                  </a:cubicBezTo>
                  <a:cubicBezTo>
                    <a:pt x="22134" y="2507073"/>
                    <a:pt x="1629" y="2516193"/>
                    <a:pt x="213" y="2476315"/>
                  </a:cubicBezTo>
                  <a:cubicBezTo>
                    <a:pt x="-694" y="2439495"/>
                    <a:pt x="1515" y="2402676"/>
                    <a:pt x="2762" y="2365913"/>
                  </a:cubicBezTo>
                  <a:cubicBezTo>
                    <a:pt x="6727" y="2301677"/>
                    <a:pt x="4348" y="2235968"/>
                    <a:pt x="20435" y="2173261"/>
                  </a:cubicBezTo>
                  <a:cubicBezTo>
                    <a:pt x="23381" y="2163688"/>
                    <a:pt x="31707" y="2151963"/>
                    <a:pt x="42583" y="2158930"/>
                  </a:cubicBezTo>
                  <a:cubicBezTo>
                    <a:pt x="47342" y="2166917"/>
                    <a:pt x="44169" y="2178190"/>
                    <a:pt x="44849" y="2187366"/>
                  </a:cubicBezTo>
                  <a:cubicBezTo>
                    <a:pt x="48418" y="2199941"/>
                    <a:pt x="16923" y="2393386"/>
                    <a:pt x="41960" y="2369085"/>
                  </a:cubicBezTo>
                  <a:cubicBezTo>
                    <a:pt x="52156" y="2373503"/>
                    <a:pt x="59407" y="2362911"/>
                    <a:pt x="64109" y="2354754"/>
                  </a:cubicBezTo>
                  <a:cubicBezTo>
                    <a:pt x="80083" y="2331812"/>
                    <a:pt x="96227" y="2309097"/>
                    <a:pt x="111974" y="2286043"/>
                  </a:cubicBezTo>
                  <a:cubicBezTo>
                    <a:pt x="157064" y="2223223"/>
                    <a:pt x="205382" y="2162782"/>
                    <a:pt x="249623" y="2099339"/>
                  </a:cubicBezTo>
                  <a:cubicBezTo>
                    <a:pt x="335950" y="1982989"/>
                    <a:pt x="421032" y="1865790"/>
                    <a:pt x="506057" y="1748477"/>
                  </a:cubicBezTo>
                  <a:cubicBezTo>
                    <a:pt x="554432" y="1678180"/>
                    <a:pt x="608189" y="1611848"/>
                    <a:pt x="656847" y="1541834"/>
                  </a:cubicBezTo>
                  <a:cubicBezTo>
                    <a:pt x="709584" y="1474142"/>
                    <a:pt x="760112" y="1404865"/>
                    <a:pt x="815171" y="1338986"/>
                  </a:cubicBezTo>
                  <a:cubicBezTo>
                    <a:pt x="883939" y="1251922"/>
                    <a:pt x="951687" y="1164065"/>
                    <a:pt x="1020568" y="1077114"/>
                  </a:cubicBezTo>
                  <a:cubicBezTo>
                    <a:pt x="1085484" y="988237"/>
                    <a:pt x="1154195" y="902306"/>
                    <a:pt x="1221659" y="815355"/>
                  </a:cubicBezTo>
                  <a:cubicBezTo>
                    <a:pt x="1258535" y="765337"/>
                    <a:pt x="1294222" y="714413"/>
                    <a:pt x="1332911" y="665755"/>
                  </a:cubicBezTo>
                  <a:cubicBezTo>
                    <a:pt x="1384685" y="596251"/>
                    <a:pt x="1433513" y="524594"/>
                    <a:pt x="1485231" y="455090"/>
                  </a:cubicBezTo>
                  <a:cubicBezTo>
                    <a:pt x="1515423" y="415608"/>
                    <a:pt x="1545955" y="376409"/>
                    <a:pt x="1574731" y="335964"/>
                  </a:cubicBezTo>
                  <a:cubicBezTo>
                    <a:pt x="1619027" y="275750"/>
                    <a:pt x="1669272" y="219898"/>
                    <a:pt x="1708187" y="155775"/>
                  </a:cubicBezTo>
                  <a:cubicBezTo>
                    <a:pt x="1727900" y="126093"/>
                    <a:pt x="1742854" y="92276"/>
                    <a:pt x="1767155" y="66049"/>
                  </a:cubicBezTo>
                  <a:cubicBezTo>
                    <a:pt x="1772707" y="64802"/>
                    <a:pt x="1778258" y="63726"/>
                    <a:pt x="1783809" y="62763"/>
                  </a:cubicBezTo>
                  <a:cubicBezTo>
                    <a:pt x="1792079" y="60554"/>
                    <a:pt x="1795195" y="49452"/>
                    <a:pt x="1788907" y="43504"/>
                  </a:cubicBezTo>
                  <a:cubicBezTo>
                    <a:pt x="1783016" y="38462"/>
                    <a:pt x="1774066" y="39029"/>
                    <a:pt x="1766872" y="40048"/>
                  </a:cubicBezTo>
                  <a:cubicBezTo>
                    <a:pt x="1714872" y="47186"/>
                    <a:pt x="1651032" y="81173"/>
                    <a:pt x="1599541" y="64406"/>
                  </a:cubicBezTo>
                  <a:cubicBezTo>
                    <a:pt x="1665250" y="29682"/>
                    <a:pt x="1740589" y="24867"/>
                    <a:pt x="1811679" y="6514"/>
                  </a:cubicBezTo>
                  <a:cubicBezTo>
                    <a:pt x="1824877" y="3682"/>
                    <a:pt x="1841134" y="1359"/>
                    <a:pt x="1855409" y="227"/>
                  </a:cubicBezTo>
                  <a:cubicBezTo>
                    <a:pt x="1856089" y="170"/>
                    <a:pt x="1856769" y="113"/>
                    <a:pt x="1857505" y="0"/>
                  </a:cubicBezTo>
                  <a:cubicBezTo>
                    <a:pt x="1855579" y="3285"/>
                    <a:pt x="1856655" y="7817"/>
                    <a:pt x="1862886" y="11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5578725" y="3350223"/>
              <a:ext cx="60681" cy="75621"/>
            </a:xfrm>
            <a:custGeom>
              <a:avLst/>
              <a:gdLst/>
              <a:ahLst/>
              <a:cxnLst/>
              <a:rect l="l" t="t" r="r" b="b"/>
              <a:pathLst>
                <a:path w="121362" h="151242" extrusionOk="0">
                  <a:moveTo>
                    <a:pt x="2430" y="150611"/>
                  </a:moveTo>
                  <a:cubicBezTo>
                    <a:pt x="-6124" y="144947"/>
                    <a:pt x="10417" y="130672"/>
                    <a:pt x="13476" y="124384"/>
                  </a:cubicBezTo>
                  <a:cubicBezTo>
                    <a:pt x="20613" y="114868"/>
                    <a:pt x="28260" y="104558"/>
                    <a:pt x="34264" y="94872"/>
                  </a:cubicBezTo>
                  <a:cubicBezTo>
                    <a:pt x="50182" y="69382"/>
                    <a:pt x="71027" y="48026"/>
                    <a:pt x="89947" y="24858"/>
                  </a:cubicBezTo>
                  <a:cubicBezTo>
                    <a:pt x="96971" y="16984"/>
                    <a:pt x="105241" y="10244"/>
                    <a:pt x="112322" y="2483"/>
                  </a:cubicBezTo>
                  <a:cubicBezTo>
                    <a:pt x="113738" y="1124"/>
                    <a:pt x="115721" y="614"/>
                    <a:pt x="117533" y="1124"/>
                  </a:cubicBezTo>
                  <a:cubicBezTo>
                    <a:pt x="119572" y="-1425"/>
                    <a:pt x="122008" y="784"/>
                    <a:pt x="120649" y="3559"/>
                  </a:cubicBezTo>
                  <a:cubicBezTo>
                    <a:pt x="122405" y="6505"/>
                    <a:pt x="120649" y="9904"/>
                    <a:pt x="118326" y="12000"/>
                  </a:cubicBezTo>
                  <a:cubicBezTo>
                    <a:pt x="113908" y="16815"/>
                    <a:pt x="109320" y="21403"/>
                    <a:pt x="104901" y="26218"/>
                  </a:cubicBezTo>
                  <a:cubicBezTo>
                    <a:pt x="92779" y="42022"/>
                    <a:pt x="81450" y="58392"/>
                    <a:pt x="68422" y="73573"/>
                  </a:cubicBezTo>
                  <a:cubicBezTo>
                    <a:pt x="63267" y="79238"/>
                    <a:pt x="59585" y="87451"/>
                    <a:pt x="52504" y="90794"/>
                  </a:cubicBezTo>
                  <a:cubicBezTo>
                    <a:pt x="41402" y="107107"/>
                    <a:pt x="29959" y="122798"/>
                    <a:pt x="17667" y="138206"/>
                  </a:cubicBezTo>
                  <a:cubicBezTo>
                    <a:pt x="13192" y="142398"/>
                    <a:pt x="10190" y="154067"/>
                    <a:pt x="2430" y="150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5661765" y="3318860"/>
              <a:ext cx="35575" cy="21246"/>
            </a:xfrm>
            <a:custGeom>
              <a:avLst/>
              <a:gdLst/>
              <a:ahLst/>
              <a:cxnLst/>
              <a:rect l="l" t="t" r="r" b="b"/>
              <a:pathLst>
                <a:path w="71149" h="42493" extrusionOk="0">
                  <a:moveTo>
                    <a:pt x="60271" y="42381"/>
                  </a:moveTo>
                  <a:cubicBezTo>
                    <a:pt x="55513" y="41984"/>
                    <a:pt x="53190" y="37679"/>
                    <a:pt x="50414" y="34451"/>
                  </a:cubicBezTo>
                  <a:cubicBezTo>
                    <a:pt x="33477" y="8450"/>
                    <a:pt x="3229" y="33884"/>
                    <a:pt x="0" y="11679"/>
                  </a:cubicBezTo>
                  <a:cubicBezTo>
                    <a:pt x="283" y="803"/>
                    <a:pt x="11612" y="973"/>
                    <a:pt x="19599" y="2219"/>
                  </a:cubicBezTo>
                  <a:cubicBezTo>
                    <a:pt x="29739" y="3239"/>
                    <a:pt x="40048" y="-3162"/>
                    <a:pt x="49961" y="2106"/>
                  </a:cubicBezTo>
                  <a:cubicBezTo>
                    <a:pt x="60101" y="6524"/>
                    <a:pt x="65935" y="16607"/>
                    <a:pt x="69221" y="26690"/>
                  </a:cubicBezTo>
                  <a:cubicBezTo>
                    <a:pt x="74262" y="33374"/>
                    <a:pt x="68768" y="43684"/>
                    <a:pt x="60271" y="42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13"/>
          <p:cNvGrpSpPr/>
          <p:nvPr/>
        </p:nvGrpSpPr>
        <p:grpSpPr>
          <a:xfrm>
            <a:off x="5571042" y="1116142"/>
            <a:ext cx="1886537" cy="2444599"/>
            <a:chOff x="5571042" y="1116142"/>
            <a:chExt cx="1886537" cy="2444599"/>
          </a:xfrm>
        </p:grpSpPr>
        <p:sp>
          <p:nvSpPr>
            <p:cNvPr id="321" name="Google Shape;321;p13"/>
            <p:cNvSpPr/>
            <p:nvPr/>
          </p:nvSpPr>
          <p:spPr>
            <a:xfrm rot="-533899">
              <a:off x="5734179" y="1224281"/>
              <a:ext cx="1560383" cy="2229193"/>
            </a:xfrm>
            <a:custGeom>
              <a:avLst/>
              <a:gdLst/>
              <a:ahLst/>
              <a:cxnLst/>
              <a:rect l="l" t="t" r="r" b="b"/>
              <a:pathLst>
                <a:path w="3114349" h="4449219" extrusionOk="0">
                  <a:moveTo>
                    <a:pt x="3049393" y="3113181"/>
                  </a:moveTo>
                  <a:cubicBezTo>
                    <a:pt x="3002233" y="2910837"/>
                    <a:pt x="2963259" y="2706269"/>
                    <a:pt x="2899904" y="2508107"/>
                  </a:cubicBezTo>
                  <a:cubicBezTo>
                    <a:pt x="2833079" y="2307899"/>
                    <a:pt x="2788855" y="2101373"/>
                    <a:pt x="2728704" y="1899208"/>
                  </a:cubicBezTo>
                  <a:cubicBezTo>
                    <a:pt x="2688484" y="1760041"/>
                    <a:pt x="2642926" y="1622475"/>
                    <a:pt x="2605465" y="1482597"/>
                  </a:cubicBezTo>
                  <a:cubicBezTo>
                    <a:pt x="2569338" y="1341650"/>
                    <a:pt x="2538462" y="1199280"/>
                    <a:pt x="2501178" y="1058600"/>
                  </a:cubicBezTo>
                  <a:cubicBezTo>
                    <a:pt x="2483026" y="988572"/>
                    <a:pt x="2462027" y="919344"/>
                    <a:pt x="2440671" y="850295"/>
                  </a:cubicBezTo>
                  <a:cubicBezTo>
                    <a:pt x="2398939" y="714598"/>
                    <a:pt x="2370821" y="574897"/>
                    <a:pt x="2325529" y="440269"/>
                  </a:cubicBezTo>
                  <a:cubicBezTo>
                    <a:pt x="2281750" y="322457"/>
                    <a:pt x="2248115" y="196459"/>
                    <a:pt x="2209230" y="75089"/>
                  </a:cubicBezTo>
                  <a:cubicBezTo>
                    <a:pt x="2219730" y="64678"/>
                    <a:pt x="2222577" y="47416"/>
                    <a:pt x="2209942" y="34513"/>
                  </a:cubicBezTo>
                  <a:cubicBezTo>
                    <a:pt x="2198019" y="23925"/>
                    <a:pt x="2180311" y="22412"/>
                    <a:pt x="2165362" y="18141"/>
                  </a:cubicBezTo>
                  <a:cubicBezTo>
                    <a:pt x="2151837" y="16717"/>
                    <a:pt x="2137244" y="14315"/>
                    <a:pt x="2123096" y="14493"/>
                  </a:cubicBezTo>
                  <a:cubicBezTo>
                    <a:pt x="2119626" y="8353"/>
                    <a:pt x="2114554" y="6128"/>
                    <a:pt x="2106813" y="12713"/>
                  </a:cubicBezTo>
                  <a:cubicBezTo>
                    <a:pt x="2098982" y="2213"/>
                    <a:pt x="2084478" y="-3393"/>
                    <a:pt x="2071220" y="2213"/>
                  </a:cubicBezTo>
                  <a:cubicBezTo>
                    <a:pt x="1900910" y="75178"/>
                    <a:pt x="1737095" y="159176"/>
                    <a:pt x="1567051" y="235255"/>
                  </a:cubicBezTo>
                  <a:cubicBezTo>
                    <a:pt x="1329560" y="347906"/>
                    <a:pt x="1095183" y="461090"/>
                    <a:pt x="858137" y="576588"/>
                  </a:cubicBezTo>
                  <a:cubicBezTo>
                    <a:pt x="632124" y="685056"/>
                    <a:pt x="417501" y="814435"/>
                    <a:pt x="205814" y="948085"/>
                  </a:cubicBezTo>
                  <a:cubicBezTo>
                    <a:pt x="147442" y="980297"/>
                    <a:pt x="97168" y="1024164"/>
                    <a:pt x="42800" y="1062160"/>
                  </a:cubicBezTo>
                  <a:cubicBezTo>
                    <a:pt x="37016" y="1067587"/>
                    <a:pt x="25360" y="1072125"/>
                    <a:pt x="16373" y="1077731"/>
                  </a:cubicBezTo>
                  <a:cubicBezTo>
                    <a:pt x="10055" y="1074172"/>
                    <a:pt x="1157" y="1074261"/>
                    <a:pt x="0" y="1082358"/>
                  </a:cubicBezTo>
                  <a:cubicBezTo>
                    <a:pt x="1691" y="1099532"/>
                    <a:pt x="9610" y="1115815"/>
                    <a:pt x="13614" y="1132811"/>
                  </a:cubicBezTo>
                  <a:cubicBezTo>
                    <a:pt x="70117" y="1330083"/>
                    <a:pt x="102507" y="1532782"/>
                    <a:pt x="145040" y="1733168"/>
                  </a:cubicBezTo>
                  <a:cubicBezTo>
                    <a:pt x="193713" y="1915402"/>
                    <a:pt x="248970" y="2095856"/>
                    <a:pt x="293817" y="2279158"/>
                  </a:cubicBezTo>
                  <a:cubicBezTo>
                    <a:pt x="327185" y="2408626"/>
                    <a:pt x="351299" y="2540408"/>
                    <a:pt x="388671" y="2668808"/>
                  </a:cubicBezTo>
                  <a:cubicBezTo>
                    <a:pt x="428179" y="2801835"/>
                    <a:pt x="475784" y="2932460"/>
                    <a:pt x="507906" y="3067712"/>
                  </a:cubicBezTo>
                  <a:cubicBezTo>
                    <a:pt x="542431" y="3197357"/>
                    <a:pt x="569926" y="3328783"/>
                    <a:pt x="607031" y="3457717"/>
                  </a:cubicBezTo>
                  <a:cubicBezTo>
                    <a:pt x="668161" y="3650807"/>
                    <a:pt x="716389" y="3847544"/>
                    <a:pt x="762304" y="4044816"/>
                  </a:cubicBezTo>
                  <a:cubicBezTo>
                    <a:pt x="772714" y="4099184"/>
                    <a:pt x="784549" y="4161382"/>
                    <a:pt x="801011" y="4217351"/>
                  </a:cubicBezTo>
                  <a:cubicBezTo>
                    <a:pt x="800922" y="4217618"/>
                    <a:pt x="800744" y="4217796"/>
                    <a:pt x="800655" y="4218063"/>
                  </a:cubicBezTo>
                  <a:cubicBezTo>
                    <a:pt x="778943" y="4261931"/>
                    <a:pt x="945783" y="4379030"/>
                    <a:pt x="998193" y="4423966"/>
                  </a:cubicBezTo>
                  <a:cubicBezTo>
                    <a:pt x="998549" y="4427703"/>
                    <a:pt x="999706" y="4431440"/>
                    <a:pt x="1001931" y="4434555"/>
                  </a:cubicBezTo>
                  <a:cubicBezTo>
                    <a:pt x="1007447" y="4442385"/>
                    <a:pt x="1018036" y="4443097"/>
                    <a:pt x="1026578" y="4444343"/>
                  </a:cubicBezTo>
                  <a:cubicBezTo>
                    <a:pt x="1054252" y="4447991"/>
                    <a:pt x="1082192" y="4448258"/>
                    <a:pt x="1110043" y="4449148"/>
                  </a:cubicBezTo>
                  <a:cubicBezTo>
                    <a:pt x="1257574" y="4450305"/>
                    <a:pt x="1404660" y="4437224"/>
                    <a:pt x="1552192" y="4435712"/>
                  </a:cubicBezTo>
                  <a:cubicBezTo>
                    <a:pt x="1713871" y="4435889"/>
                    <a:pt x="1875372" y="4433398"/>
                    <a:pt x="2036962" y="4428682"/>
                  </a:cubicBezTo>
                  <a:cubicBezTo>
                    <a:pt x="2269471" y="4413644"/>
                    <a:pt x="2504382" y="4400030"/>
                    <a:pt x="2738492" y="4389797"/>
                  </a:cubicBezTo>
                  <a:cubicBezTo>
                    <a:pt x="2773283" y="4385170"/>
                    <a:pt x="2804694" y="4378318"/>
                    <a:pt x="2840731" y="4379653"/>
                  </a:cubicBezTo>
                  <a:cubicBezTo>
                    <a:pt x="2853634" y="4379742"/>
                    <a:pt x="2866625" y="4379742"/>
                    <a:pt x="2879527" y="4378674"/>
                  </a:cubicBezTo>
                  <a:cubicBezTo>
                    <a:pt x="2904264" y="4376539"/>
                    <a:pt x="2913429" y="4342726"/>
                    <a:pt x="2895544" y="4327243"/>
                  </a:cubicBezTo>
                  <a:cubicBezTo>
                    <a:pt x="2901683" y="4309447"/>
                    <a:pt x="2905332" y="4288892"/>
                    <a:pt x="2910671" y="4277325"/>
                  </a:cubicBezTo>
                  <a:cubicBezTo>
                    <a:pt x="2913251" y="4269227"/>
                    <a:pt x="2916187" y="4261219"/>
                    <a:pt x="2919213" y="4253300"/>
                  </a:cubicBezTo>
                  <a:cubicBezTo>
                    <a:pt x="2922327" y="4252588"/>
                    <a:pt x="2925442" y="4251965"/>
                    <a:pt x="2928467" y="4251075"/>
                  </a:cubicBezTo>
                  <a:cubicBezTo>
                    <a:pt x="2942348" y="4243423"/>
                    <a:pt x="2944039" y="4225271"/>
                    <a:pt x="2935586" y="4213792"/>
                  </a:cubicBezTo>
                  <a:cubicBezTo>
                    <a:pt x="2943772" y="4194928"/>
                    <a:pt x="2951958" y="4176064"/>
                    <a:pt x="2958632" y="4156755"/>
                  </a:cubicBezTo>
                  <a:lnTo>
                    <a:pt x="2958543" y="4156755"/>
                  </a:lnTo>
                  <a:cubicBezTo>
                    <a:pt x="2956941" y="4152929"/>
                    <a:pt x="2954894" y="4150704"/>
                    <a:pt x="2952581" y="4149725"/>
                  </a:cubicBezTo>
                  <a:cubicBezTo>
                    <a:pt x="2993512" y="4106124"/>
                    <a:pt x="2920459" y="3969894"/>
                    <a:pt x="2904976" y="3925759"/>
                  </a:cubicBezTo>
                  <a:cubicBezTo>
                    <a:pt x="2878193" y="3860714"/>
                    <a:pt x="2856214" y="3794067"/>
                    <a:pt x="2836104" y="3726708"/>
                  </a:cubicBezTo>
                  <a:cubicBezTo>
                    <a:pt x="2833613" y="3719322"/>
                    <a:pt x="2831477" y="3711670"/>
                    <a:pt x="2827740" y="3704729"/>
                  </a:cubicBezTo>
                  <a:cubicBezTo>
                    <a:pt x="2825694" y="3700903"/>
                    <a:pt x="2823024" y="3697967"/>
                    <a:pt x="2819999" y="3695653"/>
                  </a:cubicBezTo>
                  <a:cubicBezTo>
                    <a:pt x="2913073" y="3622510"/>
                    <a:pt x="2994758" y="3534686"/>
                    <a:pt x="3068435" y="3441611"/>
                  </a:cubicBezTo>
                  <a:cubicBezTo>
                    <a:pt x="3070926" y="3438675"/>
                    <a:pt x="3078668" y="3428887"/>
                    <a:pt x="3085252" y="3418476"/>
                  </a:cubicBezTo>
                  <a:cubicBezTo>
                    <a:pt x="3101002" y="3410646"/>
                    <a:pt x="3112392" y="3397654"/>
                    <a:pt x="3114349" y="3375765"/>
                  </a:cubicBezTo>
                  <a:cubicBezTo>
                    <a:pt x="3096642" y="3287584"/>
                    <a:pt x="3068346" y="3201361"/>
                    <a:pt x="3049393" y="3113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2" name="Google Shape;322;p13"/>
            <p:cNvGrpSpPr/>
            <p:nvPr/>
          </p:nvGrpSpPr>
          <p:grpSpPr>
            <a:xfrm rot="-537107">
              <a:off x="5734633" y="1223742"/>
              <a:ext cx="1557144" cy="2224565"/>
              <a:chOff x="11469524" y="2447350"/>
              <a:chExt cx="3114349" cy="4449219"/>
            </a:xfrm>
          </p:grpSpPr>
          <p:grpSp>
            <p:nvGrpSpPr>
              <p:cNvPr id="323" name="Google Shape;323;p13"/>
              <p:cNvGrpSpPr/>
              <p:nvPr/>
            </p:nvGrpSpPr>
            <p:grpSpPr>
              <a:xfrm>
                <a:off x="11469524" y="2447350"/>
                <a:ext cx="3114349" cy="4449219"/>
                <a:chOff x="11469524" y="2447350"/>
                <a:chExt cx="3114349" cy="4449219"/>
              </a:xfrm>
            </p:grpSpPr>
            <p:sp>
              <p:nvSpPr>
                <p:cNvPr id="324" name="Google Shape;324;p13"/>
                <p:cNvSpPr/>
                <p:nvPr/>
              </p:nvSpPr>
              <p:spPr>
                <a:xfrm>
                  <a:off x="11469524" y="2447350"/>
                  <a:ext cx="3114349" cy="4449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349" h="4449219" extrusionOk="0">
                      <a:moveTo>
                        <a:pt x="3114349" y="3375765"/>
                      </a:moveTo>
                      <a:cubicBezTo>
                        <a:pt x="3096642" y="3287584"/>
                        <a:pt x="3068346" y="3201361"/>
                        <a:pt x="3049393" y="3113181"/>
                      </a:cubicBezTo>
                      <a:cubicBezTo>
                        <a:pt x="3002233" y="2910837"/>
                        <a:pt x="2963259" y="2706269"/>
                        <a:pt x="2899904" y="2508107"/>
                      </a:cubicBezTo>
                      <a:cubicBezTo>
                        <a:pt x="2833079" y="2307899"/>
                        <a:pt x="2788855" y="2101373"/>
                        <a:pt x="2728704" y="1899208"/>
                      </a:cubicBezTo>
                      <a:cubicBezTo>
                        <a:pt x="2688484" y="1760041"/>
                        <a:pt x="2642926" y="1622475"/>
                        <a:pt x="2605465" y="1482597"/>
                      </a:cubicBezTo>
                      <a:cubicBezTo>
                        <a:pt x="2569338" y="1341650"/>
                        <a:pt x="2538462" y="1199280"/>
                        <a:pt x="2501178" y="1058600"/>
                      </a:cubicBezTo>
                      <a:cubicBezTo>
                        <a:pt x="2483026" y="988572"/>
                        <a:pt x="2462027" y="919344"/>
                        <a:pt x="2440671" y="850295"/>
                      </a:cubicBezTo>
                      <a:cubicBezTo>
                        <a:pt x="2398939" y="714598"/>
                        <a:pt x="2370821" y="574897"/>
                        <a:pt x="2325529" y="440269"/>
                      </a:cubicBezTo>
                      <a:cubicBezTo>
                        <a:pt x="2281750" y="322457"/>
                        <a:pt x="2248115" y="196459"/>
                        <a:pt x="2209230" y="75089"/>
                      </a:cubicBezTo>
                      <a:cubicBezTo>
                        <a:pt x="2219730" y="64678"/>
                        <a:pt x="2222577" y="47416"/>
                        <a:pt x="2209942" y="34513"/>
                      </a:cubicBezTo>
                      <a:cubicBezTo>
                        <a:pt x="2198019" y="23925"/>
                        <a:pt x="2180311" y="22412"/>
                        <a:pt x="2165362" y="18141"/>
                      </a:cubicBezTo>
                      <a:cubicBezTo>
                        <a:pt x="2151837" y="16717"/>
                        <a:pt x="2137244" y="14315"/>
                        <a:pt x="2123096" y="14493"/>
                      </a:cubicBezTo>
                      <a:cubicBezTo>
                        <a:pt x="2119626" y="8353"/>
                        <a:pt x="2114554" y="6128"/>
                        <a:pt x="2106813" y="12713"/>
                      </a:cubicBezTo>
                      <a:cubicBezTo>
                        <a:pt x="2098982" y="2213"/>
                        <a:pt x="2084478" y="-3393"/>
                        <a:pt x="2071220" y="2213"/>
                      </a:cubicBezTo>
                      <a:cubicBezTo>
                        <a:pt x="1900910" y="75178"/>
                        <a:pt x="1737095" y="159176"/>
                        <a:pt x="1567051" y="235255"/>
                      </a:cubicBezTo>
                      <a:cubicBezTo>
                        <a:pt x="1329560" y="347906"/>
                        <a:pt x="1095183" y="461090"/>
                        <a:pt x="858137" y="576588"/>
                      </a:cubicBezTo>
                      <a:cubicBezTo>
                        <a:pt x="632124" y="685056"/>
                        <a:pt x="417501" y="814435"/>
                        <a:pt x="205814" y="948085"/>
                      </a:cubicBezTo>
                      <a:cubicBezTo>
                        <a:pt x="147442" y="980297"/>
                        <a:pt x="97168" y="1024164"/>
                        <a:pt x="42800" y="1062160"/>
                      </a:cubicBezTo>
                      <a:cubicBezTo>
                        <a:pt x="37016" y="1067587"/>
                        <a:pt x="25360" y="1072125"/>
                        <a:pt x="16373" y="1077731"/>
                      </a:cubicBezTo>
                      <a:cubicBezTo>
                        <a:pt x="10055" y="1074172"/>
                        <a:pt x="1157" y="1074261"/>
                        <a:pt x="0" y="1082358"/>
                      </a:cubicBezTo>
                      <a:cubicBezTo>
                        <a:pt x="1691" y="1099532"/>
                        <a:pt x="9610" y="1115815"/>
                        <a:pt x="13614" y="1132811"/>
                      </a:cubicBezTo>
                      <a:cubicBezTo>
                        <a:pt x="70117" y="1330083"/>
                        <a:pt x="102507" y="1532782"/>
                        <a:pt x="145040" y="1733168"/>
                      </a:cubicBezTo>
                      <a:cubicBezTo>
                        <a:pt x="193713" y="1915402"/>
                        <a:pt x="248970" y="2095856"/>
                        <a:pt x="293817" y="2279158"/>
                      </a:cubicBezTo>
                      <a:cubicBezTo>
                        <a:pt x="327185" y="2408626"/>
                        <a:pt x="351299" y="2540408"/>
                        <a:pt x="388671" y="2668808"/>
                      </a:cubicBezTo>
                      <a:cubicBezTo>
                        <a:pt x="428179" y="2801835"/>
                        <a:pt x="475784" y="2932460"/>
                        <a:pt x="507906" y="3067712"/>
                      </a:cubicBezTo>
                      <a:cubicBezTo>
                        <a:pt x="542431" y="3197357"/>
                        <a:pt x="569926" y="3328783"/>
                        <a:pt x="607031" y="3457717"/>
                      </a:cubicBezTo>
                      <a:cubicBezTo>
                        <a:pt x="668161" y="3650807"/>
                        <a:pt x="716389" y="3847544"/>
                        <a:pt x="762304" y="4044816"/>
                      </a:cubicBezTo>
                      <a:cubicBezTo>
                        <a:pt x="772714" y="4099184"/>
                        <a:pt x="784549" y="4161382"/>
                        <a:pt x="801011" y="4217351"/>
                      </a:cubicBezTo>
                      <a:cubicBezTo>
                        <a:pt x="800922" y="4217618"/>
                        <a:pt x="800744" y="4217796"/>
                        <a:pt x="800655" y="4218063"/>
                      </a:cubicBezTo>
                      <a:cubicBezTo>
                        <a:pt x="778943" y="4261931"/>
                        <a:pt x="945783" y="4379030"/>
                        <a:pt x="998193" y="4423966"/>
                      </a:cubicBezTo>
                      <a:cubicBezTo>
                        <a:pt x="998549" y="4427703"/>
                        <a:pt x="999706" y="4431440"/>
                        <a:pt x="1001931" y="4434555"/>
                      </a:cubicBezTo>
                      <a:cubicBezTo>
                        <a:pt x="1007447" y="4442385"/>
                        <a:pt x="1018036" y="4443097"/>
                        <a:pt x="1026578" y="4444343"/>
                      </a:cubicBezTo>
                      <a:cubicBezTo>
                        <a:pt x="1054252" y="4447991"/>
                        <a:pt x="1082192" y="4448258"/>
                        <a:pt x="1110043" y="4449148"/>
                      </a:cubicBezTo>
                      <a:cubicBezTo>
                        <a:pt x="1257574" y="4450305"/>
                        <a:pt x="1404660" y="4437224"/>
                        <a:pt x="1552192" y="4435712"/>
                      </a:cubicBezTo>
                      <a:cubicBezTo>
                        <a:pt x="1713871" y="4435889"/>
                        <a:pt x="1875372" y="4433398"/>
                        <a:pt x="2036962" y="4428682"/>
                      </a:cubicBezTo>
                      <a:cubicBezTo>
                        <a:pt x="2269471" y="4413644"/>
                        <a:pt x="2504382" y="4400030"/>
                        <a:pt x="2738492" y="4389797"/>
                      </a:cubicBezTo>
                      <a:cubicBezTo>
                        <a:pt x="2773283" y="4385170"/>
                        <a:pt x="2804694" y="4378318"/>
                        <a:pt x="2840731" y="4379653"/>
                      </a:cubicBezTo>
                      <a:cubicBezTo>
                        <a:pt x="2853634" y="4379742"/>
                        <a:pt x="2866625" y="4379742"/>
                        <a:pt x="2879527" y="4378674"/>
                      </a:cubicBezTo>
                      <a:cubicBezTo>
                        <a:pt x="2904264" y="4376539"/>
                        <a:pt x="2913429" y="4342726"/>
                        <a:pt x="2895544" y="4327243"/>
                      </a:cubicBezTo>
                      <a:cubicBezTo>
                        <a:pt x="2901683" y="4309447"/>
                        <a:pt x="2905332" y="4288892"/>
                        <a:pt x="2910671" y="4277325"/>
                      </a:cubicBezTo>
                      <a:cubicBezTo>
                        <a:pt x="2913251" y="4269227"/>
                        <a:pt x="2916187" y="4261219"/>
                        <a:pt x="2919213" y="4253300"/>
                      </a:cubicBezTo>
                      <a:cubicBezTo>
                        <a:pt x="2922327" y="4252588"/>
                        <a:pt x="2925442" y="4251965"/>
                        <a:pt x="2928467" y="4251075"/>
                      </a:cubicBezTo>
                      <a:cubicBezTo>
                        <a:pt x="2942348" y="4243423"/>
                        <a:pt x="2944039" y="4225271"/>
                        <a:pt x="2935586" y="4213792"/>
                      </a:cubicBezTo>
                      <a:cubicBezTo>
                        <a:pt x="2943772" y="4194928"/>
                        <a:pt x="2951958" y="4176064"/>
                        <a:pt x="2958632" y="4156755"/>
                      </a:cubicBezTo>
                      <a:lnTo>
                        <a:pt x="2958543" y="4156755"/>
                      </a:lnTo>
                      <a:cubicBezTo>
                        <a:pt x="2956941" y="4152929"/>
                        <a:pt x="2954894" y="4150704"/>
                        <a:pt x="2952581" y="4149725"/>
                      </a:cubicBezTo>
                      <a:cubicBezTo>
                        <a:pt x="2993512" y="4106124"/>
                        <a:pt x="2920459" y="3969894"/>
                        <a:pt x="2904976" y="3925759"/>
                      </a:cubicBezTo>
                      <a:cubicBezTo>
                        <a:pt x="2878193" y="3860714"/>
                        <a:pt x="2856214" y="3794067"/>
                        <a:pt x="2836104" y="3726708"/>
                      </a:cubicBezTo>
                      <a:cubicBezTo>
                        <a:pt x="2833613" y="3719322"/>
                        <a:pt x="2831477" y="3711670"/>
                        <a:pt x="2827740" y="3704729"/>
                      </a:cubicBezTo>
                      <a:cubicBezTo>
                        <a:pt x="2825694" y="3700903"/>
                        <a:pt x="2823024" y="3697967"/>
                        <a:pt x="2819999" y="3695653"/>
                      </a:cubicBezTo>
                      <a:cubicBezTo>
                        <a:pt x="2913073" y="3622510"/>
                        <a:pt x="2994758" y="3534686"/>
                        <a:pt x="3068435" y="3441611"/>
                      </a:cubicBezTo>
                      <a:cubicBezTo>
                        <a:pt x="3070926" y="3438675"/>
                        <a:pt x="3078668" y="3428887"/>
                        <a:pt x="3085252" y="3418476"/>
                      </a:cubicBezTo>
                      <a:cubicBezTo>
                        <a:pt x="3101002" y="3410646"/>
                        <a:pt x="3112392" y="3397654"/>
                        <a:pt x="3114349" y="3375765"/>
                      </a:cubicBezTo>
                      <a:close/>
                      <a:moveTo>
                        <a:pt x="2179333" y="83275"/>
                      </a:moveTo>
                      <a:cubicBezTo>
                        <a:pt x="2212612" y="263196"/>
                        <a:pt x="2275077" y="435997"/>
                        <a:pt x="2318944" y="613337"/>
                      </a:cubicBezTo>
                      <a:cubicBezTo>
                        <a:pt x="2359698" y="788364"/>
                        <a:pt x="2416201" y="959030"/>
                        <a:pt x="2459802" y="1133256"/>
                      </a:cubicBezTo>
                      <a:cubicBezTo>
                        <a:pt x="2495306" y="1274291"/>
                        <a:pt x="2524402" y="1416839"/>
                        <a:pt x="2564177" y="1556718"/>
                      </a:cubicBezTo>
                      <a:cubicBezTo>
                        <a:pt x="2622727" y="1762710"/>
                        <a:pt x="2690175" y="1966122"/>
                        <a:pt x="2741873" y="2174071"/>
                      </a:cubicBezTo>
                      <a:cubicBezTo>
                        <a:pt x="2782093" y="2345538"/>
                        <a:pt x="2840731" y="2511756"/>
                        <a:pt x="2887802" y="2681354"/>
                      </a:cubicBezTo>
                      <a:cubicBezTo>
                        <a:pt x="2944929" y="2909324"/>
                        <a:pt x="2989241" y="3140409"/>
                        <a:pt x="3051528" y="3367223"/>
                      </a:cubicBezTo>
                      <a:cubicBezTo>
                        <a:pt x="3029194" y="3371049"/>
                        <a:pt x="3006415" y="3368913"/>
                        <a:pt x="2983902" y="3370960"/>
                      </a:cubicBezTo>
                      <a:cubicBezTo>
                        <a:pt x="2983902" y="3370248"/>
                        <a:pt x="2983902" y="3369625"/>
                        <a:pt x="2983902" y="3368913"/>
                      </a:cubicBezTo>
                      <a:cubicBezTo>
                        <a:pt x="2983902" y="3359037"/>
                        <a:pt x="2979898" y="3351651"/>
                        <a:pt x="2973937" y="3346757"/>
                      </a:cubicBezTo>
                      <a:cubicBezTo>
                        <a:pt x="2975894" y="3337770"/>
                        <a:pt x="2973225" y="3328249"/>
                        <a:pt x="2971356" y="3319262"/>
                      </a:cubicBezTo>
                      <a:cubicBezTo>
                        <a:pt x="2953471" y="3227789"/>
                        <a:pt x="2933183" y="3134803"/>
                        <a:pt x="2908001" y="3044754"/>
                      </a:cubicBezTo>
                      <a:cubicBezTo>
                        <a:pt x="2853634" y="2842321"/>
                        <a:pt x="2807897" y="2637753"/>
                        <a:pt x="2755131" y="2434965"/>
                      </a:cubicBezTo>
                      <a:cubicBezTo>
                        <a:pt x="2677450" y="2163838"/>
                        <a:pt x="2588380" y="1895915"/>
                        <a:pt x="2515682" y="1623276"/>
                      </a:cubicBezTo>
                      <a:cubicBezTo>
                        <a:pt x="2460069" y="1417017"/>
                        <a:pt x="2390930" y="1214318"/>
                        <a:pt x="2343503" y="1005923"/>
                      </a:cubicBezTo>
                      <a:cubicBezTo>
                        <a:pt x="2311648" y="864799"/>
                        <a:pt x="2276055" y="724564"/>
                        <a:pt x="2242865" y="583796"/>
                      </a:cubicBezTo>
                      <a:cubicBezTo>
                        <a:pt x="2220709" y="490721"/>
                        <a:pt x="2190633" y="399426"/>
                        <a:pt x="2178087" y="304394"/>
                      </a:cubicBezTo>
                      <a:cubicBezTo>
                        <a:pt x="2168388" y="219773"/>
                        <a:pt x="2148901" y="139244"/>
                        <a:pt x="2132973" y="55335"/>
                      </a:cubicBezTo>
                      <a:cubicBezTo>
                        <a:pt x="2137333" y="56848"/>
                        <a:pt x="2140982" y="58271"/>
                        <a:pt x="2143117" y="59873"/>
                      </a:cubicBezTo>
                      <a:cubicBezTo>
                        <a:pt x="2146498" y="76868"/>
                        <a:pt x="2163850" y="82296"/>
                        <a:pt x="2179333" y="83275"/>
                      </a:cubicBezTo>
                      <a:close/>
                      <a:moveTo>
                        <a:pt x="207505" y="1003076"/>
                      </a:moveTo>
                      <a:cubicBezTo>
                        <a:pt x="293372" y="958941"/>
                        <a:pt x="371853" y="902438"/>
                        <a:pt x="455763" y="855011"/>
                      </a:cubicBezTo>
                      <a:cubicBezTo>
                        <a:pt x="536914" y="811588"/>
                        <a:pt x="615395" y="763449"/>
                        <a:pt x="697525" y="722073"/>
                      </a:cubicBezTo>
                      <a:cubicBezTo>
                        <a:pt x="932258" y="599367"/>
                        <a:pt x="1173220" y="489297"/>
                        <a:pt x="1412491" y="375935"/>
                      </a:cubicBezTo>
                      <a:cubicBezTo>
                        <a:pt x="1519713" y="318097"/>
                        <a:pt x="1633076" y="272895"/>
                        <a:pt x="1742968" y="220484"/>
                      </a:cubicBezTo>
                      <a:cubicBezTo>
                        <a:pt x="1848945" y="167096"/>
                        <a:pt x="1956879" y="117889"/>
                        <a:pt x="2066237" y="70907"/>
                      </a:cubicBezTo>
                      <a:cubicBezTo>
                        <a:pt x="2075135" y="66280"/>
                        <a:pt x="2085813" y="62542"/>
                        <a:pt x="2094711" y="57026"/>
                      </a:cubicBezTo>
                      <a:cubicBezTo>
                        <a:pt x="2091775" y="105521"/>
                        <a:pt x="2110639" y="156240"/>
                        <a:pt x="2114465" y="204290"/>
                      </a:cubicBezTo>
                      <a:cubicBezTo>
                        <a:pt x="2129592" y="384299"/>
                        <a:pt x="2181201" y="557190"/>
                        <a:pt x="2220353" y="732839"/>
                      </a:cubicBezTo>
                      <a:cubicBezTo>
                        <a:pt x="2254255" y="870138"/>
                        <a:pt x="2282729" y="1008682"/>
                        <a:pt x="2317254" y="1145802"/>
                      </a:cubicBezTo>
                      <a:cubicBezTo>
                        <a:pt x="2364592" y="1318515"/>
                        <a:pt x="2417714" y="1489626"/>
                        <a:pt x="2464607" y="1662428"/>
                      </a:cubicBezTo>
                      <a:cubicBezTo>
                        <a:pt x="2536593" y="1936847"/>
                        <a:pt x="2629578" y="2205304"/>
                        <a:pt x="2703967" y="2478832"/>
                      </a:cubicBezTo>
                      <a:cubicBezTo>
                        <a:pt x="2763140" y="2716947"/>
                        <a:pt x="2822223" y="2955061"/>
                        <a:pt x="2883175" y="3192641"/>
                      </a:cubicBezTo>
                      <a:cubicBezTo>
                        <a:pt x="2895366" y="3245229"/>
                        <a:pt x="2904531" y="3293190"/>
                        <a:pt x="2915654" y="3347291"/>
                      </a:cubicBezTo>
                      <a:cubicBezTo>
                        <a:pt x="2916810" y="3353075"/>
                        <a:pt x="2920726" y="3358414"/>
                        <a:pt x="2925353" y="3362329"/>
                      </a:cubicBezTo>
                      <a:cubicBezTo>
                        <a:pt x="2925175" y="3363130"/>
                        <a:pt x="2924908" y="3363930"/>
                        <a:pt x="2924819" y="3364820"/>
                      </a:cubicBezTo>
                      <a:cubicBezTo>
                        <a:pt x="2925798" y="3386176"/>
                        <a:pt x="2912895" y="3401837"/>
                        <a:pt x="2893764" y="3409222"/>
                      </a:cubicBezTo>
                      <a:cubicBezTo>
                        <a:pt x="2704501" y="3491975"/>
                        <a:pt x="2518174" y="3581668"/>
                        <a:pt x="2327486" y="3661128"/>
                      </a:cubicBezTo>
                      <a:cubicBezTo>
                        <a:pt x="2244200" y="3697433"/>
                        <a:pt x="2157799" y="3725818"/>
                        <a:pt x="2073712" y="3760076"/>
                      </a:cubicBezTo>
                      <a:cubicBezTo>
                        <a:pt x="1955900" y="3805011"/>
                        <a:pt x="1840491" y="3856087"/>
                        <a:pt x="1719922" y="3893637"/>
                      </a:cubicBezTo>
                      <a:cubicBezTo>
                        <a:pt x="1468460" y="3978881"/>
                        <a:pt x="1218956" y="4071155"/>
                        <a:pt x="976660" y="4180157"/>
                      </a:cubicBezTo>
                      <a:cubicBezTo>
                        <a:pt x="978173" y="4178377"/>
                        <a:pt x="979418" y="4176420"/>
                        <a:pt x="980041" y="4174017"/>
                      </a:cubicBezTo>
                      <a:cubicBezTo>
                        <a:pt x="980041" y="4174017"/>
                        <a:pt x="980041" y="4174017"/>
                        <a:pt x="980130" y="4174106"/>
                      </a:cubicBezTo>
                      <a:cubicBezTo>
                        <a:pt x="981732" y="4166365"/>
                        <a:pt x="980219" y="4158890"/>
                        <a:pt x="978173" y="4151416"/>
                      </a:cubicBezTo>
                      <a:cubicBezTo>
                        <a:pt x="980664" y="4146255"/>
                        <a:pt x="981821" y="4140382"/>
                        <a:pt x="980842" y="4134421"/>
                      </a:cubicBezTo>
                      <a:cubicBezTo>
                        <a:pt x="967762" y="4022304"/>
                        <a:pt x="941779" y="3912946"/>
                        <a:pt x="917487" y="3802876"/>
                      </a:cubicBezTo>
                      <a:cubicBezTo>
                        <a:pt x="898089" y="3704818"/>
                        <a:pt x="872463" y="3608362"/>
                        <a:pt x="850128" y="3510928"/>
                      </a:cubicBezTo>
                      <a:cubicBezTo>
                        <a:pt x="822188" y="3383239"/>
                        <a:pt x="795761" y="3254928"/>
                        <a:pt x="757410" y="3129909"/>
                      </a:cubicBezTo>
                      <a:cubicBezTo>
                        <a:pt x="720393" y="3002399"/>
                        <a:pt x="674924" y="2877291"/>
                        <a:pt x="642446" y="2748535"/>
                      </a:cubicBezTo>
                      <a:cubicBezTo>
                        <a:pt x="597154" y="2551530"/>
                        <a:pt x="551240" y="2354704"/>
                        <a:pt x="496605" y="2160101"/>
                      </a:cubicBezTo>
                      <a:cubicBezTo>
                        <a:pt x="435297" y="1934622"/>
                        <a:pt x="368472" y="1710656"/>
                        <a:pt x="322558" y="1481262"/>
                      </a:cubicBezTo>
                      <a:cubicBezTo>
                        <a:pt x="286787" y="1351794"/>
                        <a:pt x="246034" y="1223928"/>
                        <a:pt x="219695" y="1091879"/>
                      </a:cubicBezTo>
                      <a:cubicBezTo>
                        <a:pt x="212132" y="1064740"/>
                        <a:pt x="204746" y="1036533"/>
                        <a:pt x="190242" y="1012063"/>
                      </a:cubicBezTo>
                      <a:cubicBezTo>
                        <a:pt x="196649" y="1008326"/>
                        <a:pt x="202433" y="1005211"/>
                        <a:pt x="207505" y="1003076"/>
                      </a:cubicBezTo>
                      <a:close/>
                      <a:moveTo>
                        <a:pt x="708826" y="3588253"/>
                      </a:moveTo>
                      <a:cubicBezTo>
                        <a:pt x="667183" y="3458340"/>
                        <a:pt x="632124" y="3326736"/>
                        <a:pt x="600891" y="3193976"/>
                      </a:cubicBezTo>
                      <a:cubicBezTo>
                        <a:pt x="556223" y="2993768"/>
                        <a:pt x="488597" y="2800322"/>
                        <a:pt x="430670" y="2603941"/>
                      </a:cubicBezTo>
                      <a:cubicBezTo>
                        <a:pt x="388226" y="2438168"/>
                        <a:pt x="353345" y="2270349"/>
                        <a:pt x="305829" y="2105823"/>
                      </a:cubicBezTo>
                      <a:cubicBezTo>
                        <a:pt x="271927" y="1975198"/>
                        <a:pt x="228771" y="1846976"/>
                        <a:pt x="193624" y="1716707"/>
                      </a:cubicBezTo>
                      <a:cubicBezTo>
                        <a:pt x="150735" y="1527443"/>
                        <a:pt x="115943" y="1336133"/>
                        <a:pt x="52321" y="1152209"/>
                      </a:cubicBezTo>
                      <a:cubicBezTo>
                        <a:pt x="46715" y="1137260"/>
                        <a:pt x="41910" y="1121510"/>
                        <a:pt x="35237" y="1106739"/>
                      </a:cubicBezTo>
                      <a:cubicBezTo>
                        <a:pt x="73410" y="1098642"/>
                        <a:pt x="128845" y="1053706"/>
                        <a:pt x="170844" y="1024876"/>
                      </a:cubicBezTo>
                      <a:cubicBezTo>
                        <a:pt x="172713" y="1036088"/>
                        <a:pt x="175560" y="1047122"/>
                        <a:pt x="177963" y="1058244"/>
                      </a:cubicBezTo>
                      <a:cubicBezTo>
                        <a:pt x="195670" y="1152565"/>
                        <a:pt x="206971" y="1248754"/>
                        <a:pt x="233220" y="1341383"/>
                      </a:cubicBezTo>
                      <a:cubicBezTo>
                        <a:pt x="265254" y="1454657"/>
                        <a:pt x="286698" y="1570332"/>
                        <a:pt x="310456" y="1685474"/>
                      </a:cubicBezTo>
                      <a:cubicBezTo>
                        <a:pt x="344981" y="1847420"/>
                        <a:pt x="396501" y="2005007"/>
                        <a:pt x="436810" y="2165529"/>
                      </a:cubicBezTo>
                      <a:cubicBezTo>
                        <a:pt x="490288" y="2359509"/>
                        <a:pt x="537003" y="2555356"/>
                        <a:pt x="581582" y="2751472"/>
                      </a:cubicBezTo>
                      <a:cubicBezTo>
                        <a:pt x="639420" y="2976950"/>
                        <a:pt x="725465" y="3194688"/>
                        <a:pt x="769600" y="3423904"/>
                      </a:cubicBezTo>
                      <a:cubicBezTo>
                        <a:pt x="819786" y="3663531"/>
                        <a:pt x="888568" y="3899776"/>
                        <a:pt x="921313" y="4142696"/>
                      </a:cubicBezTo>
                      <a:cubicBezTo>
                        <a:pt x="923182" y="4154975"/>
                        <a:pt x="932258" y="4164585"/>
                        <a:pt x="943470" y="4167700"/>
                      </a:cubicBezTo>
                      <a:cubicBezTo>
                        <a:pt x="943737" y="4169924"/>
                        <a:pt x="944182" y="4172060"/>
                        <a:pt x="944627" y="4174017"/>
                      </a:cubicBezTo>
                      <a:cubicBezTo>
                        <a:pt x="945961" y="4183360"/>
                        <a:pt x="954148" y="4187275"/>
                        <a:pt x="962334" y="4186830"/>
                      </a:cubicBezTo>
                      <a:cubicBezTo>
                        <a:pt x="929322" y="4202669"/>
                        <a:pt x="896043" y="4217974"/>
                        <a:pt x="861607" y="4230610"/>
                      </a:cubicBezTo>
                      <a:cubicBezTo>
                        <a:pt x="863120" y="4222067"/>
                        <a:pt x="862052" y="4212635"/>
                        <a:pt x="859204" y="4204449"/>
                      </a:cubicBezTo>
                      <a:cubicBezTo>
                        <a:pt x="851463" y="4173216"/>
                        <a:pt x="842921" y="4142073"/>
                        <a:pt x="836247" y="4110573"/>
                      </a:cubicBezTo>
                      <a:cubicBezTo>
                        <a:pt x="800922" y="3935013"/>
                        <a:pt x="757054" y="3760699"/>
                        <a:pt x="708826" y="3588253"/>
                      </a:cubicBezTo>
                      <a:close/>
                      <a:moveTo>
                        <a:pt x="1054430" y="4392912"/>
                      </a:moveTo>
                      <a:cubicBezTo>
                        <a:pt x="1053896" y="4394424"/>
                        <a:pt x="1053451" y="4396026"/>
                        <a:pt x="1053006" y="4397628"/>
                      </a:cubicBezTo>
                      <a:cubicBezTo>
                        <a:pt x="1051226" y="4393268"/>
                        <a:pt x="1048290" y="4389085"/>
                        <a:pt x="1043663" y="4385437"/>
                      </a:cubicBezTo>
                      <a:cubicBezTo>
                        <a:pt x="994990" y="4344239"/>
                        <a:pt x="941690" y="4307578"/>
                        <a:pt x="893373" y="4265846"/>
                      </a:cubicBezTo>
                      <a:cubicBezTo>
                        <a:pt x="930923" y="4258906"/>
                        <a:pt x="973457" y="4268249"/>
                        <a:pt x="1003176" y="4291384"/>
                      </a:cubicBezTo>
                      <a:cubicBezTo>
                        <a:pt x="1029515" y="4317633"/>
                        <a:pt x="1059769" y="4353315"/>
                        <a:pt x="1054430" y="4392912"/>
                      </a:cubicBezTo>
                      <a:close/>
                      <a:moveTo>
                        <a:pt x="2390396" y="4347620"/>
                      </a:moveTo>
                      <a:cubicBezTo>
                        <a:pt x="2390396" y="4347620"/>
                        <a:pt x="2390930" y="4347531"/>
                        <a:pt x="2391553" y="4347531"/>
                      </a:cubicBezTo>
                      <a:cubicBezTo>
                        <a:pt x="2391197" y="4347620"/>
                        <a:pt x="2390841" y="4347620"/>
                        <a:pt x="2390396" y="4347620"/>
                      </a:cubicBezTo>
                      <a:close/>
                      <a:moveTo>
                        <a:pt x="2933628" y="4160314"/>
                      </a:moveTo>
                      <a:cubicBezTo>
                        <a:pt x="2924552" y="4170547"/>
                        <a:pt x="2914497" y="4186564"/>
                        <a:pt x="2904887" y="4203648"/>
                      </a:cubicBezTo>
                      <a:cubicBezTo>
                        <a:pt x="2837973" y="4197953"/>
                        <a:pt x="2769368" y="4205517"/>
                        <a:pt x="2702098" y="4205873"/>
                      </a:cubicBezTo>
                      <a:cubicBezTo>
                        <a:pt x="2537839" y="4215038"/>
                        <a:pt x="2372511" y="4234080"/>
                        <a:pt x="2206650" y="4237906"/>
                      </a:cubicBezTo>
                      <a:cubicBezTo>
                        <a:pt x="2105389" y="4246092"/>
                        <a:pt x="2009912" y="4255969"/>
                        <a:pt x="1906871" y="4259083"/>
                      </a:cubicBezTo>
                      <a:cubicBezTo>
                        <a:pt x="1800717" y="4270740"/>
                        <a:pt x="1694918" y="4284621"/>
                        <a:pt x="1589831" y="4303396"/>
                      </a:cubicBezTo>
                      <a:cubicBezTo>
                        <a:pt x="1492307" y="4315587"/>
                        <a:pt x="1394161" y="4322171"/>
                        <a:pt x="1297883" y="4342993"/>
                      </a:cubicBezTo>
                      <a:cubicBezTo>
                        <a:pt x="1286315" y="4346641"/>
                        <a:pt x="1269587" y="4346285"/>
                        <a:pt x="1263091" y="4357675"/>
                      </a:cubicBezTo>
                      <a:cubicBezTo>
                        <a:pt x="1261667" y="4360522"/>
                        <a:pt x="1264159" y="4362747"/>
                        <a:pt x="1266650" y="4362747"/>
                      </a:cubicBezTo>
                      <a:cubicBezTo>
                        <a:pt x="1268608" y="4363014"/>
                        <a:pt x="1270209" y="4360789"/>
                        <a:pt x="1270744" y="4359099"/>
                      </a:cubicBezTo>
                      <a:cubicBezTo>
                        <a:pt x="1300374" y="4354205"/>
                        <a:pt x="1330895" y="4352514"/>
                        <a:pt x="1360882" y="4349666"/>
                      </a:cubicBezTo>
                      <a:cubicBezTo>
                        <a:pt x="1547031" y="4336319"/>
                        <a:pt x="1720633" y="4323417"/>
                        <a:pt x="1908206" y="4305799"/>
                      </a:cubicBezTo>
                      <a:cubicBezTo>
                        <a:pt x="1987578" y="4303307"/>
                        <a:pt x="2068907" y="4304820"/>
                        <a:pt x="2148100" y="4295032"/>
                      </a:cubicBezTo>
                      <a:cubicBezTo>
                        <a:pt x="2214391" y="4291117"/>
                        <a:pt x="2280771" y="4291918"/>
                        <a:pt x="2347063" y="4287735"/>
                      </a:cubicBezTo>
                      <a:cubicBezTo>
                        <a:pt x="2501890" y="4282041"/>
                        <a:pt x="2656006" y="4264600"/>
                        <a:pt x="2811100" y="4261130"/>
                      </a:cubicBezTo>
                      <a:cubicBezTo>
                        <a:pt x="2832634" y="4258639"/>
                        <a:pt x="2854968" y="4259083"/>
                        <a:pt x="2876947" y="4258194"/>
                      </a:cubicBezTo>
                      <a:cubicBezTo>
                        <a:pt x="2872320" y="4267893"/>
                        <a:pt x="2868938" y="4275189"/>
                        <a:pt x="2867515" y="4278037"/>
                      </a:cubicBezTo>
                      <a:cubicBezTo>
                        <a:pt x="2861019" y="4291473"/>
                        <a:pt x="2855324" y="4305354"/>
                        <a:pt x="2848473" y="4318523"/>
                      </a:cubicBezTo>
                      <a:cubicBezTo>
                        <a:pt x="2800779" y="4318790"/>
                        <a:pt x="2753529" y="4327243"/>
                        <a:pt x="2706192" y="4332671"/>
                      </a:cubicBezTo>
                      <a:cubicBezTo>
                        <a:pt x="2601193" y="4336853"/>
                        <a:pt x="2498331" y="4338455"/>
                        <a:pt x="2393333" y="4347442"/>
                      </a:cubicBezTo>
                      <a:cubicBezTo>
                        <a:pt x="2270272" y="4354294"/>
                        <a:pt x="2153083" y="4363726"/>
                        <a:pt x="2027708" y="4370666"/>
                      </a:cubicBezTo>
                      <a:cubicBezTo>
                        <a:pt x="1809348" y="4379742"/>
                        <a:pt x="1590454" y="4374492"/>
                        <a:pt x="1372271" y="4388018"/>
                      </a:cubicBezTo>
                      <a:cubicBezTo>
                        <a:pt x="1284625" y="4393356"/>
                        <a:pt x="1195910" y="4398428"/>
                        <a:pt x="1107819" y="4400831"/>
                      </a:cubicBezTo>
                      <a:cubicBezTo>
                        <a:pt x="1111467" y="4372179"/>
                        <a:pt x="1103280" y="4344239"/>
                        <a:pt x="1088154" y="4319858"/>
                      </a:cubicBezTo>
                      <a:cubicBezTo>
                        <a:pt x="1094382" y="4319502"/>
                        <a:pt x="1100611" y="4318790"/>
                        <a:pt x="1106840" y="4317989"/>
                      </a:cubicBezTo>
                      <a:cubicBezTo>
                        <a:pt x="1111823" y="4324930"/>
                        <a:pt x="1119653" y="4329735"/>
                        <a:pt x="1130064" y="4329735"/>
                      </a:cubicBezTo>
                      <a:cubicBezTo>
                        <a:pt x="1225185" y="4320481"/>
                        <a:pt x="1319950" y="4302062"/>
                        <a:pt x="1412046" y="4276613"/>
                      </a:cubicBezTo>
                      <a:cubicBezTo>
                        <a:pt x="1444257" y="4265134"/>
                        <a:pt x="1476824" y="4254990"/>
                        <a:pt x="1509570" y="4245291"/>
                      </a:cubicBezTo>
                      <a:cubicBezTo>
                        <a:pt x="1605491" y="4243245"/>
                        <a:pt x="1700968" y="4228563"/>
                        <a:pt x="1797157" y="4231143"/>
                      </a:cubicBezTo>
                      <a:cubicBezTo>
                        <a:pt x="1907850" y="4231054"/>
                        <a:pt x="2016230" y="4204983"/>
                        <a:pt x="2126033" y="4194750"/>
                      </a:cubicBezTo>
                      <a:cubicBezTo>
                        <a:pt x="2261373" y="4192436"/>
                        <a:pt x="2385591" y="4190568"/>
                        <a:pt x="2521110" y="4176242"/>
                      </a:cubicBezTo>
                      <a:cubicBezTo>
                        <a:pt x="2657964" y="4165564"/>
                        <a:pt x="2796508" y="4162894"/>
                        <a:pt x="2933628" y="4160314"/>
                      </a:cubicBezTo>
                      <a:close/>
                      <a:moveTo>
                        <a:pt x="2844113" y="3935903"/>
                      </a:moveTo>
                      <a:cubicBezTo>
                        <a:pt x="2866447" y="3990627"/>
                        <a:pt x="2892163" y="4043393"/>
                        <a:pt x="2904175" y="4101942"/>
                      </a:cubicBezTo>
                      <a:cubicBezTo>
                        <a:pt x="2710729" y="4102743"/>
                        <a:pt x="2518174" y="4122408"/>
                        <a:pt x="2325796" y="4141005"/>
                      </a:cubicBezTo>
                      <a:cubicBezTo>
                        <a:pt x="2257280" y="4144920"/>
                        <a:pt x="2188320" y="4142251"/>
                        <a:pt x="2119982" y="4150259"/>
                      </a:cubicBezTo>
                      <a:cubicBezTo>
                        <a:pt x="2028331" y="4162005"/>
                        <a:pt x="1938371" y="4184695"/>
                        <a:pt x="1846631" y="4195106"/>
                      </a:cubicBezTo>
                      <a:cubicBezTo>
                        <a:pt x="1765747" y="4201157"/>
                        <a:pt x="1683706" y="4206140"/>
                        <a:pt x="1602733" y="4218063"/>
                      </a:cubicBezTo>
                      <a:cubicBezTo>
                        <a:pt x="1755158" y="4164496"/>
                        <a:pt x="1911143" y="4120984"/>
                        <a:pt x="2062856" y="4064570"/>
                      </a:cubicBezTo>
                      <a:cubicBezTo>
                        <a:pt x="2138223" y="4033961"/>
                        <a:pt x="2215281" y="4008156"/>
                        <a:pt x="2291894" y="3980750"/>
                      </a:cubicBezTo>
                      <a:cubicBezTo>
                        <a:pt x="2410061" y="3933678"/>
                        <a:pt x="2523691" y="3876285"/>
                        <a:pt x="2633494" y="3812130"/>
                      </a:cubicBezTo>
                      <a:cubicBezTo>
                        <a:pt x="2683234" y="3788728"/>
                        <a:pt x="2730039" y="3760788"/>
                        <a:pt x="2774351" y="3729555"/>
                      </a:cubicBezTo>
                      <a:cubicBezTo>
                        <a:pt x="2794283" y="3799317"/>
                        <a:pt x="2817418" y="3868455"/>
                        <a:pt x="2844113" y="3935903"/>
                      </a:cubicBezTo>
                      <a:close/>
                      <a:moveTo>
                        <a:pt x="2814304" y="3639684"/>
                      </a:moveTo>
                      <a:cubicBezTo>
                        <a:pt x="2744543" y="3695208"/>
                        <a:pt x="2664993" y="3735339"/>
                        <a:pt x="2586067" y="3776003"/>
                      </a:cubicBezTo>
                      <a:cubicBezTo>
                        <a:pt x="2437557" y="3862315"/>
                        <a:pt x="2278369" y="3926649"/>
                        <a:pt x="2115800" y="3980660"/>
                      </a:cubicBezTo>
                      <a:cubicBezTo>
                        <a:pt x="1989179" y="4028978"/>
                        <a:pt x="1860067" y="4075159"/>
                        <a:pt x="1728820" y="4111463"/>
                      </a:cubicBezTo>
                      <a:cubicBezTo>
                        <a:pt x="1646156" y="4138069"/>
                        <a:pt x="1565450" y="4170191"/>
                        <a:pt x="1480918" y="4190568"/>
                      </a:cubicBezTo>
                      <a:cubicBezTo>
                        <a:pt x="1394695" y="4221266"/>
                        <a:pt x="1306336" y="4243779"/>
                        <a:pt x="1215842" y="4257838"/>
                      </a:cubicBezTo>
                      <a:cubicBezTo>
                        <a:pt x="1184787" y="4263444"/>
                        <a:pt x="1153199" y="4265846"/>
                        <a:pt x="1122145" y="4271452"/>
                      </a:cubicBezTo>
                      <a:cubicBezTo>
                        <a:pt x="1107996" y="4275278"/>
                        <a:pt x="1101412" y="4286401"/>
                        <a:pt x="1100967" y="4297968"/>
                      </a:cubicBezTo>
                      <a:cubicBezTo>
                        <a:pt x="1091980" y="4299125"/>
                        <a:pt x="1082904" y="4299926"/>
                        <a:pt x="1073739" y="4300193"/>
                      </a:cubicBezTo>
                      <a:cubicBezTo>
                        <a:pt x="1055853" y="4279282"/>
                        <a:pt x="1032807" y="4262465"/>
                        <a:pt x="1008604" y="4252588"/>
                      </a:cubicBezTo>
                      <a:cubicBezTo>
                        <a:pt x="993477" y="4247071"/>
                        <a:pt x="971588" y="4241910"/>
                        <a:pt x="949254" y="4240309"/>
                      </a:cubicBezTo>
                      <a:cubicBezTo>
                        <a:pt x="984134" y="4227317"/>
                        <a:pt x="1018303" y="4210411"/>
                        <a:pt x="1052294" y="4197953"/>
                      </a:cubicBezTo>
                      <a:cubicBezTo>
                        <a:pt x="1170995" y="4152484"/>
                        <a:pt x="1288718" y="4104523"/>
                        <a:pt x="1409021" y="4063146"/>
                      </a:cubicBezTo>
                      <a:cubicBezTo>
                        <a:pt x="1569098" y="3998724"/>
                        <a:pt x="1738163" y="3955034"/>
                        <a:pt x="1899664" y="3892658"/>
                      </a:cubicBezTo>
                      <a:cubicBezTo>
                        <a:pt x="2047462" y="3831083"/>
                        <a:pt x="2198819" y="3778406"/>
                        <a:pt x="2346973" y="3717898"/>
                      </a:cubicBezTo>
                      <a:cubicBezTo>
                        <a:pt x="2490946" y="3660150"/>
                        <a:pt x="2629934" y="3591100"/>
                        <a:pt x="2772216" y="3529258"/>
                      </a:cubicBezTo>
                      <a:cubicBezTo>
                        <a:pt x="2783516" y="3523919"/>
                        <a:pt x="2794995" y="3518847"/>
                        <a:pt x="2806474" y="3513864"/>
                      </a:cubicBezTo>
                      <a:cubicBezTo>
                        <a:pt x="2792592" y="3524809"/>
                        <a:pt x="2778711" y="3535843"/>
                        <a:pt x="2765453" y="3547588"/>
                      </a:cubicBezTo>
                      <a:cubicBezTo>
                        <a:pt x="2718382" y="3590744"/>
                        <a:pt x="2666506" y="3627494"/>
                        <a:pt x="2609113" y="3655878"/>
                      </a:cubicBezTo>
                      <a:cubicBezTo>
                        <a:pt x="2517017" y="3711848"/>
                        <a:pt x="2415311" y="3746729"/>
                        <a:pt x="2316186" y="3787571"/>
                      </a:cubicBezTo>
                      <a:cubicBezTo>
                        <a:pt x="2152994" y="3853595"/>
                        <a:pt x="1986243" y="3910899"/>
                        <a:pt x="1823051" y="3977368"/>
                      </a:cubicBezTo>
                      <a:cubicBezTo>
                        <a:pt x="1757917" y="3998279"/>
                        <a:pt x="1694651" y="4024706"/>
                        <a:pt x="1629161" y="4044282"/>
                      </a:cubicBezTo>
                      <a:cubicBezTo>
                        <a:pt x="1547209" y="4071333"/>
                        <a:pt x="1463121" y="4088862"/>
                        <a:pt x="1382415" y="4120005"/>
                      </a:cubicBezTo>
                      <a:cubicBezTo>
                        <a:pt x="1368801" y="4129437"/>
                        <a:pt x="1231592" y="4160047"/>
                        <a:pt x="1255706" y="4179445"/>
                      </a:cubicBezTo>
                      <a:cubicBezTo>
                        <a:pt x="1324043" y="4168767"/>
                        <a:pt x="1389623" y="4143230"/>
                        <a:pt x="1455825" y="4123387"/>
                      </a:cubicBezTo>
                      <a:cubicBezTo>
                        <a:pt x="1559488" y="4096870"/>
                        <a:pt x="1662618" y="4067239"/>
                        <a:pt x="1762722" y="4029689"/>
                      </a:cubicBezTo>
                      <a:cubicBezTo>
                        <a:pt x="1836932" y="4006465"/>
                        <a:pt x="1908473" y="3976034"/>
                        <a:pt x="1981438" y="3949250"/>
                      </a:cubicBezTo>
                      <a:cubicBezTo>
                        <a:pt x="2131461" y="3896662"/>
                        <a:pt x="2282284" y="3845409"/>
                        <a:pt x="2429726" y="3785791"/>
                      </a:cubicBezTo>
                      <a:cubicBezTo>
                        <a:pt x="2527606" y="3749754"/>
                        <a:pt x="2619524" y="3699301"/>
                        <a:pt x="2709128" y="3646358"/>
                      </a:cubicBezTo>
                      <a:cubicBezTo>
                        <a:pt x="2776220" y="3596706"/>
                        <a:pt x="2839931" y="3541626"/>
                        <a:pt x="2904264" y="3487793"/>
                      </a:cubicBezTo>
                      <a:cubicBezTo>
                        <a:pt x="2915565" y="3476403"/>
                        <a:pt x="2927755" y="3465458"/>
                        <a:pt x="2937988" y="3453090"/>
                      </a:cubicBezTo>
                      <a:cubicBezTo>
                        <a:pt x="2948755" y="3445793"/>
                        <a:pt x="2958187" y="3437429"/>
                        <a:pt x="2965839" y="3427730"/>
                      </a:cubicBezTo>
                      <a:cubicBezTo>
                        <a:pt x="2973581" y="3431734"/>
                        <a:pt x="2982568" y="3431289"/>
                        <a:pt x="2991288" y="3430311"/>
                      </a:cubicBezTo>
                      <a:cubicBezTo>
                        <a:pt x="3007038" y="3430044"/>
                        <a:pt x="3026525" y="3430400"/>
                        <a:pt x="3045389" y="3428442"/>
                      </a:cubicBezTo>
                      <a:cubicBezTo>
                        <a:pt x="2971267" y="3501852"/>
                        <a:pt x="2897057" y="3575973"/>
                        <a:pt x="2814304" y="36396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13"/>
                <p:cNvSpPr/>
                <p:nvPr/>
              </p:nvSpPr>
              <p:spPr>
                <a:xfrm>
                  <a:off x="14122948" y="6388915"/>
                  <a:ext cx="105529" cy="7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29" h="74416" extrusionOk="0">
                      <a:moveTo>
                        <a:pt x="32391" y="69794"/>
                      </a:moveTo>
                      <a:cubicBezTo>
                        <a:pt x="55348" y="76023"/>
                        <a:pt x="86403" y="79760"/>
                        <a:pt x="99839" y="55112"/>
                      </a:cubicBezTo>
                      <a:cubicBezTo>
                        <a:pt x="119504" y="17918"/>
                        <a:pt x="84534" y="-1747"/>
                        <a:pt x="50899" y="122"/>
                      </a:cubicBezTo>
                      <a:cubicBezTo>
                        <a:pt x="41200" y="-145"/>
                        <a:pt x="32747" y="5995"/>
                        <a:pt x="28743" y="14359"/>
                      </a:cubicBezTo>
                      <a:cubicBezTo>
                        <a:pt x="13438" y="2791"/>
                        <a:pt x="-176" y="23613"/>
                        <a:pt x="2" y="37939"/>
                      </a:cubicBezTo>
                      <a:cubicBezTo>
                        <a:pt x="447" y="55290"/>
                        <a:pt x="17086" y="66235"/>
                        <a:pt x="32391" y="697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13"/>
                <p:cNvSpPr/>
                <p:nvPr/>
              </p:nvSpPr>
              <p:spPr>
                <a:xfrm>
                  <a:off x="11922349" y="3575869"/>
                  <a:ext cx="473079" cy="534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79" h="534179" extrusionOk="0">
                      <a:moveTo>
                        <a:pt x="72699" y="448220"/>
                      </a:moveTo>
                      <a:cubicBezTo>
                        <a:pt x="81864" y="483190"/>
                        <a:pt x="88093" y="533197"/>
                        <a:pt x="133918" y="534176"/>
                      </a:cubicBezTo>
                      <a:cubicBezTo>
                        <a:pt x="217205" y="534888"/>
                        <a:pt x="192290" y="421526"/>
                        <a:pt x="178409" y="369383"/>
                      </a:cubicBezTo>
                      <a:cubicBezTo>
                        <a:pt x="194960" y="398746"/>
                        <a:pt x="229129" y="409869"/>
                        <a:pt x="261340" y="404619"/>
                      </a:cubicBezTo>
                      <a:cubicBezTo>
                        <a:pt x="319089" y="394475"/>
                        <a:pt x="311258" y="318129"/>
                        <a:pt x="314551" y="273461"/>
                      </a:cubicBezTo>
                      <a:cubicBezTo>
                        <a:pt x="323271" y="307896"/>
                        <a:pt x="331101" y="342599"/>
                        <a:pt x="340444" y="376946"/>
                      </a:cubicBezTo>
                      <a:cubicBezTo>
                        <a:pt x="346228" y="395454"/>
                        <a:pt x="350232" y="416721"/>
                        <a:pt x="365537" y="429979"/>
                      </a:cubicBezTo>
                      <a:cubicBezTo>
                        <a:pt x="400952" y="456584"/>
                        <a:pt x="466175" y="442436"/>
                        <a:pt x="472404" y="393852"/>
                      </a:cubicBezTo>
                      <a:cubicBezTo>
                        <a:pt x="478010" y="326671"/>
                        <a:pt x="447489" y="261804"/>
                        <a:pt x="427023" y="199072"/>
                      </a:cubicBezTo>
                      <a:cubicBezTo>
                        <a:pt x="403977" y="140611"/>
                        <a:pt x="389028" y="78858"/>
                        <a:pt x="362512" y="21821"/>
                      </a:cubicBezTo>
                      <a:cubicBezTo>
                        <a:pt x="349165" y="110"/>
                        <a:pt x="319267" y="1711"/>
                        <a:pt x="296754" y="288"/>
                      </a:cubicBezTo>
                      <a:cubicBezTo>
                        <a:pt x="240696" y="-4784"/>
                        <a:pt x="228595" y="58304"/>
                        <a:pt x="224413" y="101460"/>
                      </a:cubicBezTo>
                      <a:cubicBezTo>
                        <a:pt x="219875" y="135451"/>
                        <a:pt x="211866" y="168819"/>
                        <a:pt x="203413" y="202009"/>
                      </a:cubicBezTo>
                      <a:cubicBezTo>
                        <a:pt x="175740" y="173624"/>
                        <a:pt x="155007" y="139188"/>
                        <a:pt x="132673" y="106532"/>
                      </a:cubicBezTo>
                      <a:cubicBezTo>
                        <a:pt x="121283" y="89091"/>
                        <a:pt x="107491" y="64265"/>
                        <a:pt x="83021" y="68625"/>
                      </a:cubicBezTo>
                      <a:cubicBezTo>
                        <a:pt x="68695" y="71384"/>
                        <a:pt x="56327" y="79659"/>
                        <a:pt x="42713" y="84642"/>
                      </a:cubicBezTo>
                      <a:cubicBezTo>
                        <a:pt x="29365" y="89981"/>
                        <a:pt x="14061" y="94341"/>
                        <a:pt x="6230" y="107421"/>
                      </a:cubicBezTo>
                      <a:cubicBezTo>
                        <a:pt x="-3825" y="127709"/>
                        <a:pt x="-2134" y="166060"/>
                        <a:pt x="14416" y="182344"/>
                      </a:cubicBezTo>
                      <a:cubicBezTo>
                        <a:pt x="38441" y="269723"/>
                        <a:pt x="51789" y="359684"/>
                        <a:pt x="72699" y="448220"/>
                      </a:cubicBezTo>
                      <a:close/>
                      <a:moveTo>
                        <a:pt x="29276" y="155738"/>
                      </a:moveTo>
                      <a:cubicBezTo>
                        <a:pt x="28831" y="146751"/>
                        <a:pt x="30789" y="138031"/>
                        <a:pt x="34615" y="129756"/>
                      </a:cubicBezTo>
                      <a:cubicBezTo>
                        <a:pt x="50721" y="122637"/>
                        <a:pt x="68339" y="118455"/>
                        <a:pt x="84623" y="111603"/>
                      </a:cubicBezTo>
                      <a:cubicBezTo>
                        <a:pt x="120660" y="157785"/>
                        <a:pt x="147889" y="240982"/>
                        <a:pt x="209731" y="256999"/>
                      </a:cubicBezTo>
                      <a:cubicBezTo>
                        <a:pt x="228328" y="257889"/>
                        <a:pt x="239806" y="241338"/>
                        <a:pt x="242832" y="224877"/>
                      </a:cubicBezTo>
                      <a:cubicBezTo>
                        <a:pt x="253954" y="191064"/>
                        <a:pt x="262942" y="156539"/>
                        <a:pt x="268725" y="121303"/>
                      </a:cubicBezTo>
                      <a:cubicBezTo>
                        <a:pt x="274331" y="96655"/>
                        <a:pt x="272018" y="70939"/>
                        <a:pt x="285632" y="48249"/>
                      </a:cubicBezTo>
                      <a:cubicBezTo>
                        <a:pt x="299691" y="41931"/>
                        <a:pt x="317843" y="44956"/>
                        <a:pt x="333326" y="44067"/>
                      </a:cubicBezTo>
                      <a:cubicBezTo>
                        <a:pt x="355571" y="110536"/>
                        <a:pt x="370876" y="179496"/>
                        <a:pt x="396414" y="245076"/>
                      </a:cubicBezTo>
                      <a:cubicBezTo>
                        <a:pt x="410117" y="286185"/>
                        <a:pt x="424977" y="328095"/>
                        <a:pt x="429782" y="371518"/>
                      </a:cubicBezTo>
                      <a:cubicBezTo>
                        <a:pt x="433608" y="396611"/>
                        <a:pt x="415990" y="401772"/>
                        <a:pt x="395168" y="395276"/>
                      </a:cubicBezTo>
                      <a:cubicBezTo>
                        <a:pt x="365092" y="322133"/>
                        <a:pt x="357618" y="239826"/>
                        <a:pt x="320868" y="169530"/>
                      </a:cubicBezTo>
                      <a:cubicBezTo>
                        <a:pt x="309301" y="152001"/>
                        <a:pt x="282428" y="158675"/>
                        <a:pt x="279581" y="179229"/>
                      </a:cubicBezTo>
                      <a:cubicBezTo>
                        <a:pt x="272818" y="215801"/>
                        <a:pt x="272552" y="253084"/>
                        <a:pt x="270416" y="290100"/>
                      </a:cubicBezTo>
                      <a:cubicBezTo>
                        <a:pt x="268280" y="311812"/>
                        <a:pt x="268903" y="337260"/>
                        <a:pt x="257870" y="358260"/>
                      </a:cubicBezTo>
                      <a:cubicBezTo>
                        <a:pt x="237404" y="362531"/>
                        <a:pt x="220230" y="353633"/>
                        <a:pt x="210709" y="335303"/>
                      </a:cubicBezTo>
                      <a:cubicBezTo>
                        <a:pt x="190600" y="305583"/>
                        <a:pt x="177608" y="274261"/>
                        <a:pt x="160079" y="242317"/>
                      </a:cubicBezTo>
                      <a:cubicBezTo>
                        <a:pt x="153316" y="225233"/>
                        <a:pt x="130804" y="207614"/>
                        <a:pt x="115766" y="226123"/>
                      </a:cubicBezTo>
                      <a:cubicBezTo>
                        <a:pt x="104733" y="242584"/>
                        <a:pt x="115232" y="264029"/>
                        <a:pt x="116211" y="282181"/>
                      </a:cubicBezTo>
                      <a:cubicBezTo>
                        <a:pt x="123063" y="326316"/>
                        <a:pt x="133652" y="369739"/>
                        <a:pt x="143973" y="413072"/>
                      </a:cubicBezTo>
                      <a:cubicBezTo>
                        <a:pt x="147978" y="437987"/>
                        <a:pt x="156787" y="467529"/>
                        <a:pt x="142817" y="490575"/>
                      </a:cubicBezTo>
                      <a:cubicBezTo>
                        <a:pt x="138368" y="489774"/>
                        <a:pt x="133830" y="488707"/>
                        <a:pt x="129736" y="486838"/>
                      </a:cubicBezTo>
                      <a:cubicBezTo>
                        <a:pt x="83288" y="388870"/>
                        <a:pt x="71809" y="277999"/>
                        <a:pt x="28565" y="178784"/>
                      </a:cubicBezTo>
                      <a:cubicBezTo>
                        <a:pt x="33814" y="172378"/>
                        <a:pt x="29187" y="163480"/>
                        <a:pt x="29276" y="1557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13"/>
                <p:cNvSpPr/>
                <p:nvPr/>
              </p:nvSpPr>
              <p:spPr>
                <a:xfrm>
                  <a:off x="12423094" y="3427518"/>
                  <a:ext cx="320946" cy="538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46" h="538270" extrusionOk="0">
                      <a:moveTo>
                        <a:pt x="76390" y="537487"/>
                      </a:moveTo>
                      <a:cubicBezTo>
                        <a:pt x="167151" y="549321"/>
                        <a:pt x="145440" y="424036"/>
                        <a:pt x="141258" y="367355"/>
                      </a:cubicBezTo>
                      <a:cubicBezTo>
                        <a:pt x="155495" y="360948"/>
                        <a:pt x="169910" y="358901"/>
                        <a:pt x="185749" y="356855"/>
                      </a:cubicBezTo>
                      <a:cubicBezTo>
                        <a:pt x="211642" y="385685"/>
                        <a:pt x="207282" y="432311"/>
                        <a:pt x="235845" y="459895"/>
                      </a:cubicBezTo>
                      <a:cubicBezTo>
                        <a:pt x="251862" y="474221"/>
                        <a:pt x="277399" y="475378"/>
                        <a:pt x="295641" y="464522"/>
                      </a:cubicBezTo>
                      <a:cubicBezTo>
                        <a:pt x="334614" y="437650"/>
                        <a:pt x="319399" y="382837"/>
                        <a:pt x="309878" y="344397"/>
                      </a:cubicBezTo>
                      <a:cubicBezTo>
                        <a:pt x="284696" y="254971"/>
                        <a:pt x="256044" y="165634"/>
                        <a:pt x="212888" y="83148"/>
                      </a:cubicBezTo>
                      <a:cubicBezTo>
                        <a:pt x="198473" y="58945"/>
                        <a:pt x="189308" y="27268"/>
                        <a:pt x="163325" y="13031"/>
                      </a:cubicBezTo>
                      <a:cubicBezTo>
                        <a:pt x="137254" y="2620"/>
                        <a:pt x="108068" y="-1651"/>
                        <a:pt x="80039" y="573"/>
                      </a:cubicBezTo>
                      <a:cubicBezTo>
                        <a:pt x="56459" y="3954"/>
                        <a:pt x="31544" y="14988"/>
                        <a:pt x="21133" y="37589"/>
                      </a:cubicBezTo>
                      <a:cubicBezTo>
                        <a:pt x="15794" y="46932"/>
                        <a:pt x="18464" y="56009"/>
                        <a:pt x="24336" y="61970"/>
                      </a:cubicBezTo>
                      <a:cubicBezTo>
                        <a:pt x="23180" y="62860"/>
                        <a:pt x="22201" y="64017"/>
                        <a:pt x="21400" y="65530"/>
                      </a:cubicBezTo>
                      <a:cubicBezTo>
                        <a:pt x="14904" y="62949"/>
                        <a:pt x="8053" y="71669"/>
                        <a:pt x="8498" y="80212"/>
                      </a:cubicBezTo>
                      <a:cubicBezTo>
                        <a:pt x="-1379" y="174621"/>
                        <a:pt x="-2714" y="270009"/>
                        <a:pt x="4849" y="364685"/>
                      </a:cubicBezTo>
                      <a:cubicBezTo>
                        <a:pt x="12057" y="423591"/>
                        <a:pt x="2625" y="520403"/>
                        <a:pt x="76390" y="537487"/>
                      </a:cubicBezTo>
                      <a:close/>
                      <a:moveTo>
                        <a:pt x="55124" y="60547"/>
                      </a:moveTo>
                      <a:cubicBezTo>
                        <a:pt x="75856" y="35721"/>
                        <a:pt x="117322" y="45865"/>
                        <a:pt x="144995" y="52627"/>
                      </a:cubicBezTo>
                      <a:cubicBezTo>
                        <a:pt x="173647" y="91690"/>
                        <a:pt x="190465" y="141164"/>
                        <a:pt x="211642" y="185210"/>
                      </a:cubicBezTo>
                      <a:cubicBezTo>
                        <a:pt x="221430" y="217065"/>
                        <a:pt x="315305" y="427328"/>
                        <a:pt x="269213" y="432934"/>
                      </a:cubicBezTo>
                      <a:cubicBezTo>
                        <a:pt x="263874" y="433023"/>
                        <a:pt x="258357" y="429552"/>
                        <a:pt x="256133" y="424481"/>
                      </a:cubicBezTo>
                      <a:cubicBezTo>
                        <a:pt x="232731" y="375719"/>
                        <a:pt x="224722" y="302220"/>
                        <a:pt x="152381" y="328025"/>
                      </a:cubicBezTo>
                      <a:cubicBezTo>
                        <a:pt x="130847" y="331940"/>
                        <a:pt x="105576" y="344664"/>
                        <a:pt x="107534" y="369935"/>
                      </a:cubicBezTo>
                      <a:cubicBezTo>
                        <a:pt x="102729" y="407485"/>
                        <a:pt x="108780" y="451798"/>
                        <a:pt x="93653" y="487924"/>
                      </a:cubicBezTo>
                      <a:cubicBezTo>
                        <a:pt x="44090" y="483297"/>
                        <a:pt x="38751" y="204163"/>
                        <a:pt x="30387" y="100855"/>
                      </a:cubicBezTo>
                      <a:cubicBezTo>
                        <a:pt x="31366" y="100321"/>
                        <a:pt x="32256" y="99520"/>
                        <a:pt x="32879" y="98453"/>
                      </a:cubicBezTo>
                      <a:cubicBezTo>
                        <a:pt x="35103" y="88576"/>
                        <a:pt x="34391" y="78076"/>
                        <a:pt x="35103" y="67843"/>
                      </a:cubicBezTo>
                      <a:cubicBezTo>
                        <a:pt x="41955" y="69623"/>
                        <a:pt x="49607" y="67754"/>
                        <a:pt x="55124" y="605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13"/>
                <p:cNvSpPr/>
                <p:nvPr/>
              </p:nvSpPr>
              <p:spPr>
                <a:xfrm>
                  <a:off x="12505180" y="3527497"/>
                  <a:ext cx="104529" cy="160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29" h="160389" extrusionOk="0">
                      <a:moveTo>
                        <a:pt x="35236" y="153124"/>
                      </a:moveTo>
                      <a:cubicBezTo>
                        <a:pt x="135874" y="199394"/>
                        <a:pt x="116832" y="9864"/>
                        <a:pt x="42266" y="1322"/>
                      </a:cubicBezTo>
                      <a:cubicBezTo>
                        <a:pt x="21088" y="-4106"/>
                        <a:pt x="-10322" y="7372"/>
                        <a:pt x="7563" y="32287"/>
                      </a:cubicBezTo>
                      <a:cubicBezTo>
                        <a:pt x="-1068" y="73397"/>
                        <a:pt x="-11835" y="131679"/>
                        <a:pt x="35236" y="153124"/>
                      </a:cubicBezTo>
                      <a:close/>
                      <a:moveTo>
                        <a:pt x="59261" y="113349"/>
                      </a:moveTo>
                      <a:cubicBezTo>
                        <a:pt x="28118" y="103917"/>
                        <a:pt x="36838" y="62452"/>
                        <a:pt x="28296" y="37359"/>
                      </a:cubicBezTo>
                      <a:cubicBezTo>
                        <a:pt x="60685" y="42253"/>
                        <a:pt x="58638" y="87990"/>
                        <a:pt x="59261" y="1133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13"/>
                <p:cNvSpPr/>
                <p:nvPr/>
              </p:nvSpPr>
              <p:spPr>
                <a:xfrm>
                  <a:off x="12673475" y="3285380"/>
                  <a:ext cx="372056" cy="496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56" h="496666" extrusionOk="0">
                      <a:moveTo>
                        <a:pt x="12514" y="135859"/>
                      </a:moveTo>
                      <a:cubicBezTo>
                        <a:pt x="-6528" y="203218"/>
                        <a:pt x="74445" y="205265"/>
                        <a:pt x="120182" y="198858"/>
                      </a:cubicBezTo>
                      <a:cubicBezTo>
                        <a:pt x="152660" y="267374"/>
                        <a:pt x="162537" y="485111"/>
                        <a:pt x="251518" y="494899"/>
                      </a:cubicBezTo>
                      <a:cubicBezTo>
                        <a:pt x="343258" y="511984"/>
                        <a:pt x="339432" y="401024"/>
                        <a:pt x="324572" y="340517"/>
                      </a:cubicBezTo>
                      <a:cubicBezTo>
                        <a:pt x="312649" y="281255"/>
                        <a:pt x="284530" y="226354"/>
                        <a:pt x="270472" y="168249"/>
                      </a:cubicBezTo>
                      <a:cubicBezTo>
                        <a:pt x="271272" y="166469"/>
                        <a:pt x="272785" y="165312"/>
                        <a:pt x="274298" y="164156"/>
                      </a:cubicBezTo>
                      <a:lnTo>
                        <a:pt x="274298" y="164245"/>
                      </a:lnTo>
                      <a:cubicBezTo>
                        <a:pt x="302238" y="144580"/>
                        <a:pt x="342813" y="140042"/>
                        <a:pt x="361143" y="108898"/>
                      </a:cubicBezTo>
                      <a:cubicBezTo>
                        <a:pt x="381520" y="71437"/>
                        <a:pt x="375647" y="6392"/>
                        <a:pt x="323949" y="1676"/>
                      </a:cubicBezTo>
                      <a:cubicBezTo>
                        <a:pt x="224824" y="-6867"/>
                        <a:pt x="123741" y="18404"/>
                        <a:pt x="29955" y="51327"/>
                      </a:cubicBezTo>
                      <a:cubicBezTo>
                        <a:pt x="2904" y="63518"/>
                        <a:pt x="-3324" y="93682"/>
                        <a:pt x="1481" y="120555"/>
                      </a:cubicBezTo>
                      <a:cubicBezTo>
                        <a:pt x="2104" y="127317"/>
                        <a:pt x="6642" y="133012"/>
                        <a:pt x="12514" y="135859"/>
                      </a:cubicBezTo>
                      <a:close/>
                      <a:moveTo>
                        <a:pt x="44637" y="101513"/>
                      </a:moveTo>
                      <a:cubicBezTo>
                        <a:pt x="116712" y="78911"/>
                        <a:pt x="190121" y="64229"/>
                        <a:pt x="265400" y="50882"/>
                      </a:cubicBezTo>
                      <a:cubicBezTo>
                        <a:pt x="286577" y="47679"/>
                        <a:pt x="307310" y="41895"/>
                        <a:pt x="328932" y="46967"/>
                      </a:cubicBezTo>
                      <a:cubicBezTo>
                        <a:pt x="346817" y="102136"/>
                        <a:pt x="287022" y="109877"/>
                        <a:pt x="255701" y="137995"/>
                      </a:cubicBezTo>
                      <a:cubicBezTo>
                        <a:pt x="229896" y="157838"/>
                        <a:pt x="248760" y="191740"/>
                        <a:pt x="250895" y="217989"/>
                      </a:cubicBezTo>
                      <a:cubicBezTo>
                        <a:pt x="262374" y="290954"/>
                        <a:pt x="299746" y="367567"/>
                        <a:pt x="277412" y="441244"/>
                      </a:cubicBezTo>
                      <a:cubicBezTo>
                        <a:pt x="277145" y="441244"/>
                        <a:pt x="276789" y="441333"/>
                        <a:pt x="276522" y="441333"/>
                      </a:cubicBezTo>
                      <a:cubicBezTo>
                        <a:pt x="269671" y="441600"/>
                        <a:pt x="262730" y="440977"/>
                        <a:pt x="256145" y="438841"/>
                      </a:cubicBezTo>
                      <a:cubicBezTo>
                        <a:pt x="228205" y="386876"/>
                        <a:pt x="212456" y="329216"/>
                        <a:pt x="198575" y="272179"/>
                      </a:cubicBezTo>
                      <a:cubicBezTo>
                        <a:pt x="184693" y="220659"/>
                        <a:pt x="172859" y="122423"/>
                        <a:pt x="96958" y="154990"/>
                      </a:cubicBezTo>
                      <a:cubicBezTo>
                        <a:pt x="77560" y="160329"/>
                        <a:pt x="53357" y="168605"/>
                        <a:pt x="34760" y="157838"/>
                      </a:cubicBezTo>
                      <a:cubicBezTo>
                        <a:pt x="30845" y="151698"/>
                        <a:pt x="29866" y="143690"/>
                        <a:pt x="28709" y="136482"/>
                      </a:cubicBezTo>
                      <a:cubicBezTo>
                        <a:pt x="43213" y="131321"/>
                        <a:pt x="41166" y="113881"/>
                        <a:pt x="44637" y="1015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13"/>
                <p:cNvSpPr/>
                <p:nvPr/>
              </p:nvSpPr>
              <p:spPr>
                <a:xfrm>
                  <a:off x="13099607" y="3065776"/>
                  <a:ext cx="353049" cy="601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49" h="601718" extrusionOk="0">
                      <a:moveTo>
                        <a:pt x="324" y="308215"/>
                      </a:moveTo>
                      <a:cubicBezTo>
                        <a:pt x="324" y="360981"/>
                        <a:pt x="4239" y="413569"/>
                        <a:pt x="10111" y="465979"/>
                      </a:cubicBezTo>
                      <a:cubicBezTo>
                        <a:pt x="14116" y="510647"/>
                        <a:pt x="16696" y="564036"/>
                        <a:pt x="57183" y="591976"/>
                      </a:cubicBezTo>
                      <a:cubicBezTo>
                        <a:pt x="73110" y="602298"/>
                        <a:pt x="96601" y="605680"/>
                        <a:pt x="113775" y="595892"/>
                      </a:cubicBezTo>
                      <a:cubicBezTo>
                        <a:pt x="178019" y="546596"/>
                        <a:pt x="140024" y="432255"/>
                        <a:pt x="134418" y="363472"/>
                      </a:cubicBezTo>
                      <a:cubicBezTo>
                        <a:pt x="156397" y="352438"/>
                        <a:pt x="180066" y="344163"/>
                        <a:pt x="203824" y="337667"/>
                      </a:cubicBezTo>
                      <a:cubicBezTo>
                        <a:pt x="222866" y="380379"/>
                        <a:pt x="218061" y="432967"/>
                        <a:pt x="245645" y="471762"/>
                      </a:cubicBezTo>
                      <a:cubicBezTo>
                        <a:pt x="267980" y="496944"/>
                        <a:pt x="306420" y="482351"/>
                        <a:pt x="325995" y="461085"/>
                      </a:cubicBezTo>
                      <a:cubicBezTo>
                        <a:pt x="360253" y="423446"/>
                        <a:pt x="356783" y="369078"/>
                        <a:pt x="343881" y="323164"/>
                      </a:cubicBezTo>
                      <a:cubicBezTo>
                        <a:pt x="320034" y="243347"/>
                        <a:pt x="301170" y="162107"/>
                        <a:pt x="279458" y="81668"/>
                      </a:cubicBezTo>
                      <a:cubicBezTo>
                        <a:pt x="273230" y="59957"/>
                        <a:pt x="269759" y="36287"/>
                        <a:pt x="255433" y="18046"/>
                      </a:cubicBezTo>
                      <a:cubicBezTo>
                        <a:pt x="236658" y="-4199"/>
                        <a:pt x="197150" y="-6246"/>
                        <a:pt x="176240" y="13953"/>
                      </a:cubicBezTo>
                      <a:cubicBezTo>
                        <a:pt x="133796" y="72503"/>
                        <a:pt x="163426" y="151607"/>
                        <a:pt x="162359" y="218076"/>
                      </a:cubicBezTo>
                      <a:lnTo>
                        <a:pt x="162359" y="218076"/>
                      </a:lnTo>
                      <a:lnTo>
                        <a:pt x="162359" y="218076"/>
                      </a:lnTo>
                      <a:cubicBezTo>
                        <a:pt x="147499" y="226441"/>
                        <a:pt x="132817" y="231068"/>
                        <a:pt x="115643" y="235072"/>
                      </a:cubicBezTo>
                      <a:cubicBezTo>
                        <a:pt x="101940" y="222170"/>
                        <a:pt x="105322" y="198767"/>
                        <a:pt x="102385" y="181327"/>
                      </a:cubicBezTo>
                      <a:cubicBezTo>
                        <a:pt x="99894" y="150629"/>
                        <a:pt x="100428" y="115303"/>
                        <a:pt x="87169" y="86473"/>
                      </a:cubicBezTo>
                      <a:cubicBezTo>
                        <a:pt x="68127" y="39847"/>
                        <a:pt x="19543" y="41359"/>
                        <a:pt x="7709" y="91634"/>
                      </a:cubicBezTo>
                      <a:cubicBezTo>
                        <a:pt x="-3147" y="132387"/>
                        <a:pt x="1925" y="175276"/>
                        <a:pt x="2281" y="216920"/>
                      </a:cubicBezTo>
                      <a:cubicBezTo>
                        <a:pt x="-833" y="247351"/>
                        <a:pt x="57" y="277783"/>
                        <a:pt x="324" y="308215"/>
                      </a:cubicBezTo>
                      <a:close/>
                      <a:moveTo>
                        <a:pt x="43124" y="92791"/>
                      </a:moveTo>
                      <a:cubicBezTo>
                        <a:pt x="68839" y="141641"/>
                        <a:pt x="48818" y="203484"/>
                        <a:pt x="75157" y="252601"/>
                      </a:cubicBezTo>
                      <a:cubicBezTo>
                        <a:pt x="85924" y="270931"/>
                        <a:pt x="108169" y="281965"/>
                        <a:pt x="128902" y="274402"/>
                      </a:cubicBezTo>
                      <a:cubicBezTo>
                        <a:pt x="150346" y="266571"/>
                        <a:pt x="174282" y="260343"/>
                        <a:pt x="190922" y="244148"/>
                      </a:cubicBezTo>
                      <a:cubicBezTo>
                        <a:pt x="223311" y="218610"/>
                        <a:pt x="156041" y="10839"/>
                        <a:pt x="227404" y="40114"/>
                      </a:cubicBezTo>
                      <a:cubicBezTo>
                        <a:pt x="233099" y="47499"/>
                        <a:pt x="233811" y="53995"/>
                        <a:pt x="236391" y="64050"/>
                      </a:cubicBezTo>
                      <a:cubicBezTo>
                        <a:pt x="249293" y="127493"/>
                        <a:pt x="265310" y="190314"/>
                        <a:pt x="280971" y="253135"/>
                      </a:cubicBezTo>
                      <a:cubicBezTo>
                        <a:pt x="289335" y="303232"/>
                        <a:pt x="347618" y="409298"/>
                        <a:pt x="281594" y="436971"/>
                      </a:cubicBezTo>
                      <a:cubicBezTo>
                        <a:pt x="257213" y="400310"/>
                        <a:pt x="256946" y="280630"/>
                        <a:pt x="194837" y="298694"/>
                      </a:cubicBezTo>
                      <a:cubicBezTo>
                        <a:pt x="163070" y="307236"/>
                        <a:pt x="125965" y="315867"/>
                        <a:pt x="104877" y="342917"/>
                      </a:cubicBezTo>
                      <a:cubicBezTo>
                        <a:pt x="97491" y="357065"/>
                        <a:pt x="103631" y="373705"/>
                        <a:pt x="102474" y="388921"/>
                      </a:cubicBezTo>
                      <a:cubicBezTo>
                        <a:pt x="101851" y="442310"/>
                        <a:pt x="121605" y="502461"/>
                        <a:pt x="94555" y="551668"/>
                      </a:cubicBezTo>
                      <a:cubicBezTo>
                        <a:pt x="53712" y="533427"/>
                        <a:pt x="43124" y="326723"/>
                        <a:pt x="34759" y="276448"/>
                      </a:cubicBezTo>
                      <a:cubicBezTo>
                        <a:pt x="29331" y="215852"/>
                        <a:pt x="16607" y="150006"/>
                        <a:pt x="43124" y="9279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13"/>
                <p:cNvSpPr/>
                <p:nvPr/>
              </p:nvSpPr>
              <p:spPr>
                <a:xfrm>
                  <a:off x="12170525" y="3824931"/>
                  <a:ext cx="1574880" cy="1488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880" h="1488141" extrusionOk="0">
                      <a:moveTo>
                        <a:pt x="1210765" y="7136"/>
                      </a:moveTo>
                      <a:cubicBezTo>
                        <a:pt x="1037785" y="58924"/>
                        <a:pt x="866496" y="118541"/>
                        <a:pt x="701880" y="193286"/>
                      </a:cubicBezTo>
                      <a:cubicBezTo>
                        <a:pt x="637191" y="223895"/>
                        <a:pt x="572412" y="254238"/>
                        <a:pt x="504875" y="277996"/>
                      </a:cubicBezTo>
                      <a:cubicBezTo>
                        <a:pt x="384751" y="323376"/>
                        <a:pt x="263113" y="364664"/>
                        <a:pt x="140141" y="401680"/>
                      </a:cubicBezTo>
                      <a:cubicBezTo>
                        <a:pt x="105883" y="415205"/>
                        <a:pt x="63350" y="416718"/>
                        <a:pt x="35410" y="441811"/>
                      </a:cubicBezTo>
                      <a:cubicBezTo>
                        <a:pt x="30427" y="446972"/>
                        <a:pt x="28380" y="453556"/>
                        <a:pt x="28647" y="460141"/>
                      </a:cubicBezTo>
                      <a:cubicBezTo>
                        <a:pt x="23308" y="458005"/>
                        <a:pt x="17880" y="456759"/>
                        <a:pt x="12630" y="460230"/>
                      </a:cubicBezTo>
                      <a:cubicBezTo>
                        <a:pt x="9961" y="462365"/>
                        <a:pt x="7825" y="465391"/>
                        <a:pt x="6224" y="468861"/>
                      </a:cubicBezTo>
                      <a:cubicBezTo>
                        <a:pt x="-9704" y="472865"/>
                        <a:pt x="9872" y="518958"/>
                        <a:pt x="10673" y="532305"/>
                      </a:cubicBezTo>
                      <a:cubicBezTo>
                        <a:pt x="23753" y="589253"/>
                        <a:pt x="38079" y="645845"/>
                        <a:pt x="52583" y="702437"/>
                      </a:cubicBezTo>
                      <a:cubicBezTo>
                        <a:pt x="68778" y="764279"/>
                        <a:pt x="80078" y="827189"/>
                        <a:pt x="93070" y="889743"/>
                      </a:cubicBezTo>
                      <a:cubicBezTo>
                        <a:pt x="120031" y="999902"/>
                        <a:pt x="155801" y="1107925"/>
                        <a:pt x="190237" y="1215949"/>
                      </a:cubicBezTo>
                      <a:cubicBezTo>
                        <a:pt x="212216" y="1280816"/>
                        <a:pt x="227431" y="1347641"/>
                        <a:pt x="244516" y="1413843"/>
                      </a:cubicBezTo>
                      <a:cubicBezTo>
                        <a:pt x="250300" y="1432797"/>
                        <a:pt x="253859" y="1453440"/>
                        <a:pt x="265783" y="1469724"/>
                      </a:cubicBezTo>
                      <a:cubicBezTo>
                        <a:pt x="291854" y="1499800"/>
                        <a:pt x="336612" y="1485562"/>
                        <a:pt x="370158" y="1478800"/>
                      </a:cubicBezTo>
                      <a:cubicBezTo>
                        <a:pt x="444012" y="1464296"/>
                        <a:pt x="511193" y="1431195"/>
                        <a:pt x="578463" y="1398628"/>
                      </a:cubicBezTo>
                      <a:cubicBezTo>
                        <a:pt x="645288" y="1371043"/>
                        <a:pt x="713448" y="1346307"/>
                        <a:pt x="780718" y="1319790"/>
                      </a:cubicBezTo>
                      <a:cubicBezTo>
                        <a:pt x="910275" y="1286422"/>
                        <a:pt x="1034137" y="1238194"/>
                        <a:pt x="1156842" y="1185695"/>
                      </a:cubicBezTo>
                      <a:cubicBezTo>
                        <a:pt x="1192168" y="1172437"/>
                        <a:pt x="1229273" y="1165496"/>
                        <a:pt x="1265845" y="1156509"/>
                      </a:cubicBezTo>
                      <a:cubicBezTo>
                        <a:pt x="1317899" y="1141828"/>
                        <a:pt x="1367906" y="1120739"/>
                        <a:pt x="1418092" y="1100718"/>
                      </a:cubicBezTo>
                      <a:cubicBezTo>
                        <a:pt x="1465697" y="1078028"/>
                        <a:pt x="1527272" y="1067884"/>
                        <a:pt x="1564733" y="1029800"/>
                      </a:cubicBezTo>
                      <a:cubicBezTo>
                        <a:pt x="1584220" y="998034"/>
                        <a:pt x="1571229" y="959504"/>
                        <a:pt x="1562242" y="926403"/>
                      </a:cubicBezTo>
                      <a:cubicBezTo>
                        <a:pt x="1532166" y="802007"/>
                        <a:pt x="1486696" y="682238"/>
                        <a:pt x="1453417" y="558821"/>
                      </a:cubicBezTo>
                      <a:cubicBezTo>
                        <a:pt x="1417291" y="400345"/>
                        <a:pt x="1380897" y="240713"/>
                        <a:pt x="1313716" y="91847"/>
                      </a:cubicBezTo>
                      <a:cubicBezTo>
                        <a:pt x="1289958" y="41661"/>
                        <a:pt x="1282929" y="-21426"/>
                        <a:pt x="1210765" y="7136"/>
                      </a:cubicBezTo>
                      <a:close/>
                      <a:moveTo>
                        <a:pt x="857687" y="191951"/>
                      </a:moveTo>
                      <a:cubicBezTo>
                        <a:pt x="982706" y="143990"/>
                        <a:pt x="1107013" y="99766"/>
                        <a:pt x="1236303" y="61771"/>
                      </a:cubicBezTo>
                      <a:cubicBezTo>
                        <a:pt x="1265667" y="124414"/>
                        <a:pt x="1289869" y="188748"/>
                        <a:pt x="1310869" y="254060"/>
                      </a:cubicBezTo>
                      <a:cubicBezTo>
                        <a:pt x="1221621" y="277818"/>
                        <a:pt x="1139046" y="322932"/>
                        <a:pt x="1048641" y="344287"/>
                      </a:cubicBezTo>
                      <a:cubicBezTo>
                        <a:pt x="994095" y="357901"/>
                        <a:pt x="942842" y="381748"/>
                        <a:pt x="888652" y="396608"/>
                      </a:cubicBezTo>
                      <a:cubicBezTo>
                        <a:pt x="876106" y="400701"/>
                        <a:pt x="774489" y="427574"/>
                        <a:pt x="717007" y="454179"/>
                      </a:cubicBezTo>
                      <a:cubicBezTo>
                        <a:pt x="699389" y="394028"/>
                        <a:pt x="681681" y="333965"/>
                        <a:pt x="676432" y="271411"/>
                      </a:cubicBezTo>
                      <a:cubicBezTo>
                        <a:pt x="736405" y="243827"/>
                        <a:pt x="795845" y="215086"/>
                        <a:pt x="857687" y="191951"/>
                      </a:cubicBezTo>
                      <a:close/>
                      <a:moveTo>
                        <a:pt x="1352334" y="396430"/>
                      </a:moveTo>
                      <a:cubicBezTo>
                        <a:pt x="1272785" y="414938"/>
                        <a:pt x="1193147" y="433535"/>
                        <a:pt x="1114487" y="455603"/>
                      </a:cubicBezTo>
                      <a:cubicBezTo>
                        <a:pt x="1054069" y="461565"/>
                        <a:pt x="998277" y="487458"/>
                        <a:pt x="938215" y="494488"/>
                      </a:cubicBezTo>
                      <a:cubicBezTo>
                        <a:pt x="882335" y="497424"/>
                        <a:pt x="830458" y="519136"/>
                        <a:pt x="777337" y="534529"/>
                      </a:cubicBezTo>
                      <a:cubicBezTo>
                        <a:pt x="769951" y="537110"/>
                        <a:pt x="754201" y="539957"/>
                        <a:pt x="741833" y="544940"/>
                      </a:cubicBezTo>
                      <a:cubicBezTo>
                        <a:pt x="737384" y="526076"/>
                        <a:pt x="732401" y="507301"/>
                        <a:pt x="727062" y="488615"/>
                      </a:cubicBezTo>
                      <a:cubicBezTo>
                        <a:pt x="770396" y="478026"/>
                        <a:pt x="813107" y="462988"/>
                        <a:pt x="856886" y="453912"/>
                      </a:cubicBezTo>
                      <a:cubicBezTo>
                        <a:pt x="929851" y="439675"/>
                        <a:pt x="999078" y="412002"/>
                        <a:pt x="1071598" y="395896"/>
                      </a:cubicBezTo>
                      <a:cubicBezTo>
                        <a:pt x="1159067" y="376231"/>
                        <a:pt x="1238438" y="336724"/>
                        <a:pt x="1324305" y="311898"/>
                      </a:cubicBezTo>
                      <a:cubicBezTo>
                        <a:pt x="1325729" y="311542"/>
                        <a:pt x="1326975" y="310919"/>
                        <a:pt x="1328220" y="310385"/>
                      </a:cubicBezTo>
                      <a:cubicBezTo>
                        <a:pt x="1336674" y="338948"/>
                        <a:pt x="1344682" y="367600"/>
                        <a:pt x="1352334" y="396430"/>
                      </a:cubicBezTo>
                      <a:close/>
                      <a:moveTo>
                        <a:pt x="1471391" y="822206"/>
                      </a:moveTo>
                      <a:cubicBezTo>
                        <a:pt x="1273942" y="869099"/>
                        <a:pt x="1088594" y="956924"/>
                        <a:pt x="889898" y="999902"/>
                      </a:cubicBezTo>
                      <a:cubicBezTo>
                        <a:pt x="881178" y="1001949"/>
                        <a:pt x="868542" y="1002394"/>
                        <a:pt x="857954" y="1005063"/>
                      </a:cubicBezTo>
                      <a:cubicBezTo>
                        <a:pt x="856975" y="1000792"/>
                        <a:pt x="855907" y="996610"/>
                        <a:pt x="854928" y="992339"/>
                      </a:cubicBezTo>
                      <a:cubicBezTo>
                        <a:pt x="850657" y="975788"/>
                        <a:pt x="846564" y="959237"/>
                        <a:pt x="842293" y="942687"/>
                      </a:cubicBezTo>
                      <a:cubicBezTo>
                        <a:pt x="919885" y="938238"/>
                        <a:pt x="994985" y="903535"/>
                        <a:pt x="1070886" y="888497"/>
                      </a:cubicBezTo>
                      <a:cubicBezTo>
                        <a:pt x="1119737" y="881201"/>
                        <a:pt x="1165473" y="863316"/>
                        <a:pt x="1212011" y="847566"/>
                      </a:cubicBezTo>
                      <a:cubicBezTo>
                        <a:pt x="1295119" y="828613"/>
                        <a:pt x="1376181" y="802719"/>
                        <a:pt x="1457866" y="779228"/>
                      </a:cubicBezTo>
                      <a:cubicBezTo>
                        <a:pt x="1462493" y="793643"/>
                        <a:pt x="1466942" y="807880"/>
                        <a:pt x="1471391" y="822206"/>
                      </a:cubicBezTo>
                      <a:close/>
                      <a:moveTo>
                        <a:pt x="803675" y="1024016"/>
                      </a:moveTo>
                      <a:cubicBezTo>
                        <a:pt x="809370" y="1047151"/>
                        <a:pt x="814353" y="1070642"/>
                        <a:pt x="819247" y="1094133"/>
                      </a:cubicBezTo>
                      <a:cubicBezTo>
                        <a:pt x="776981" y="1076248"/>
                        <a:pt x="732312" y="1064591"/>
                        <a:pt x="687999" y="1052757"/>
                      </a:cubicBezTo>
                      <a:cubicBezTo>
                        <a:pt x="719232" y="999279"/>
                        <a:pt x="751977" y="944556"/>
                        <a:pt x="771286" y="885383"/>
                      </a:cubicBezTo>
                      <a:cubicBezTo>
                        <a:pt x="781964" y="931564"/>
                        <a:pt x="792641" y="977657"/>
                        <a:pt x="803675" y="1024016"/>
                      </a:cubicBezTo>
                      <a:close/>
                      <a:moveTo>
                        <a:pt x="1373779" y="743991"/>
                      </a:moveTo>
                      <a:cubicBezTo>
                        <a:pt x="1310157" y="763478"/>
                        <a:pt x="1245112" y="778338"/>
                        <a:pt x="1181846" y="799071"/>
                      </a:cubicBezTo>
                      <a:cubicBezTo>
                        <a:pt x="1148567" y="811973"/>
                        <a:pt x="1115822" y="825854"/>
                        <a:pt x="1081030" y="834041"/>
                      </a:cubicBezTo>
                      <a:cubicBezTo>
                        <a:pt x="996943" y="854328"/>
                        <a:pt x="918105" y="890900"/>
                        <a:pt x="835708" y="916348"/>
                      </a:cubicBezTo>
                      <a:cubicBezTo>
                        <a:pt x="823696" y="869010"/>
                        <a:pt x="811594" y="821672"/>
                        <a:pt x="799671" y="774245"/>
                      </a:cubicBezTo>
                      <a:cubicBezTo>
                        <a:pt x="834018" y="763923"/>
                        <a:pt x="868454" y="753601"/>
                        <a:pt x="902889" y="743636"/>
                      </a:cubicBezTo>
                      <a:cubicBezTo>
                        <a:pt x="945422" y="727886"/>
                        <a:pt x="988045" y="712403"/>
                        <a:pt x="1031289" y="698344"/>
                      </a:cubicBezTo>
                      <a:cubicBezTo>
                        <a:pt x="1018031" y="730822"/>
                        <a:pt x="1033247" y="774868"/>
                        <a:pt x="1078361" y="786969"/>
                      </a:cubicBezTo>
                      <a:cubicBezTo>
                        <a:pt x="1129970" y="799249"/>
                        <a:pt x="1196528" y="772199"/>
                        <a:pt x="1203113" y="714539"/>
                      </a:cubicBezTo>
                      <a:cubicBezTo>
                        <a:pt x="1207295" y="691404"/>
                        <a:pt x="1199820" y="664620"/>
                        <a:pt x="1180689" y="651273"/>
                      </a:cubicBezTo>
                      <a:cubicBezTo>
                        <a:pt x="1252319" y="624845"/>
                        <a:pt x="1323059" y="595482"/>
                        <a:pt x="1397181" y="576973"/>
                      </a:cubicBezTo>
                      <a:cubicBezTo>
                        <a:pt x="1400117" y="589164"/>
                        <a:pt x="1403054" y="601354"/>
                        <a:pt x="1405990" y="613545"/>
                      </a:cubicBezTo>
                      <a:cubicBezTo>
                        <a:pt x="1416045" y="649315"/>
                        <a:pt x="1427346" y="684819"/>
                        <a:pt x="1438735" y="720323"/>
                      </a:cubicBezTo>
                      <a:cubicBezTo>
                        <a:pt x="1414088" y="728064"/>
                        <a:pt x="1388728" y="740076"/>
                        <a:pt x="1373779" y="743991"/>
                      </a:cubicBezTo>
                      <a:close/>
                      <a:moveTo>
                        <a:pt x="1107191" y="676010"/>
                      </a:moveTo>
                      <a:cubicBezTo>
                        <a:pt x="1110394" y="694518"/>
                        <a:pt x="1129703" y="698255"/>
                        <a:pt x="1145898" y="699412"/>
                      </a:cubicBezTo>
                      <a:cubicBezTo>
                        <a:pt x="1151770" y="743369"/>
                        <a:pt x="1065636" y="761877"/>
                        <a:pt x="1052111" y="718988"/>
                      </a:cubicBezTo>
                      <a:cubicBezTo>
                        <a:pt x="1048819" y="709734"/>
                        <a:pt x="1049798" y="699946"/>
                        <a:pt x="1053624" y="691404"/>
                      </a:cubicBezTo>
                      <a:cubicBezTo>
                        <a:pt x="1071331" y="685887"/>
                        <a:pt x="1089127" y="680726"/>
                        <a:pt x="1107191" y="676010"/>
                      </a:cubicBezTo>
                      <a:close/>
                      <a:moveTo>
                        <a:pt x="1383122" y="518780"/>
                      </a:moveTo>
                      <a:cubicBezTo>
                        <a:pt x="1316920" y="535597"/>
                        <a:pt x="1253209" y="560690"/>
                        <a:pt x="1189232" y="584537"/>
                      </a:cubicBezTo>
                      <a:cubicBezTo>
                        <a:pt x="1089394" y="624668"/>
                        <a:pt x="983773" y="647358"/>
                        <a:pt x="884470" y="689357"/>
                      </a:cubicBezTo>
                      <a:cubicBezTo>
                        <a:pt x="851458" y="699234"/>
                        <a:pt x="818535" y="709022"/>
                        <a:pt x="785612" y="718988"/>
                      </a:cubicBezTo>
                      <a:cubicBezTo>
                        <a:pt x="773421" y="670582"/>
                        <a:pt x="761231" y="622265"/>
                        <a:pt x="748952" y="573859"/>
                      </a:cubicBezTo>
                      <a:cubicBezTo>
                        <a:pt x="788281" y="574126"/>
                        <a:pt x="828056" y="558198"/>
                        <a:pt x="866585" y="551614"/>
                      </a:cubicBezTo>
                      <a:cubicBezTo>
                        <a:pt x="908317" y="541737"/>
                        <a:pt x="951740" y="547432"/>
                        <a:pt x="993472" y="537555"/>
                      </a:cubicBezTo>
                      <a:cubicBezTo>
                        <a:pt x="1118046" y="510059"/>
                        <a:pt x="1242976" y="484433"/>
                        <a:pt x="1367194" y="454090"/>
                      </a:cubicBezTo>
                      <a:cubicBezTo>
                        <a:pt x="1372533" y="475624"/>
                        <a:pt x="1377872" y="497157"/>
                        <a:pt x="1383122" y="518780"/>
                      </a:cubicBezTo>
                      <a:close/>
                      <a:moveTo>
                        <a:pt x="150374" y="913768"/>
                      </a:moveTo>
                      <a:cubicBezTo>
                        <a:pt x="136404" y="861091"/>
                        <a:pt x="123234" y="808236"/>
                        <a:pt x="109353" y="755648"/>
                      </a:cubicBezTo>
                      <a:cubicBezTo>
                        <a:pt x="112645" y="756805"/>
                        <a:pt x="116650" y="757784"/>
                        <a:pt x="121455" y="758317"/>
                      </a:cubicBezTo>
                      <a:cubicBezTo>
                        <a:pt x="185788" y="766593"/>
                        <a:pt x="248876" y="754224"/>
                        <a:pt x="312053" y="741500"/>
                      </a:cubicBezTo>
                      <a:cubicBezTo>
                        <a:pt x="326735" y="775669"/>
                        <a:pt x="329315" y="813931"/>
                        <a:pt x="341239" y="848812"/>
                      </a:cubicBezTo>
                      <a:cubicBezTo>
                        <a:pt x="278062" y="871858"/>
                        <a:pt x="216487" y="899887"/>
                        <a:pt x="150374" y="913768"/>
                      </a:cubicBezTo>
                      <a:close/>
                      <a:moveTo>
                        <a:pt x="470618" y="862337"/>
                      </a:moveTo>
                      <a:cubicBezTo>
                        <a:pt x="515019" y="853172"/>
                        <a:pt x="558887" y="842405"/>
                        <a:pt x="602666" y="830837"/>
                      </a:cubicBezTo>
                      <a:cubicBezTo>
                        <a:pt x="572501" y="884671"/>
                        <a:pt x="543138" y="939306"/>
                        <a:pt x="508791" y="990559"/>
                      </a:cubicBezTo>
                      <a:cubicBezTo>
                        <a:pt x="443567" y="971784"/>
                        <a:pt x="384751" y="938060"/>
                        <a:pt x="326290" y="903179"/>
                      </a:cubicBezTo>
                      <a:cubicBezTo>
                        <a:pt x="373806" y="886985"/>
                        <a:pt x="421411" y="870968"/>
                        <a:pt x="470618" y="862337"/>
                      </a:cubicBezTo>
                      <a:close/>
                      <a:moveTo>
                        <a:pt x="545006" y="791152"/>
                      </a:moveTo>
                      <a:cubicBezTo>
                        <a:pt x="545451" y="748708"/>
                        <a:pt x="537621" y="705819"/>
                        <a:pt x="534150" y="663463"/>
                      </a:cubicBezTo>
                      <a:cubicBezTo>
                        <a:pt x="589675" y="635968"/>
                        <a:pt x="652941" y="632854"/>
                        <a:pt x="712202" y="617371"/>
                      </a:cubicBezTo>
                      <a:cubicBezTo>
                        <a:pt x="720566" y="656345"/>
                        <a:pt x="729020" y="695230"/>
                        <a:pt x="737473" y="734026"/>
                      </a:cubicBezTo>
                      <a:cubicBezTo>
                        <a:pt x="712647" y="741945"/>
                        <a:pt x="687821" y="749953"/>
                        <a:pt x="663262" y="758585"/>
                      </a:cubicBezTo>
                      <a:cubicBezTo>
                        <a:pt x="624200" y="770775"/>
                        <a:pt x="584603" y="781097"/>
                        <a:pt x="545006" y="791152"/>
                      </a:cubicBezTo>
                      <a:close/>
                      <a:moveTo>
                        <a:pt x="582912" y="312610"/>
                      </a:moveTo>
                      <a:cubicBezTo>
                        <a:pt x="606670" y="303000"/>
                        <a:pt x="630072" y="292678"/>
                        <a:pt x="653474" y="282089"/>
                      </a:cubicBezTo>
                      <a:cubicBezTo>
                        <a:pt x="652140" y="306203"/>
                        <a:pt x="653385" y="330050"/>
                        <a:pt x="656233" y="353719"/>
                      </a:cubicBezTo>
                      <a:cubicBezTo>
                        <a:pt x="654631" y="363596"/>
                        <a:pt x="654364" y="373651"/>
                        <a:pt x="654453" y="383617"/>
                      </a:cubicBezTo>
                      <a:cubicBezTo>
                        <a:pt x="654453" y="385663"/>
                        <a:pt x="656144" y="387354"/>
                        <a:pt x="658190" y="387354"/>
                      </a:cubicBezTo>
                      <a:cubicBezTo>
                        <a:pt x="659525" y="386998"/>
                        <a:pt x="660326" y="386286"/>
                        <a:pt x="660949" y="385307"/>
                      </a:cubicBezTo>
                      <a:cubicBezTo>
                        <a:pt x="666377" y="416006"/>
                        <a:pt x="673762" y="446438"/>
                        <a:pt x="681326" y="476869"/>
                      </a:cubicBezTo>
                      <a:cubicBezTo>
                        <a:pt x="679279" y="479361"/>
                        <a:pt x="678122" y="481763"/>
                        <a:pt x="677855" y="484077"/>
                      </a:cubicBezTo>
                      <a:cubicBezTo>
                        <a:pt x="660771" y="474734"/>
                        <a:pt x="639237" y="482742"/>
                        <a:pt x="620729" y="484344"/>
                      </a:cubicBezTo>
                      <a:cubicBezTo>
                        <a:pt x="418119" y="518068"/>
                        <a:pt x="488770" y="548499"/>
                        <a:pt x="407352" y="377566"/>
                      </a:cubicBezTo>
                      <a:cubicBezTo>
                        <a:pt x="466258" y="356744"/>
                        <a:pt x="524718" y="335122"/>
                        <a:pt x="582912" y="312610"/>
                      </a:cubicBezTo>
                      <a:close/>
                      <a:moveTo>
                        <a:pt x="31316" y="504365"/>
                      </a:moveTo>
                      <a:cubicBezTo>
                        <a:pt x="39681" y="496267"/>
                        <a:pt x="41549" y="479806"/>
                        <a:pt x="28202" y="474200"/>
                      </a:cubicBezTo>
                      <a:cubicBezTo>
                        <a:pt x="28202" y="474111"/>
                        <a:pt x="28202" y="473933"/>
                        <a:pt x="28113" y="473844"/>
                      </a:cubicBezTo>
                      <a:cubicBezTo>
                        <a:pt x="29359" y="473399"/>
                        <a:pt x="30694" y="473043"/>
                        <a:pt x="32028" y="472776"/>
                      </a:cubicBezTo>
                      <a:cubicBezTo>
                        <a:pt x="36121" y="480607"/>
                        <a:pt x="43418" y="486657"/>
                        <a:pt x="52672" y="487458"/>
                      </a:cubicBezTo>
                      <a:cubicBezTo>
                        <a:pt x="64151" y="489416"/>
                        <a:pt x="75006" y="485234"/>
                        <a:pt x="85506" y="481229"/>
                      </a:cubicBezTo>
                      <a:cubicBezTo>
                        <a:pt x="124658" y="468683"/>
                        <a:pt x="164255" y="457382"/>
                        <a:pt x="203496" y="444925"/>
                      </a:cubicBezTo>
                      <a:cubicBezTo>
                        <a:pt x="228499" y="437273"/>
                        <a:pt x="253325" y="429353"/>
                        <a:pt x="278151" y="421345"/>
                      </a:cubicBezTo>
                      <a:cubicBezTo>
                        <a:pt x="279308" y="471530"/>
                        <a:pt x="290964" y="522072"/>
                        <a:pt x="296125" y="571901"/>
                      </a:cubicBezTo>
                      <a:cubicBezTo>
                        <a:pt x="245851" y="599130"/>
                        <a:pt x="187212" y="607049"/>
                        <a:pt x="132132" y="620218"/>
                      </a:cubicBezTo>
                      <a:cubicBezTo>
                        <a:pt x="116650" y="625023"/>
                        <a:pt x="91913" y="629117"/>
                        <a:pt x="76430" y="639438"/>
                      </a:cubicBezTo>
                      <a:cubicBezTo>
                        <a:pt x="69045" y="615236"/>
                        <a:pt x="61303" y="591121"/>
                        <a:pt x="52939" y="567097"/>
                      </a:cubicBezTo>
                      <a:cubicBezTo>
                        <a:pt x="45820" y="546275"/>
                        <a:pt x="39681" y="524830"/>
                        <a:pt x="31316" y="504365"/>
                      </a:cubicBezTo>
                      <a:close/>
                      <a:moveTo>
                        <a:pt x="91913" y="691937"/>
                      </a:moveTo>
                      <a:cubicBezTo>
                        <a:pt x="107929" y="691848"/>
                        <a:pt x="126794" y="682861"/>
                        <a:pt x="143344" y="679391"/>
                      </a:cubicBezTo>
                      <a:cubicBezTo>
                        <a:pt x="197000" y="666934"/>
                        <a:pt x="253592" y="655722"/>
                        <a:pt x="305468" y="633210"/>
                      </a:cubicBezTo>
                      <a:cubicBezTo>
                        <a:pt x="351116" y="613011"/>
                        <a:pt x="359302" y="588541"/>
                        <a:pt x="344353" y="542449"/>
                      </a:cubicBezTo>
                      <a:cubicBezTo>
                        <a:pt x="335099" y="497246"/>
                        <a:pt x="326824" y="453467"/>
                        <a:pt x="317659" y="408443"/>
                      </a:cubicBezTo>
                      <a:cubicBezTo>
                        <a:pt x="342662" y="400078"/>
                        <a:pt x="367577" y="391625"/>
                        <a:pt x="392492" y="382905"/>
                      </a:cubicBezTo>
                      <a:cubicBezTo>
                        <a:pt x="395072" y="409243"/>
                        <a:pt x="411623" y="455781"/>
                        <a:pt x="411267" y="465124"/>
                      </a:cubicBezTo>
                      <a:cubicBezTo>
                        <a:pt x="418564" y="500538"/>
                        <a:pt x="416873" y="551525"/>
                        <a:pt x="462431" y="559177"/>
                      </a:cubicBezTo>
                      <a:cubicBezTo>
                        <a:pt x="526943" y="567363"/>
                        <a:pt x="591098" y="542182"/>
                        <a:pt x="655610" y="538978"/>
                      </a:cubicBezTo>
                      <a:cubicBezTo>
                        <a:pt x="666644" y="538800"/>
                        <a:pt x="678923" y="536843"/>
                        <a:pt x="686042" y="527055"/>
                      </a:cubicBezTo>
                      <a:cubicBezTo>
                        <a:pt x="688533" y="524030"/>
                        <a:pt x="690135" y="520470"/>
                        <a:pt x="691114" y="516822"/>
                      </a:cubicBezTo>
                      <a:cubicBezTo>
                        <a:pt x="694584" y="531415"/>
                        <a:pt x="697876" y="546097"/>
                        <a:pt x="700813" y="560779"/>
                      </a:cubicBezTo>
                      <a:cubicBezTo>
                        <a:pt x="700101" y="560957"/>
                        <a:pt x="699478" y="560957"/>
                        <a:pt x="698766" y="561135"/>
                      </a:cubicBezTo>
                      <a:cubicBezTo>
                        <a:pt x="635678" y="585427"/>
                        <a:pt x="552303" y="584537"/>
                        <a:pt x="506566" y="639260"/>
                      </a:cubicBezTo>
                      <a:cubicBezTo>
                        <a:pt x="482185" y="630451"/>
                        <a:pt x="497579" y="720589"/>
                        <a:pt x="494821" y="735894"/>
                      </a:cubicBezTo>
                      <a:cubicBezTo>
                        <a:pt x="498380" y="756716"/>
                        <a:pt x="490994" y="783677"/>
                        <a:pt x="501583" y="802185"/>
                      </a:cubicBezTo>
                      <a:cubicBezTo>
                        <a:pt x="466791" y="810995"/>
                        <a:pt x="432178" y="819982"/>
                        <a:pt x="397742" y="830304"/>
                      </a:cubicBezTo>
                      <a:cubicBezTo>
                        <a:pt x="342662" y="586672"/>
                        <a:pt x="326468" y="719255"/>
                        <a:pt x="125904" y="728776"/>
                      </a:cubicBezTo>
                      <a:cubicBezTo>
                        <a:pt x="116027" y="728865"/>
                        <a:pt x="108552" y="731178"/>
                        <a:pt x="103658" y="734382"/>
                      </a:cubicBezTo>
                      <a:cubicBezTo>
                        <a:pt x="99832" y="720145"/>
                        <a:pt x="95917" y="705997"/>
                        <a:pt x="91913" y="691937"/>
                      </a:cubicBezTo>
                      <a:close/>
                      <a:moveTo>
                        <a:pt x="245851" y="1204292"/>
                      </a:moveTo>
                      <a:cubicBezTo>
                        <a:pt x="225385" y="1146188"/>
                        <a:pt x="206076" y="1085858"/>
                        <a:pt x="186411" y="1025707"/>
                      </a:cubicBezTo>
                      <a:cubicBezTo>
                        <a:pt x="262668" y="1055071"/>
                        <a:pt x="329493" y="1103565"/>
                        <a:pt x="406373" y="1132395"/>
                      </a:cubicBezTo>
                      <a:cubicBezTo>
                        <a:pt x="391246" y="1218529"/>
                        <a:pt x="329404" y="1286066"/>
                        <a:pt x="291765" y="1363658"/>
                      </a:cubicBezTo>
                      <a:cubicBezTo>
                        <a:pt x="277350" y="1310358"/>
                        <a:pt x="264893" y="1256347"/>
                        <a:pt x="245851" y="1204292"/>
                      </a:cubicBezTo>
                      <a:close/>
                      <a:moveTo>
                        <a:pt x="531570" y="1354493"/>
                      </a:moveTo>
                      <a:cubicBezTo>
                        <a:pt x="509325" y="1365883"/>
                        <a:pt x="486545" y="1376649"/>
                        <a:pt x="463410" y="1386437"/>
                      </a:cubicBezTo>
                      <a:cubicBezTo>
                        <a:pt x="478715" y="1343370"/>
                        <a:pt x="499715" y="1300303"/>
                        <a:pt x="512172" y="1255901"/>
                      </a:cubicBezTo>
                      <a:cubicBezTo>
                        <a:pt x="516977" y="1247537"/>
                        <a:pt x="522049" y="1239262"/>
                        <a:pt x="527477" y="1231343"/>
                      </a:cubicBezTo>
                      <a:cubicBezTo>
                        <a:pt x="583624" y="1245491"/>
                        <a:pt x="640661" y="1261329"/>
                        <a:pt x="693605" y="1285176"/>
                      </a:cubicBezTo>
                      <a:cubicBezTo>
                        <a:pt x="695207" y="1285977"/>
                        <a:pt x="696897" y="1286778"/>
                        <a:pt x="698499" y="1287579"/>
                      </a:cubicBezTo>
                      <a:cubicBezTo>
                        <a:pt x="642530" y="1309202"/>
                        <a:pt x="585671" y="1328688"/>
                        <a:pt x="531570" y="1354493"/>
                      </a:cubicBezTo>
                      <a:close/>
                      <a:moveTo>
                        <a:pt x="767549" y="1261507"/>
                      </a:moveTo>
                      <a:cubicBezTo>
                        <a:pt x="759896" y="1249050"/>
                        <a:pt x="743880" y="1244067"/>
                        <a:pt x="730977" y="1238283"/>
                      </a:cubicBezTo>
                      <a:cubicBezTo>
                        <a:pt x="692448" y="1217817"/>
                        <a:pt x="650271" y="1207674"/>
                        <a:pt x="608450" y="1196373"/>
                      </a:cubicBezTo>
                      <a:cubicBezTo>
                        <a:pt x="577662" y="1189521"/>
                        <a:pt x="544650" y="1174306"/>
                        <a:pt x="513151" y="1184449"/>
                      </a:cubicBezTo>
                      <a:cubicBezTo>
                        <a:pt x="498825" y="1189699"/>
                        <a:pt x="492507" y="1204737"/>
                        <a:pt x="489571" y="1218529"/>
                      </a:cubicBezTo>
                      <a:cubicBezTo>
                        <a:pt x="483876" y="1237127"/>
                        <a:pt x="476135" y="1255546"/>
                        <a:pt x="469550" y="1274232"/>
                      </a:cubicBezTo>
                      <a:cubicBezTo>
                        <a:pt x="458516" y="1298346"/>
                        <a:pt x="449173" y="1320235"/>
                        <a:pt x="445525" y="1325129"/>
                      </a:cubicBezTo>
                      <a:cubicBezTo>
                        <a:pt x="439296" y="1344527"/>
                        <a:pt x="409576" y="1381009"/>
                        <a:pt x="407975" y="1406903"/>
                      </a:cubicBezTo>
                      <a:cubicBezTo>
                        <a:pt x="382348" y="1415178"/>
                        <a:pt x="356099" y="1421585"/>
                        <a:pt x="329404" y="1425589"/>
                      </a:cubicBezTo>
                      <a:cubicBezTo>
                        <a:pt x="345955" y="1399073"/>
                        <a:pt x="358145" y="1359921"/>
                        <a:pt x="370959" y="1343637"/>
                      </a:cubicBezTo>
                      <a:cubicBezTo>
                        <a:pt x="402636" y="1283130"/>
                        <a:pt x="505053" y="1152505"/>
                        <a:pt x="448995" y="1088883"/>
                      </a:cubicBezTo>
                      <a:cubicBezTo>
                        <a:pt x="434046" y="1079006"/>
                        <a:pt x="415360" y="1076426"/>
                        <a:pt x="398899" y="1069841"/>
                      </a:cubicBezTo>
                      <a:cubicBezTo>
                        <a:pt x="362149" y="1056583"/>
                        <a:pt x="326468" y="1040388"/>
                        <a:pt x="290163" y="1025884"/>
                      </a:cubicBezTo>
                      <a:cubicBezTo>
                        <a:pt x="256083" y="1012626"/>
                        <a:pt x="216932" y="997055"/>
                        <a:pt x="180271" y="1006576"/>
                      </a:cubicBezTo>
                      <a:cubicBezTo>
                        <a:pt x="173865" y="987000"/>
                        <a:pt x="167280" y="967602"/>
                        <a:pt x="160695" y="948204"/>
                      </a:cubicBezTo>
                      <a:cubicBezTo>
                        <a:pt x="196555" y="943221"/>
                        <a:pt x="231614" y="933789"/>
                        <a:pt x="266405" y="922844"/>
                      </a:cubicBezTo>
                      <a:cubicBezTo>
                        <a:pt x="268630" y="943933"/>
                        <a:pt x="298617" y="955500"/>
                        <a:pt x="316057" y="966979"/>
                      </a:cubicBezTo>
                      <a:cubicBezTo>
                        <a:pt x="365353" y="995186"/>
                        <a:pt x="416873" y="1020635"/>
                        <a:pt x="470262" y="1039944"/>
                      </a:cubicBezTo>
                      <a:cubicBezTo>
                        <a:pt x="493753" y="1047952"/>
                        <a:pt x="523917" y="1053469"/>
                        <a:pt x="543493" y="1034160"/>
                      </a:cubicBezTo>
                      <a:cubicBezTo>
                        <a:pt x="570099" y="997767"/>
                        <a:pt x="585849" y="954077"/>
                        <a:pt x="606047" y="913946"/>
                      </a:cubicBezTo>
                      <a:cubicBezTo>
                        <a:pt x="612721" y="894192"/>
                        <a:pt x="641373" y="848367"/>
                        <a:pt x="640127" y="820604"/>
                      </a:cubicBezTo>
                      <a:cubicBezTo>
                        <a:pt x="676788" y="810461"/>
                        <a:pt x="713270" y="799872"/>
                        <a:pt x="749663" y="789016"/>
                      </a:cubicBezTo>
                      <a:cubicBezTo>
                        <a:pt x="752155" y="800139"/>
                        <a:pt x="754646" y="811350"/>
                        <a:pt x="757138" y="822473"/>
                      </a:cubicBezTo>
                      <a:cubicBezTo>
                        <a:pt x="756159" y="823986"/>
                        <a:pt x="755180" y="825588"/>
                        <a:pt x="754557" y="827723"/>
                      </a:cubicBezTo>
                      <a:cubicBezTo>
                        <a:pt x="734714" y="879243"/>
                        <a:pt x="705796" y="926848"/>
                        <a:pt x="675898" y="973208"/>
                      </a:cubicBezTo>
                      <a:cubicBezTo>
                        <a:pt x="660148" y="996432"/>
                        <a:pt x="643953" y="1019300"/>
                        <a:pt x="628827" y="1042791"/>
                      </a:cubicBezTo>
                      <a:cubicBezTo>
                        <a:pt x="622331" y="1053291"/>
                        <a:pt x="620373" y="1065481"/>
                        <a:pt x="625267" y="1077138"/>
                      </a:cubicBezTo>
                      <a:cubicBezTo>
                        <a:pt x="635500" y="1099027"/>
                        <a:pt x="661305" y="1106413"/>
                        <a:pt x="682749" y="1112374"/>
                      </a:cubicBezTo>
                      <a:cubicBezTo>
                        <a:pt x="730888" y="1125722"/>
                        <a:pt x="774044" y="1136933"/>
                        <a:pt x="820137" y="1160425"/>
                      </a:cubicBezTo>
                      <a:cubicBezTo>
                        <a:pt x="824853" y="1163094"/>
                        <a:pt x="830014" y="1164251"/>
                        <a:pt x="835263" y="1164251"/>
                      </a:cubicBezTo>
                      <a:cubicBezTo>
                        <a:pt x="841225" y="1188187"/>
                        <a:pt x="847899" y="1211945"/>
                        <a:pt x="856352" y="1235080"/>
                      </a:cubicBezTo>
                      <a:cubicBezTo>
                        <a:pt x="826543" y="1243711"/>
                        <a:pt x="796823" y="1251986"/>
                        <a:pt x="767549" y="1261507"/>
                      </a:cubicBezTo>
                      <a:close/>
                      <a:moveTo>
                        <a:pt x="1236214" y="1049198"/>
                      </a:moveTo>
                      <a:cubicBezTo>
                        <a:pt x="1229006" y="1055960"/>
                        <a:pt x="1228205" y="1065659"/>
                        <a:pt x="1227404" y="1074913"/>
                      </a:cubicBezTo>
                      <a:cubicBezTo>
                        <a:pt x="1223756" y="1084523"/>
                        <a:pt x="1209519" y="1086392"/>
                        <a:pt x="1200354" y="1087994"/>
                      </a:cubicBezTo>
                      <a:cubicBezTo>
                        <a:pt x="1109771" y="1084968"/>
                        <a:pt x="1202757" y="990826"/>
                        <a:pt x="1236214" y="1049198"/>
                      </a:cubicBezTo>
                      <a:close/>
                      <a:moveTo>
                        <a:pt x="1285331" y="1087371"/>
                      </a:moveTo>
                      <a:cubicBezTo>
                        <a:pt x="1285420" y="1086748"/>
                        <a:pt x="1285687" y="1086125"/>
                        <a:pt x="1285776" y="1085413"/>
                      </a:cubicBezTo>
                      <a:cubicBezTo>
                        <a:pt x="1286933" y="1072155"/>
                        <a:pt x="1287556" y="1056494"/>
                        <a:pt x="1275988" y="1047418"/>
                      </a:cubicBezTo>
                      <a:cubicBezTo>
                        <a:pt x="1276700" y="988602"/>
                        <a:pt x="1205782" y="965644"/>
                        <a:pt x="1158622" y="986555"/>
                      </a:cubicBezTo>
                      <a:cubicBezTo>
                        <a:pt x="1098026" y="1013427"/>
                        <a:pt x="1086102" y="1093422"/>
                        <a:pt x="1136821" y="1129281"/>
                      </a:cubicBezTo>
                      <a:cubicBezTo>
                        <a:pt x="1072310" y="1152327"/>
                        <a:pt x="1011180" y="1184094"/>
                        <a:pt x="946312" y="1206339"/>
                      </a:cubicBezTo>
                      <a:cubicBezTo>
                        <a:pt x="934389" y="1210788"/>
                        <a:pt x="922287" y="1214881"/>
                        <a:pt x="910186" y="1218796"/>
                      </a:cubicBezTo>
                      <a:cubicBezTo>
                        <a:pt x="910097" y="1218263"/>
                        <a:pt x="910186" y="1217817"/>
                        <a:pt x="910097" y="1217284"/>
                      </a:cubicBezTo>
                      <a:cubicBezTo>
                        <a:pt x="894703" y="1155175"/>
                        <a:pt x="878864" y="1093066"/>
                        <a:pt x="864004" y="1030779"/>
                      </a:cubicBezTo>
                      <a:cubicBezTo>
                        <a:pt x="864716" y="1030868"/>
                        <a:pt x="865428" y="1030956"/>
                        <a:pt x="866140" y="1030956"/>
                      </a:cubicBezTo>
                      <a:cubicBezTo>
                        <a:pt x="945867" y="1036740"/>
                        <a:pt x="1024527" y="1008266"/>
                        <a:pt x="1101140" y="989669"/>
                      </a:cubicBezTo>
                      <a:cubicBezTo>
                        <a:pt x="1230519" y="953810"/>
                        <a:pt x="1356517" y="907005"/>
                        <a:pt x="1487764" y="878175"/>
                      </a:cubicBezTo>
                      <a:cubicBezTo>
                        <a:pt x="1498442" y="916793"/>
                        <a:pt x="1507785" y="955678"/>
                        <a:pt x="1514459" y="995008"/>
                      </a:cubicBezTo>
                      <a:cubicBezTo>
                        <a:pt x="1439981" y="1030156"/>
                        <a:pt x="1362478" y="1058719"/>
                        <a:pt x="1285331" y="1087371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3"/>
                <p:cNvSpPr/>
                <p:nvPr/>
              </p:nvSpPr>
              <p:spPr>
                <a:xfrm>
                  <a:off x="12869333" y="5266817"/>
                  <a:ext cx="727695" cy="34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695" h="341763" extrusionOk="0">
                      <a:moveTo>
                        <a:pt x="569172" y="7995"/>
                      </a:moveTo>
                      <a:cubicBezTo>
                        <a:pt x="429204" y="39850"/>
                        <a:pt x="291639" y="81582"/>
                        <a:pt x="153451" y="120734"/>
                      </a:cubicBezTo>
                      <a:cubicBezTo>
                        <a:pt x="119727" y="131412"/>
                        <a:pt x="85647" y="141645"/>
                        <a:pt x="52902" y="155170"/>
                      </a:cubicBezTo>
                      <a:cubicBezTo>
                        <a:pt x="21225" y="163979"/>
                        <a:pt x="-1999" y="190140"/>
                        <a:pt x="136" y="224041"/>
                      </a:cubicBezTo>
                      <a:cubicBezTo>
                        <a:pt x="2272" y="250113"/>
                        <a:pt x="4585" y="285705"/>
                        <a:pt x="30746" y="299053"/>
                      </a:cubicBezTo>
                      <a:cubicBezTo>
                        <a:pt x="30034" y="321209"/>
                        <a:pt x="47830" y="339539"/>
                        <a:pt x="69631" y="341764"/>
                      </a:cubicBezTo>
                      <a:cubicBezTo>
                        <a:pt x="168400" y="341497"/>
                        <a:pt x="257114" y="293269"/>
                        <a:pt x="351791" y="269333"/>
                      </a:cubicBezTo>
                      <a:cubicBezTo>
                        <a:pt x="444153" y="257943"/>
                        <a:pt x="534114" y="233918"/>
                        <a:pt x="623362" y="208114"/>
                      </a:cubicBezTo>
                      <a:cubicBezTo>
                        <a:pt x="648455" y="199838"/>
                        <a:pt x="673369" y="191830"/>
                        <a:pt x="698551" y="184178"/>
                      </a:cubicBezTo>
                      <a:cubicBezTo>
                        <a:pt x="707805" y="180974"/>
                        <a:pt x="717148" y="175813"/>
                        <a:pt x="721864" y="166737"/>
                      </a:cubicBezTo>
                      <a:cubicBezTo>
                        <a:pt x="737169" y="136128"/>
                        <a:pt x="718127" y="101959"/>
                        <a:pt x="712699" y="70904"/>
                      </a:cubicBezTo>
                      <a:cubicBezTo>
                        <a:pt x="707182" y="-6332"/>
                        <a:pt x="627989" y="-7844"/>
                        <a:pt x="569172" y="7995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3" name="Google Shape;333;p13"/>
              <p:cNvSpPr/>
              <p:nvPr/>
            </p:nvSpPr>
            <p:spPr>
              <a:xfrm>
                <a:off x="11659856" y="2504643"/>
                <a:ext cx="2735110" cy="4122775"/>
              </a:xfrm>
              <a:custGeom>
                <a:avLst/>
                <a:gdLst/>
                <a:ahLst/>
                <a:cxnLst/>
                <a:rect l="l" t="t" r="r" b="b"/>
                <a:pathLst>
                  <a:path w="2735110" h="4122775" extrusionOk="0">
                    <a:moveTo>
                      <a:pt x="734808" y="1465079"/>
                    </a:moveTo>
                    <a:cubicBezTo>
                      <a:pt x="740414" y="1397898"/>
                      <a:pt x="709894" y="1333030"/>
                      <a:pt x="689428" y="1270299"/>
                    </a:cubicBezTo>
                    <a:cubicBezTo>
                      <a:pt x="666382" y="1211749"/>
                      <a:pt x="651344" y="1150085"/>
                      <a:pt x="624916" y="1093048"/>
                    </a:cubicBezTo>
                    <a:cubicBezTo>
                      <a:pt x="611569" y="1071425"/>
                      <a:pt x="581671" y="1072938"/>
                      <a:pt x="559070" y="1071514"/>
                    </a:cubicBezTo>
                    <a:cubicBezTo>
                      <a:pt x="503101" y="1066442"/>
                      <a:pt x="490999" y="1129530"/>
                      <a:pt x="486728" y="1172686"/>
                    </a:cubicBezTo>
                    <a:cubicBezTo>
                      <a:pt x="482101" y="1206677"/>
                      <a:pt x="474182" y="1240045"/>
                      <a:pt x="465729" y="1273235"/>
                    </a:cubicBezTo>
                    <a:cubicBezTo>
                      <a:pt x="438055" y="1244850"/>
                      <a:pt x="417323" y="1210414"/>
                      <a:pt x="394988" y="1177758"/>
                    </a:cubicBezTo>
                    <a:cubicBezTo>
                      <a:pt x="383599" y="1160317"/>
                      <a:pt x="369896" y="1135492"/>
                      <a:pt x="345337" y="1139852"/>
                    </a:cubicBezTo>
                    <a:cubicBezTo>
                      <a:pt x="331011" y="1142610"/>
                      <a:pt x="318731" y="1150885"/>
                      <a:pt x="305028" y="1155868"/>
                    </a:cubicBezTo>
                    <a:cubicBezTo>
                      <a:pt x="291770" y="1161207"/>
                      <a:pt x="276376" y="1165478"/>
                      <a:pt x="268546" y="1178648"/>
                    </a:cubicBezTo>
                    <a:cubicBezTo>
                      <a:pt x="258491" y="1198935"/>
                      <a:pt x="260182" y="1237375"/>
                      <a:pt x="276732" y="1253570"/>
                    </a:cubicBezTo>
                    <a:cubicBezTo>
                      <a:pt x="300846" y="1340950"/>
                      <a:pt x="314282" y="1430910"/>
                      <a:pt x="335104" y="1519446"/>
                    </a:cubicBezTo>
                    <a:cubicBezTo>
                      <a:pt x="344269" y="1554416"/>
                      <a:pt x="350587" y="1604513"/>
                      <a:pt x="396412" y="1605402"/>
                    </a:cubicBezTo>
                    <a:cubicBezTo>
                      <a:pt x="479699" y="1606114"/>
                      <a:pt x="454784" y="1492752"/>
                      <a:pt x="440903" y="1440609"/>
                    </a:cubicBezTo>
                    <a:cubicBezTo>
                      <a:pt x="457453" y="1469973"/>
                      <a:pt x="491622" y="1481095"/>
                      <a:pt x="523833" y="1475935"/>
                    </a:cubicBezTo>
                    <a:cubicBezTo>
                      <a:pt x="581582" y="1465791"/>
                      <a:pt x="573752" y="1389445"/>
                      <a:pt x="577044" y="1344776"/>
                    </a:cubicBezTo>
                    <a:cubicBezTo>
                      <a:pt x="585765" y="1379212"/>
                      <a:pt x="593595" y="1413914"/>
                      <a:pt x="602938" y="1448172"/>
                    </a:cubicBezTo>
                    <a:cubicBezTo>
                      <a:pt x="608722" y="1466681"/>
                      <a:pt x="612726" y="1487947"/>
                      <a:pt x="628031" y="1501205"/>
                    </a:cubicBezTo>
                    <a:cubicBezTo>
                      <a:pt x="663356" y="1527811"/>
                      <a:pt x="728580" y="1513752"/>
                      <a:pt x="734808" y="1465079"/>
                    </a:cubicBezTo>
                    <a:close/>
                    <a:moveTo>
                      <a:pt x="1058879" y="1387398"/>
                    </a:moveTo>
                    <a:cubicBezTo>
                      <a:pt x="1097853" y="1360526"/>
                      <a:pt x="1082637" y="1305713"/>
                      <a:pt x="1073116" y="1267273"/>
                    </a:cubicBezTo>
                    <a:cubicBezTo>
                      <a:pt x="1047845" y="1177847"/>
                      <a:pt x="1019282" y="1088510"/>
                      <a:pt x="976126" y="1006024"/>
                    </a:cubicBezTo>
                    <a:cubicBezTo>
                      <a:pt x="961711" y="981821"/>
                      <a:pt x="952546" y="950143"/>
                      <a:pt x="926563" y="935906"/>
                    </a:cubicBezTo>
                    <a:cubicBezTo>
                      <a:pt x="900492" y="925496"/>
                      <a:pt x="871217" y="921135"/>
                      <a:pt x="843277" y="923449"/>
                    </a:cubicBezTo>
                    <a:cubicBezTo>
                      <a:pt x="819697" y="926830"/>
                      <a:pt x="794782" y="937775"/>
                      <a:pt x="784371" y="960465"/>
                    </a:cubicBezTo>
                    <a:cubicBezTo>
                      <a:pt x="779121" y="969719"/>
                      <a:pt x="781613" y="978795"/>
                      <a:pt x="787485" y="984757"/>
                    </a:cubicBezTo>
                    <a:cubicBezTo>
                      <a:pt x="786329" y="985647"/>
                      <a:pt x="785350" y="986893"/>
                      <a:pt x="784638" y="988316"/>
                    </a:cubicBezTo>
                    <a:cubicBezTo>
                      <a:pt x="778142" y="985825"/>
                      <a:pt x="771380" y="994456"/>
                      <a:pt x="771825" y="1002998"/>
                    </a:cubicBezTo>
                    <a:cubicBezTo>
                      <a:pt x="761948" y="1097408"/>
                      <a:pt x="760613" y="1192796"/>
                      <a:pt x="768176" y="1287472"/>
                    </a:cubicBezTo>
                    <a:cubicBezTo>
                      <a:pt x="775384" y="1346467"/>
                      <a:pt x="765863" y="1443278"/>
                      <a:pt x="839629" y="1460363"/>
                    </a:cubicBezTo>
                    <a:cubicBezTo>
                      <a:pt x="930390" y="1472197"/>
                      <a:pt x="908678" y="1346911"/>
                      <a:pt x="904407" y="1290230"/>
                    </a:cubicBezTo>
                    <a:cubicBezTo>
                      <a:pt x="918733" y="1283824"/>
                      <a:pt x="932970" y="1281688"/>
                      <a:pt x="948898" y="1279731"/>
                    </a:cubicBezTo>
                    <a:cubicBezTo>
                      <a:pt x="974791" y="1308561"/>
                      <a:pt x="970520" y="1355098"/>
                      <a:pt x="999083" y="1382771"/>
                    </a:cubicBezTo>
                    <a:cubicBezTo>
                      <a:pt x="1015100" y="1397097"/>
                      <a:pt x="1040638" y="1398254"/>
                      <a:pt x="1058879" y="1387398"/>
                    </a:cubicBezTo>
                    <a:close/>
                    <a:moveTo>
                      <a:pt x="1374763" y="889636"/>
                    </a:moveTo>
                    <a:cubicBezTo>
                      <a:pt x="1395139" y="852175"/>
                      <a:pt x="1389267" y="787130"/>
                      <a:pt x="1337568" y="782414"/>
                    </a:cubicBezTo>
                    <a:cubicBezTo>
                      <a:pt x="1238443" y="773871"/>
                      <a:pt x="1137360" y="799142"/>
                      <a:pt x="1043574" y="832065"/>
                    </a:cubicBezTo>
                    <a:cubicBezTo>
                      <a:pt x="1016612" y="844256"/>
                      <a:pt x="1010206" y="874420"/>
                      <a:pt x="1015011" y="901293"/>
                    </a:cubicBezTo>
                    <a:cubicBezTo>
                      <a:pt x="1015723" y="908055"/>
                      <a:pt x="1020261" y="913661"/>
                      <a:pt x="1026134" y="916597"/>
                    </a:cubicBezTo>
                    <a:cubicBezTo>
                      <a:pt x="1007092" y="983956"/>
                      <a:pt x="1088065" y="986003"/>
                      <a:pt x="1133801" y="979596"/>
                    </a:cubicBezTo>
                    <a:cubicBezTo>
                      <a:pt x="1166279" y="1048201"/>
                      <a:pt x="1176156" y="1265849"/>
                      <a:pt x="1265138" y="1275637"/>
                    </a:cubicBezTo>
                    <a:cubicBezTo>
                      <a:pt x="1356877" y="1292722"/>
                      <a:pt x="1353051" y="1181762"/>
                      <a:pt x="1338191" y="1121255"/>
                    </a:cubicBezTo>
                    <a:cubicBezTo>
                      <a:pt x="1326268" y="1062082"/>
                      <a:pt x="1298150" y="1007092"/>
                      <a:pt x="1284091" y="948987"/>
                    </a:cubicBezTo>
                    <a:cubicBezTo>
                      <a:pt x="1284892" y="947207"/>
                      <a:pt x="1286404" y="946050"/>
                      <a:pt x="1287828" y="944893"/>
                    </a:cubicBezTo>
                    <a:lnTo>
                      <a:pt x="1287917" y="944982"/>
                    </a:lnTo>
                    <a:cubicBezTo>
                      <a:pt x="1315857" y="925407"/>
                      <a:pt x="1356432" y="920869"/>
                      <a:pt x="1374763" y="889636"/>
                    </a:cubicBezTo>
                    <a:close/>
                    <a:moveTo>
                      <a:pt x="1765925" y="1022218"/>
                    </a:moveTo>
                    <a:cubicBezTo>
                      <a:pt x="1800183" y="984579"/>
                      <a:pt x="1796713" y="930212"/>
                      <a:pt x="1783810" y="884297"/>
                    </a:cubicBezTo>
                    <a:cubicBezTo>
                      <a:pt x="1759963" y="804481"/>
                      <a:pt x="1741099" y="723241"/>
                      <a:pt x="1719388" y="642802"/>
                    </a:cubicBezTo>
                    <a:cubicBezTo>
                      <a:pt x="1713070" y="621090"/>
                      <a:pt x="1709689" y="597421"/>
                      <a:pt x="1695363" y="579180"/>
                    </a:cubicBezTo>
                    <a:cubicBezTo>
                      <a:pt x="1676588" y="556935"/>
                      <a:pt x="1636991" y="554888"/>
                      <a:pt x="1616169" y="575087"/>
                    </a:cubicBezTo>
                    <a:cubicBezTo>
                      <a:pt x="1574526" y="632480"/>
                      <a:pt x="1602288" y="709716"/>
                      <a:pt x="1602288" y="775473"/>
                    </a:cubicBezTo>
                    <a:cubicBezTo>
                      <a:pt x="1602288" y="776808"/>
                      <a:pt x="1602199" y="777964"/>
                      <a:pt x="1602199" y="779210"/>
                    </a:cubicBezTo>
                    <a:cubicBezTo>
                      <a:pt x="1602199" y="779299"/>
                      <a:pt x="1602110" y="779299"/>
                      <a:pt x="1602110" y="779299"/>
                    </a:cubicBezTo>
                    <a:cubicBezTo>
                      <a:pt x="1587250" y="787663"/>
                      <a:pt x="1572568" y="792290"/>
                      <a:pt x="1555395" y="796295"/>
                    </a:cubicBezTo>
                    <a:cubicBezTo>
                      <a:pt x="1541781" y="783392"/>
                      <a:pt x="1545073" y="759990"/>
                      <a:pt x="1542137" y="742639"/>
                    </a:cubicBezTo>
                    <a:cubicBezTo>
                      <a:pt x="1539645" y="711940"/>
                      <a:pt x="1540179" y="676615"/>
                      <a:pt x="1526921" y="647785"/>
                    </a:cubicBezTo>
                    <a:cubicBezTo>
                      <a:pt x="1507790" y="601158"/>
                      <a:pt x="1459206" y="602582"/>
                      <a:pt x="1447461" y="652946"/>
                    </a:cubicBezTo>
                    <a:cubicBezTo>
                      <a:pt x="1436605" y="693699"/>
                      <a:pt x="1441677" y="736588"/>
                      <a:pt x="1442033" y="778231"/>
                    </a:cubicBezTo>
                    <a:cubicBezTo>
                      <a:pt x="1439007" y="808574"/>
                      <a:pt x="1439897" y="839006"/>
                      <a:pt x="1440164" y="869348"/>
                    </a:cubicBezTo>
                    <a:cubicBezTo>
                      <a:pt x="1440075" y="922114"/>
                      <a:pt x="1444079" y="974702"/>
                      <a:pt x="1449952" y="1027112"/>
                    </a:cubicBezTo>
                    <a:cubicBezTo>
                      <a:pt x="1453956" y="1071781"/>
                      <a:pt x="1456448" y="1125170"/>
                      <a:pt x="1497023" y="1153110"/>
                    </a:cubicBezTo>
                    <a:cubicBezTo>
                      <a:pt x="1512951" y="1163432"/>
                      <a:pt x="1536442" y="1166813"/>
                      <a:pt x="1553615" y="1157025"/>
                    </a:cubicBezTo>
                    <a:cubicBezTo>
                      <a:pt x="1617860" y="1107729"/>
                      <a:pt x="1579776" y="993388"/>
                      <a:pt x="1574170" y="924606"/>
                    </a:cubicBezTo>
                    <a:cubicBezTo>
                      <a:pt x="1596148" y="913572"/>
                      <a:pt x="1619817" y="905297"/>
                      <a:pt x="1643576" y="898890"/>
                    </a:cubicBezTo>
                    <a:cubicBezTo>
                      <a:pt x="1662529" y="941601"/>
                      <a:pt x="1657813" y="994189"/>
                      <a:pt x="1685486" y="1032985"/>
                    </a:cubicBezTo>
                    <a:cubicBezTo>
                      <a:pt x="1707820" y="1058078"/>
                      <a:pt x="1746260" y="1043485"/>
                      <a:pt x="1765925" y="1022218"/>
                    </a:cubicBezTo>
                    <a:close/>
                    <a:moveTo>
                      <a:pt x="1931430" y="2929001"/>
                    </a:moveTo>
                    <a:cubicBezTo>
                      <a:pt x="1946735" y="2898391"/>
                      <a:pt x="1927693" y="2864222"/>
                      <a:pt x="1922265" y="2833168"/>
                    </a:cubicBezTo>
                    <a:cubicBezTo>
                      <a:pt x="1916659" y="2755932"/>
                      <a:pt x="1837466" y="2754330"/>
                      <a:pt x="1778649" y="2770258"/>
                    </a:cubicBezTo>
                    <a:cubicBezTo>
                      <a:pt x="1638682" y="2802113"/>
                      <a:pt x="1501116" y="2843846"/>
                      <a:pt x="1362928" y="2882998"/>
                    </a:cubicBezTo>
                    <a:cubicBezTo>
                      <a:pt x="1329204" y="2893675"/>
                      <a:pt x="1295124" y="2903908"/>
                      <a:pt x="1262379" y="2917433"/>
                    </a:cubicBezTo>
                    <a:cubicBezTo>
                      <a:pt x="1230702" y="2926242"/>
                      <a:pt x="1207478" y="2952403"/>
                      <a:pt x="1209613" y="2986305"/>
                    </a:cubicBezTo>
                    <a:cubicBezTo>
                      <a:pt x="1211749" y="3012377"/>
                      <a:pt x="1214062" y="3047969"/>
                      <a:pt x="1240223" y="3061316"/>
                    </a:cubicBezTo>
                    <a:cubicBezTo>
                      <a:pt x="1239511" y="3083473"/>
                      <a:pt x="1257307" y="3101803"/>
                      <a:pt x="1279108" y="3104027"/>
                    </a:cubicBezTo>
                    <a:cubicBezTo>
                      <a:pt x="1377877" y="3103760"/>
                      <a:pt x="1466592" y="3055532"/>
                      <a:pt x="1561268" y="3031597"/>
                    </a:cubicBezTo>
                    <a:cubicBezTo>
                      <a:pt x="1653630" y="3020207"/>
                      <a:pt x="1743591" y="2996093"/>
                      <a:pt x="1832839" y="2970377"/>
                    </a:cubicBezTo>
                    <a:cubicBezTo>
                      <a:pt x="1857932" y="2962102"/>
                      <a:pt x="1882846" y="2954094"/>
                      <a:pt x="1908028" y="2946441"/>
                    </a:cubicBezTo>
                    <a:cubicBezTo>
                      <a:pt x="1917371" y="2943149"/>
                      <a:pt x="1926714" y="2937988"/>
                      <a:pt x="1931430" y="2929001"/>
                    </a:cubicBezTo>
                    <a:close/>
                    <a:moveTo>
                      <a:pt x="2075491" y="2350177"/>
                    </a:moveTo>
                    <a:cubicBezTo>
                      <a:pt x="2094978" y="2318410"/>
                      <a:pt x="2081987" y="2279882"/>
                      <a:pt x="2073000" y="2246780"/>
                    </a:cubicBezTo>
                    <a:cubicBezTo>
                      <a:pt x="2042924" y="2122385"/>
                      <a:pt x="1997455" y="2002615"/>
                      <a:pt x="1964175" y="1879198"/>
                    </a:cubicBezTo>
                    <a:cubicBezTo>
                      <a:pt x="1928049" y="1720722"/>
                      <a:pt x="1891656" y="1561090"/>
                      <a:pt x="1824475" y="1412224"/>
                    </a:cubicBezTo>
                    <a:cubicBezTo>
                      <a:pt x="1800717" y="1361860"/>
                      <a:pt x="1793687" y="1298773"/>
                      <a:pt x="1721523" y="1327336"/>
                    </a:cubicBezTo>
                    <a:cubicBezTo>
                      <a:pt x="1548543" y="1379123"/>
                      <a:pt x="1377254" y="1438740"/>
                      <a:pt x="1212639" y="1513485"/>
                    </a:cubicBezTo>
                    <a:cubicBezTo>
                      <a:pt x="1147949" y="1544094"/>
                      <a:pt x="1083171" y="1574437"/>
                      <a:pt x="1015634" y="1598195"/>
                    </a:cubicBezTo>
                    <a:cubicBezTo>
                      <a:pt x="895509" y="1643575"/>
                      <a:pt x="773871" y="1684863"/>
                      <a:pt x="650899" y="1721879"/>
                    </a:cubicBezTo>
                    <a:cubicBezTo>
                      <a:pt x="616641" y="1735404"/>
                      <a:pt x="574108" y="1736917"/>
                      <a:pt x="546168" y="1762010"/>
                    </a:cubicBezTo>
                    <a:cubicBezTo>
                      <a:pt x="541185" y="1767082"/>
                      <a:pt x="539138" y="1773755"/>
                      <a:pt x="539405" y="1780340"/>
                    </a:cubicBezTo>
                    <a:cubicBezTo>
                      <a:pt x="534155" y="1778204"/>
                      <a:pt x="528550" y="1776959"/>
                      <a:pt x="523389" y="1780429"/>
                    </a:cubicBezTo>
                    <a:cubicBezTo>
                      <a:pt x="520719" y="1782564"/>
                      <a:pt x="518495" y="1785501"/>
                      <a:pt x="516893" y="1788971"/>
                    </a:cubicBezTo>
                    <a:cubicBezTo>
                      <a:pt x="500965" y="1792975"/>
                      <a:pt x="520630" y="1839157"/>
                      <a:pt x="521520" y="1852504"/>
                    </a:cubicBezTo>
                    <a:cubicBezTo>
                      <a:pt x="534600" y="1909452"/>
                      <a:pt x="548926" y="1966044"/>
                      <a:pt x="563430" y="2022636"/>
                    </a:cubicBezTo>
                    <a:cubicBezTo>
                      <a:pt x="579625" y="2084478"/>
                      <a:pt x="590925" y="2147388"/>
                      <a:pt x="603917" y="2209942"/>
                    </a:cubicBezTo>
                    <a:cubicBezTo>
                      <a:pt x="630878" y="2320101"/>
                      <a:pt x="666649" y="2428125"/>
                      <a:pt x="701085" y="2536148"/>
                    </a:cubicBezTo>
                    <a:cubicBezTo>
                      <a:pt x="723063" y="2601015"/>
                      <a:pt x="738279" y="2667841"/>
                      <a:pt x="755363" y="2734043"/>
                    </a:cubicBezTo>
                    <a:cubicBezTo>
                      <a:pt x="761147" y="2752996"/>
                      <a:pt x="764706" y="2773639"/>
                      <a:pt x="776630" y="2789923"/>
                    </a:cubicBezTo>
                    <a:cubicBezTo>
                      <a:pt x="802701" y="2819999"/>
                      <a:pt x="847459" y="2805762"/>
                      <a:pt x="881005" y="2798999"/>
                    </a:cubicBezTo>
                    <a:cubicBezTo>
                      <a:pt x="954859" y="2784495"/>
                      <a:pt x="1022040" y="2751394"/>
                      <a:pt x="1089310" y="2718827"/>
                    </a:cubicBezTo>
                    <a:cubicBezTo>
                      <a:pt x="1156135" y="2691243"/>
                      <a:pt x="1224295" y="2666506"/>
                      <a:pt x="1291565" y="2639989"/>
                    </a:cubicBezTo>
                    <a:cubicBezTo>
                      <a:pt x="1421122" y="2606621"/>
                      <a:pt x="1544984" y="2558393"/>
                      <a:pt x="1667690" y="2505894"/>
                    </a:cubicBezTo>
                    <a:cubicBezTo>
                      <a:pt x="1703015" y="2492636"/>
                      <a:pt x="1740120" y="2485696"/>
                      <a:pt x="1776692" y="2476708"/>
                    </a:cubicBezTo>
                    <a:cubicBezTo>
                      <a:pt x="1828746" y="2462027"/>
                      <a:pt x="1878753" y="2440938"/>
                      <a:pt x="1928939" y="2421006"/>
                    </a:cubicBezTo>
                    <a:cubicBezTo>
                      <a:pt x="1976455" y="2398405"/>
                      <a:pt x="2038030" y="2388261"/>
                      <a:pt x="2075491" y="2350177"/>
                    </a:cubicBezTo>
                    <a:close/>
                    <a:moveTo>
                      <a:pt x="2735110" y="3305036"/>
                    </a:moveTo>
                    <a:cubicBezTo>
                      <a:pt x="2734933" y="3305837"/>
                      <a:pt x="2734843" y="3306727"/>
                      <a:pt x="2734666" y="3307528"/>
                    </a:cubicBezTo>
                    <a:cubicBezTo>
                      <a:pt x="2735644" y="3328972"/>
                      <a:pt x="2722742" y="3344544"/>
                      <a:pt x="2703611" y="3352018"/>
                    </a:cubicBezTo>
                    <a:cubicBezTo>
                      <a:pt x="2514348" y="3434771"/>
                      <a:pt x="2327931" y="3524464"/>
                      <a:pt x="2137244" y="3603925"/>
                    </a:cubicBezTo>
                    <a:cubicBezTo>
                      <a:pt x="2053958" y="3640229"/>
                      <a:pt x="1967557" y="3668614"/>
                      <a:pt x="1883469" y="3702872"/>
                    </a:cubicBezTo>
                    <a:cubicBezTo>
                      <a:pt x="1765658" y="3747897"/>
                      <a:pt x="1650249" y="3798972"/>
                      <a:pt x="1529679" y="3836433"/>
                    </a:cubicBezTo>
                    <a:cubicBezTo>
                      <a:pt x="1278307" y="3921677"/>
                      <a:pt x="1028892" y="4013862"/>
                      <a:pt x="786596" y="4122775"/>
                    </a:cubicBezTo>
                    <a:cubicBezTo>
                      <a:pt x="788108" y="4121085"/>
                      <a:pt x="789265" y="4119127"/>
                      <a:pt x="789799" y="4116814"/>
                    </a:cubicBezTo>
                    <a:cubicBezTo>
                      <a:pt x="789799" y="4116814"/>
                      <a:pt x="789799" y="4116902"/>
                      <a:pt x="789888" y="4116902"/>
                    </a:cubicBezTo>
                    <a:cubicBezTo>
                      <a:pt x="791490" y="4109161"/>
                      <a:pt x="789977" y="4101687"/>
                      <a:pt x="787930" y="4094212"/>
                    </a:cubicBezTo>
                    <a:cubicBezTo>
                      <a:pt x="790422" y="4089140"/>
                      <a:pt x="791490" y="4083179"/>
                      <a:pt x="790600" y="4077217"/>
                    </a:cubicBezTo>
                    <a:cubicBezTo>
                      <a:pt x="777519" y="3965100"/>
                      <a:pt x="751537" y="3855742"/>
                      <a:pt x="727245" y="3745672"/>
                    </a:cubicBezTo>
                    <a:cubicBezTo>
                      <a:pt x="707847" y="3647615"/>
                      <a:pt x="682220" y="3551159"/>
                      <a:pt x="659886" y="3453724"/>
                    </a:cubicBezTo>
                    <a:cubicBezTo>
                      <a:pt x="631857" y="3326036"/>
                      <a:pt x="605518" y="3197725"/>
                      <a:pt x="567167" y="3072706"/>
                    </a:cubicBezTo>
                    <a:cubicBezTo>
                      <a:pt x="530151" y="2945195"/>
                      <a:pt x="484682" y="2819999"/>
                      <a:pt x="452204" y="2691331"/>
                    </a:cubicBezTo>
                    <a:cubicBezTo>
                      <a:pt x="407001" y="2494327"/>
                      <a:pt x="360998" y="2297500"/>
                      <a:pt x="306363" y="2102898"/>
                    </a:cubicBezTo>
                    <a:cubicBezTo>
                      <a:pt x="245055" y="1877419"/>
                      <a:pt x="178230" y="1653363"/>
                      <a:pt x="132315" y="1424058"/>
                    </a:cubicBezTo>
                    <a:cubicBezTo>
                      <a:pt x="96545" y="1294501"/>
                      <a:pt x="55880" y="1166635"/>
                      <a:pt x="29453" y="1034676"/>
                    </a:cubicBezTo>
                    <a:cubicBezTo>
                      <a:pt x="21889" y="1007536"/>
                      <a:pt x="14593" y="979151"/>
                      <a:pt x="0" y="954859"/>
                    </a:cubicBezTo>
                    <a:cubicBezTo>
                      <a:pt x="6318" y="951033"/>
                      <a:pt x="12101" y="948008"/>
                      <a:pt x="17173" y="945872"/>
                    </a:cubicBezTo>
                    <a:cubicBezTo>
                      <a:pt x="103040" y="901738"/>
                      <a:pt x="181522" y="845234"/>
                      <a:pt x="265432" y="797807"/>
                    </a:cubicBezTo>
                    <a:cubicBezTo>
                      <a:pt x="346494" y="754384"/>
                      <a:pt x="425064" y="706245"/>
                      <a:pt x="507194" y="664869"/>
                    </a:cubicBezTo>
                    <a:cubicBezTo>
                      <a:pt x="741927" y="542164"/>
                      <a:pt x="982889" y="432094"/>
                      <a:pt x="1222160" y="318731"/>
                    </a:cubicBezTo>
                    <a:cubicBezTo>
                      <a:pt x="1329382" y="260893"/>
                      <a:pt x="1442744" y="215691"/>
                      <a:pt x="1552637" y="163281"/>
                    </a:cubicBezTo>
                    <a:cubicBezTo>
                      <a:pt x="1658613" y="109892"/>
                      <a:pt x="1766548" y="60685"/>
                      <a:pt x="1875906" y="13703"/>
                    </a:cubicBezTo>
                    <a:cubicBezTo>
                      <a:pt x="1884715" y="9165"/>
                      <a:pt x="1895393" y="5517"/>
                      <a:pt x="1904291" y="0"/>
                    </a:cubicBezTo>
                    <a:cubicBezTo>
                      <a:pt x="1901355" y="48406"/>
                      <a:pt x="1920308" y="99036"/>
                      <a:pt x="1924134" y="147086"/>
                    </a:cubicBezTo>
                    <a:cubicBezTo>
                      <a:pt x="1939261" y="327096"/>
                      <a:pt x="1990870" y="499987"/>
                      <a:pt x="2030022" y="675636"/>
                    </a:cubicBezTo>
                    <a:cubicBezTo>
                      <a:pt x="2064013" y="812934"/>
                      <a:pt x="2092398" y="951478"/>
                      <a:pt x="2126922" y="1088598"/>
                    </a:cubicBezTo>
                    <a:cubicBezTo>
                      <a:pt x="2174261" y="1261311"/>
                      <a:pt x="2227383" y="1432334"/>
                      <a:pt x="2274276" y="1605224"/>
                    </a:cubicBezTo>
                    <a:cubicBezTo>
                      <a:pt x="2346262" y="1879643"/>
                      <a:pt x="2439247" y="2148011"/>
                      <a:pt x="2513636" y="2421629"/>
                    </a:cubicBezTo>
                    <a:cubicBezTo>
                      <a:pt x="2572808" y="2659743"/>
                      <a:pt x="2631892" y="2897857"/>
                      <a:pt x="2692844" y="3135438"/>
                    </a:cubicBezTo>
                    <a:cubicBezTo>
                      <a:pt x="2705035" y="3188026"/>
                      <a:pt x="2714200" y="3235987"/>
                      <a:pt x="2725322" y="3290087"/>
                    </a:cubicBezTo>
                    <a:cubicBezTo>
                      <a:pt x="2726746" y="3295693"/>
                      <a:pt x="2730483" y="3301121"/>
                      <a:pt x="2735110" y="33050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11504850" y="3472226"/>
                <a:ext cx="927008" cy="3205643"/>
              </a:xfrm>
              <a:custGeom>
                <a:avLst/>
                <a:gdLst/>
                <a:ahLst/>
                <a:cxnLst/>
                <a:rect l="l" t="t" r="r" b="b"/>
                <a:pathLst>
                  <a:path w="927008" h="3205643" extrusionOk="0">
                    <a:moveTo>
                      <a:pt x="909390" y="3149052"/>
                    </a:moveTo>
                    <a:cubicBezTo>
                      <a:pt x="910725" y="3158306"/>
                      <a:pt x="918822" y="3162310"/>
                      <a:pt x="927008" y="3161865"/>
                    </a:cubicBezTo>
                    <a:cubicBezTo>
                      <a:pt x="893996" y="3177704"/>
                      <a:pt x="860895" y="3193098"/>
                      <a:pt x="826548" y="3205644"/>
                    </a:cubicBezTo>
                    <a:cubicBezTo>
                      <a:pt x="828061" y="3197102"/>
                      <a:pt x="826815" y="3187670"/>
                      <a:pt x="823968" y="3179573"/>
                    </a:cubicBezTo>
                    <a:cubicBezTo>
                      <a:pt x="816226" y="3148251"/>
                      <a:pt x="807773" y="3117197"/>
                      <a:pt x="801011" y="3085697"/>
                    </a:cubicBezTo>
                    <a:cubicBezTo>
                      <a:pt x="765596" y="2910137"/>
                      <a:pt x="721817" y="2735911"/>
                      <a:pt x="673589" y="2563465"/>
                    </a:cubicBezTo>
                    <a:cubicBezTo>
                      <a:pt x="631946" y="2433553"/>
                      <a:pt x="596887" y="2301860"/>
                      <a:pt x="565655" y="2169189"/>
                    </a:cubicBezTo>
                    <a:cubicBezTo>
                      <a:pt x="520986" y="1968980"/>
                      <a:pt x="453360" y="1775535"/>
                      <a:pt x="395433" y="1579153"/>
                    </a:cubicBezTo>
                    <a:cubicBezTo>
                      <a:pt x="352989" y="1413381"/>
                      <a:pt x="318109" y="1245562"/>
                      <a:pt x="270592" y="1081035"/>
                    </a:cubicBezTo>
                    <a:cubicBezTo>
                      <a:pt x="236691" y="950410"/>
                      <a:pt x="193535" y="822277"/>
                      <a:pt x="158387" y="691919"/>
                    </a:cubicBezTo>
                    <a:cubicBezTo>
                      <a:pt x="115498" y="502656"/>
                      <a:pt x="80795" y="311435"/>
                      <a:pt x="17084" y="127421"/>
                    </a:cubicBezTo>
                    <a:cubicBezTo>
                      <a:pt x="11479" y="112472"/>
                      <a:pt x="6674" y="96723"/>
                      <a:pt x="0" y="81952"/>
                    </a:cubicBezTo>
                    <a:cubicBezTo>
                      <a:pt x="38173" y="73855"/>
                      <a:pt x="93608" y="28919"/>
                      <a:pt x="135697" y="0"/>
                    </a:cubicBezTo>
                    <a:cubicBezTo>
                      <a:pt x="137476" y="11212"/>
                      <a:pt x="140413" y="22245"/>
                      <a:pt x="142815" y="33457"/>
                    </a:cubicBezTo>
                    <a:cubicBezTo>
                      <a:pt x="160611" y="127688"/>
                      <a:pt x="171823" y="223966"/>
                      <a:pt x="198073" y="316596"/>
                    </a:cubicBezTo>
                    <a:cubicBezTo>
                      <a:pt x="230106" y="429869"/>
                      <a:pt x="251550" y="545456"/>
                      <a:pt x="275308" y="660687"/>
                    </a:cubicBezTo>
                    <a:cubicBezTo>
                      <a:pt x="309833" y="822633"/>
                      <a:pt x="361353" y="980219"/>
                      <a:pt x="401662" y="1140742"/>
                    </a:cubicBezTo>
                    <a:cubicBezTo>
                      <a:pt x="455140" y="1334721"/>
                      <a:pt x="501855" y="1530480"/>
                      <a:pt x="546435" y="1726684"/>
                    </a:cubicBezTo>
                    <a:cubicBezTo>
                      <a:pt x="604273" y="1952163"/>
                      <a:pt x="690318" y="2169901"/>
                      <a:pt x="734452" y="2399117"/>
                    </a:cubicBezTo>
                    <a:cubicBezTo>
                      <a:pt x="784638" y="2638655"/>
                      <a:pt x="853510" y="2874989"/>
                      <a:pt x="886166" y="3117908"/>
                    </a:cubicBezTo>
                    <a:cubicBezTo>
                      <a:pt x="888123" y="3130099"/>
                      <a:pt x="897111" y="3139709"/>
                      <a:pt x="908322" y="3142823"/>
                    </a:cubicBezTo>
                    <a:cubicBezTo>
                      <a:pt x="908500" y="3144959"/>
                      <a:pt x="908856" y="3147094"/>
                      <a:pt x="909390" y="31490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12362809" y="6710907"/>
                <a:ext cx="161833" cy="133892"/>
              </a:xfrm>
              <a:custGeom>
                <a:avLst/>
                <a:gdLst/>
                <a:ahLst/>
                <a:cxnLst/>
                <a:rect l="l" t="t" r="r" b="b"/>
                <a:pathLst>
                  <a:path w="161833" h="133892" extrusionOk="0">
                    <a:moveTo>
                      <a:pt x="109892" y="27826"/>
                    </a:moveTo>
                    <a:cubicBezTo>
                      <a:pt x="136231" y="54076"/>
                      <a:pt x="166484" y="89847"/>
                      <a:pt x="161234" y="129354"/>
                    </a:cubicBezTo>
                    <a:cubicBezTo>
                      <a:pt x="160700" y="130867"/>
                      <a:pt x="160256" y="132380"/>
                      <a:pt x="159811" y="133892"/>
                    </a:cubicBezTo>
                    <a:cubicBezTo>
                      <a:pt x="158031" y="129621"/>
                      <a:pt x="154917" y="125439"/>
                      <a:pt x="150379" y="121880"/>
                    </a:cubicBezTo>
                    <a:cubicBezTo>
                      <a:pt x="101706" y="80681"/>
                      <a:pt x="48317" y="44110"/>
                      <a:pt x="0" y="2289"/>
                    </a:cubicBezTo>
                    <a:cubicBezTo>
                      <a:pt x="37550" y="-4741"/>
                      <a:pt x="80083" y="4602"/>
                      <a:pt x="109892" y="278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12847046" y="3886702"/>
                <a:ext cx="634437" cy="392408"/>
              </a:xfrm>
              <a:custGeom>
                <a:avLst/>
                <a:gdLst/>
                <a:ahLst/>
                <a:cxnLst/>
                <a:rect l="l" t="t" r="r" b="b"/>
                <a:pathLst>
                  <a:path w="634437" h="392408" extrusionOk="0">
                    <a:moveTo>
                      <a:pt x="559782" y="0"/>
                    </a:moveTo>
                    <a:cubicBezTo>
                      <a:pt x="589146" y="62643"/>
                      <a:pt x="613349" y="126976"/>
                      <a:pt x="634437" y="192378"/>
                    </a:cubicBezTo>
                    <a:cubicBezTo>
                      <a:pt x="545100" y="216047"/>
                      <a:pt x="462525" y="261160"/>
                      <a:pt x="372209" y="282605"/>
                    </a:cubicBezTo>
                    <a:cubicBezTo>
                      <a:pt x="317664" y="296219"/>
                      <a:pt x="266321" y="319977"/>
                      <a:pt x="212221" y="334926"/>
                    </a:cubicBezTo>
                    <a:cubicBezTo>
                      <a:pt x="199674" y="339019"/>
                      <a:pt x="98057" y="365892"/>
                      <a:pt x="40664" y="392408"/>
                    </a:cubicBezTo>
                    <a:cubicBezTo>
                      <a:pt x="23046" y="332346"/>
                      <a:pt x="5161" y="272194"/>
                      <a:pt x="0" y="209729"/>
                    </a:cubicBezTo>
                    <a:cubicBezTo>
                      <a:pt x="59884" y="182056"/>
                      <a:pt x="119324" y="153315"/>
                      <a:pt x="181166" y="130180"/>
                    </a:cubicBezTo>
                    <a:cubicBezTo>
                      <a:pt x="306185" y="82219"/>
                      <a:pt x="430492" y="37995"/>
                      <a:pt x="5597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12919476" y="4279110"/>
                <a:ext cx="634081" cy="264808"/>
              </a:xfrm>
              <a:custGeom>
                <a:avLst/>
                <a:gdLst/>
                <a:ahLst/>
                <a:cxnLst/>
                <a:rect l="l" t="t" r="r" b="b"/>
                <a:pathLst>
                  <a:path w="634081" h="264808" extrusionOk="0">
                    <a:moveTo>
                      <a:pt x="618243" y="0"/>
                    </a:moveTo>
                    <a:cubicBezTo>
                      <a:pt x="623671" y="21445"/>
                      <a:pt x="628921" y="42978"/>
                      <a:pt x="634081" y="64512"/>
                    </a:cubicBezTo>
                    <a:cubicBezTo>
                      <a:pt x="567879" y="81329"/>
                      <a:pt x="504169" y="106511"/>
                      <a:pt x="440191" y="130358"/>
                    </a:cubicBezTo>
                    <a:cubicBezTo>
                      <a:pt x="340443" y="170488"/>
                      <a:pt x="234644" y="193179"/>
                      <a:pt x="135430" y="235178"/>
                    </a:cubicBezTo>
                    <a:cubicBezTo>
                      <a:pt x="102506" y="245055"/>
                      <a:pt x="69494" y="254754"/>
                      <a:pt x="36660" y="264809"/>
                    </a:cubicBezTo>
                    <a:cubicBezTo>
                      <a:pt x="24470" y="216492"/>
                      <a:pt x="12279" y="168175"/>
                      <a:pt x="0" y="119769"/>
                    </a:cubicBezTo>
                    <a:cubicBezTo>
                      <a:pt x="39330" y="120036"/>
                      <a:pt x="79104" y="104108"/>
                      <a:pt x="117633" y="97524"/>
                    </a:cubicBezTo>
                    <a:cubicBezTo>
                      <a:pt x="159366" y="87647"/>
                      <a:pt x="202877" y="93252"/>
                      <a:pt x="244432" y="83376"/>
                    </a:cubicBezTo>
                    <a:cubicBezTo>
                      <a:pt x="369095" y="55880"/>
                      <a:pt x="494025" y="30343"/>
                      <a:pt x="618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12496815" y="4655946"/>
                <a:ext cx="276198" cy="159543"/>
              </a:xfrm>
              <a:custGeom>
                <a:avLst/>
                <a:gdLst/>
                <a:ahLst/>
                <a:cxnLst/>
                <a:rect l="l" t="t" r="r" b="b"/>
                <a:pathLst>
                  <a:path w="276198" h="159543" extrusionOk="0">
                    <a:moveTo>
                      <a:pt x="276198" y="0"/>
                    </a:moveTo>
                    <a:cubicBezTo>
                      <a:pt x="246123" y="53834"/>
                      <a:pt x="216848" y="108290"/>
                      <a:pt x="182501" y="159544"/>
                    </a:cubicBezTo>
                    <a:cubicBezTo>
                      <a:pt x="117366" y="140858"/>
                      <a:pt x="58461" y="107044"/>
                      <a:pt x="0" y="72253"/>
                    </a:cubicBezTo>
                    <a:cubicBezTo>
                      <a:pt x="47516" y="56058"/>
                      <a:pt x="95121" y="39953"/>
                      <a:pt x="144328" y="31410"/>
                    </a:cubicBezTo>
                    <a:cubicBezTo>
                      <a:pt x="188641" y="22245"/>
                      <a:pt x="232597" y="11567"/>
                      <a:pt x="2761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12356936" y="4850726"/>
                <a:ext cx="219962" cy="337951"/>
              </a:xfrm>
              <a:custGeom>
                <a:avLst/>
                <a:gdLst/>
                <a:ahLst/>
                <a:cxnLst/>
                <a:rect l="l" t="t" r="r" b="b"/>
                <a:pathLst>
                  <a:path w="219962" h="337951" extrusionOk="0">
                    <a:moveTo>
                      <a:pt x="219962" y="106689"/>
                    </a:moveTo>
                    <a:cubicBezTo>
                      <a:pt x="204835" y="192823"/>
                      <a:pt x="142904" y="260271"/>
                      <a:pt x="105265" y="337951"/>
                    </a:cubicBezTo>
                    <a:cubicBezTo>
                      <a:pt x="90850" y="284651"/>
                      <a:pt x="78482" y="230640"/>
                      <a:pt x="59440" y="178586"/>
                    </a:cubicBezTo>
                    <a:cubicBezTo>
                      <a:pt x="38885" y="120481"/>
                      <a:pt x="19665" y="60062"/>
                      <a:pt x="0" y="0"/>
                    </a:cubicBezTo>
                    <a:cubicBezTo>
                      <a:pt x="76257" y="29275"/>
                      <a:pt x="143082" y="77770"/>
                      <a:pt x="219962" y="1066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12633846" y="5056273"/>
                <a:ext cx="235088" cy="155183"/>
              </a:xfrm>
              <a:custGeom>
                <a:avLst/>
                <a:gdLst/>
                <a:ahLst/>
                <a:cxnLst/>
                <a:rect l="l" t="t" r="r" b="b"/>
                <a:pathLst>
                  <a:path w="235088" h="155183" extrusionOk="0">
                    <a:moveTo>
                      <a:pt x="230195" y="53745"/>
                    </a:moveTo>
                    <a:cubicBezTo>
                      <a:pt x="231886" y="54545"/>
                      <a:pt x="233398" y="55435"/>
                      <a:pt x="235089" y="56236"/>
                    </a:cubicBezTo>
                    <a:cubicBezTo>
                      <a:pt x="179209" y="78037"/>
                      <a:pt x="122438" y="97434"/>
                      <a:pt x="68249" y="123150"/>
                    </a:cubicBezTo>
                    <a:cubicBezTo>
                      <a:pt x="46003" y="134540"/>
                      <a:pt x="23224" y="145396"/>
                      <a:pt x="0" y="155184"/>
                    </a:cubicBezTo>
                    <a:cubicBezTo>
                      <a:pt x="15305" y="112028"/>
                      <a:pt x="36393" y="68872"/>
                      <a:pt x="48851" y="24292"/>
                    </a:cubicBezTo>
                    <a:cubicBezTo>
                      <a:pt x="53656" y="16017"/>
                      <a:pt x="58639" y="7919"/>
                      <a:pt x="64067" y="0"/>
                    </a:cubicBezTo>
                    <a:cubicBezTo>
                      <a:pt x="120303" y="14059"/>
                      <a:pt x="177251" y="29898"/>
                      <a:pt x="230195" y="537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12858613" y="4710491"/>
                <a:ext cx="131247" cy="208394"/>
              </a:xfrm>
              <a:custGeom>
                <a:avLst/>
                <a:gdLst/>
                <a:ahLst/>
                <a:cxnLst/>
                <a:rect l="l" t="t" r="r" b="b"/>
                <a:pathLst>
                  <a:path w="131247" h="208394" extrusionOk="0">
                    <a:moveTo>
                      <a:pt x="115587" y="138455"/>
                    </a:moveTo>
                    <a:cubicBezTo>
                      <a:pt x="121282" y="161590"/>
                      <a:pt x="126265" y="184992"/>
                      <a:pt x="131248" y="208395"/>
                    </a:cubicBezTo>
                    <a:cubicBezTo>
                      <a:pt x="89070" y="190509"/>
                      <a:pt x="44224" y="179031"/>
                      <a:pt x="0" y="167196"/>
                    </a:cubicBezTo>
                    <a:cubicBezTo>
                      <a:pt x="31233" y="113718"/>
                      <a:pt x="64067" y="59084"/>
                      <a:pt x="83287" y="0"/>
                    </a:cubicBezTo>
                    <a:cubicBezTo>
                      <a:pt x="93786" y="46004"/>
                      <a:pt x="104553" y="92096"/>
                      <a:pt x="115587" y="1384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12198549" y="4246364"/>
                <a:ext cx="268189" cy="217826"/>
              </a:xfrm>
              <a:custGeom>
                <a:avLst/>
                <a:gdLst/>
                <a:ahLst/>
                <a:cxnLst/>
                <a:rect l="l" t="t" r="r" b="b"/>
                <a:pathLst>
                  <a:path w="268189" h="217826" extrusionOk="0">
                    <a:moveTo>
                      <a:pt x="250038" y="0"/>
                    </a:moveTo>
                    <a:cubicBezTo>
                      <a:pt x="251194" y="50186"/>
                      <a:pt x="262940" y="100638"/>
                      <a:pt x="268190" y="150379"/>
                    </a:cubicBezTo>
                    <a:cubicBezTo>
                      <a:pt x="217915" y="177696"/>
                      <a:pt x="159277" y="185526"/>
                      <a:pt x="104197" y="198695"/>
                    </a:cubicBezTo>
                    <a:cubicBezTo>
                      <a:pt x="88803" y="203501"/>
                      <a:pt x="64245" y="207594"/>
                      <a:pt x="48584" y="217827"/>
                    </a:cubicBezTo>
                    <a:cubicBezTo>
                      <a:pt x="41198" y="193624"/>
                      <a:pt x="33368" y="169510"/>
                      <a:pt x="24915" y="145574"/>
                    </a:cubicBezTo>
                    <a:cubicBezTo>
                      <a:pt x="17707" y="124752"/>
                      <a:pt x="11657" y="103307"/>
                      <a:pt x="3292" y="82842"/>
                    </a:cubicBezTo>
                    <a:cubicBezTo>
                      <a:pt x="11568" y="74744"/>
                      <a:pt x="13436" y="58283"/>
                      <a:pt x="89" y="52677"/>
                    </a:cubicBezTo>
                    <a:cubicBezTo>
                      <a:pt x="89" y="52588"/>
                      <a:pt x="89" y="52410"/>
                      <a:pt x="0" y="52321"/>
                    </a:cubicBezTo>
                    <a:cubicBezTo>
                      <a:pt x="1335" y="51876"/>
                      <a:pt x="2580" y="51431"/>
                      <a:pt x="3915" y="51164"/>
                    </a:cubicBezTo>
                    <a:cubicBezTo>
                      <a:pt x="7919" y="58995"/>
                      <a:pt x="15305" y="65134"/>
                      <a:pt x="24648" y="66024"/>
                    </a:cubicBezTo>
                    <a:cubicBezTo>
                      <a:pt x="36126" y="67982"/>
                      <a:pt x="46982" y="63800"/>
                      <a:pt x="57482" y="59796"/>
                    </a:cubicBezTo>
                    <a:cubicBezTo>
                      <a:pt x="96634" y="47249"/>
                      <a:pt x="136231" y="35949"/>
                      <a:pt x="175471" y="23491"/>
                    </a:cubicBezTo>
                    <a:cubicBezTo>
                      <a:pt x="200475" y="15839"/>
                      <a:pt x="225212" y="8008"/>
                      <a:pt x="250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12279878" y="4566342"/>
                <a:ext cx="231885" cy="172445"/>
              </a:xfrm>
              <a:custGeom>
                <a:avLst/>
                <a:gdLst/>
                <a:ahLst/>
                <a:cxnLst/>
                <a:rect l="l" t="t" r="r" b="b"/>
                <a:pathLst>
                  <a:path w="231885" h="172445" extrusionOk="0">
                    <a:moveTo>
                      <a:pt x="202700" y="0"/>
                    </a:moveTo>
                    <a:cubicBezTo>
                      <a:pt x="217382" y="34169"/>
                      <a:pt x="219962" y="72431"/>
                      <a:pt x="231886" y="107401"/>
                    </a:cubicBezTo>
                    <a:cubicBezTo>
                      <a:pt x="168709" y="130447"/>
                      <a:pt x="107134" y="158654"/>
                      <a:pt x="41020" y="172446"/>
                    </a:cubicBezTo>
                    <a:cubicBezTo>
                      <a:pt x="27050" y="119769"/>
                      <a:pt x="13970" y="66914"/>
                      <a:pt x="0" y="14237"/>
                    </a:cubicBezTo>
                    <a:cubicBezTo>
                      <a:pt x="3292" y="15394"/>
                      <a:pt x="7296" y="16373"/>
                      <a:pt x="12101" y="16906"/>
                    </a:cubicBezTo>
                    <a:cubicBezTo>
                      <a:pt x="76435" y="25093"/>
                      <a:pt x="139523" y="12813"/>
                      <a:pt x="202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2577966" y="4106931"/>
                <a:ext cx="273884" cy="228520"/>
              </a:xfrm>
              <a:custGeom>
                <a:avLst/>
                <a:gdLst/>
                <a:ahLst/>
                <a:cxnLst/>
                <a:rect l="l" t="t" r="r" b="b"/>
                <a:pathLst>
                  <a:path w="273884" h="228520" extrusionOk="0">
                    <a:moveTo>
                      <a:pt x="273885" y="194958"/>
                    </a:moveTo>
                    <a:cubicBezTo>
                      <a:pt x="271927" y="197272"/>
                      <a:pt x="270770" y="199674"/>
                      <a:pt x="270503" y="201810"/>
                    </a:cubicBezTo>
                    <a:cubicBezTo>
                      <a:pt x="253419" y="192556"/>
                      <a:pt x="231797" y="200742"/>
                      <a:pt x="213377" y="202255"/>
                    </a:cubicBezTo>
                    <a:cubicBezTo>
                      <a:pt x="10767" y="235979"/>
                      <a:pt x="81507" y="266588"/>
                      <a:pt x="0" y="95477"/>
                    </a:cubicBezTo>
                    <a:cubicBezTo>
                      <a:pt x="58817" y="74744"/>
                      <a:pt x="117188" y="53033"/>
                      <a:pt x="175382" y="30521"/>
                    </a:cubicBezTo>
                    <a:cubicBezTo>
                      <a:pt x="199140" y="20911"/>
                      <a:pt x="222542" y="10678"/>
                      <a:pt x="245856" y="0"/>
                    </a:cubicBezTo>
                    <a:cubicBezTo>
                      <a:pt x="244432" y="24114"/>
                      <a:pt x="245678" y="47961"/>
                      <a:pt x="248614" y="71719"/>
                    </a:cubicBezTo>
                    <a:cubicBezTo>
                      <a:pt x="247012" y="81507"/>
                      <a:pt x="246745" y="91651"/>
                      <a:pt x="246834" y="101617"/>
                    </a:cubicBezTo>
                    <a:cubicBezTo>
                      <a:pt x="246834" y="103663"/>
                      <a:pt x="248525" y="105354"/>
                      <a:pt x="250572" y="105354"/>
                    </a:cubicBezTo>
                    <a:cubicBezTo>
                      <a:pt x="251817" y="105087"/>
                      <a:pt x="252707" y="104375"/>
                      <a:pt x="253330" y="103574"/>
                    </a:cubicBezTo>
                    <a:cubicBezTo>
                      <a:pt x="258847" y="134184"/>
                      <a:pt x="266321" y="164616"/>
                      <a:pt x="273885" y="1949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12704586" y="4442301"/>
                <a:ext cx="203322" cy="173780"/>
              </a:xfrm>
              <a:custGeom>
                <a:avLst/>
                <a:gdLst/>
                <a:ahLst/>
                <a:cxnLst/>
                <a:rect l="l" t="t" r="r" b="b"/>
                <a:pathLst>
                  <a:path w="203322" h="173780" extrusionOk="0">
                    <a:moveTo>
                      <a:pt x="178052" y="0"/>
                    </a:moveTo>
                    <a:cubicBezTo>
                      <a:pt x="186327" y="38885"/>
                      <a:pt x="194780" y="77770"/>
                      <a:pt x="203323" y="116566"/>
                    </a:cubicBezTo>
                    <a:cubicBezTo>
                      <a:pt x="178497" y="124485"/>
                      <a:pt x="153760" y="132582"/>
                      <a:pt x="129112" y="141214"/>
                    </a:cubicBezTo>
                    <a:cubicBezTo>
                      <a:pt x="90049" y="153404"/>
                      <a:pt x="50452" y="163726"/>
                      <a:pt x="10856" y="173781"/>
                    </a:cubicBezTo>
                    <a:cubicBezTo>
                      <a:pt x="11390" y="131426"/>
                      <a:pt x="3470" y="88448"/>
                      <a:pt x="0" y="46092"/>
                    </a:cubicBezTo>
                    <a:cubicBezTo>
                      <a:pt x="55613" y="18508"/>
                      <a:pt x="118879" y="15483"/>
                      <a:pt x="1780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12970196" y="4401904"/>
                <a:ext cx="639153" cy="339463"/>
              </a:xfrm>
              <a:custGeom>
                <a:avLst/>
                <a:gdLst/>
                <a:ahLst/>
                <a:cxnLst/>
                <a:rect l="l" t="t" r="r" b="b"/>
                <a:pathLst>
                  <a:path w="639153" h="339463" extrusionOk="0">
                    <a:moveTo>
                      <a:pt x="606408" y="36749"/>
                    </a:moveTo>
                    <a:cubicBezTo>
                      <a:pt x="616463" y="72520"/>
                      <a:pt x="627675" y="108023"/>
                      <a:pt x="639153" y="143527"/>
                    </a:cubicBezTo>
                    <a:cubicBezTo>
                      <a:pt x="614417" y="151090"/>
                      <a:pt x="589057" y="163103"/>
                      <a:pt x="574019" y="167018"/>
                    </a:cubicBezTo>
                    <a:cubicBezTo>
                      <a:pt x="510486" y="186505"/>
                      <a:pt x="445352" y="201365"/>
                      <a:pt x="382175" y="222098"/>
                    </a:cubicBezTo>
                    <a:cubicBezTo>
                      <a:pt x="348985" y="235000"/>
                      <a:pt x="316151" y="248881"/>
                      <a:pt x="281359" y="257067"/>
                    </a:cubicBezTo>
                    <a:cubicBezTo>
                      <a:pt x="197361" y="277355"/>
                      <a:pt x="118434" y="314015"/>
                      <a:pt x="35948" y="339464"/>
                    </a:cubicBezTo>
                    <a:cubicBezTo>
                      <a:pt x="23936" y="292126"/>
                      <a:pt x="11923" y="244699"/>
                      <a:pt x="0" y="197361"/>
                    </a:cubicBezTo>
                    <a:cubicBezTo>
                      <a:pt x="34436" y="187039"/>
                      <a:pt x="68783" y="176806"/>
                      <a:pt x="103218" y="166751"/>
                    </a:cubicBezTo>
                    <a:cubicBezTo>
                      <a:pt x="145751" y="151090"/>
                      <a:pt x="188285" y="135430"/>
                      <a:pt x="231619" y="121460"/>
                    </a:cubicBezTo>
                    <a:cubicBezTo>
                      <a:pt x="218360" y="153938"/>
                      <a:pt x="233665" y="197984"/>
                      <a:pt x="278779" y="210085"/>
                    </a:cubicBezTo>
                    <a:cubicBezTo>
                      <a:pt x="330388" y="222364"/>
                      <a:pt x="396946" y="195403"/>
                      <a:pt x="403531" y="137654"/>
                    </a:cubicBezTo>
                    <a:cubicBezTo>
                      <a:pt x="407713" y="114519"/>
                      <a:pt x="400238" y="87825"/>
                      <a:pt x="381196" y="74477"/>
                    </a:cubicBezTo>
                    <a:cubicBezTo>
                      <a:pt x="452826" y="48139"/>
                      <a:pt x="523478" y="18508"/>
                      <a:pt x="597599" y="0"/>
                    </a:cubicBezTo>
                    <a:cubicBezTo>
                      <a:pt x="600446" y="12279"/>
                      <a:pt x="603383" y="24470"/>
                      <a:pt x="606408" y="367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13034440" y="4703284"/>
                <a:ext cx="650543" cy="340531"/>
              </a:xfrm>
              <a:custGeom>
                <a:avLst/>
                <a:gdLst/>
                <a:ahLst/>
                <a:cxnLst/>
                <a:rect l="l" t="t" r="r" b="b"/>
                <a:pathLst>
                  <a:path w="650543" h="340531" extrusionOk="0">
                    <a:moveTo>
                      <a:pt x="623938" y="0"/>
                    </a:moveTo>
                    <a:cubicBezTo>
                      <a:pt x="634615" y="38618"/>
                      <a:pt x="643958" y="77414"/>
                      <a:pt x="650543" y="116833"/>
                    </a:cubicBezTo>
                    <a:cubicBezTo>
                      <a:pt x="576066" y="151802"/>
                      <a:pt x="498563" y="180365"/>
                      <a:pt x="421416" y="209017"/>
                    </a:cubicBezTo>
                    <a:cubicBezTo>
                      <a:pt x="421505" y="208395"/>
                      <a:pt x="421594" y="207772"/>
                      <a:pt x="421683" y="207149"/>
                    </a:cubicBezTo>
                    <a:cubicBezTo>
                      <a:pt x="422840" y="193891"/>
                      <a:pt x="423462" y="178319"/>
                      <a:pt x="411895" y="169065"/>
                    </a:cubicBezTo>
                    <a:cubicBezTo>
                      <a:pt x="412607" y="110248"/>
                      <a:pt x="341777" y="87291"/>
                      <a:pt x="294617" y="108201"/>
                    </a:cubicBezTo>
                    <a:cubicBezTo>
                      <a:pt x="234021" y="135074"/>
                      <a:pt x="221920" y="215157"/>
                      <a:pt x="272639" y="251016"/>
                    </a:cubicBezTo>
                    <a:cubicBezTo>
                      <a:pt x="208216" y="273974"/>
                      <a:pt x="147175" y="305918"/>
                      <a:pt x="82397" y="328074"/>
                    </a:cubicBezTo>
                    <a:cubicBezTo>
                      <a:pt x="70473" y="332523"/>
                      <a:pt x="58461" y="336617"/>
                      <a:pt x="46359" y="340532"/>
                    </a:cubicBezTo>
                    <a:cubicBezTo>
                      <a:pt x="46270" y="339998"/>
                      <a:pt x="46270" y="339553"/>
                      <a:pt x="46181" y="339019"/>
                    </a:cubicBezTo>
                    <a:cubicBezTo>
                      <a:pt x="30787" y="276999"/>
                      <a:pt x="14860" y="214890"/>
                      <a:pt x="0" y="152603"/>
                    </a:cubicBezTo>
                    <a:cubicBezTo>
                      <a:pt x="801" y="152692"/>
                      <a:pt x="1513" y="152781"/>
                      <a:pt x="2135" y="152781"/>
                    </a:cubicBezTo>
                    <a:cubicBezTo>
                      <a:pt x="81863" y="158565"/>
                      <a:pt x="160522" y="130091"/>
                      <a:pt x="237135" y="111494"/>
                    </a:cubicBezTo>
                    <a:cubicBezTo>
                      <a:pt x="366692" y="75545"/>
                      <a:pt x="492690" y="28741"/>
                      <a:pt x="623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11951003" y="3620106"/>
                <a:ext cx="401742" cy="446693"/>
              </a:xfrm>
              <a:custGeom>
                <a:avLst/>
                <a:gdLst/>
                <a:ahLst/>
                <a:cxnLst/>
                <a:rect l="l" t="t" r="r" b="b"/>
                <a:pathLst>
                  <a:path w="401742" h="446693" extrusionOk="0">
                    <a:moveTo>
                      <a:pt x="401217" y="327459"/>
                    </a:moveTo>
                    <a:cubicBezTo>
                      <a:pt x="405043" y="352551"/>
                      <a:pt x="387425" y="357712"/>
                      <a:pt x="366603" y="351306"/>
                    </a:cubicBezTo>
                    <a:cubicBezTo>
                      <a:pt x="336528" y="278252"/>
                      <a:pt x="329053" y="195855"/>
                      <a:pt x="292304" y="125560"/>
                    </a:cubicBezTo>
                    <a:cubicBezTo>
                      <a:pt x="280647" y="108031"/>
                      <a:pt x="253864" y="114704"/>
                      <a:pt x="251017" y="135259"/>
                    </a:cubicBezTo>
                    <a:cubicBezTo>
                      <a:pt x="244343" y="171385"/>
                      <a:pt x="243898" y="208313"/>
                      <a:pt x="241940" y="244884"/>
                    </a:cubicBezTo>
                    <a:cubicBezTo>
                      <a:pt x="239716" y="266862"/>
                      <a:pt x="240606" y="292845"/>
                      <a:pt x="229394" y="314289"/>
                    </a:cubicBezTo>
                    <a:cubicBezTo>
                      <a:pt x="208928" y="318561"/>
                      <a:pt x="191666" y="309662"/>
                      <a:pt x="182145" y="291332"/>
                    </a:cubicBezTo>
                    <a:cubicBezTo>
                      <a:pt x="162035" y="261612"/>
                      <a:pt x="149044" y="230291"/>
                      <a:pt x="131426" y="198347"/>
                    </a:cubicBezTo>
                    <a:cubicBezTo>
                      <a:pt x="124752" y="181262"/>
                      <a:pt x="102240" y="163644"/>
                      <a:pt x="87113" y="182152"/>
                    </a:cubicBezTo>
                    <a:cubicBezTo>
                      <a:pt x="76079" y="198614"/>
                      <a:pt x="86579" y="220058"/>
                      <a:pt x="87558" y="238210"/>
                    </a:cubicBezTo>
                    <a:cubicBezTo>
                      <a:pt x="94409" y="282345"/>
                      <a:pt x="104998" y="325768"/>
                      <a:pt x="115409" y="369102"/>
                    </a:cubicBezTo>
                    <a:cubicBezTo>
                      <a:pt x="119502" y="394017"/>
                      <a:pt x="128222" y="423648"/>
                      <a:pt x="114252" y="446694"/>
                    </a:cubicBezTo>
                    <a:cubicBezTo>
                      <a:pt x="109803" y="445893"/>
                      <a:pt x="105354" y="444825"/>
                      <a:pt x="101172" y="442957"/>
                    </a:cubicBezTo>
                    <a:cubicBezTo>
                      <a:pt x="54724" y="344988"/>
                      <a:pt x="43156" y="234117"/>
                      <a:pt x="0" y="134903"/>
                    </a:cubicBezTo>
                    <a:cubicBezTo>
                      <a:pt x="5161" y="128229"/>
                      <a:pt x="445" y="119242"/>
                      <a:pt x="623" y="111590"/>
                    </a:cubicBezTo>
                    <a:cubicBezTo>
                      <a:pt x="178" y="102692"/>
                      <a:pt x="2136" y="93883"/>
                      <a:pt x="5873" y="85696"/>
                    </a:cubicBezTo>
                    <a:cubicBezTo>
                      <a:pt x="21978" y="78489"/>
                      <a:pt x="39597" y="74396"/>
                      <a:pt x="55880" y="67544"/>
                    </a:cubicBezTo>
                    <a:cubicBezTo>
                      <a:pt x="91918" y="113725"/>
                      <a:pt x="119146" y="197012"/>
                      <a:pt x="180988" y="212940"/>
                    </a:cubicBezTo>
                    <a:cubicBezTo>
                      <a:pt x="199585" y="213918"/>
                      <a:pt x="211064" y="197279"/>
                      <a:pt x="214089" y="180817"/>
                    </a:cubicBezTo>
                    <a:cubicBezTo>
                      <a:pt x="225301" y="146915"/>
                      <a:pt x="234288" y="112480"/>
                      <a:pt x="239983" y="77243"/>
                    </a:cubicBezTo>
                    <a:cubicBezTo>
                      <a:pt x="245589" y="52595"/>
                      <a:pt x="243364" y="26880"/>
                      <a:pt x="256978" y="4189"/>
                    </a:cubicBezTo>
                    <a:cubicBezTo>
                      <a:pt x="271037" y="-2128"/>
                      <a:pt x="289101" y="808"/>
                      <a:pt x="304672" y="7"/>
                    </a:cubicBezTo>
                    <a:cubicBezTo>
                      <a:pt x="326918" y="66476"/>
                      <a:pt x="342223" y="135437"/>
                      <a:pt x="367760" y="201016"/>
                    </a:cubicBezTo>
                    <a:cubicBezTo>
                      <a:pt x="381463" y="242125"/>
                      <a:pt x="396323" y="284036"/>
                      <a:pt x="401217" y="3274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12453481" y="3472300"/>
                <a:ext cx="251603" cy="443231"/>
              </a:xfrm>
              <a:custGeom>
                <a:avLst/>
                <a:gdLst/>
                <a:ahLst/>
                <a:cxnLst/>
                <a:rect l="l" t="t" r="r" b="b"/>
                <a:pathLst>
                  <a:path w="251603" h="443231" extrusionOk="0">
                    <a:moveTo>
                      <a:pt x="86935" y="208321"/>
                    </a:moveTo>
                    <a:cubicBezTo>
                      <a:pt x="187573" y="254502"/>
                      <a:pt x="168531" y="65061"/>
                      <a:pt x="93964" y="56519"/>
                    </a:cubicBezTo>
                    <a:cubicBezTo>
                      <a:pt x="72698" y="51091"/>
                      <a:pt x="41376" y="62481"/>
                      <a:pt x="59262" y="87484"/>
                    </a:cubicBezTo>
                    <a:cubicBezTo>
                      <a:pt x="50630" y="128594"/>
                      <a:pt x="39864" y="186877"/>
                      <a:pt x="86935" y="208321"/>
                    </a:cubicBezTo>
                    <a:close/>
                    <a:moveTo>
                      <a:pt x="181344" y="140428"/>
                    </a:moveTo>
                    <a:cubicBezTo>
                      <a:pt x="191132" y="172284"/>
                      <a:pt x="285452" y="383436"/>
                      <a:pt x="238648" y="388330"/>
                    </a:cubicBezTo>
                    <a:cubicBezTo>
                      <a:pt x="238559" y="388330"/>
                      <a:pt x="238559" y="388330"/>
                      <a:pt x="238559" y="388330"/>
                    </a:cubicBezTo>
                    <a:cubicBezTo>
                      <a:pt x="233309" y="388242"/>
                      <a:pt x="228059" y="384771"/>
                      <a:pt x="225835" y="379788"/>
                    </a:cubicBezTo>
                    <a:cubicBezTo>
                      <a:pt x="202522" y="331026"/>
                      <a:pt x="194424" y="257528"/>
                      <a:pt x="122082" y="283332"/>
                    </a:cubicBezTo>
                    <a:cubicBezTo>
                      <a:pt x="100460" y="287248"/>
                      <a:pt x="75189" y="299972"/>
                      <a:pt x="77236" y="325243"/>
                    </a:cubicBezTo>
                    <a:cubicBezTo>
                      <a:pt x="72431" y="362793"/>
                      <a:pt x="78482" y="407106"/>
                      <a:pt x="63266" y="443232"/>
                    </a:cubicBezTo>
                    <a:cubicBezTo>
                      <a:pt x="13792" y="438605"/>
                      <a:pt x="8453" y="159470"/>
                      <a:pt x="0" y="56252"/>
                    </a:cubicBezTo>
                    <a:cubicBezTo>
                      <a:pt x="979" y="55718"/>
                      <a:pt x="1869" y="54917"/>
                      <a:pt x="2492" y="53849"/>
                    </a:cubicBezTo>
                    <a:cubicBezTo>
                      <a:pt x="4716" y="43972"/>
                      <a:pt x="4004" y="33473"/>
                      <a:pt x="4627" y="23240"/>
                    </a:cubicBezTo>
                    <a:cubicBezTo>
                      <a:pt x="11479" y="24930"/>
                      <a:pt x="19220" y="23062"/>
                      <a:pt x="24826" y="15854"/>
                    </a:cubicBezTo>
                    <a:cubicBezTo>
                      <a:pt x="45559" y="-9061"/>
                      <a:pt x="87024" y="1172"/>
                      <a:pt x="114697" y="7935"/>
                    </a:cubicBezTo>
                    <a:cubicBezTo>
                      <a:pt x="143260" y="46820"/>
                      <a:pt x="160078" y="96471"/>
                      <a:pt x="181344" y="1404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12702184" y="3330432"/>
                <a:ext cx="303496" cy="396339"/>
              </a:xfrm>
              <a:custGeom>
                <a:avLst/>
                <a:gdLst/>
                <a:ahLst/>
                <a:cxnLst/>
                <a:rect l="l" t="t" r="r" b="b"/>
                <a:pathLst>
                  <a:path w="303496" h="396339" extrusionOk="0">
                    <a:moveTo>
                      <a:pt x="300223" y="2004"/>
                    </a:moveTo>
                    <a:cubicBezTo>
                      <a:pt x="318109" y="57173"/>
                      <a:pt x="258313" y="64825"/>
                      <a:pt x="226992" y="92943"/>
                    </a:cubicBezTo>
                    <a:cubicBezTo>
                      <a:pt x="201187" y="112786"/>
                      <a:pt x="220051" y="146688"/>
                      <a:pt x="222187" y="172938"/>
                    </a:cubicBezTo>
                    <a:cubicBezTo>
                      <a:pt x="233754" y="245902"/>
                      <a:pt x="271037" y="322515"/>
                      <a:pt x="248792" y="396192"/>
                    </a:cubicBezTo>
                    <a:cubicBezTo>
                      <a:pt x="248436" y="396281"/>
                      <a:pt x="248169" y="396281"/>
                      <a:pt x="247813" y="396281"/>
                    </a:cubicBezTo>
                    <a:cubicBezTo>
                      <a:pt x="240962" y="396548"/>
                      <a:pt x="234021" y="395925"/>
                      <a:pt x="227437" y="393789"/>
                    </a:cubicBezTo>
                    <a:cubicBezTo>
                      <a:pt x="199496" y="341824"/>
                      <a:pt x="183747" y="284164"/>
                      <a:pt x="169866" y="227127"/>
                    </a:cubicBezTo>
                    <a:cubicBezTo>
                      <a:pt x="155985" y="175607"/>
                      <a:pt x="144150" y="77372"/>
                      <a:pt x="68249" y="109939"/>
                    </a:cubicBezTo>
                    <a:cubicBezTo>
                      <a:pt x="48851" y="115189"/>
                      <a:pt x="24648" y="123553"/>
                      <a:pt x="6051" y="112786"/>
                    </a:cubicBezTo>
                    <a:cubicBezTo>
                      <a:pt x="2136" y="106647"/>
                      <a:pt x="1157" y="98638"/>
                      <a:pt x="0" y="91431"/>
                    </a:cubicBezTo>
                    <a:cubicBezTo>
                      <a:pt x="14504" y="86181"/>
                      <a:pt x="12546" y="68740"/>
                      <a:pt x="16017" y="56372"/>
                    </a:cubicBezTo>
                    <a:cubicBezTo>
                      <a:pt x="88092" y="33771"/>
                      <a:pt x="161412" y="19089"/>
                      <a:pt x="236780" y="5831"/>
                    </a:cubicBezTo>
                    <a:cubicBezTo>
                      <a:pt x="257868" y="2716"/>
                      <a:pt x="278690" y="-3068"/>
                      <a:pt x="300223" y="20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13126595" y="3103159"/>
                <a:ext cx="285698" cy="514373"/>
              </a:xfrm>
              <a:custGeom>
                <a:avLst/>
                <a:gdLst/>
                <a:ahLst/>
                <a:cxnLst/>
                <a:rect l="l" t="t" r="r" b="b"/>
                <a:pathLst>
                  <a:path w="285698" h="514373" extrusionOk="0">
                    <a:moveTo>
                      <a:pt x="253983" y="215752"/>
                    </a:moveTo>
                    <a:cubicBezTo>
                      <a:pt x="262258" y="265848"/>
                      <a:pt x="320630" y="371914"/>
                      <a:pt x="254606" y="399676"/>
                    </a:cubicBezTo>
                    <a:cubicBezTo>
                      <a:pt x="230225" y="363016"/>
                      <a:pt x="229958" y="243336"/>
                      <a:pt x="167938" y="261399"/>
                    </a:cubicBezTo>
                    <a:cubicBezTo>
                      <a:pt x="136082" y="269853"/>
                      <a:pt x="99066" y="278573"/>
                      <a:pt x="77978" y="305623"/>
                    </a:cubicBezTo>
                    <a:cubicBezTo>
                      <a:pt x="70592" y="319771"/>
                      <a:pt x="76643" y="336411"/>
                      <a:pt x="75575" y="351627"/>
                    </a:cubicBezTo>
                    <a:cubicBezTo>
                      <a:pt x="74863" y="405015"/>
                      <a:pt x="94706" y="465167"/>
                      <a:pt x="67656" y="514373"/>
                    </a:cubicBezTo>
                    <a:cubicBezTo>
                      <a:pt x="26813" y="496043"/>
                      <a:pt x="16224" y="289429"/>
                      <a:pt x="7771" y="239154"/>
                    </a:cubicBezTo>
                    <a:cubicBezTo>
                      <a:pt x="2432" y="178558"/>
                      <a:pt x="-10292" y="112711"/>
                      <a:pt x="16224" y="55407"/>
                    </a:cubicBezTo>
                    <a:cubicBezTo>
                      <a:pt x="41940" y="104258"/>
                      <a:pt x="22008" y="166100"/>
                      <a:pt x="48258" y="215307"/>
                    </a:cubicBezTo>
                    <a:cubicBezTo>
                      <a:pt x="58936" y="233637"/>
                      <a:pt x="81270" y="244582"/>
                      <a:pt x="102002" y="237107"/>
                    </a:cubicBezTo>
                    <a:cubicBezTo>
                      <a:pt x="123447" y="229277"/>
                      <a:pt x="147383" y="223048"/>
                      <a:pt x="164023" y="206854"/>
                    </a:cubicBezTo>
                    <a:cubicBezTo>
                      <a:pt x="196323" y="181316"/>
                      <a:pt x="129053" y="-26455"/>
                      <a:pt x="200505" y="2819"/>
                    </a:cubicBezTo>
                    <a:cubicBezTo>
                      <a:pt x="206289" y="10205"/>
                      <a:pt x="206912" y="16789"/>
                      <a:pt x="209403" y="26844"/>
                    </a:cubicBezTo>
                    <a:cubicBezTo>
                      <a:pt x="222305" y="90110"/>
                      <a:pt x="238411" y="152931"/>
                      <a:pt x="253983" y="2157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12533386" y="3564945"/>
                <a:ext cx="30965" cy="75901"/>
              </a:xfrm>
              <a:custGeom>
                <a:avLst/>
                <a:gdLst/>
                <a:ahLst/>
                <a:cxnLst/>
                <a:rect l="l" t="t" r="r" b="b"/>
                <a:pathLst>
                  <a:path w="30965" h="75901" extrusionOk="0">
                    <a:moveTo>
                      <a:pt x="0" y="0"/>
                    </a:moveTo>
                    <a:cubicBezTo>
                      <a:pt x="32478" y="4894"/>
                      <a:pt x="30432" y="50541"/>
                      <a:pt x="30966" y="75901"/>
                    </a:cubicBezTo>
                    <a:cubicBezTo>
                      <a:pt x="-178" y="66469"/>
                      <a:pt x="8542" y="2500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12262349" y="4207746"/>
                <a:ext cx="608988" cy="447220"/>
              </a:xfrm>
              <a:custGeom>
                <a:avLst/>
                <a:gdLst/>
                <a:ahLst/>
                <a:cxnLst/>
                <a:rect l="l" t="t" r="r" b="b"/>
                <a:pathLst>
                  <a:path w="608988" h="447220" extrusionOk="0">
                    <a:moveTo>
                      <a:pt x="608989" y="177696"/>
                    </a:moveTo>
                    <a:cubicBezTo>
                      <a:pt x="608277" y="177785"/>
                      <a:pt x="607565" y="177963"/>
                      <a:pt x="606853" y="178141"/>
                    </a:cubicBezTo>
                    <a:cubicBezTo>
                      <a:pt x="543854" y="202522"/>
                      <a:pt x="460390" y="201543"/>
                      <a:pt x="414653" y="256355"/>
                    </a:cubicBezTo>
                    <a:cubicBezTo>
                      <a:pt x="390272" y="247546"/>
                      <a:pt x="405666" y="337684"/>
                      <a:pt x="402908" y="352900"/>
                    </a:cubicBezTo>
                    <a:cubicBezTo>
                      <a:pt x="406467" y="373722"/>
                      <a:pt x="399082" y="400683"/>
                      <a:pt x="409581" y="419191"/>
                    </a:cubicBezTo>
                    <a:cubicBezTo>
                      <a:pt x="374790" y="427912"/>
                      <a:pt x="340176" y="436988"/>
                      <a:pt x="305829" y="447221"/>
                    </a:cubicBezTo>
                    <a:cubicBezTo>
                      <a:pt x="250750" y="203678"/>
                      <a:pt x="234644" y="336350"/>
                      <a:pt x="33991" y="345782"/>
                    </a:cubicBezTo>
                    <a:cubicBezTo>
                      <a:pt x="24203" y="345871"/>
                      <a:pt x="16640" y="348095"/>
                      <a:pt x="11746" y="351299"/>
                    </a:cubicBezTo>
                    <a:cubicBezTo>
                      <a:pt x="7919" y="337151"/>
                      <a:pt x="4093" y="323091"/>
                      <a:pt x="0" y="309033"/>
                    </a:cubicBezTo>
                    <a:cubicBezTo>
                      <a:pt x="16017" y="308943"/>
                      <a:pt x="34792" y="299956"/>
                      <a:pt x="51431" y="296397"/>
                    </a:cubicBezTo>
                    <a:cubicBezTo>
                      <a:pt x="105087" y="283940"/>
                      <a:pt x="161768" y="272728"/>
                      <a:pt x="213555" y="250216"/>
                    </a:cubicBezTo>
                    <a:cubicBezTo>
                      <a:pt x="259203" y="230017"/>
                      <a:pt x="267389" y="205547"/>
                      <a:pt x="252440" y="159455"/>
                    </a:cubicBezTo>
                    <a:cubicBezTo>
                      <a:pt x="243186" y="114252"/>
                      <a:pt x="235000" y="70562"/>
                      <a:pt x="225746" y="25538"/>
                    </a:cubicBezTo>
                    <a:cubicBezTo>
                      <a:pt x="250750" y="17173"/>
                      <a:pt x="275664" y="8631"/>
                      <a:pt x="300579" y="0"/>
                    </a:cubicBezTo>
                    <a:cubicBezTo>
                      <a:pt x="303160" y="26249"/>
                      <a:pt x="319710" y="72876"/>
                      <a:pt x="319354" y="82308"/>
                    </a:cubicBezTo>
                    <a:cubicBezTo>
                      <a:pt x="326651" y="117633"/>
                      <a:pt x="324960" y="168709"/>
                      <a:pt x="370519" y="176272"/>
                    </a:cubicBezTo>
                    <a:cubicBezTo>
                      <a:pt x="435030" y="184547"/>
                      <a:pt x="499186" y="159366"/>
                      <a:pt x="563697" y="156073"/>
                    </a:cubicBezTo>
                    <a:cubicBezTo>
                      <a:pt x="574731" y="155895"/>
                      <a:pt x="587010" y="153938"/>
                      <a:pt x="594129" y="144150"/>
                    </a:cubicBezTo>
                    <a:cubicBezTo>
                      <a:pt x="596620" y="141125"/>
                      <a:pt x="598222" y="137654"/>
                      <a:pt x="599201" y="133917"/>
                    </a:cubicBezTo>
                    <a:cubicBezTo>
                      <a:pt x="602760" y="148510"/>
                      <a:pt x="606052" y="163103"/>
                      <a:pt x="608989" y="1776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12897498" y="4135405"/>
                <a:ext cx="625361" cy="234376"/>
              </a:xfrm>
              <a:custGeom>
                <a:avLst/>
                <a:gdLst/>
                <a:ahLst/>
                <a:cxnLst/>
                <a:rect l="l" t="t" r="r" b="b"/>
                <a:pathLst>
                  <a:path w="625361" h="234376" extrusionOk="0">
                    <a:moveTo>
                      <a:pt x="601336" y="0"/>
                    </a:moveTo>
                    <a:cubicBezTo>
                      <a:pt x="609790" y="28563"/>
                      <a:pt x="617709" y="57126"/>
                      <a:pt x="625361" y="85956"/>
                    </a:cubicBezTo>
                    <a:cubicBezTo>
                      <a:pt x="545812" y="104464"/>
                      <a:pt x="466084" y="122972"/>
                      <a:pt x="387514" y="145129"/>
                    </a:cubicBezTo>
                    <a:cubicBezTo>
                      <a:pt x="327096" y="151090"/>
                      <a:pt x="271215" y="176984"/>
                      <a:pt x="211242" y="184013"/>
                    </a:cubicBezTo>
                    <a:cubicBezTo>
                      <a:pt x="155361" y="186950"/>
                      <a:pt x="103485" y="208661"/>
                      <a:pt x="50363" y="224055"/>
                    </a:cubicBezTo>
                    <a:cubicBezTo>
                      <a:pt x="42978" y="226547"/>
                      <a:pt x="27228" y="229483"/>
                      <a:pt x="14860" y="234377"/>
                    </a:cubicBezTo>
                    <a:cubicBezTo>
                      <a:pt x="10411" y="215602"/>
                      <a:pt x="5339" y="196827"/>
                      <a:pt x="0" y="178141"/>
                    </a:cubicBezTo>
                    <a:cubicBezTo>
                      <a:pt x="43423" y="167552"/>
                      <a:pt x="86134" y="152425"/>
                      <a:pt x="129824" y="143349"/>
                    </a:cubicBezTo>
                    <a:cubicBezTo>
                      <a:pt x="202877" y="129023"/>
                      <a:pt x="272105" y="101439"/>
                      <a:pt x="344536" y="85333"/>
                    </a:cubicBezTo>
                    <a:cubicBezTo>
                      <a:pt x="432005" y="65668"/>
                      <a:pt x="511376" y="26160"/>
                      <a:pt x="597243" y="1335"/>
                    </a:cubicBezTo>
                    <a:cubicBezTo>
                      <a:pt x="598756" y="979"/>
                      <a:pt x="600180" y="534"/>
                      <a:pt x="6013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012818" y="4604248"/>
                <a:ext cx="629009" cy="225745"/>
              </a:xfrm>
              <a:custGeom>
                <a:avLst/>
                <a:gdLst/>
                <a:ahLst/>
                <a:cxnLst/>
                <a:rect l="l" t="t" r="r" b="b"/>
                <a:pathLst>
                  <a:path w="629009" h="225745" extrusionOk="0">
                    <a:moveTo>
                      <a:pt x="615573" y="0"/>
                    </a:moveTo>
                    <a:cubicBezTo>
                      <a:pt x="620200" y="14237"/>
                      <a:pt x="624649" y="28563"/>
                      <a:pt x="629010" y="42800"/>
                    </a:cubicBezTo>
                    <a:cubicBezTo>
                      <a:pt x="431560" y="89604"/>
                      <a:pt x="246212" y="177607"/>
                      <a:pt x="47516" y="220585"/>
                    </a:cubicBezTo>
                    <a:cubicBezTo>
                      <a:pt x="38796" y="222543"/>
                      <a:pt x="26072" y="223076"/>
                      <a:pt x="15572" y="225746"/>
                    </a:cubicBezTo>
                    <a:cubicBezTo>
                      <a:pt x="14593" y="221475"/>
                      <a:pt x="13614" y="217204"/>
                      <a:pt x="12546" y="213022"/>
                    </a:cubicBezTo>
                    <a:cubicBezTo>
                      <a:pt x="8275" y="196471"/>
                      <a:pt x="4093" y="180009"/>
                      <a:pt x="0" y="163459"/>
                    </a:cubicBezTo>
                    <a:cubicBezTo>
                      <a:pt x="77592" y="159010"/>
                      <a:pt x="152692" y="124218"/>
                      <a:pt x="228593" y="109269"/>
                    </a:cubicBezTo>
                    <a:cubicBezTo>
                      <a:pt x="277444" y="101884"/>
                      <a:pt x="323181" y="83998"/>
                      <a:pt x="369629" y="68249"/>
                    </a:cubicBezTo>
                    <a:cubicBezTo>
                      <a:pt x="452826" y="49474"/>
                      <a:pt x="533888" y="23491"/>
                      <a:pt x="615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13220581" y="4500940"/>
                <a:ext cx="96127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96127" h="67278" extrusionOk="0">
                    <a:moveTo>
                      <a:pt x="95841" y="23402"/>
                    </a:moveTo>
                    <a:cubicBezTo>
                      <a:pt x="101714" y="67359"/>
                      <a:pt x="15491" y="85867"/>
                      <a:pt x="2055" y="42978"/>
                    </a:cubicBezTo>
                    <a:cubicBezTo>
                      <a:pt x="-1237" y="33724"/>
                      <a:pt x="-437" y="23936"/>
                      <a:pt x="3479" y="15394"/>
                    </a:cubicBezTo>
                    <a:cubicBezTo>
                      <a:pt x="21186" y="9966"/>
                      <a:pt x="38982" y="4716"/>
                      <a:pt x="57045" y="0"/>
                    </a:cubicBezTo>
                    <a:cubicBezTo>
                      <a:pt x="60071" y="18508"/>
                      <a:pt x="79647" y="22245"/>
                      <a:pt x="95841" y="234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13332317" y="4855082"/>
                <a:ext cx="74421" cy="57842"/>
              </a:xfrm>
              <a:custGeom>
                <a:avLst/>
                <a:gdLst/>
                <a:ahLst/>
                <a:cxnLst/>
                <a:rect l="l" t="t" r="r" b="b"/>
                <a:pathLst>
                  <a:path w="74421" h="57842" extrusionOk="0">
                    <a:moveTo>
                      <a:pt x="74421" y="19046"/>
                    </a:moveTo>
                    <a:cubicBezTo>
                      <a:pt x="67214" y="25809"/>
                      <a:pt x="66502" y="35508"/>
                      <a:pt x="65701" y="44762"/>
                    </a:cubicBezTo>
                    <a:cubicBezTo>
                      <a:pt x="61964" y="54372"/>
                      <a:pt x="47816" y="56330"/>
                      <a:pt x="38562" y="57842"/>
                    </a:cubicBezTo>
                    <a:cubicBezTo>
                      <a:pt x="-52021" y="54817"/>
                      <a:pt x="40964" y="-39325"/>
                      <a:pt x="74421" y="190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12331309" y="4614214"/>
                <a:ext cx="695478" cy="636572"/>
              </a:xfrm>
              <a:custGeom>
                <a:avLst/>
                <a:gdLst/>
                <a:ahLst/>
                <a:cxnLst/>
                <a:rect l="l" t="t" r="r" b="b"/>
                <a:pathLst>
                  <a:path w="695478" h="636572" extrusionOk="0">
                    <a:moveTo>
                      <a:pt x="674390" y="375324"/>
                    </a:moveTo>
                    <a:cubicBezTo>
                      <a:pt x="680263" y="399260"/>
                      <a:pt x="687025" y="422928"/>
                      <a:pt x="695479" y="445975"/>
                    </a:cubicBezTo>
                    <a:cubicBezTo>
                      <a:pt x="665937" y="454517"/>
                      <a:pt x="636217" y="462703"/>
                      <a:pt x="606853" y="472224"/>
                    </a:cubicBezTo>
                    <a:cubicBezTo>
                      <a:pt x="599201" y="459767"/>
                      <a:pt x="583184" y="454784"/>
                      <a:pt x="570193" y="449089"/>
                    </a:cubicBezTo>
                    <a:cubicBezTo>
                      <a:pt x="531664" y="428623"/>
                      <a:pt x="489487" y="418479"/>
                      <a:pt x="447665" y="407179"/>
                    </a:cubicBezTo>
                    <a:cubicBezTo>
                      <a:pt x="416878" y="400238"/>
                      <a:pt x="383866" y="385111"/>
                      <a:pt x="352366" y="395344"/>
                    </a:cubicBezTo>
                    <a:cubicBezTo>
                      <a:pt x="338040" y="400594"/>
                      <a:pt x="331634" y="415543"/>
                      <a:pt x="328786" y="429424"/>
                    </a:cubicBezTo>
                    <a:cubicBezTo>
                      <a:pt x="323091" y="447932"/>
                      <a:pt x="315350" y="466263"/>
                      <a:pt x="308765" y="484949"/>
                    </a:cubicBezTo>
                    <a:cubicBezTo>
                      <a:pt x="308677" y="485038"/>
                      <a:pt x="308677" y="485215"/>
                      <a:pt x="308587" y="485305"/>
                    </a:cubicBezTo>
                    <a:cubicBezTo>
                      <a:pt x="297554" y="509330"/>
                      <a:pt x="288389" y="531130"/>
                      <a:pt x="284652" y="536024"/>
                    </a:cubicBezTo>
                    <a:cubicBezTo>
                      <a:pt x="278334" y="555333"/>
                      <a:pt x="248614" y="591904"/>
                      <a:pt x="247101" y="617887"/>
                    </a:cubicBezTo>
                    <a:cubicBezTo>
                      <a:pt x="221475" y="626162"/>
                      <a:pt x="195225" y="632569"/>
                      <a:pt x="168531" y="636573"/>
                    </a:cubicBezTo>
                    <a:cubicBezTo>
                      <a:pt x="185081" y="610145"/>
                      <a:pt x="197272" y="570816"/>
                      <a:pt x="210085" y="554621"/>
                    </a:cubicBezTo>
                    <a:cubicBezTo>
                      <a:pt x="241762" y="494114"/>
                      <a:pt x="344180" y="363489"/>
                      <a:pt x="288122" y="299867"/>
                    </a:cubicBezTo>
                    <a:cubicBezTo>
                      <a:pt x="273084" y="289990"/>
                      <a:pt x="254576" y="287410"/>
                      <a:pt x="238025" y="280825"/>
                    </a:cubicBezTo>
                    <a:cubicBezTo>
                      <a:pt x="201276" y="267567"/>
                      <a:pt x="165594" y="251461"/>
                      <a:pt x="129290" y="236869"/>
                    </a:cubicBezTo>
                    <a:cubicBezTo>
                      <a:pt x="95210" y="223610"/>
                      <a:pt x="56058" y="208038"/>
                      <a:pt x="19487" y="217560"/>
                    </a:cubicBezTo>
                    <a:cubicBezTo>
                      <a:pt x="13080" y="198073"/>
                      <a:pt x="6585" y="178586"/>
                      <a:pt x="0" y="159277"/>
                    </a:cubicBezTo>
                    <a:cubicBezTo>
                      <a:pt x="35859" y="154294"/>
                      <a:pt x="70918" y="144862"/>
                      <a:pt x="105621" y="133917"/>
                    </a:cubicBezTo>
                    <a:cubicBezTo>
                      <a:pt x="107845" y="155006"/>
                      <a:pt x="137832" y="166573"/>
                      <a:pt x="155273" y="177963"/>
                    </a:cubicBezTo>
                    <a:cubicBezTo>
                      <a:pt x="204568" y="206170"/>
                      <a:pt x="256088" y="231618"/>
                      <a:pt x="309477" y="250928"/>
                    </a:cubicBezTo>
                    <a:cubicBezTo>
                      <a:pt x="332968" y="258936"/>
                      <a:pt x="363133" y="264453"/>
                      <a:pt x="382709" y="245144"/>
                    </a:cubicBezTo>
                    <a:cubicBezTo>
                      <a:pt x="409314" y="208661"/>
                      <a:pt x="425064" y="165061"/>
                      <a:pt x="445263" y="124930"/>
                    </a:cubicBezTo>
                    <a:cubicBezTo>
                      <a:pt x="451936" y="105265"/>
                      <a:pt x="480678" y="59351"/>
                      <a:pt x="479432" y="31588"/>
                    </a:cubicBezTo>
                    <a:cubicBezTo>
                      <a:pt x="516092" y="21444"/>
                      <a:pt x="552486" y="10856"/>
                      <a:pt x="588968" y="0"/>
                    </a:cubicBezTo>
                    <a:cubicBezTo>
                      <a:pt x="591370" y="11123"/>
                      <a:pt x="593951" y="22245"/>
                      <a:pt x="596442" y="33368"/>
                    </a:cubicBezTo>
                    <a:cubicBezTo>
                      <a:pt x="595464" y="34881"/>
                      <a:pt x="594574" y="36571"/>
                      <a:pt x="593951" y="38618"/>
                    </a:cubicBezTo>
                    <a:cubicBezTo>
                      <a:pt x="574108" y="90138"/>
                      <a:pt x="545100" y="137743"/>
                      <a:pt x="515291" y="184014"/>
                    </a:cubicBezTo>
                    <a:cubicBezTo>
                      <a:pt x="499631" y="207238"/>
                      <a:pt x="483347" y="230106"/>
                      <a:pt x="468220" y="253597"/>
                    </a:cubicBezTo>
                    <a:cubicBezTo>
                      <a:pt x="461724" y="264097"/>
                      <a:pt x="459767" y="276287"/>
                      <a:pt x="464661" y="287944"/>
                    </a:cubicBezTo>
                    <a:cubicBezTo>
                      <a:pt x="474894" y="309833"/>
                      <a:pt x="500609" y="317130"/>
                      <a:pt x="522143" y="323180"/>
                    </a:cubicBezTo>
                    <a:cubicBezTo>
                      <a:pt x="570282" y="336528"/>
                      <a:pt x="613438" y="347739"/>
                      <a:pt x="659530" y="371230"/>
                    </a:cubicBezTo>
                    <a:cubicBezTo>
                      <a:pt x="663979" y="373989"/>
                      <a:pt x="669229" y="375324"/>
                      <a:pt x="674390" y="3753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12418778" y="5875347"/>
                <a:ext cx="2096134" cy="872462"/>
              </a:xfrm>
              <a:custGeom>
                <a:avLst/>
                <a:gdLst/>
                <a:ahLst/>
                <a:cxnLst/>
                <a:rect l="l" t="t" r="r" b="b"/>
                <a:pathLst>
                  <a:path w="2096134" h="872462" extrusionOk="0">
                    <a:moveTo>
                      <a:pt x="2042034" y="2491"/>
                    </a:moveTo>
                    <a:cubicBezTo>
                      <a:pt x="2057695" y="2225"/>
                      <a:pt x="2077271" y="2581"/>
                      <a:pt x="2096135" y="712"/>
                    </a:cubicBezTo>
                    <a:cubicBezTo>
                      <a:pt x="2022013" y="73944"/>
                      <a:pt x="1947803" y="148065"/>
                      <a:pt x="1865050" y="211776"/>
                    </a:cubicBezTo>
                    <a:cubicBezTo>
                      <a:pt x="1795289" y="267300"/>
                      <a:pt x="1715739" y="307431"/>
                      <a:pt x="1636813" y="348184"/>
                    </a:cubicBezTo>
                    <a:cubicBezTo>
                      <a:pt x="1488303" y="434496"/>
                      <a:pt x="1329115" y="498830"/>
                      <a:pt x="1166546" y="552842"/>
                    </a:cubicBezTo>
                    <a:cubicBezTo>
                      <a:pt x="1039926" y="601158"/>
                      <a:pt x="910814" y="647340"/>
                      <a:pt x="779566" y="683644"/>
                    </a:cubicBezTo>
                    <a:cubicBezTo>
                      <a:pt x="696902" y="710250"/>
                      <a:pt x="616196" y="742372"/>
                      <a:pt x="531664" y="762838"/>
                    </a:cubicBezTo>
                    <a:cubicBezTo>
                      <a:pt x="445530" y="793447"/>
                      <a:pt x="357082" y="816048"/>
                      <a:pt x="266588" y="830108"/>
                    </a:cubicBezTo>
                    <a:cubicBezTo>
                      <a:pt x="235534" y="835713"/>
                      <a:pt x="203945" y="838116"/>
                      <a:pt x="172891" y="843722"/>
                    </a:cubicBezTo>
                    <a:cubicBezTo>
                      <a:pt x="158743" y="847548"/>
                      <a:pt x="152069" y="858760"/>
                      <a:pt x="151624" y="870238"/>
                    </a:cubicBezTo>
                    <a:cubicBezTo>
                      <a:pt x="142726" y="871395"/>
                      <a:pt x="133650" y="872196"/>
                      <a:pt x="124485" y="872463"/>
                    </a:cubicBezTo>
                    <a:cubicBezTo>
                      <a:pt x="106600" y="851463"/>
                      <a:pt x="83465" y="834735"/>
                      <a:pt x="59173" y="824769"/>
                    </a:cubicBezTo>
                    <a:cubicBezTo>
                      <a:pt x="44046" y="819341"/>
                      <a:pt x="22245" y="814091"/>
                      <a:pt x="0" y="812489"/>
                    </a:cubicBezTo>
                    <a:cubicBezTo>
                      <a:pt x="34881" y="799498"/>
                      <a:pt x="68961" y="782592"/>
                      <a:pt x="102951" y="770134"/>
                    </a:cubicBezTo>
                    <a:cubicBezTo>
                      <a:pt x="221653" y="724754"/>
                      <a:pt x="339375" y="676703"/>
                      <a:pt x="459678" y="635327"/>
                    </a:cubicBezTo>
                    <a:cubicBezTo>
                      <a:pt x="619755" y="570905"/>
                      <a:pt x="788820" y="527215"/>
                      <a:pt x="950321" y="464839"/>
                    </a:cubicBezTo>
                    <a:cubicBezTo>
                      <a:pt x="1098120" y="403264"/>
                      <a:pt x="1249477" y="350676"/>
                      <a:pt x="1397631" y="290079"/>
                    </a:cubicBezTo>
                    <a:cubicBezTo>
                      <a:pt x="1541603" y="232419"/>
                      <a:pt x="1680592" y="163281"/>
                      <a:pt x="1822873" y="101439"/>
                    </a:cubicBezTo>
                    <a:cubicBezTo>
                      <a:pt x="1834263" y="96100"/>
                      <a:pt x="1845741" y="90939"/>
                      <a:pt x="1857309" y="85956"/>
                    </a:cubicBezTo>
                    <a:cubicBezTo>
                      <a:pt x="1843339" y="96990"/>
                      <a:pt x="1829458" y="108024"/>
                      <a:pt x="1816110" y="119858"/>
                    </a:cubicBezTo>
                    <a:cubicBezTo>
                      <a:pt x="1769039" y="163014"/>
                      <a:pt x="1717163" y="199763"/>
                      <a:pt x="1659770" y="228148"/>
                    </a:cubicBezTo>
                    <a:cubicBezTo>
                      <a:pt x="1567674" y="284118"/>
                      <a:pt x="1465969" y="318998"/>
                      <a:pt x="1366843" y="359841"/>
                    </a:cubicBezTo>
                    <a:cubicBezTo>
                      <a:pt x="1203562" y="425865"/>
                      <a:pt x="1036900" y="483169"/>
                      <a:pt x="873797" y="549638"/>
                    </a:cubicBezTo>
                    <a:cubicBezTo>
                      <a:pt x="808663" y="570549"/>
                      <a:pt x="745397" y="596976"/>
                      <a:pt x="679818" y="616552"/>
                    </a:cubicBezTo>
                    <a:cubicBezTo>
                      <a:pt x="597866" y="643602"/>
                      <a:pt x="513779" y="661132"/>
                      <a:pt x="433072" y="692275"/>
                    </a:cubicBezTo>
                    <a:cubicBezTo>
                      <a:pt x="419458" y="701707"/>
                      <a:pt x="282249" y="732228"/>
                      <a:pt x="306363" y="751715"/>
                    </a:cubicBezTo>
                    <a:cubicBezTo>
                      <a:pt x="374701" y="741037"/>
                      <a:pt x="440280" y="715410"/>
                      <a:pt x="506482" y="695657"/>
                    </a:cubicBezTo>
                    <a:cubicBezTo>
                      <a:pt x="610145" y="669140"/>
                      <a:pt x="713364" y="639598"/>
                      <a:pt x="813468" y="601870"/>
                    </a:cubicBezTo>
                    <a:cubicBezTo>
                      <a:pt x="813735" y="601781"/>
                      <a:pt x="813913" y="601781"/>
                      <a:pt x="814091" y="601692"/>
                    </a:cubicBezTo>
                    <a:cubicBezTo>
                      <a:pt x="888034" y="578468"/>
                      <a:pt x="959486" y="548214"/>
                      <a:pt x="1032095" y="521520"/>
                    </a:cubicBezTo>
                    <a:cubicBezTo>
                      <a:pt x="1182118" y="468932"/>
                      <a:pt x="1332941" y="417679"/>
                      <a:pt x="1480384" y="358061"/>
                    </a:cubicBezTo>
                    <a:cubicBezTo>
                      <a:pt x="1578263" y="322024"/>
                      <a:pt x="1670181" y="271571"/>
                      <a:pt x="1759785" y="218627"/>
                    </a:cubicBezTo>
                    <a:cubicBezTo>
                      <a:pt x="1826877" y="168976"/>
                      <a:pt x="1890588" y="113896"/>
                      <a:pt x="1954922" y="60062"/>
                    </a:cubicBezTo>
                    <a:cubicBezTo>
                      <a:pt x="1966311" y="48584"/>
                      <a:pt x="1978590" y="37817"/>
                      <a:pt x="1988823" y="25271"/>
                    </a:cubicBezTo>
                    <a:cubicBezTo>
                      <a:pt x="1999501" y="18063"/>
                      <a:pt x="2009022" y="9699"/>
                      <a:pt x="2016497" y="0"/>
                    </a:cubicBezTo>
                    <a:cubicBezTo>
                      <a:pt x="2024416" y="3915"/>
                      <a:pt x="2033403" y="3470"/>
                      <a:pt x="2042034" y="24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13072613" y="6176994"/>
                <a:ext cx="1301086" cy="488240"/>
              </a:xfrm>
              <a:custGeom>
                <a:avLst/>
                <a:gdLst/>
                <a:ahLst/>
                <a:cxnLst/>
                <a:rect l="l" t="t" r="r" b="b"/>
                <a:pathLst>
                  <a:path w="1301086" h="488240" extrusionOk="0">
                    <a:moveTo>
                      <a:pt x="1150174" y="267122"/>
                    </a:moveTo>
                    <a:cubicBezTo>
                      <a:pt x="1169839" y="229928"/>
                      <a:pt x="1134869" y="210263"/>
                      <a:pt x="1101234" y="212132"/>
                    </a:cubicBezTo>
                    <a:cubicBezTo>
                      <a:pt x="1091624" y="211865"/>
                      <a:pt x="1083082" y="218004"/>
                      <a:pt x="1079167" y="226458"/>
                    </a:cubicBezTo>
                    <a:cubicBezTo>
                      <a:pt x="1063862" y="214890"/>
                      <a:pt x="1050336" y="235623"/>
                      <a:pt x="1050426" y="249949"/>
                    </a:cubicBezTo>
                    <a:cubicBezTo>
                      <a:pt x="1050870" y="267211"/>
                      <a:pt x="1067510" y="278156"/>
                      <a:pt x="1082726" y="281804"/>
                    </a:cubicBezTo>
                    <a:cubicBezTo>
                      <a:pt x="1105683" y="287944"/>
                      <a:pt x="1136826" y="291770"/>
                      <a:pt x="1150174" y="267122"/>
                    </a:cubicBezTo>
                    <a:close/>
                    <a:moveTo>
                      <a:pt x="1241024" y="206259"/>
                    </a:moveTo>
                    <a:cubicBezTo>
                      <a:pt x="1263358" y="260983"/>
                      <a:pt x="1289074" y="313749"/>
                      <a:pt x="1301086" y="372298"/>
                    </a:cubicBezTo>
                    <a:cubicBezTo>
                      <a:pt x="1107640" y="373099"/>
                      <a:pt x="915085" y="392764"/>
                      <a:pt x="722707" y="411361"/>
                    </a:cubicBezTo>
                    <a:cubicBezTo>
                      <a:pt x="654102" y="415276"/>
                      <a:pt x="585142" y="412696"/>
                      <a:pt x="516893" y="420615"/>
                    </a:cubicBezTo>
                    <a:cubicBezTo>
                      <a:pt x="425242" y="432361"/>
                      <a:pt x="335282" y="455051"/>
                      <a:pt x="243542" y="465462"/>
                    </a:cubicBezTo>
                    <a:cubicBezTo>
                      <a:pt x="162836" y="471513"/>
                      <a:pt x="80795" y="476317"/>
                      <a:pt x="0" y="488241"/>
                    </a:cubicBezTo>
                    <a:cubicBezTo>
                      <a:pt x="152336" y="434674"/>
                      <a:pt x="308321" y="391251"/>
                      <a:pt x="459767" y="334837"/>
                    </a:cubicBezTo>
                    <a:cubicBezTo>
                      <a:pt x="535134" y="304227"/>
                      <a:pt x="612192" y="278423"/>
                      <a:pt x="688805" y="251016"/>
                    </a:cubicBezTo>
                    <a:cubicBezTo>
                      <a:pt x="806972" y="203945"/>
                      <a:pt x="920691" y="146552"/>
                      <a:pt x="1030405" y="82397"/>
                    </a:cubicBezTo>
                    <a:cubicBezTo>
                      <a:pt x="1080056" y="58995"/>
                      <a:pt x="1126950" y="31233"/>
                      <a:pt x="1171262" y="0"/>
                    </a:cubicBezTo>
                    <a:cubicBezTo>
                      <a:pt x="1191105" y="69761"/>
                      <a:pt x="1214329" y="138900"/>
                      <a:pt x="1241024" y="2062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13602588" y="2502596"/>
                <a:ext cx="918554" cy="3315624"/>
              </a:xfrm>
              <a:custGeom>
                <a:avLst/>
                <a:gdLst/>
                <a:ahLst/>
                <a:cxnLst/>
                <a:rect l="l" t="t" r="r" b="b"/>
                <a:pathLst>
                  <a:path w="918554" h="3315624" extrusionOk="0">
                    <a:moveTo>
                      <a:pt x="918555" y="3311888"/>
                    </a:moveTo>
                    <a:cubicBezTo>
                      <a:pt x="896221" y="3315714"/>
                      <a:pt x="873353" y="3313579"/>
                      <a:pt x="851018" y="3315625"/>
                    </a:cubicBezTo>
                    <a:cubicBezTo>
                      <a:pt x="851018" y="3314913"/>
                      <a:pt x="850929" y="3314290"/>
                      <a:pt x="850929" y="3313579"/>
                    </a:cubicBezTo>
                    <a:cubicBezTo>
                      <a:pt x="851018" y="3303701"/>
                      <a:pt x="847014" y="3296227"/>
                      <a:pt x="841052" y="3291422"/>
                    </a:cubicBezTo>
                    <a:cubicBezTo>
                      <a:pt x="843010" y="3282524"/>
                      <a:pt x="840251" y="3272914"/>
                      <a:pt x="838383" y="3263927"/>
                    </a:cubicBezTo>
                    <a:cubicBezTo>
                      <a:pt x="820498" y="3172454"/>
                      <a:pt x="800210" y="3079468"/>
                      <a:pt x="775028" y="2989419"/>
                    </a:cubicBezTo>
                    <a:cubicBezTo>
                      <a:pt x="720660" y="2786987"/>
                      <a:pt x="674924" y="2582418"/>
                      <a:pt x="622158" y="2379630"/>
                    </a:cubicBezTo>
                    <a:cubicBezTo>
                      <a:pt x="544566" y="2108503"/>
                      <a:pt x="455407" y="1840669"/>
                      <a:pt x="382709" y="1567941"/>
                    </a:cubicBezTo>
                    <a:cubicBezTo>
                      <a:pt x="327096" y="1361682"/>
                      <a:pt x="257957" y="1158983"/>
                      <a:pt x="210530" y="950588"/>
                    </a:cubicBezTo>
                    <a:cubicBezTo>
                      <a:pt x="178675" y="809464"/>
                      <a:pt x="143082" y="669229"/>
                      <a:pt x="109892" y="528461"/>
                    </a:cubicBezTo>
                    <a:cubicBezTo>
                      <a:pt x="87825" y="435386"/>
                      <a:pt x="57660" y="344091"/>
                      <a:pt x="45114" y="249059"/>
                    </a:cubicBezTo>
                    <a:cubicBezTo>
                      <a:pt x="35415" y="164349"/>
                      <a:pt x="15928" y="83820"/>
                      <a:pt x="0" y="0"/>
                    </a:cubicBezTo>
                    <a:cubicBezTo>
                      <a:pt x="4449" y="1513"/>
                      <a:pt x="8008" y="3025"/>
                      <a:pt x="10233" y="4538"/>
                    </a:cubicBezTo>
                    <a:cubicBezTo>
                      <a:pt x="13614" y="21711"/>
                      <a:pt x="30966" y="27228"/>
                      <a:pt x="46448" y="28207"/>
                    </a:cubicBezTo>
                    <a:cubicBezTo>
                      <a:pt x="79816" y="208039"/>
                      <a:pt x="142192" y="380840"/>
                      <a:pt x="186060" y="558180"/>
                    </a:cubicBezTo>
                    <a:cubicBezTo>
                      <a:pt x="226814" y="733207"/>
                      <a:pt x="283317" y="903873"/>
                      <a:pt x="326918" y="1078099"/>
                    </a:cubicBezTo>
                    <a:cubicBezTo>
                      <a:pt x="362332" y="1219134"/>
                      <a:pt x="391518" y="1361682"/>
                      <a:pt x="431293" y="1501561"/>
                    </a:cubicBezTo>
                    <a:cubicBezTo>
                      <a:pt x="489843" y="1707553"/>
                      <a:pt x="557290" y="1911054"/>
                      <a:pt x="608989" y="2118914"/>
                    </a:cubicBezTo>
                    <a:cubicBezTo>
                      <a:pt x="649208" y="2290470"/>
                      <a:pt x="707758" y="2456599"/>
                      <a:pt x="754918" y="2626197"/>
                    </a:cubicBezTo>
                    <a:cubicBezTo>
                      <a:pt x="811955" y="2853990"/>
                      <a:pt x="856268" y="3085163"/>
                      <a:pt x="918555" y="33118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2" name="Google Shape;362;p13"/>
          <p:cNvGrpSpPr/>
          <p:nvPr/>
        </p:nvGrpSpPr>
        <p:grpSpPr>
          <a:xfrm rot="-7937577">
            <a:off x="6996095" y="472364"/>
            <a:ext cx="1160193" cy="1579396"/>
            <a:chOff x="13994609" y="945718"/>
            <a:chExt cx="2320115" cy="3158424"/>
          </a:xfrm>
        </p:grpSpPr>
        <p:sp>
          <p:nvSpPr>
            <p:cNvPr id="363" name="Google Shape;363;p13"/>
            <p:cNvSpPr/>
            <p:nvPr/>
          </p:nvSpPr>
          <p:spPr>
            <a:xfrm>
              <a:off x="14180822" y="1270660"/>
              <a:ext cx="800501" cy="874767"/>
            </a:xfrm>
            <a:custGeom>
              <a:avLst/>
              <a:gdLst/>
              <a:ahLst/>
              <a:cxnLst/>
              <a:rect l="l" t="t" r="r" b="b"/>
              <a:pathLst>
                <a:path w="800501" h="874767" extrusionOk="0">
                  <a:moveTo>
                    <a:pt x="800502" y="685241"/>
                  </a:moveTo>
                  <a:cubicBezTo>
                    <a:pt x="800249" y="685494"/>
                    <a:pt x="799933" y="685746"/>
                    <a:pt x="799680" y="686062"/>
                  </a:cubicBezTo>
                  <a:cubicBezTo>
                    <a:pt x="795950" y="689852"/>
                    <a:pt x="793295" y="694590"/>
                    <a:pt x="790450" y="699075"/>
                  </a:cubicBezTo>
                  <a:cubicBezTo>
                    <a:pt x="760740" y="748219"/>
                    <a:pt x="714214" y="783972"/>
                    <a:pt x="668889" y="818525"/>
                  </a:cubicBezTo>
                  <a:cubicBezTo>
                    <a:pt x="649672" y="831474"/>
                    <a:pt x="627736" y="839180"/>
                    <a:pt x="606054" y="846887"/>
                  </a:cubicBezTo>
                  <a:cubicBezTo>
                    <a:pt x="567303" y="859520"/>
                    <a:pt x="527984" y="872470"/>
                    <a:pt x="487021" y="874680"/>
                  </a:cubicBezTo>
                  <a:cubicBezTo>
                    <a:pt x="455035" y="875249"/>
                    <a:pt x="418876" y="873543"/>
                    <a:pt x="392263" y="853772"/>
                  </a:cubicBezTo>
                  <a:cubicBezTo>
                    <a:pt x="389545" y="849982"/>
                    <a:pt x="384803" y="847708"/>
                    <a:pt x="379936" y="848340"/>
                  </a:cubicBezTo>
                  <a:cubicBezTo>
                    <a:pt x="379430" y="848403"/>
                    <a:pt x="378988" y="848466"/>
                    <a:pt x="378545" y="848592"/>
                  </a:cubicBezTo>
                  <a:cubicBezTo>
                    <a:pt x="377218" y="846255"/>
                    <a:pt x="375637" y="844107"/>
                    <a:pt x="373931" y="842149"/>
                  </a:cubicBezTo>
                  <a:cubicBezTo>
                    <a:pt x="346875" y="800711"/>
                    <a:pt x="312296" y="763000"/>
                    <a:pt x="284292" y="721941"/>
                  </a:cubicBezTo>
                  <a:cubicBezTo>
                    <a:pt x="267288" y="695980"/>
                    <a:pt x="253128" y="668312"/>
                    <a:pt x="237830" y="641340"/>
                  </a:cubicBezTo>
                  <a:cubicBezTo>
                    <a:pt x="210900" y="590237"/>
                    <a:pt x="177460" y="543241"/>
                    <a:pt x="147560" y="493970"/>
                  </a:cubicBezTo>
                  <a:cubicBezTo>
                    <a:pt x="128595" y="460933"/>
                    <a:pt x="110073" y="427707"/>
                    <a:pt x="88454" y="396313"/>
                  </a:cubicBezTo>
                  <a:cubicBezTo>
                    <a:pt x="68794" y="356896"/>
                    <a:pt x="-6557" y="287223"/>
                    <a:pt x="460" y="247680"/>
                  </a:cubicBezTo>
                  <a:cubicBezTo>
                    <a:pt x="3747" y="245848"/>
                    <a:pt x="7350" y="244016"/>
                    <a:pt x="8741" y="240352"/>
                  </a:cubicBezTo>
                  <a:cubicBezTo>
                    <a:pt x="8930" y="240226"/>
                    <a:pt x="9120" y="240163"/>
                    <a:pt x="9310" y="239973"/>
                  </a:cubicBezTo>
                  <a:cubicBezTo>
                    <a:pt x="10637" y="240037"/>
                    <a:pt x="11965" y="240163"/>
                    <a:pt x="13166" y="240289"/>
                  </a:cubicBezTo>
                  <a:cubicBezTo>
                    <a:pt x="63042" y="242500"/>
                    <a:pt x="107987" y="216917"/>
                    <a:pt x="149203" y="191840"/>
                  </a:cubicBezTo>
                  <a:cubicBezTo>
                    <a:pt x="169369" y="180091"/>
                    <a:pt x="188396" y="166825"/>
                    <a:pt x="206665" y="152423"/>
                  </a:cubicBezTo>
                  <a:lnTo>
                    <a:pt x="206665" y="152423"/>
                  </a:lnTo>
                  <a:cubicBezTo>
                    <a:pt x="207044" y="152234"/>
                    <a:pt x="207424" y="151981"/>
                    <a:pt x="207803" y="151728"/>
                  </a:cubicBezTo>
                  <a:cubicBezTo>
                    <a:pt x="208562" y="151223"/>
                    <a:pt x="209320" y="150655"/>
                    <a:pt x="209952" y="150023"/>
                  </a:cubicBezTo>
                  <a:cubicBezTo>
                    <a:pt x="210268" y="149770"/>
                    <a:pt x="210584" y="149454"/>
                    <a:pt x="210837" y="149139"/>
                  </a:cubicBezTo>
                  <a:lnTo>
                    <a:pt x="210900" y="149075"/>
                  </a:lnTo>
                  <a:cubicBezTo>
                    <a:pt x="218360" y="143074"/>
                    <a:pt x="225693" y="136884"/>
                    <a:pt x="232962" y="130504"/>
                  </a:cubicBezTo>
                  <a:cubicBezTo>
                    <a:pt x="235364" y="128420"/>
                    <a:pt x="237767" y="126272"/>
                    <a:pt x="240169" y="124124"/>
                  </a:cubicBezTo>
                  <a:cubicBezTo>
                    <a:pt x="256036" y="109848"/>
                    <a:pt x="271270" y="94878"/>
                    <a:pt x="286126" y="79528"/>
                  </a:cubicBezTo>
                  <a:cubicBezTo>
                    <a:pt x="289097" y="76433"/>
                    <a:pt x="292068" y="73337"/>
                    <a:pt x="295039" y="70242"/>
                  </a:cubicBezTo>
                  <a:cubicBezTo>
                    <a:pt x="298010" y="67147"/>
                    <a:pt x="300918" y="64052"/>
                    <a:pt x="303826" y="60893"/>
                  </a:cubicBezTo>
                  <a:cubicBezTo>
                    <a:pt x="306797" y="57798"/>
                    <a:pt x="309641" y="54640"/>
                    <a:pt x="312549" y="51482"/>
                  </a:cubicBezTo>
                  <a:cubicBezTo>
                    <a:pt x="315457" y="48323"/>
                    <a:pt x="318365" y="45228"/>
                    <a:pt x="321210" y="42070"/>
                  </a:cubicBezTo>
                  <a:cubicBezTo>
                    <a:pt x="321589" y="41627"/>
                    <a:pt x="321968" y="41122"/>
                    <a:pt x="322221" y="40617"/>
                  </a:cubicBezTo>
                  <a:cubicBezTo>
                    <a:pt x="322284" y="40554"/>
                    <a:pt x="322348" y="40490"/>
                    <a:pt x="322348" y="40427"/>
                  </a:cubicBezTo>
                  <a:cubicBezTo>
                    <a:pt x="322980" y="39417"/>
                    <a:pt x="323485" y="38343"/>
                    <a:pt x="323801" y="37269"/>
                  </a:cubicBezTo>
                  <a:cubicBezTo>
                    <a:pt x="323991" y="36574"/>
                    <a:pt x="324181" y="35879"/>
                    <a:pt x="324244" y="35247"/>
                  </a:cubicBezTo>
                  <a:cubicBezTo>
                    <a:pt x="324370" y="34426"/>
                    <a:pt x="324434" y="33605"/>
                    <a:pt x="324434" y="32784"/>
                  </a:cubicBezTo>
                  <a:cubicBezTo>
                    <a:pt x="324434" y="31331"/>
                    <a:pt x="324307" y="29941"/>
                    <a:pt x="323928" y="28552"/>
                  </a:cubicBezTo>
                  <a:lnTo>
                    <a:pt x="323928" y="28552"/>
                  </a:lnTo>
                  <a:cubicBezTo>
                    <a:pt x="324623" y="27478"/>
                    <a:pt x="325255" y="26404"/>
                    <a:pt x="325824" y="25267"/>
                  </a:cubicBezTo>
                  <a:lnTo>
                    <a:pt x="325824" y="25267"/>
                  </a:lnTo>
                  <a:cubicBezTo>
                    <a:pt x="326456" y="24130"/>
                    <a:pt x="327025" y="23056"/>
                    <a:pt x="327594" y="21919"/>
                  </a:cubicBezTo>
                  <a:cubicBezTo>
                    <a:pt x="327847" y="21351"/>
                    <a:pt x="328163" y="20782"/>
                    <a:pt x="328416" y="20150"/>
                  </a:cubicBezTo>
                  <a:cubicBezTo>
                    <a:pt x="328859" y="19140"/>
                    <a:pt x="329301" y="18129"/>
                    <a:pt x="329744" y="17118"/>
                  </a:cubicBezTo>
                  <a:cubicBezTo>
                    <a:pt x="330249" y="15918"/>
                    <a:pt x="330692" y="14718"/>
                    <a:pt x="331134" y="13518"/>
                  </a:cubicBezTo>
                  <a:cubicBezTo>
                    <a:pt x="331387" y="12760"/>
                    <a:pt x="331640" y="12002"/>
                    <a:pt x="331830" y="11307"/>
                  </a:cubicBezTo>
                  <a:cubicBezTo>
                    <a:pt x="331830" y="11244"/>
                    <a:pt x="331893" y="11117"/>
                    <a:pt x="331893" y="10991"/>
                  </a:cubicBezTo>
                  <a:cubicBezTo>
                    <a:pt x="332019" y="10486"/>
                    <a:pt x="332209" y="9980"/>
                    <a:pt x="332335" y="9475"/>
                  </a:cubicBezTo>
                  <a:cubicBezTo>
                    <a:pt x="332778" y="7833"/>
                    <a:pt x="333157" y="6127"/>
                    <a:pt x="333410" y="4422"/>
                  </a:cubicBezTo>
                  <a:cubicBezTo>
                    <a:pt x="333537" y="3790"/>
                    <a:pt x="333600" y="3158"/>
                    <a:pt x="333663" y="2590"/>
                  </a:cubicBezTo>
                  <a:cubicBezTo>
                    <a:pt x="333726" y="2400"/>
                    <a:pt x="333726" y="2148"/>
                    <a:pt x="333726" y="1958"/>
                  </a:cubicBezTo>
                  <a:cubicBezTo>
                    <a:pt x="333789" y="1327"/>
                    <a:pt x="333916" y="632"/>
                    <a:pt x="333916" y="0"/>
                  </a:cubicBezTo>
                  <a:cubicBezTo>
                    <a:pt x="360276" y="10296"/>
                    <a:pt x="374499" y="37079"/>
                    <a:pt x="387838" y="60451"/>
                  </a:cubicBezTo>
                  <a:cubicBezTo>
                    <a:pt x="403325" y="91719"/>
                    <a:pt x="420014" y="122671"/>
                    <a:pt x="442897" y="149265"/>
                  </a:cubicBezTo>
                  <a:cubicBezTo>
                    <a:pt x="491636" y="203463"/>
                    <a:pt x="526024" y="268399"/>
                    <a:pt x="567303" y="328155"/>
                  </a:cubicBezTo>
                  <a:cubicBezTo>
                    <a:pt x="609720" y="390312"/>
                    <a:pt x="654034" y="451395"/>
                    <a:pt x="683049" y="521448"/>
                  </a:cubicBezTo>
                  <a:cubicBezTo>
                    <a:pt x="683302" y="522016"/>
                    <a:pt x="683618" y="522585"/>
                    <a:pt x="683934" y="523090"/>
                  </a:cubicBezTo>
                  <a:cubicBezTo>
                    <a:pt x="683997" y="523153"/>
                    <a:pt x="684061" y="523280"/>
                    <a:pt x="684124" y="523343"/>
                  </a:cubicBezTo>
                  <a:cubicBezTo>
                    <a:pt x="684377" y="523848"/>
                    <a:pt x="684756" y="524353"/>
                    <a:pt x="685072" y="524796"/>
                  </a:cubicBezTo>
                  <a:cubicBezTo>
                    <a:pt x="685578" y="525491"/>
                    <a:pt x="686083" y="526059"/>
                    <a:pt x="686652" y="526627"/>
                  </a:cubicBezTo>
                  <a:cubicBezTo>
                    <a:pt x="687032" y="527006"/>
                    <a:pt x="687411" y="527385"/>
                    <a:pt x="687853" y="527701"/>
                  </a:cubicBezTo>
                  <a:cubicBezTo>
                    <a:pt x="688233" y="528017"/>
                    <a:pt x="688675" y="528333"/>
                    <a:pt x="689055" y="528586"/>
                  </a:cubicBezTo>
                  <a:cubicBezTo>
                    <a:pt x="689497" y="528902"/>
                    <a:pt x="689940" y="529154"/>
                    <a:pt x="690382" y="529407"/>
                  </a:cubicBezTo>
                  <a:cubicBezTo>
                    <a:pt x="690825" y="529596"/>
                    <a:pt x="691204" y="529786"/>
                    <a:pt x="691646" y="529975"/>
                  </a:cubicBezTo>
                  <a:cubicBezTo>
                    <a:pt x="692658" y="530354"/>
                    <a:pt x="693669" y="530670"/>
                    <a:pt x="694744" y="530860"/>
                  </a:cubicBezTo>
                  <a:cubicBezTo>
                    <a:pt x="695060" y="530860"/>
                    <a:pt x="695376" y="530923"/>
                    <a:pt x="695692" y="530923"/>
                  </a:cubicBezTo>
                  <a:cubicBezTo>
                    <a:pt x="696261" y="530986"/>
                    <a:pt x="696767" y="530986"/>
                    <a:pt x="697336" y="530986"/>
                  </a:cubicBezTo>
                  <a:cubicBezTo>
                    <a:pt x="706312" y="547662"/>
                    <a:pt x="716932" y="563265"/>
                    <a:pt x="728121" y="578488"/>
                  </a:cubicBezTo>
                  <a:cubicBezTo>
                    <a:pt x="729449" y="580320"/>
                    <a:pt x="730839" y="582215"/>
                    <a:pt x="732230" y="584047"/>
                  </a:cubicBezTo>
                  <a:cubicBezTo>
                    <a:pt x="745948" y="602492"/>
                    <a:pt x="760360" y="620558"/>
                    <a:pt x="773446" y="639445"/>
                  </a:cubicBezTo>
                  <a:cubicBezTo>
                    <a:pt x="774773" y="641340"/>
                    <a:pt x="776038" y="643235"/>
                    <a:pt x="777302" y="645130"/>
                  </a:cubicBezTo>
                  <a:cubicBezTo>
                    <a:pt x="777871" y="645951"/>
                    <a:pt x="778440" y="646835"/>
                    <a:pt x="779009" y="647656"/>
                  </a:cubicBezTo>
                  <a:cubicBezTo>
                    <a:pt x="779578" y="648478"/>
                    <a:pt x="780147" y="649362"/>
                    <a:pt x="780716" y="650183"/>
                  </a:cubicBezTo>
                  <a:cubicBezTo>
                    <a:pt x="782486" y="652836"/>
                    <a:pt x="784129" y="655489"/>
                    <a:pt x="785773" y="658205"/>
                  </a:cubicBezTo>
                  <a:cubicBezTo>
                    <a:pt x="786405" y="659279"/>
                    <a:pt x="787100" y="660290"/>
                    <a:pt x="787669" y="661364"/>
                  </a:cubicBezTo>
                  <a:cubicBezTo>
                    <a:pt x="788997" y="663511"/>
                    <a:pt x="790261" y="665722"/>
                    <a:pt x="791462" y="667933"/>
                  </a:cubicBezTo>
                  <a:cubicBezTo>
                    <a:pt x="792031" y="668944"/>
                    <a:pt x="792600" y="669891"/>
                    <a:pt x="793169" y="670965"/>
                  </a:cubicBezTo>
                  <a:cubicBezTo>
                    <a:pt x="794559" y="673429"/>
                    <a:pt x="795824" y="675892"/>
                    <a:pt x="797088" y="678356"/>
                  </a:cubicBezTo>
                  <a:cubicBezTo>
                    <a:pt x="797594" y="679303"/>
                    <a:pt x="798036" y="680251"/>
                    <a:pt x="798542" y="681261"/>
                  </a:cubicBezTo>
                  <a:cubicBezTo>
                    <a:pt x="799237" y="682588"/>
                    <a:pt x="799869" y="683915"/>
                    <a:pt x="800502" y="6852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15537295" y="3296379"/>
              <a:ext cx="589601" cy="513233"/>
            </a:xfrm>
            <a:custGeom>
              <a:avLst/>
              <a:gdLst/>
              <a:ahLst/>
              <a:cxnLst/>
              <a:rect l="l" t="t" r="r" b="b"/>
              <a:pathLst>
                <a:path w="589601" h="513233" extrusionOk="0">
                  <a:moveTo>
                    <a:pt x="588843" y="332956"/>
                  </a:moveTo>
                  <a:cubicBezTo>
                    <a:pt x="589032" y="333777"/>
                    <a:pt x="589285" y="334598"/>
                    <a:pt x="589601" y="335356"/>
                  </a:cubicBezTo>
                  <a:cubicBezTo>
                    <a:pt x="588906" y="336051"/>
                    <a:pt x="588210" y="336872"/>
                    <a:pt x="587578" y="337630"/>
                  </a:cubicBezTo>
                  <a:cubicBezTo>
                    <a:pt x="587199" y="338072"/>
                    <a:pt x="586820" y="338578"/>
                    <a:pt x="586440" y="339020"/>
                  </a:cubicBezTo>
                  <a:cubicBezTo>
                    <a:pt x="585239" y="340599"/>
                    <a:pt x="584102" y="342241"/>
                    <a:pt x="582900" y="344010"/>
                  </a:cubicBezTo>
                  <a:cubicBezTo>
                    <a:pt x="582648" y="344389"/>
                    <a:pt x="582395" y="344768"/>
                    <a:pt x="582142" y="345210"/>
                  </a:cubicBezTo>
                  <a:cubicBezTo>
                    <a:pt x="580625" y="347611"/>
                    <a:pt x="579171" y="350137"/>
                    <a:pt x="577717" y="352791"/>
                  </a:cubicBezTo>
                  <a:cubicBezTo>
                    <a:pt x="577022" y="353991"/>
                    <a:pt x="576326" y="355254"/>
                    <a:pt x="575694" y="356517"/>
                  </a:cubicBezTo>
                  <a:cubicBezTo>
                    <a:pt x="575694" y="356580"/>
                    <a:pt x="575631" y="356644"/>
                    <a:pt x="575568" y="356770"/>
                  </a:cubicBezTo>
                  <a:cubicBezTo>
                    <a:pt x="574872" y="358033"/>
                    <a:pt x="574177" y="359297"/>
                    <a:pt x="573545" y="360623"/>
                  </a:cubicBezTo>
                  <a:cubicBezTo>
                    <a:pt x="573482" y="360686"/>
                    <a:pt x="573482" y="360750"/>
                    <a:pt x="573482" y="360813"/>
                  </a:cubicBezTo>
                  <a:cubicBezTo>
                    <a:pt x="572786" y="362139"/>
                    <a:pt x="572091" y="363403"/>
                    <a:pt x="571459" y="364666"/>
                  </a:cubicBezTo>
                  <a:cubicBezTo>
                    <a:pt x="567792" y="371804"/>
                    <a:pt x="564126" y="378626"/>
                    <a:pt x="560270" y="383806"/>
                  </a:cubicBezTo>
                  <a:cubicBezTo>
                    <a:pt x="559321" y="385132"/>
                    <a:pt x="558373" y="386269"/>
                    <a:pt x="557362" y="387343"/>
                  </a:cubicBezTo>
                  <a:cubicBezTo>
                    <a:pt x="556224" y="388543"/>
                    <a:pt x="555086" y="389617"/>
                    <a:pt x="553885" y="390502"/>
                  </a:cubicBezTo>
                  <a:cubicBezTo>
                    <a:pt x="532519" y="413747"/>
                    <a:pt x="510520" y="436172"/>
                    <a:pt x="484033" y="453606"/>
                  </a:cubicBezTo>
                  <a:cubicBezTo>
                    <a:pt x="460075" y="468324"/>
                    <a:pt x="433714" y="479568"/>
                    <a:pt x="407354" y="492201"/>
                  </a:cubicBezTo>
                  <a:cubicBezTo>
                    <a:pt x="405710" y="492959"/>
                    <a:pt x="404067" y="493780"/>
                    <a:pt x="402423" y="494475"/>
                  </a:cubicBezTo>
                  <a:cubicBezTo>
                    <a:pt x="402107" y="494601"/>
                    <a:pt x="401854" y="494728"/>
                    <a:pt x="401538" y="494854"/>
                  </a:cubicBezTo>
                  <a:cubicBezTo>
                    <a:pt x="400906" y="495107"/>
                    <a:pt x="400211" y="495423"/>
                    <a:pt x="399579" y="495738"/>
                  </a:cubicBezTo>
                  <a:cubicBezTo>
                    <a:pt x="398251" y="496307"/>
                    <a:pt x="396987" y="496812"/>
                    <a:pt x="395659" y="497381"/>
                  </a:cubicBezTo>
                  <a:cubicBezTo>
                    <a:pt x="394774" y="497697"/>
                    <a:pt x="393952" y="498076"/>
                    <a:pt x="393067" y="498392"/>
                  </a:cubicBezTo>
                  <a:cubicBezTo>
                    <a:pt x="393004" y="498455"/>
                    <a:pt x="392941" y="498455"/>
                    <a:pt x="392878" y="498455"/>
                  </a:cubicBezTo>
                  <a:cubicBezTo>
                    <a:pt x="391424" y="499023"/>
                    <a:pt x="389970" y="499592"/>
                    <a:pt x="388579" y="500097"/>
                  </a:cubicBezTo>
                  <a:cubicBezTo>
                    <a:pt x="386872" y="500729"/>
                    <a:pt x="385166" y="501297"/>
                    <a:pt x="383522" y="501866"/>
                  </a:cubicBezTo>
                  <a:cubicBezTo>
                    <a:pt x="381942" y="502371"/>
                    <a:pt x="380425" y="502876"/>
                    <a:pt x="378907" y="503319"/>
                  </a:cubicBezTo>
                  <a:cubicBezTo>
                    <a:pt x="378275" y="503508"/>
                    <a:pt x="377580" y="503698"/>
                    <a:pt x="376948" y="503950"/>
                  </a:cubicBezTo>
                  <a:cubicBezTo>
                    <a:pt x="376758" y="503950"/>
                    <a:pt x="376568" y="504014"/>
                    <a:pt x="376379" y="504077"/>
                  </a:cubicBezTo>
                  <a:cubicBezTo>
                    <a:pt x="375431" y="504329"/>
                    <a:pt x="374482" y="504645"/>
                    <a:pt x="373471" y="504898"/>
                  </a:cubicBezTo>
                  <a:cubicBezTo>
                    <a:pt x="373408" y="504898"/>
                    <a:pt x="373281" y="504961"/>
                    <a:pt x="373155" y="504961"/>
                  </a:cubicBezTo>
                  <a:cubicBezTo>
                    <a:pt x="372207" y="505214"/>
                    <a:pt x="371195" y="505466"/>
                    <a:pt x="370184" y="505782"/>
                  </a:cubicBezTo>
                  <a:cubicBezTo>
                    <a:pt x="369109" y="506035"/>
                    <a:pt x="368098" y="506287"/>
                    <a:pt x="367023" y="506540"/>
                  </a:cubicBezTo>
                  <a:cubicBezTo>
                    <a:pt x="365569" y="506919"/>
                    <a:pt x="364052" y="507235"/>
                    <a:pt x="362598" y="507614"/>
                  </a:cubicBezTo>
                  <a:cubicBezTo>
                    <a:pt x="362282" y="507677"/>
                    <a:pt x="361966" y="507740"/>
                    <a:pt x="361650" y="507803"/>
                  </a:cubicBezTo>
                  <a:cubicBezTo>
                    <a:pt x="359817" y="508182"/>
                    <a:pt x="357984" y="508562"/>
                    <a:pt x="356214" y="508941"/>
                  </a:cubicBezTo>
                  <a:cubicBezTo>
                    <a:pt x="356087" y="508941"/>
                    <a:pt x="355897" y="509004"/>
                    <a:pt x="355771" y="509004"/>
                  </a:cubicBezTo>
                  <a:cubicBezTo>
                    <a:pt x="355265" y="509004"/>
                    <a:pt x="354760" y="509004"/>
                    <a:pt x="354317" y="509004"/>
                  </a:cubicBezTo>
                  <a:cubicBezTo>
                    <a:pt x="354001" y="509004"/>
                    <a:pt x="353748" y="509067"/>
                    <a:pt x="353432" y="509130"/>
                  </a:cubicBezTo>
                  <a:cubicBezTo>
                    <a:pt x="352863" y="509256"/>
                    <a:pt x="352294" y="509446"/>
                    <a:pt x="351662" y="509699"/>
                  </a:cubicBezTo>
                  <a:cubicBezTo>
                    <a:pt x="348628" y="510204"/>
                    <a:pt x="345593" y="510709"/>
                    <a:pt x="342559" y="511088"/>
                  </a:cubicBezTo>
                  <a:cubicBezTo>
                    <a:pt x="341674" y="511215"/>
                    <a:pt x="340789" y="511341"/>
                    <a:pt x="339904" y="511404"/>
                  </a:cubicBezTo>
                  <a:cubicBezTo>
                    <a:pt x="338387" y="511594"/>
                    <a:pt x="336870" y="511783"/>
                    <a:pt x="335416" y="511909"/>
                  </a:cubicBezTo>
                  <a:cubicBezTo>
                    <a:pt x="330485" y="512415"/>
                    <a:pt x="325554" y="512794"/>
                    <a:pt x="320624" y="512983"/>
                  </a:cubicBezTo>
                  <a:cubicBezTo>
                    <a:pt x="319675" y="513046"/>
                    <a:pt x="318727" y="513046"/>
                    <a:pt x="317779" y="513109"/>
                  </a:cubicBezTo>
                  <a:cubicBezTo>
                    <a:pt x="317589" y="513109"/>
                    <a:pt x="317400" y="513109"/>
                    <a:pt x="317210" y="513109"/>
                  </a:cubicBezTo>
                  <a:cubicBezTo>
                    <a:pt x="316009" y="513109"/>
                    <a:pt x="314808" y="513173"/>
                    <a:pt x="313607" y="513173"/>
                  </a:cubicBezTo>
                  <a:cubicBezTo>
                    <a:pt x="307285" y="513299"/>
                    <a:pt x="300964" y="513236"/>
                    <a:pt x="294769" y="512920"/>
                  </a:cubicBezTo>
                  <a:cubicBezTo>
                    <a:pt x="277575" y="512478"/>
                    <a:pt x="262213" y="506098"/>
                    <a:pt x="250266" y="493717"/>
                  </a:cubicBezTo>
                  <a:cubicBezTo>
                    <a:pt x="219417" y="468892"/>
                    <a:pt x="194068" y="438067"/>
                    <a:pt x="167455" y="408820"/>
                  </a:cubicBezTo>
                  <a:cubicBezTo>
                    <a:pt x="129337" y="359234"/>
                    <a:pt x="86098" y="314069"/>
                    <a:pt x="51393" y="261640"/>
                  </a:cubicBezTo>
                  <a:cubicBezTo>
                    <a:pt x="33061" y="233972"/>
                    <a:pt x="8660" y="208958"/>
                    <a:pt x="0" y="176174"/>
                  </a:cubicBezTo>
                  <a:cubicBezTo>
                    <a:pt x="190" y="176111"/>
                    <a:pt x="379" y="175985"/>
                    <a:pt x="569" y="175858"/>
                  </a:cubicBezTo>
                  <a:cubicBezTo>
                    <a:pt x="695" y="175732"/>
                    <a:pt x="822" y="175606"/>
                    <a:pt x="948" y="175416"/>
                  </a:cubicBezTo>
                  <a:cubicBezTo>
                    <a:pt x="1264" y="174911"/>
                    <a:pt x="1264" y="174279"/>
                    <a:pt x="1138" y="173584"/>
                  </a:cubicBezTo>
                  <a:cubicBezTo>
                    <a:pt x="4299" y="175732"/>
                    <a:pt x="7523" y="177753"/>
                    <a:pt x="10999" y="179396"/>
                  </a:cubicBezTo>
                  <a:cubicBezTo>
                    <a:pt x="11632" y="179711"/>
                    <a:pt x="12264" y="180027"/>
                    <a:pt x="12896" y="180280"/>
                  </a:cubicBezTo>
                  <a:cubicBezTo>
                    <a:pt x="14729" y="181101"/>
                    <a:pt x="16625" y="181922"/>
                    <a:pt x="18585" y="182554"/>
                  </a:cubicBezTo>
                  <a:cubicBezTo>
                    <a:pt x="19091" y="182744"/>
                    <a:pt x="19723" y="182933"/>
                    <a:pt x="20292" y="183123"/>
                  </a:cubicBezTo>
                  <a:cubicBezTo>
                    <a:pt x="21114" y="183375"/>
                    <a:pt x="21935" y="183628"/>
                    <a:pt x="22694" y="183817"/>
                  </a:cubicBezTo>
                  <a:cubicBezTo>
                    <a:pt x="103166" y="210853"/>
                    <a:pt x="191034" y="190387"/>
                    <a:pt x="263225" y="149960"/>
                  </a:cubicBezTo>
                  <a:cubicBezTo>
                    <a:pt x="264805" y="149138"/>
                    <a:pt x="266386" y="148254"/>
                    <a:pt x="267966" y="147433"/>
                  </a:cubicBezTo>
                  <a:cubicBezTo>
                    <a:pt x="269989" y="146296"/>
                    <a:pt x="272012" y="145159"/>
                    <a:pt x="273971" y="143959"/>
                  </a:cubicBezTo>
                  <a:cubicBezTo>
                    <a:pt x="275678" y="142948"/>
                    <a:pt x="277385" y="141874"/>
                    <a:pt x="279029" y="140800"/>
                  </a:cubicBezTo>
                  <a:cubicBezTo>
                    <a:pt x="280040" y="140169"/>
                    <a:pt x="280988" y="139537"/>
                    <a:pt x="281937" y="138842"/>
                  </a:cubicBezTo>
                  <a:cubicBezTo>
                    <a:pt x="283011" y="138147"/>
                    <a:pt x="284086" y="137389"/>
                    <a:pt x="285160" y="136631"/>
                  </a:cubicBezTo>
                  <a:cubicBezTo>
                    <a:pt x="287499" y="134989"/>
                    <a:pt x="289775" y="133283"/>
                    <a:pt x="291988" y="131515"/>
                  </a:cubicBezTo>
                  <a:cubicBezTo>
                    <a:pt x="292873" y="130820"/>
                    <a:pt x="293758" y="130125"/>
                    <a:pt x="294643" y="129430"/>
                  </a:cubicBezTo>
                  <a:cubicBezTo>
                    <a:pt x="295844" y="128483"/>
                    <a:pt x="296981" y="127535"/>
                    <a:pt x="298119" y="126524"/>
                  </a:cubicBezTo>
                  <a:cubicBezTo>
                    <a:pt x="300269" y="124693"/>
                    <a:pt x="302355" y="122861"/>
                    <a:pt x="304378" y="120902"/>
                  </a:cubicBezTo>
                  <a:cubicBezTo>
                    <a:pt x="306717" y="118692"/>
                    <a:pt x="308992" y="116418"/>
                    <a:pt x="311205" y="114080"/>
                  </a:cubicBezTo>
                  <a:cubicBezTo>
                    <a:pt x="312279" y="113007"/>
                    <a:pt x="313228" y="111933"/>
                    <a:pt x="314239" y="110796"/>
                  </a:cubicBezTo>
                  <a:cubicBezTo>
                    <a:pt x="316135" y="108711"/>
                    <a:pt x="317969" y="106564"/>
                    <a:pt x="319802" y="104353"/>
                  </a:cubicBezTo>
                  <a:cubicBezTo>
                    <a:pt x="320687" y="103279"/>
                    <a:pt x="321572" y="102205"/>
                    <a:pt x="322394" y="101068"/>
                  </a:cubicBezTo>
                  <a:cubicBezTo>
                    <a:pt x="323026" y="100247"/>
                    <a:pt x="323658" y="99426"/>
                    <a:pt x="324227" y="98668"/>
                  </a:cubicBezTo>
                  <a:cubicBezTo>
                    <a:pt x="324669" y="98099"/>
                    <a:pt x="325112" y="97531"/>
                    <a:pt x="325491" y="96962"/>
                  </a:cubicBezTo>
                  <a:cubicBezTo>
                    <a:pt x="329221" y="91909"/>
                    <a:pt x="332698" y="86666"/>
                    <a:pt x="335922" y="81233"/>
                  </a:cubicBezTo>
                  <a:cubicBezTo>
                    <a:pt x="336490" y="80223"/>
                    <a:pt x="337123" y="79275"/>
                    <a:pt x="337692" y="78264"/>
                  </a:cubicBezTo>
                  <a:cubicBezTo>
                    <a:pt x="337692" y="78201"/>
                    <a:pt x="337755" y="78138"/>
                    <a:pt x="337818" y="78075"/>
                  </a:cubicBezTo>
                  <a:cubicBezTo>
                    <a:pt x="338513" y="76812"/>
                    <a:pt x="339272" y="75548"/>
                    <a:pt x="339904" y="74222"/>
                  </a:cubicBezTo>
                  <a:cubicBezTo>
                    <a:pt x="342749" y="68916"/>
                    <a:pt x="345404" y="63483"/>
                    <a:pt x="347806" y="57861"/>
                  </a:cubicBezTo>
                  <a:cubicBezTo>
                    <a:pt x="348375" y="56598"/>
                    <a:pt x="348881" y="55335"/>
                    <a:pt x="349450" y="54008"/>
                  </a:cubicBezTo>
                  <a:cubicBezTo>
                    <a:pt x="350651" y="51039"/>
                    <a:pt x="351788" y="48070"/>
                    <a:pt x="352863" y="44975"/>
                  </a:cubicBezTo>
                  <a:cubicBezTo>
                    <a:pt x="353306" y="43712"/>
                    <a:pt x="353748" y="42512"/>
                    <a:pt x="354191" y="41248"/>
                  </a:cubicBezTo>
                  <a:cubicBezTo>
                    <a:pt x="354380" y="40743"/>
                    <a:pt x="354507" y="40238"/>
                    <a:pt x="354696" y="39732"/>
                  </a:cubicBezTo>
                  <a:cubicBezTo>
                    <a:pt x="355076" y="38595"/>
                    <a:pt x="355455" y="37395"/>
                    <a:pt x="355834" y="36258"/>
                  </a:cubicBezTo>
                  <a:cubicBezTo>
                    <a:pt x="355834" y="36258"/>
                    <a:pt x="355834" y="36195"/>
                    <a:pt x="355897" y="36132"/>
                  </a:cubicBezTo>
                  <a:cubicBezTo>
                    <a:pt x="356340" y="34679"/>
                    <a:pt x="356782" y="33226"/>
                    <a:pt x="357225" y="31710"/>
                  </a:cubicBezTo>
                  <a:cubicBezTo>
                    <a:pt x="358110" y="28741"/>
                    <a:pt x="358932" y="25709"/>
                    <a:pt x="359690" y="22614"/>
                  </a:cubicBezTo>
                  <a:cubicBezTo>
                    <a:pt x="361271" y="21351"/>
                    <a:pt x="362661" y="19771"/>
                    <a:pt x="363673" y="18003"/>
                  </a:cubicBezTo>
                  <a:cubicBezTo>
                    <a:pt x="363862" y="17687"/>
                    <a:pt x="364052" y="17371"/>
                    <a:pt x="364178" y="16992"/>
                  </a:cubicBezTo>
                  <a:cubicBezTo>
                    <a:pt x="364305" y="16739"/>
                    <a:pt x="364431" y="16360"/>
                    <a:pt x="364558" y="16045"/>
                  </a:cubicBezTo>
                  <a:cubicBezTo>
                    <a:pt x="364747" y="15539"/>
                    <a:pt x="364874" y="15034"/>
                    <a:pt x="365064" y="14528"/>
                  </a:cubicBezTo>
                  <a:cubicBezTo>
                    <a:pt x="366328" y="9475"/>
                    <a:pt x="366391" y="4674"/>
                    <a:pt x="365506" y="0"/>
                  </a:cubicBezTo>
                  <a:cubicBezTo>
                    <a:pt x="367782" y="1137"/>
                    <a:pt x="369931" y="2400"/>
                    <a:pt x="372017" y="3790"/>
                  </a:cubicBezTo>
                  <a:cubicBezTo>
                    <a:pt x="372712" y="4232"/>
                    <a:pt x="373408" y="4738"/>
                    <a:pt x="374040" y="5243"/>
                  </a:cubicBezTo>
                  <a:cubicBezTo>
                    <a:pt x="375178" y="6064"/>
                    <a:pt x="376252" y="7012"/>
                    <a:pt x="377327" y="7896"/>
                  </a:cubicBezTo>
                  <a:cubicBezTo>
                    <a:pt x="377896" y="8338"/>
                    <a:pt x="378402" y="8843"/>
                    <a:pt x="378907" y="9349"/>
                  </a:cubicBezTo>
                  <a:cubicBezTo>
                    <a:pt x="385355" y="15350"/>
                    <a:pt x="390729" y="22740"/>
                    <a:pt x="395659" y="30573"/>
                  </a:cubicBezTo>
                  <a:cubicBezTo>
                    <a:pt x="396165" y="31331"/>
                    <a:pt x="396607" y="32089"/>
                    <a:pt x="397113" y="32847"/>
                  </a:cubicBezTo>
                  <a:cubicBezTo>
                    <a:pt x="397935" y="34174"/>
                    <a:pt x="398757" y="35500"/>
                    <a:pt x="399515" y="36827"/>
                  </a:cubicBezTo>
                  <a:cubicBezTo>
                    <a:pt x="399642" y="37079"/>
                    <a:pt x="399831" y="37332"/>
                    <a:pt x="399958" y="37585"/>
                  </a:cubicBezTo>
                  <a:cubicBezTo>
                    <a:pt x="400464" y="38406"/>
                    <a:pt x="400906" y="39164"/>
                    <a:pt x="401412" y="39985"/>
                  </a:cubicBezTo>
                  <a:cubicBezTo>
                    <a:pt x="402107" y="41185"/>
                    <a:pt x="402803" y="42385"/>
                    <a:pt x="403498" y="43586"/>
                  </a:cubicBezTo>
                  <a:cubicBezTo>
                    <a:pt x="403940" y="44344"/>
                    <a:pt x="404446" y="45165"/>
                    <a:pt x="404889" y="45923"/>
                  </a:cubicBezTo>
                  <a:cubicBezTo>
                    <a:pt x="405774" y="47376"/>
                    <a:pt x="406595" y="48828"/>
                    <a:pt x="407480" y="50218"/>
                  </a:cubicBezTo>
                  <a:cubicBezTo>
                    <a:pt x="410135" y="54577"/>
                    <a:pt x="412854" y="58872"/>
                    <a:pt x="415761" y="62789"/>
                  </a:cubicBezTo>
                  <a:cubicBezTo>
                    <a:pt x="437823" y="92667"/>
                    <a:pt x="454322" y="129872"/>
                    <a:pt x="483148" y="153939"/>
                  </a:cubicBezTo>
                  <a:cubicBezTo>
                    <a:pt x="483527" y="154065"/>
                    <a:pt x="483907" y="154129"/>
                    <a:pt x="484286" y="154255"/>
                  </a:cubicBezTo>
                  <a:cubicBezTo>
                    <a:pt x="484665" y="154318"/>
                    <a:pt x="485044" y="154444"/>
                    <a:pt x="485361" y="154508"/>
                  </a:cubicBezTo>
                  <a:cubicBezTo>
                    <a:pt x="485550" y="154571"/>
                    <a:pt x="485677" y="154571"/>
                    <a:pt x="485866" y="154634"/>
                  </a:cubicBezTo>
                  <a:cubicBezTo>
                    <a:pt x="490481" y="161393"/>
                    <a:pt x="495159" y="168089"/>
                    <a:pt x="499457" y="174911"/>
                  </a:cubicBezTo>
                  <a:cubicBezTo>
                    <a:pt x="530749" y="226645"/>
                    <a:pt x="575694" y="272315"/>
                    <a:pt x="588843" y="3329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15474395" y="2552616"/>
              <a:ext cx="782616" cy="1040412"/>
            </a:xfrm>
            <a:custGeom>
              <a:avLst/>
              <a:gdLst/>
              <a:ahLst/>
              <a:cxnLst/>
              <a:rect l="l" t="t" r="r" b="b"/>
              <a:pathLst>
                <a:path w="782616" h="1040412" extrusionOk="0">
                  <a:moveTo>
                    <a:pt x="748712" y="895743"/>
                  </a:moveTo>
                  <a:cubicBezTo>
                    <a:pt x="760407" y="936297"/>
                    <a:pt x="783417" y="977798"/>
                    <a:pt x="782595" y="1020499"/>
                  </a:cubicBezTo>
                  <a:cubicBezTo>
                    <a:pt x="771975" y="1024605"/>
                    <a:pt x="761292" y="1036607"/>
                    <a:pt x="750482" y="1039450"/>
                  </a:cubicBezTo>
                  <a:cubicBezTo>
                    <a:pt x="749976" y="1039576"/>
                    <a:pt x="749534" y="1039702"/>
                    <a:pt x="749028" y="1039765"/>
                  </a:cubicBezTo>
                  <a:cubicBezTo>
                    <a:pt x="736006" y="1043808"/>
                    <a:pt x="725828" y="1027827"/>
                    <a:pt x="714955" y="1022205"/>
                  </a:cubicBezTo>
                  <a:cubicBezTo>
                    <a:pt x="682969" y="997822"/>
                    <a:pt x="655534" y="966933"/>
                    <a:pt x="625570" y="938634"/>
                  </a:cubicBezTo>
                  <a:cubicBezTo>
                    <a:pt x="619818" y="933518"/>
                    <a:pt x="614065" y="928275"/>
                    <a:pt x="608313" y="923032"/>
                  </a:cubicBezTo>
                  <a:cubicBezTo>
                    <a:pt x="605405" y="920442"/>
                    <a:pt x="602560" y="917726"/>
                    <a:pt x="599715" y="915073"/>
                  </a:cubicBezTo>
                  <a:cubicBezTo>
                    <a:pt x="596871" y="912420"/>
                    <a:pt x="594089" y="909767"/>
                    <a:pt x="591308" y="907050"/>
                  </a:cubicBezTo>
                  <a:cubicBezTo>
                    <a:pt x="587515" y="903387"/>
                    <a:pt x="583722" y="899597"/>
                    <a:pt x="579993" y="895807"/>
                  </a:cubicBezTo>
                  <a:cubicBezTo>
                    <a:pt x="578602" y="894417"/>
                    <a:pt x="577274" y="893090"/>
                    <a:pt x="576010" y="891701"/>
                  </a:cubicBezTo>
                  <a:cubicBezTo>
                    <a:pt x="574556" y="890185"/>
                    <a:pt x="573102" y="888669"/>
                    <a:pt x="571648" y="887090"/>
                  </a:cubicBezTo>
                  <a:cubicBezTo>
                    <a:pt x="570257" y="885573"/>
                    <a:pt x="568867" y="884121"/>
                    <a:pt x="567539" y="882605"/>
                  </a:cubicBezTo>
                  <a:cubicBezTo>
                    <a:pt x="566465" y="881468"/>
                    <a:pt x="565390" y="880267"/>
                    <a:pt x="564379" y="879067"/>
                  </a:cubicBezTo>
                  <a:cubicBezTo>
                    <a:pt x="563114" y="877614"/>
                    <a:pt x="561850" y="876225"/>
                    <a:pt x="560649" y="874772"/>
                  </a:cubicBezTo>
                  <a:cubicBezTo>
                    <a:pt x="558120" y="871866"/>
                    <a:pt x="555655" y="868961"/>
                    <a:pt x="553253" y="865992"/>
                  </a:cubicBezTo>
                  <a:cubicBezTo>
                    <a:pt x="553253" y="865928"/>
                    <a:pt x="553253" y="865928"/>
                    <a:pt x="553190" y="865865"/>
                  </a:cubicBezTo>
                  <a:cubicBezTo>
                    <a:pt x="552557" y="864602"/>
                    <a:pt x="551925" y="863339"/>
                    <a:pt x="551230" y="862075"/>
                  </a:cubicBezTo>
                  <a:cubicBezTo>
                    <a:pt x="550535" y="860749"/>
                    <a:pt x="549839" y="859485"/>
                    <a:pt x="549081" y="858159"/>
                  </a:cubicBezTo>
                  <a:cubicBezTo>
                    <a:pt x="548385" y="856832"/>
                    <a:pt x="547627" y="855506"/>
                    <a:pt x="546868" y="854242"/>
                  </a:cubicBezTo>
                  <a:cubicBezTo>
                    <a:pt x="543391" y="848178"/>
                    <a:pt x="539725" y="842241"/>
                    <a:pt x="536311" y="836871"/>
                  </a:cubicBezTo>
                  <a:cubicBezTo>
                    <a:pt x="535616" y="835798"/>
                    <a:pt x="534984" y="834850"/>
                    <a:pt x="534352" y="833839"/>
                  </a:cubicBezTo>
                  <a:cubicBezTo>
                    <a:pt x="528852" y="825375"/>
                    <a:pt x="524237" y="818742"/>
                    <a:pt x="522594" y="816026"/>
                  </a:cubicBezTo>
                  <a:cubicBezTo>
                    <a:pt x="521582" y="814763"/>
                    <a:pt x="520571" y="813499"/>
                    <a:pt x="519560" y="812173"/>
                  </a:cubicBezTo>
                  <a:cubicBezTo>
                    <a:pt x="520002" y="811731"/>
                    <a:pt x="520445" y="811225"/>
                    <a:pt x="520824" y="810657"/>
                  </a:cubicBezTo>
                  <a:cubicBezTo>
                    <a:pt x="521140" y="810215"/>
                    <a:pt x="521456" y="809772"/>
                    <a:pt x="521709" y="809330"/>
                  </a:cubicBezTo>
                  <a:cubicBezTo>
                    <a:pt x="522720" y="807625"/>
                    <a:pt x="523416" y="805730"/>
                    <a:pt x="523668" y="803772"/>
                  </a:cubicBezTo>
                  <a:cubicBezTo>
                    <a:pt x="524111" y="800866"/>
                    <a:pt x="524301" y="797834"/>
                    <a:pt x="525565" y="795181"/>
                  </a:cubicBezTo>
                  <a:cubicBezTo>
                    <a:pt x="541242" y="774146"/>
                    <a:pt x="549650" y="747553"/>
                    <a:pt x="541938" y="721717"/>
                  </a:cubicBezTo>
                  <a:cubicBezTo>
                    <a:pt x="529927" y="671878"/>
                    <a:pt x="506474" y="625450"/>
                    <a:pt x="479039" y="582369"/>
                  </a:cubicBezTo>
                  <a:cubicBezTo>
                    <a:pt x="446926" y="530509"/>
                    <a:pt x="415319" y="477954"/>
                    <a:pt x="375936" y="431147"/>
                  </a:cubicBezTo>
                  <a:cubicBezTo>
                    <a:pt x="348122" y="397857"/>
                    <a:pt x="317526" y="366968"/>
                    <a:pt x="288637" y="334563"/>
                  </a:cubicBezTo>
                  <a:cubicBezTo>
                    <a:pt x="235411" y="270196"/>
                    <a:pt x="185787" y="202985"/>
                    <a:pt x="127756" y="142660"/>
                  </a:cubicBezTo>
                  <a:cubicBezTo>
                    <a:pt x="86288" y="101728"/>
                    <a:pt x="50888" y="55300"/>
                    <a:pt x="7965" y="15757"/>
                  </a:cubicBezTo>
                  <a:cubicBezTo>
                    <a:pt x="6005" y="14367"/>
                    <a:pt x="3034" y="11651"/>
                    <a:pt x="0" y="9503"/>
                  </a:cubicBezTo>
                  <a:cubicBezTo>
                    <a:pt x="63" y="9440"/>
                    <a:pt x="190" y="9377"/>
                    <a:pt x="316" y="9251"/>
                  </a:cubicBezTo>
                  <a:cubicBezTo>
                    <a:pt x="3287" y="6471"/>
                    <a:pt x="5500" y="2808"/>
                    <a:pt x="8850" y="407"/>
                  </a:cubicBezTo>
                  <a:cubicBezTo>
                    <a:pt x="18648" y="-1740"/>
                    <a:pt x="28067" y="5082"/>
                    <a:pt x="36412" y="9756"/>
                  </a:cubicBezTo>
                  <a:cubicBezTo>
                    <a:pt x="71875" y="34834"/>
                    <a:pt x="103735" y="64649"/>
                    <a:pt x="134900" y="94843"/>
                  </a:cubicBezTo>
                  <a:cubicBezTo>
                    <a:pt x="162840" y="121436"/>
                    <a:pt x="188569" y="150051"/>
                    <a:pt x="214423" y="178603"/>
                  </a:cubicBezTo>
                  <a:cubicBezTo>
                    <a:pt x="250772" y="218777"/>
                    <a:pt x="291545" y="254593"/>
                    <a:pt x="326755" y="295842"/>
                  </a:cubicBezTo>
                  <a:cubicBezTo>
                    <a:pt x="407038" y="396278"/>
                    <a:pt x="495222" y="491219"/>
                    <a:pt x="567855" y="598098"/>
                  </a:cubicBezTo>
                  <a:cubicBezTo>
                    <a:pt x="634673" y="692597"/>
                    <a:pt x="713565" y="783495"/>
                    <a:pt x="748712" y="8957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5586792" y="2723576"/>
              <a:ext cx="99436" cy="120739"/>
            </a:xfrm>
            <a:custGeom>
              <a:avLst/>
              <a:gdLst/>
              <a:ahLst/>
              <a:cxnLst/>
              <a:rect l="l" t="t" r="r" b="b"/>
              <a:pathLst>
                <a:path w="99436" h="120739" extrusionOk="0">
                  <a:moveTo>
                    <a:pt x="99436" y="117997"/>
                  </a:moveTo>
                  <a:cubicBezTo>
                    <a:pt x="98235" y="118060"/>
                    <a:pt x="97034" y="118186"/>
                    <a:pt x="95770" y="118376"/>
                  </a:cubicBezTo>
                  <a:cubicBezTo>
                    <a:pt x="94316" y="118502"/>
                    <a:pt x="92925" y="118692"/>
                    <a:pt x="91471" y="118881"/>
                  </a:cubicBezTo>
                  <a:cubicBezTo>
                    <a:pt x="77817" y="120587"/>
                    <a:pt x="64100" y="122671"/>
                    <a:pt x="51267" y="117239"/>
                  </a:cubicBezTo>
                  <a:cubicBezTo>
                    <a:pt x="48296" y="115407"/>
                    <a:pt x="45451" y="113323"/>
                    <a:pt x="42733" y="111175"/>
                  </a:cubicBezTo>
                  <a:cubicBezTo>
                    <a:pt x="40900" y="109722"/>
                    <a:pt x="39130" y="108143"/>
                    <a:pt x="37360" y="106564"/>
                  </a:cubicBezTo>
                  <a:cubicBezTo>
                    <a:pt x="35590" y="104984"/>
                    <a:pt x="33946" y="103279"/>
                    <a:pt x="32303" y="101573"/>
                  </a:cubicBezTo>
                  <a:cubicBezTo>
                    <a:pt x="30659" y="99868"/>
                    <a:pt x="29079" y="98036"/>
                    <a:pt x="27562" y="96204"/>
                  </a:cubicBezTo>
                  <a:cubicBezTo>
                    <a:pt x="26044" y="94372"/>
                    <a:pt x="24590" y="92540"/>
                    <a:pt x="23200" y="90582"/>
                  </a:cubicBezTo>
                  <a:cubicBezTo>
                    <a:pt x="16183" y="80918"/>
                    <a:pt x="10557" y="70053"/>
                    <a:pt x="6638" y="58619"/>
                  </a:cubicBezTo>
                  <a:cubicBezTo>
                    <a:pt x="6385" y="57798"/>
                    <a:pt x="6069" y="56977"/>
                    <a:pt x="5816" y="56156"/>
                  </a:cubicBezTo>
                  <a:cubicBezTo>
                    <a:pt x="3856" y="50092"/>
                    <a:pt x="2339" y="43838"/>
                    <a:pt x="1391" y="37522"/>
                  </a:cubicBezTo>
                  <a:cubicBezTo>
                    <a:pt x="1201" y="36321"/>
                    <a:pt x="1011" y="35184"/>
                    <a:pt x="885" y="33921"/>
                  </a:cubicBezTo>
                  <a:cubicBezTo>
                    <a:pt x="632" y="31647"/>
                    <a:pt x="379" y="29373"/>
                    <a:pt x="253" y="27036"/>
                  </a:cubicBezTo>
                  <a:cubicBezTo>
                    <a:pt x="126" y="24572"/>
                    <a:pt x="0" y="22045"/>
                    <a:pt x="0" y="19582"/>
                  </a:cubicBezTo>
                  <a:cubicBezTo>
                    <a:pt x="0" y="17940"/>
                    <a:pt x="0" y="16297"/>
                    <a:pt x="126" y="14655"/>
                  </a:cubicBezTo>
                  <a:cubicBezTo>
                    <a:pt x="190" y="13328"/>
                    <a:pt x="253" y="11939"/>
                    <a:pt x="379" y="10612"/>
                  </a:cubicBezTo>
                  <a:cubicBezTo>
                    <a:pt x="379" y="10549"/>
                    <a:pt x="379" y="10423"/>
                    <a:pt x="379" y="10359"/>
                  </a:cubicBezTo>
                  <a:cubicBezTo>
                    <a:pt x="379" y="9854"/>
                    <a:pt x="443" y="9349"/>
                    <a:pt x="506" y="8780"/>
                  </a:cubicBezTo>
                  <a:cubicBezTo>
                    <a:pt x="632" y="7264"/>
                    <a:pt x="822" y="5748"/>
                    <a:pt x="1075" y="4232"/>
                  </a:cubicBezTo>
                  <a:cubicBezTo>
                    <a:pt x="1264" y="2842"/>
                    <a:pt x="1517" y="1390"/>
                    <a:pt x="1770" y="0"/>
                  </a:cubicBezTo>
                  <a:cubicBezTo>
                    <a:pt x="1833" y="63"/>
                    <a:pt x="1896" y="189"/>
                    <a:pt x="2023" y="253"/>
                  </a:cubicBezTo>
                  <a:cubicBezTo>
                    <a:pt x="6195" y="4864"/>
                    <a:pt x="10367" y="9538"/>
                    <a:pt x="14476" y="14276"/>
                  </a:cubicBezTo>
                  <a:cubicBezTo>
                    <a:pt x="19407" y="19834"/>
                    <a:pt x="24211" y="25456"/>
                    <a:pt x="29079" y="31142"/>
                  </a:cubicBezTo>
                  <a:cubicBezTo>
                    <a:pt x="31544" y="33984"/>
                    <a:pt x="33946" y="36890"/>
                    <a:pt x="36348" y="39795"/>
                  </a:cubicBezTo>
                  <a:cubicBezTo>
                    <a:pt x="36791" y="40301"/>
                    <a:pt x="37233" y="40806"/>
                    <a:pt x="37613" y="41311"/>
                  </a:cubicBezTo>
                  <a:cubicBezTo>
                    <a:pt x="40078" y="44217"/>
                    <a:pt x="42480" y="47123"/>
                    <a:pt x="44882" y="50092"/>
                  </a:cubicBezTo>
                  <a:cubicBezTo>
                    <a:pt x="47474" y="53187"/>
                    <a:pt x="50066" y="56282"/>
                    <a:pt x="52594" y="59377"/>
                  </a:cubicBezTo>
                  <a:cubicBezTo>
                    <a:pt x="56008" y="63610"/>
                    <a:pt x="59422" y="67779"/>
                    <a:pt x="62835" y="72074"/>
                  </a:cubicBezTo>
                  <a:cubicBezTo>
                    <a:pt x="65617" y="75485"/>
                    <a:pt x="68398" y="78959"/>
                    <a:pt x="71116" y="82370"/>
                  </a:cubicBezTo>
                  <a:cubicBezTo>
                    <a:pt x="73771" y="85718"/>
                    <a:pt x="76426" y="88940"/>
                    <a:pt x="79018" y="92288"/>
                  </a:cubicBezTo>
                  <a:cubicBezTo>
                    <a:pt x="85908" y="100815"/>
                    <a:pt x="92672" y="109406"/>
                    <a:pt x="99436" y="1179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15922334" y="3714927"/>
              <a:ext cx="360827" cy="357419"/>
            </a:xfrm>
            <a:custGeom>
              <a:avLst/>
              <a:gdLst/>
              <a:ahLst/>
              <a:cxnLst/>
              <a:rect l="l" t="t" r="r" b="b"/>
              <a:pathLst>
                <a:path w="360827" h="357419" extrusionOk="0">
                  <a:moveTo>
                    <a:pt x="314049" y="190829"/>
                  </a:moveTo>
                  <a:cubicBezTo>
                    <a:pt x="329474" y="220328"/>
                    <a:pt x="353053" y="246985"/>
                    <a:pt x="360828" y="279958"/>
                  </a:cubicBezTo>
                  <a:cubicBezTo>
                    <a:pt x="338324" y="303204"/>
                    <a:pt x="310572" y="324365"/>
                    <a:pt x="280356" y="337946"/>
                  </a:cubicBezTo>
                  <a:cubicBezTo>
                    <a:pt x="269104" y="343568"/>
                    <a:pt x="257409" y="348116"/>
                    <a:pt x="245462" y="352096"/>
                  </a:cubicBezTo>
                  <a:cubicBezTo>
                    <a:pt x="234399" y="354938"/>
                    <a:pt x="220871" y="362771"/>
                    <a:pt x="212274" y="351590"/>
                  </a:cubicBezTo>
                  <a:cubicBezTo>
                    <a:pt x="181236" y="322028"/>
                    <a:pt x="149123" y="293539"/>
                    <a:pt x="120234" y="261766"/>
                  </a:cubicBezTo>
                  <a:cubicBezTo>
                    <a:pt x="89132" y="225129"/>
                    <a:pt x="63404" y="184259"/>
                    <a:pt x="30469" y="149138"/>
                  </a:cubicBezTo>
                  <a:cubicBezTo>
                    <a:pt x="21430" y="139221"/>
                    <a:pt x="12453" y="129304"/>
                    <a:pt x="3540" y="119260"/>
                  </a:cubicBezTo>
                  <a:cubicBezTo>
                    <a:pt x="2465" y="118313"/>
                    <a:pt x="1327" y="117049"/>
                    <a:pt x="0" y="115533"/>
                  </a:cubicBezTo>
                  <a:cubicBezTo>
                    <a:pt x="2845" y="114712"/>
                    <a:pt x="5626" y="113828"/>
                    <a:pt x="8407" y="112880"/>
                  </a:cubicBezTo>
                  <a:cubicBezTo>
                    <a:pt x="8850" y="112754"/>
                    <a:pt x="9356" y="112564"/>
                    <a:pt x="9798" y="112438"/>
                  </a:cubicBezTo>
                  <a:cubicBezTo>
                    <a:pt x="13085" y="111364"/>
                    <a:pt x="16309" y="110227"/>
                    <a:pt x="19533" y="109027"/>
                  </a:cubicBezTo>
                  <a:cubicBezTo>
                    <a:pt x="26613" y="106437"/>
                    <a:pt x="33567" y="103595"/>
                    <a:pt x="40520" y="100563"/>
                  </a:cubicBezTo>
                  <a:cubicBezTo>
                    <a:pt x="43049" y="99426"/>
                    <a:pt x="45641" y="98289"/>
                    <a:pt x="48106" y="97151"/>
                  </a:cubicBezTo>
                  <a:cubicBezTo>
                    <a:pt x="51962" y="95320"/>
                    <a:pt x="55755" y="93488"/>
                    <a:pt x="59548" y="91593"/>
                  </a:cubicBezTo>
                  <a:cubicBezTo>
                    <a:pt x="61760" y="90519"/>
                    <a:pt x="63973" y="89382"/>
                    <a:pt x="66186" y="88245"/>
                  </a:cubicBezTo>
                  <a:cubicBezTo>
                    <a:pt x="66754" y="87992"/>
                    <a:pt x="67260" y="87676"/>
                    <a:pt x="67829" y="87361"/>
                  </a:cubicBezTo>
                  <a:cubicBezTo>
                    <a:pt x="70484" y="85971"/>
                    <a:pt x="73139" y="84581"/>
                    <a:pt x="75794" y="83128"/>
                  </a:cubicBezTo>
                  <a:cubicBezTo>
                    <a:pt x="78196" y="82118"/>
                    <a:pt x="80598" y="81044"/>
                    <a:pt x="83000" y="79907"/>
                  </a:cubicBezTo>
                  <a:cubicBezTo>
                    <a:pt x="83253" y="79844"/>
                    <a:pt x="83443" y="79717"/>
                    <a:pt x="83696" y="79591"/>
                  </a:cubicBezTo>
                  <a:cubicBezTo>
                    <a:pt x="85845" y="78580"/>
                    <a:pt x="87994" y="77570"/>
                    <a:pt x="90081" y="76496"/>
                  </a:cubicBezTo>
                  <a:cubicBezTo>
                    <a:pt x="91661" y="75738"/>
                    <a:pt x="93178" y="74917"/>
                    <a:pt x="94758" y="74095"/>
                  </a:cubicBezTo>
                  <a:cubicBezTo>
                    <a:pt x="96465" y="73211"/>
                    <a:pt x="98172" y="72263"/>
                    <a:pt x="99879" y="71316"/>
                  </a:cubicBezTo>
                  <a:cubicBezTo>
                    <a:pt x="101206" y="70558"/>
                    <a:pt x="102534" y="69800"/>
                    <a:pt x="103861" y="69042"/>
                  </a:cubicBezTo>
                  <a:cubicBezTo>
                    <a:pt x="108476" y="66389"/>
                    <a:pt x="112964" y="63546"/>
                    <a:pt x="117389" y="60641"/>
                  </a:cubicBezTo>
                  <a:cubicBezTo>
                    <a:pt x="118653" y="59819"/>
                    <a:pt x="119981" y="58935"/>
                    <a:pt x="121245" y="58051"/>
                  </a:cubicBezTo>
                  <a:cubicBezTo>
                    <a:pt x="122952" y="56914"/>
                    <a:pt x="124659" y="55714"/>
                    <a:pt x="126366" y="54450"/>
                  </a:cubicBezTo>
                  <a:cubicBezTo>
                    <a:pt x="127567" y="53629"/>
                    <a:pt x="128705" y="52808"/>
                    <a:pt x="129842" y="51924"/>
                  </a:cubicBezTo>
                  <a:cubicBezTo>
                    <a:pt x="140146" y="44344"/>
                    <a:pt x="150008" y="36132"/>
                    <a:pt x="159364" y="27415"/>
                  </a:cubicBezTo>
                  <a:cubicBezTo>
                    <a:pt x="160438" y="26404"/>
                    <a:pt x="161513" y="25456"/>
                    <a:pt x="162588" y="24383"/>
                  </a:cubicBezTo>
                  <a:cubicBezTo>
                    <a:pt x="170805" y="16613"/>
                    <a:pt x="178707" y="8401"/>
                    <a:pt x="186293" y="0"/>
                  </a:cubicBezTo>
                  <a:cubicBezTo>
                    <a:pt x="190275" y="5117"/>
                    <a:pt x="194195" y="10233"/>
                    <a:pt x="198114" y="15413"/>
                  </a:cubicBezTo>
                  <a:cubicBezTo>
                    <a:pt x="201970" y="20529"/>
                    <a:pt x="205826" y="25646"/>
                    <a:pt x="209556" y="30763"/>
                  </a:cubicBezTo>
                  <a:cubicBezTo>
                    <a:pt x="209682" y="30889"/>
                    <a:pt x="209745" y="30952"/>
                    <a:pt x="209809" y="31078"/>
                  </a:cubicBezTo>
                  <a:cubicBezTo>
                    <a:pt x="217458" y="41501"/>
                    <a:pt x="224980" y="51924"/>
                    <a:pt x="232376" y="62536"/>
                  </a:cubicBezTo>
                  <a:cubicBezTo>
                    <a:pt x="234589" y="65694"/>
                    <a:pt x="236801" y="68853"/>
                    <a:pt x="239014" y="72011"/>
                  </a:cubicBezTo>
                  <a:cubicBezTo>
                    <a:pt x="239393" y="72579"/>
                    <a:pt x="239836" y="73211"/>
                    <a:pt x="240215" y="73780"/>
                  </a:cubicBezTo>
                  <a:cubicBezTo>
                    <a:pt x="242680" y="77317"/>
                    <a:pt x="245082" y="80918"/>
                    <a:pt x="247548" y="84518"/>
                  </a:cubicBezTo>
                  <a:cubicBezTo>
                    <a:pt x="253679" y="93551"/>
                    <a:pt x="259685" y="102647"/>
                    <a:pt x="265627" y="111806"/>
                  </a:cubicBezTo>
                  <a:cubicBezTo>
                    <a:pt x="267018" y="113954"/>
                    <a:pt x="268408" y="116102"/>
                    <a:pt x="269799" y="118313"/>
                  </a:cubicBezTo>
                  <a:cubicBezTo>
                    <a:pt x="273592" y="124250"/>
                    <a:pt x="277385" y="130251"/>
                    <a:pt x="281115" y="136252"/>
                  </a:cubicBezTo>
                  <a:cubicBezTo>
                    <a:pt x="283959" y="140737"/>
                    <a:pt x="286677" y="145285"/>
                    <a:pt x="289459" y="149770"/>
                  </a:cubicBezTo>
                  <a:cubicBezTo>
                    <a:pt x="292240" y="154255"/>
                    <a:pt x="295022" y="158803"/>
                    <a:pt x="297740" y="163351"/>
                  </a:cubicBezTo>
                  <a:cubicBezTo>
                    <a:pt x="299952" y="167078"/>
                    <a:pt x="302228" y="170868"/>
                    <a:pt x="304441" y="174595"/>
                  </a:cubicBezTo>
                  <a:cubicBezTo>
                    <a:pt x="307791" y="180027"/>
                    <a:pt x="310952" y="185460"/>
                    <a:pt x="314049" y="1908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13994609" y="945718"/>
              <a:ext cx="2320115" cy="3158424"/>
            </a:xfrm>
            <a:custGeom>
              <a:avLst/>
              <a:gdLst/>
              <a:ahLst/>
              <a:cxnLst/>
              <a:rect l="l" t="t" r="r" b="b"/>
              <a:pathLst>
                <a:path w="2320115" h="3158424" extrusionOk="0">
                  <a:moveTo>
                    <a:pt x="50951" y="86738"/>
                  </a:moveTo>
                  <a:cubicBezTo>
                    <a:pt x="55123" y="84022"/>
                    <a:pt x="59422" y="81369"/>
                    <a:pt x="63720" y="78779"/>
                  </a:cubicBezTo>
                  <a:cubicBezTo>
                    <a:pt x="58410" y="74231"/>
                    <a:pt x="53795" y="67598"/>
                    <a:pt x="50129" y="62987"/>
                  </a:cubicBezTo>
                  <a:cubicBezTo>
                    <a:pt x="41153" y="51553"/>
                    <a:pt x="31670" y="40499"/>
                    <a:pt x="21050" y="30582"/>
                  </a:cubicBezTo>
                  <a:cubicBezTo>
                    <a:pt x="25033" y="52122"/>
                    <a:pt x="29774" y="74799"/>
                    <a:pt x="40647" y="93876"/>
                  </a:cubicBezTo>
                  <a:cubicBezTo>
                    <a:pt x="42733" y="92296"/>
                    <a:pt x="44882" y="90780"/>
                    <a:pt x="47032" y="89328"/>
                  </a:cubicBezTo>
                  <a:cubicBezTo>
                    <a:pt x="46968" y="88317"/>
                    <a:pt x="46905" y="87306"/>
                    <a:pt x="46905" y="86296"/>
                  </a:cubicBezTo>
                  <a:cubicBezTo>
                    <a:pt x="46905" y="83769"/>
                    <a:pt x="50888" y="83769"/>
                    <a:pt x="50888" y="86296"/>
                  </a:cubicBezTo>
                  <a:cubicBezTo>
                    <a:pt x="50888" y="86485"/>
                    <a:pt x="50888" y="86611"/>
                    <a:pt x="50951" y="86738"/>
                  </a:cubicBezTo>
                  <a:close/>
                  <a:moveTo>
                    <a:pt x="96845" y="152179"/>
                  </a:moveTo>
                  <a:cubicBezTo>
                    <a:pt x="102471" y="149526"/>
                    <a:pt x="107401" y="145484"/>
                    <a:pt x="112585" y="142009"/>
                  </a:cubicBezTo>
                  <a:cubicBezTo>
                    <a:pt x="104810" y="124828"/>
                    <a:pt x="91851" y="110678"/>
                    <a:pt x="80598" y="95644"/>
                  </a:cubicBezTo>
                  <a:cubicBezTo>
                    <a:pt x="72064" y="99371"/>
                    <a:pt x="63531" y="103161"/>
                    <a:pt x="55123" y="107330"/>
                  </a:cubicBezTo>
                  <a:cubicBezTo>
                    <a:pt x="66691" y="124322"/>
                    <a:pt x="79840" y="140304"/>
                    <a:pt x="96845" y="152179"/>
                  </a:cubicBezTo>
                  <a:close/>
                  <a:moveTo>
                    <a:pt x="317020" y="496253"/>
                  </a:moveTo>
                  <a:cubicBezTo>
                    <a:pt x="316578" y="495684"/>
                    <a:pt x="316072" y="495116"/>
                    <a:pt x="315630" y="494484"/>
                  </a:cubicBezTo>
                  <a:cubicBezTo>
                    <a:pt x="305010" y="481029"/>
                    <a:pt x="295148" y="467132"/>
                    <a:pt x="284971" y="453362"/>
                  </a:cubicBezTo>
                  <a:cubicBezTo>
                    <a:pt x="259306" y="420957"/>
                    <a:pt x="233388" y="388678"/>
                    <a:pt x="206774" y="357095"/>
                  </a:cubicBezTo>
                  <a:cubicBezTo>
                    <a:pt x="178391" y="324942"/>
                    <a:pt x="153232" y="290137"/>
                    <a:pt x="127946" y="255584"/>
                  </a:cubicBezTo>
                  <a:cubicBezTo>
                    <a:pt x="119412" y="242130"/>
                    <a:pt x="75984" y="196207"/>
                    <a:pt x="82621" y="175551"/>
                  </a:cubicBezTo>
                  <a:cubicBezTo>
                    <a:pt x="75288" y="168098"/>
                    <a:pt x="71496" y="157738"/>
                    <a:pt x="64668" y="149716"/>
                  </a:cubicBezTo>
                  <a:cubicBezTo>
                    <a:pt x="61887" y="145673"/>
                    <a:pt x="49307" y="127544"/>
                    <a:pt x="43681" y="113584"/>
                  </a:cubicBezTo>
                  <a:cubicBezTo>
                    <a:pt x="42354" y="114342"/>
                    <a:pt x="41089" y="115100"/>
                    <a:pt x="39825" y="115858"/>
                  </a:cubicBezTo>
                  <a:cubicBezTo>
                    <a:pt x="37613" y="117374"/>
                    <a:pt x="34262" y="119522"/>
                    <a:pt x="31038" y="120722"/>
                  </a:cubicBezTo>
                  <a:cubicBezTo>
                    <a:pt x="47853" y="194438"/>
                    <a:pt x="75099" y="265312"/>
                    <a:pt x="102850" y="335555"/>
                  </a:cubicBezTo>
                  <a:cubicBezTo>
                    <a:pt x="122826" y="383751"/>
                    <a:pt x="146405" y="430369"/>
                    <a:pt x="165495" y="479008"/>
                  </a:cubicBezTo>
                  <a:cubicBezTo>
                    <a:pt x="171943" y="495495"/>
                    <a:pt x="180161" y="511287"/>
                    <a:pt x="186040" y="528026"/>
                  </a:cubicBezTo>
                  <a:cubicBezTo>
                    <a:pt x="187304" y="531879"/>
                    <a:pt x="186483" y="535669"/>
                    <a:pt x="184523" y="538828"/>
                  </a:cubicBezTo>
                  <a:cubicBezTo>
                    <a:pt x="185598" y="541228"/>
                    <a:pt x="186293" y="544070"/>
                    <a:pt x="186672" y="546534"/>
                  </a:cubicBezTo>
                  <a:cubicBezTo>
                    <a:pt x="214929" y="545334"/>
                    <a:pt x="242617" y="538701"/>
                    <a:pt x="267650" y="525373"/>
                  </a:cubicBezTo>
                  <a:cubicBezTo>
                    <a:pt x="284718" y="516403"/>
                    <a:pt x="301154" y="506675"/>
                    <a:pt x="317020" y="496253"/>
                  </a:cubicBezTo>
                  <a:close/>
                  <a:moveTo>
                    <a:pt x="486435" y="344524"/>
                  </a:moveTo>
                  <a:cubicBezTo>
                    <a:pt x="488774" y="338271"/>
                    <a:pt x="490797" y="331954"/>
                    <a:pt x="491176" y="325195"/>
                  </a:cubicBezTo>
                  <a:cubicBezTo>
                    <a:pt x="484475" y="320647"/>
                    <a:pt x="479229" y="314078"/>
                    <a:pt x="473097" y="308708"/>
                  </a:cubicBezTo>
                  <a:cubicBezTo>
                    <a:pt x="472970" y="308519"/>
                    <a:pt x="472781" y="308329"/>
                    <a:pt x="472591" y="308077"/>
                  </a:cubicBezTo>
                  <a:cubicBezTo>
                    <a:pt x="469051" y="308014"/>
                    <a:pt x="465448" y="306561"/>
                    <a:pt x="462287" y="303402"/>
                  </a:cubicBezTo>
                  <a:cubicBezTo>
                    <a:pt x="430048" y="274787"/>
                    <a:pt x="402929" y="240361"/>
                    <a:pt x="367971" y="214968"/>
                  </a:cubicBezTo>
                  <a:cubicBezTo>
                    <a:pt x="321319" y="186795"/>
                    <a:pt x="277638" y="153695"/>
                    <a:pt x="230037" y="127102"/>
                  </a:cubicBezTo>
                  <a:cubicBezTo>
                    <a:pt x="194321" y="109920"/>
                    <a:pt x="157278" y="94634"/>
                    <a:pt x="119728" y="82127"/>
                  </a:cubicBezTo>
                  <a:cubicBezTo>
                    <a:pt x="114924" y="80484"/>
                    <a:pt x="110499" y="81937"/>
                    <a:pt x="106200" y="83895"/>
                  </a:cubicBezTo>
                  <a:cubicBezTo>
                    <a:pt x="120424" y="99687"/>
                    <a:pt x="141537" y="120975"/>
                    <a:pt x="143623" y="141378"/>
                  </a:cubicBezTo>
                  <a:cubicBezTo>
                    <a:pt x="145899" y="142136"/>
                    <a:pt x="148048" y="143210"/>
                    <a:pt x="150008" y="144220"/>
                  </a:cubicBezTo>
                  <a:cubicBezTo>
                    <a:pt x="176242" y="165571"/>
                    <a:pt x="195585" y="194249"/>
                    <a:pt x="217078" y="220148"/>
                  </a:cubicBezTo>
                  <a:cubicBezTo>
                    <a:pt x="259306" y="269608"/>
                    <a:pt x="297677" y="322163"/>
                    <a:pt x="336870" y="374087"/>
                  </a:cubicBezTo>
                  <a:cubicBezTo>
                    <a:pt x="354443" y="396195"/>
                    <a:pt x="372017" y="418557"/>
                    <a:pt x="388706" y="441423"/>
                  </a:cubicBezTo>
                  <a:cubicBezTo>
                    <a:pt x="419365" y="414640"/>
                    <a:pt x="448064" y="385520"/>
                    <a:pt x="476068" y="355200"/>
                  </a:cubicBezTo>
                  <a:cubicBezTo>
                    <a:pt x="478786" y="351220"/>
                    <a:pt x="482389" y="347114"/>
                    <a:pt x="486435" y="344524"/>
                  </a:cubicBezTo>
                  <a:close/>
                  <a:moveTo>
                    <a:pt x="985893" y="1011005"/>
                  </a:moveTo>
                  <a:cubicBezTo>
                    <a:pt x="986145" y="1010752"/>
                    <a:pt x="986461" y="1010436"/>
                    <a:pt x="986714" y="1010183"/>
                  </a:cubicBezTo>
                  <a:cubicBezTo>
                    <a:pt x="986082" y="1008794"/>
                    <a:pt x="985450" y="1007467"/>
                    <a:pt x="984755" y="1006141"/>
                  </a:cubicBezTo>
                  <a:cubicBezTo>
                    <a:pt x="984312" y="1005193"/>
                    <a:pt x="983806" y="1004246"/>
                    <a:pt x="983301" y="1003235"/>
                  </a:cubicBezTo>
                  <a:cubicBezTo>
                    <a:pt x="982036" y="1000708"/>
                    <a:pt x="980772" y="998245"/>
                    <a:pt x="979381" y="995844"/>
                  </a:cubicBezTo>
                  <a:cubicBezTo>
                    <a:pt x="978876" y="994834"/>
                    <a:pt x="978307" y="993823"/>
                    <a:pt x="977675" y="992812"/>
                  </a:cubicBezTo>
                  <a:cubicBezTo>
                    <a:pt x="976410" y="990602"/>
                    <a:pt x="975146" y="988391"/>
                    <a:pt x="973882" y="986243"/>
                  </a:cubicBezTo>
                  <a:cubicBezTo>
                    <a:pt x="973250" y="985169"/>
                    <a:pt x="972617" y="984158"/>
                    <a:pt x="971985" y="983085"/>
                  </a:cubicBezTo>
                  <a:cubicBezTo>
                    <a:pt x="970342" y="980368"/>
                    <a:pt x="968698" y="977715"/>
                    <a:pt x="966928" y="975062"/>
                  </a:cubicBezTo>
                  <a:cubicBezTo>
                    <a:pt x="966359" y="974241"/>
                    <a:pt x="965853" y="973357"/>
                    <a:pt x="965221" y="972536"/>
                  </a:cubicBezTo>
                  <a:cubicBezTo>
                    <a:pt x="964652" y="971714"/>
                    <a:pt x="964083" y="970830"/>
                    <a:pt x="963515" y="970009"/>
                  </a:cubicBezTo>
                  <a:cubicBezTo>
                    <a:pt x="962250" y="968114"/>
                    <a:pt x="960923" y="966219"/>
                    <a:pt x="959658" y="964324"/>
                  </a:cubicBezTo>
                  <a:cubicBezTo>
                    <a:pt x="946636" y="945437"/>
                    <a:pt x="932160" y="927434"/>
                    <a:pt x="918443" y="908926"/>
                  </a:cubicBezTo>
                  <a:cubicBezTo>
                    <a:pt x="917052" y="907094"/>
                    <a:pt x="915661" y="905262"/>
                    <a:pt x="914334" y="903367"/>
                  </a:cubicBezTo>
                  <a:cubicBezTo>
                    <a:pt x="903145" y="888144"/>
                    <a:pt x="892525" y="872542"/>
                    <a:pt x="883548" y="855865"/>
                  </a:cubicBezTo>
                  <a:cubicBezTo>
                    <a:pt x="882979" y="855865"/>
                    <a:pt x="882474" y="855865"/>
                    <a:pt x="881905" y="855802"/>
                  </a:cubicBezTo>
                  <a:cubicBezTo>
                    <a:pt x="881589" y="855802"/>
                    <a:pt x="881273" y="855739"/>
                    <a:pt x="880956" y="855739"/>
                  </a:cubicBezTo>
                  <a:cubicBezTo>
                    <a:pt x="879945" y="855549"/>
                    <a:pt x="878870" y="855297"/>
                    <a:pt x="877859" y="854855"/>
                  </a:cubicBezTo>
                  <a:cubicBezTo>
                    <a:pt x="877416" y="854728"/>
                    <a:pt x="877037" y="854539"/>
                    <a:pt x="876595" y="854286"/>
                  </a:cubicBezTo>
                  <a:cubicBezTo>
                    <a:pt x="876152" y="854033"/>
                    <a:pt x="875710" y="853781"/>
                    <a:pt x="875267" y="853465"/>
                  </a:cubicBezTo>
                  <a:cubicBezTo>
                    <a:pt x="874888" y="853212"/>
                    <a:pt x="874445" y="852896"/>
                    <a:pt x="874066" y="852581"/>
                  </a:cubicBezTo>
                  <a:cubicBezTo>
                    <a:pt x="873687" y="852265"/>
                    <a:pt x="873244" y="851886"/>
                    <a:pt x="872865" y="851507"/>
                  </a:cubicBezTo>
                  <a:cubicBezTo>
                    <a:pt x="872296" y="850938"/>
                    <a:pt x="871790" y="850370"/>
                    <a:pt x="871285" y="849675"/>
                  </a:cubicBezTo>
                  <a:cubicBezTo>
                    <a:pt x="870969" y="849233"/>
                    <a:pt x="870589" y="848727"/>
                    <a:pt x="870336" y="848222"/>
                  </a:cubicBezTo>
                  <a:cubicBezTo>
                    <a:pt x="870273" y="848159"/>
                    <a:pt x="870210" y="848032"/>
                    <a:pt x="870147" y="847969"/>
                  </a:cubicBezTo>
                  <a:cubicBezTo>
                    <a:pt x="869831" y="847464"/>
                    <a:pt x="869578" y="846896"/>
                    <a:pt x="869262" y="846327"/>
                  </a:cubicBezTo>
                  <a:cubicBezTo>
                    <a:pt x="840246" y="776274"/>
                    <a:pt x="795933" y="715191"/>
                    <a:pt x="753516" y="653034"/>
                  </a:cubicBezTo>
                  <a:cubicBezTo>
                    <a:pt x="712237" y="593278"/>
                    <a:pt x="677849" y="528342"/>
                    <a:pt x="629110" y="474144"/>
                  </a:cubicBezTo>
                  <a:cubicBezTo>
                    <a:pt x="606227" y="447551"/>
                    <a:pt x="589538" y="416598"/>
                    <a:pt x="574050" y="385331"/>
                  </a:cubicBezTo>
                  <a:cubicBezTo>
                    <a:pt x="560775" y="361959"/>
                    <a:pt x="546489" y="335176"/>
                    <a:pt x="520128" y="324879"/>
                  </a:cubicBezTo>
                  <a:cubicBezTo>
                    <a:pt x="520065" y="325511"/>
                    <a:pt x="520002" y="326206"/>
                    <a:pt x="519939" y="326837"/>
                  </a:cubicBezTo>
                  <a:cubicBezTo>
                    <a:pt x="519939" y="327027"/>
                    <a:pt x="519939" y="327280"/>
                    <a:pt x="519876" y="327469"/>
                  </a:cubicBezTo>
                  <a:cubicBezTo>
                    <a:pt x="519812" y="328101"/>
                    <a:pt x="519749" y="328732"/>
                    <a:pt x="519623" y="329301"/>
                  </a:cubicBezTo>
                  <a:cubicBezTo>
                    <a:pt x="519370" y="331006"/>
                    <a:pt x="518991" y="332712"/>
                    <a:pt x="518548" y="334354"/>
                  </a:cubicBezTo>
                  <a:cubicBezTo>
                    <a:pt x="518422" y="334860"/>
                    <a:pt x="518295" y="335365"/>
                    <a:pt x="518106" y="335870"/>
                  </a:cubicBezTo>
                  <a:cubicBezTo>
                    <a:pt x="518106" y="335934"/>
                    <a:pt x="518042" y="336060"/>
                    <a:pt x="518042" y="336186"/>
                  </a:cubicBezTo>
                  <a:cubicBezTo>
                    <a:pt x="517853" y="336944"/>
                    <a:pt x="517600" y="337702"/>
                    <a:pt x="517347" y="338397"/>
                  </a:cubicBezTo>
                  <a:cubicBezTo>
                    <a:pt x="516968" y="339597"/>
                    <a:pt x="516462" y="340797"/>
                    <a:pt x="515956" y="341998"/>
                  </a:cubicBezTo>
                  <a:cubicBezTo>
                    <a:pt x="515577" y="343008"/>
                    <a:pt x="515134" y="344019"/>
                    <a:pt x="514629" y="345030"/>
                  </a:cubicBezTo>
                  <a:cubicBezTo>
                    <a:pt x="514376" y="345598"/>
                    <a:pt x="514060" y="346167"/>
                    <a:pt x="513807" y="346798"/>
                  </a:cubicBezTo>
                  <a:cubicBezTo>
                    <a:pt x="513238" y="347935"/>
                    <a:pt x="512669" y="349009"/>
                    <a:pt x="512037" y="350146"/>
                  </a:cubicBezTo>
                  <a:lnTo>
                    <a:pt x="512037" y="350146"/>
                  </a:lnTo>
                  <a:cubicBezTo>
                    <a:pt x="511405" y="351283"/>
                    <a:pt x="510773" y="352357"/>
                    <a:pt x="510141" y="353431"/>
                  </a:cubicBezTo>
                  <a:lnTo>
                    <a:pt x="510141" y="353431"/>
                  </a:lnTo>
                  <a:cubicBezTo>
                    <a:pt x="510520" y="354821"/>
                    <a:pt x="510709" y="356210"/>
                    <a:pt x="510646" y="357663"/>
                  </a:cubicBezTo>
                  <a:cubicBezTo>
                    <a:pt x="510646" y="358484"/>
                    <a:pt x="510583" y="359306"/>
                    <a:pt x="510457" y="360127"/>
                  </a:cubicBezTo>
                  <a:cubicBezTo>
                    <a:pt x="510393" y="360758"/>
                    <a:pt x="510204" y="361453"/>
                    <a:pt x="510014" y="362148"/>
                  </a:cubicBezTo>
                  <a:cubicBezTo>
                    <a:pt x="509698" y="363222"/>
                    <a:pt x="509192" y="364296"/>
                    <a:pt x="508560" y="365306"/>
                  </a:cubicBezTo>
                  <a:cubicBezTo>
                    <a:pt x="508560" y="365370"/>
                    <a:pt x="508497" y="365433"/>
                    <a:pt x="508434" y="365496"/>
                  </a:cubicBezTo>
                  <a:cubicBezTo>
                    <a:pt x="508118" y="366001"/>
                    <a:pt x="507802" y="366507"/>
                    <a:pt x="507422" y="366949"/>
                  </a:cubicBezTo>
                  <a:cubicBezTo>
                    <a:pt x="504578" y="370107"/>
                    <a:pt x="501670" y="373202"/>
                    <a:pt x="498762" y="376361"/>
                  </a:cubicBezTo>
                  <a:cubicBezTo>
                    <a:pt x="495854" y="379519"/>
                    <a:pt x="492946" y="382614"/>
                    <a:pt x="490038" y="385773"/>
                  </a:cubicBezTo>
                  <a:cubicBezTo>
                    <a:pt x="487130" y="388931"/>
                    <a:pt x="484223" y="392026"/>
                    <a:pt x="481252" y="395121"/>
                  </a:cubicBezTo>
                  <a:cubicBezTo>
                    <a:pt x="478281" y="398217"/>
                    <a:pt x="475309" y="401312"/>
                    <a:pt x="472338" y="404407"/>
                  </a:cubicBezTo>
                  <a:cubicBezTo>
                    <a:pt x="457483" y="419757"/>
                    <a:pt x="442248" y="434728"/>
                    <a:pt x="426381" y="449003"/>
                  </a:cubicBezTo>
                  <a:cubicBezTo>
                    <a:pt x="424043" y="451151"/>
                    <a:pt x="421640" y="453299"/>
                    <a:pt x="419175" y="455383"/>
                  </a:cubicBezTo>
                  <a:cubicBezTo>
                    <a:pt x="411969" y="461763"/>
                    <a:pt x="404636" y="467954"/>
                    <a:pt x="397113" y="473955"/>
                  </a:cubicBezTo>
                  <a:lnTo>
                    <a:pt x="397050" y="474018"/>
                  </a:lnTo>
                  <a:cubicBezTo>
                    <a:pt x="396797" y="474334"/>
                    <a:pt x="396481" y="474649"/>
                    <a:pt x="396165" y="474902"/>
                  </a:cubicBezTo>
                  <a:cubicBezTo>
                    <a:pt x="395533" y="475534"/>
                    <a:pt x="394774" y="476102"/>
                    <a:pt x="394016" y="476608"/>
                  </a:cubicBezTo>
                  <a:cubicBezTo>
                    <a:pt x="393700" y="476860"/>
                    <a:pt x="393257" y="477113"/>
                    <a:pt x="392878" y="477302"/>
                  </a:cubicBezTo>
                  <a:lnTo>
                    <a:pt x="392878" y="477302"/>
                  </a:lnTo>
                  <a:cubicBezTo>
                    <a:pt x="374609" y="491705"/>
                    <a:pt x="355581" y="504970"/>
                    <a:pt x="335416" y="516719"/>
                  </a:cubicBezTo>
                  <a:cubicBezTo>
                    <a:pt x="294200" y="541796"/>
                    <a:pt x="249255" y="567442"/>
                    <a:pt x="199378" y="565168"/>
                  </a:cubicBezTo>
                  <a:cubicBezTo>
                    <a:pt x="198177" y="565042"/>
                    <a:pt x="196850" y="564979"/>
                    <a:pt x="195522" y="564853"/>
                  </a:cubicBezTo>
                  <a:cubicBezTo>
                    <a:pt x="195333" y="564979"/>
                    <a:pt x="195143" y="565105"/>
                    <a:pt x="194953" y="565232"/>
                  </a:cubicBezTo>
                  <a:cubicBezTo>
                    <a:pt x="193499" y="568895"/>
                    <a:pt x="189959" y="570727"/>
                    <a:pt x="186672" y="572559"/>
                  </a:cubicBezTo>
                  <a:cubicBezTo>
                    <a:pt x="179655" y="612039"/>
                    <a:pt x="255007" y="681712"/>
                    <a:pt x="274667" y="721192"/>
                  </a:cubicBezTo>
                  <a:cubicBezTo>
                    <a:pt x="296286" y="752586"/>
                    <a:pt x="314808" y="785813"/>
                    <a:pt x="333772" y="818849"/>
                  </a:cubicBezTo>
                  <a:cubicBezTo>
                    <a:pt x="363673" y="868120"/>
                    <a:pt x="397113" y="915116"/>
                    <a:pt x="424043" y="966219"/>
                  </a:cubicBezTo>
                  <a:cubicBezTo>
                    <a:pt x="439404" y="993191"/>
                    <a:pt x="453564" y="1020859"/>
                    <a:pt x="470505" y="1046821"/>
                  </a:cubicBezTo>
                  <a:cubicBezTo>
                    <a:pt x="498509" y="1087880"/>
                    <a:pt x="533087" y="1125591"/>
                    <a:pt x="560143" y="1167028"/>
                  </a:cubicBezTo>
                  <a:cubicBezTo>
                    <a:pt x="561850" y="1168923"/>
                    <a:pt x="563430" y="1171134"/>
                    <a:pt x="564758" y="1173472"/>
                  </a:cubicBezTo>
                  <a:cubicBezTo>
                    <a:pt x="565200" y="1173345"/>
                    <a:pt x="565643" y="1173282"/>
                    <a:pt x="566149" y="1173219"/>
                  </a:cubicBezTo>
                  <a:cubicBezTo>
                    <a:pt x="571016" y="1172587"/>
                    <a:pt x="575757" y="1174861"/>
                    <a:pt x="578475" y="1178651"/>
                  </a:cubicBezTo>
                  <a:cubicBezTo>
                    <a:pt x="605089" y="1198423"/>
                    <a:pt x="641184" y="1200128"/>
                    <a:pt x="673234" y="1199560"/>
                  </a:cubicBezTo>
                  <a:cubicBezTo>
                    <a:pt x="714197" y="1197286"/>
                    <a:pt x="753516" y="1184399"/>
                    <a:pt x="792267" y="1171766"/>
                  </a:cubicBezTo>
                  <a:cubicBezTo>
                    <a:pt x="813949" y="1164123"/>
                    <a:pt x="835885" y="1156353"/>
                    <a:pt x="855102" y="1143404"/>
                  </a:cubicBezTo>
                  <a:cubicBezTo>
                    <a:pt x="900427" y="1108914"/>
                    <a:pt x="946952" y="1073161"/>
                    <a:pt x="976663" y="1023954"/>
                  </a:cubicBezTo>
                  <a:cubicBezTo>
                    <a:pt x="979508" y="1019532"/>
                    <a:pt x="982100" y="1014858"/>
                    <a:pt x="985893" y="1011005"/>
                  </a:cubicBezTo>
                  <a:close/>
                  <a:moveTo>
                    <a:pt x="1688015" y="1896234"/>
                  </a:moveTo>
                  <a:cubicBezTo>
                    <a:pt x="1689216" y="1896108"/>
                    <a:pt x="1690417" y="1895981"/>
                    <a:pt x="1691682" y="1895855"/>
                  </a:cubicBezTo>
                  <a:cubicBezTo>
                    <a:pt x="1684918" y="1887264"/>
                    <a:pt x="1678154" y="1878737"/>
                    <a:pt x="1671390" y="1870146"/>
                  </a:cubicBezTo>
                  <a:cubicBezTo>
                    <a:pt x="1668735" y="1866861"/>
                    <a:pt x="1666080" y="1863513"/>
                    <a:pt x="1663488" y="1860228"/>
                  </a:cubicBezTo>
                  <a:cubicBezTo>
                    <a:pt x="1660707" y="1856754"/>
                    <a:pt x="1657925" y="1853343"/>
                    <a:pt x="1655207" y="1849932"/>
                  </a:cubicBezTo>
                  <a:cubicBezTo>
                    <a:pt x="1651793" y="1845700"/>
                    <a:pt x="1648380" y="1841468"/>
                    <a:pt x="1644966" y="1837236"/>
                  </a:cubicBezTo>
                  <a:cubicBezTo>
                    <a:pt x="1642438" y="1834140"/>
                    <a:pt x="1639846" y="1831045"/>
                    <a:pt x="1637254" y="1827950"/>
                  </a:cubicBezTo>
                  <a:cubicBezTo>
                    <a:pt x="1634852" y="1825044"/>
                    <a:pt x="1632450" y="1822138"/>
                    <a:pt x="1629984" y="1819170"/>
                  </a:cubicBezTo>
                  <a:cubicBezTo>
                    <a:pt x="1629605" y="1818664"/>
                    <a:pt x="1629163" y="1818159"/>
                    <a:pt x="1628720" y="1817654"/>
                  </a:cubicBezTo>
                  <a:cubicBezTo>
                    <a:pt x="1626318" y="1814748"/>
                    <a:pt x="1623853" y="1811905"/>
                    <a:pt x="1621450" y="1809000"/>
                  </a:cubicBezTo>
                  <a:cubicBezTo>
                    <a:pt x="1616646" y="1803315"/>
                    <a:pt x="1611779" y="1797693"/>
                    <a:pt x="1606848" y="1792134"/>
                  </a:cubicBezTo>
                  <a:cubicBezTo>
                    <a:pt x="1602739" y="1787460"/>
                    <a:pt x="1598567" y="1782785"/>
                    <a:pt x="1594395" y="1778111"/>
                  </a:cubicBezTo>
                  <a:cubicBezTo>
                    <a:pt x="1594332" y="1778048"/>
                    <a:pt x="1594268" y="1777921"/>
                    <a:pt x="1594142" y="1777858"/>
                  </a:cubicBezTo>
                  <a:cubicBezTo>
                    <a:pt x="1593889" y="1779248"/>
                    <a:pt x="1593636" y="1780638"/>
                    <a:pt x="1593447" y="1782090"/>
                  </a:cubicBezTo>
                  <a:cubicBezTo>
                    <a:pt x="1593257" y="1783606"/>
                    <a:pt x="1593067" y="1785122"/>
                    <a:pt x="1592878" y="1786638"/>
                  </a:cubicBezTo>
                  <a:cubicBezTo>
                    <a:pt x="1592814" y="1787144"/>
                    <a:pt x="1592751" y="1787712"/>
                    <a:pt x="1592751" y="1788218"/>
                  </a:cubicBezTo>
                  <a:cubicBezTo>
                    <a:pt x="1592751" y="1788281"/>
                    <a:pt x="1592751" y="1788407"/>
                    <a:pt x="1592751" y="1788470"/>
                  </a:cubicBezTo>
                  <a:cubicBezTo>
                    <a:pt x="1592625" y="1789797"/>
                    <a:pt x="1592561" y="1791186"/>
                    <a:pt x="1592498" y="1792513"/>
                  </a:cubicBezTo>
                  <a:cubicBezTo>
                    <a:pt x="1592435" y="1794155"/>
                    <a:pt x="1592372" y="1795798"/>
                    <a:pt x="1592372" y="1797440"/>
                  </a:cubicBezTo>
                  <a:cubicBezTo>
                    <a:pt x="1592372" y="1799904"/>
                    <a:pt x="1592435" y="1802430"/>
                    <a:pt x="1592625" y="1804894"/>
                  </a:cubicBezTo>
                  <a:cubicBezTo>
                    <a:pt x="1592751" y="1807168"/>
                    <a:pt x="1592941" y="1809442"/>
                    <a:pt x="1593257" y="1811779"/>
                  </a:cubicBezTo>
                  <a:cubicBezTo>
                    <a:pt x="1593383" y="1812979"/>
                    <a:pt x="1593573" y="1814180"/>
                    <a:pt x="1593763" y="1815380"/>
                  </a:cubicBezTo>
                  <a:cubicBezTo>
                    <a:pt x="1594711" y="1821696"/>
                    <a:pt x="1596228" y="1827950"/>
                    <a:pt x="1598188" y="1834014"/>
                  </a:cubicBezTo>
                  <a:cubicBezTo>
                    <a:pt x="1598440" y="1834835"/>
                    <a:pt x="1598693" y="1835656"/>
                    <a:pt x="1599009" y="1836478"/>
                  </a:cubicBezTo>
                  <a:cubicBezTo>
                    <a:pt x="1602929" y="1847911"/>
                    <a:pt x="1608555" y="1858776"/>
                    <a:pt x="1615572" y="1868440"/>
                  </a:cubicBezTo>
                  <a:cubicBezTo>
                    <a:pt x="1616962" y="1870335"/>
                    <a:pt x="1618416" y="1872230"/>
                    <a:pt x="1619933" y="1874062"/>
                  </a:cubicBezTo>
                  <a:cubicBezTo>
                    <a:pt x="1621450" y="1875894"/>
                    <a:pt x="1623031" y="1877663"/>
                    <a:pt x="1624674" y="1879431"/>
                  </a:cubicBezTo>
                  <a:cubicBezTo>
                    <a:pt x="1626318" y="1881200"/>
                    <a:pt x="1627962" y="1882843"/>
                    <a:pt x="1629732" y="1884422"/>
                  </a:cubicBezTo>
                  <a:cubicBezTo>
                    <a:pt x="1631438" y="1886064"/>
                    <a:pt x="1633272" y="1887580"/>
                    <a:pt x="1635105" y="1889033"/>
                  </a:cubicBezTo>
                  <a:cubicBezTo>
                    <a:pt x="1637823" y="1891181"/>
                    <a:pt x="1640668" y="1893265"/>
                    <a:pt x="1643639" y="1895097"/>
                  </a:cubicBezTo>
                  <a:cubicBezTo>
                    <a:pt x="1656471" y="1900529"/>
                    <a:pt x="1670189" y="1898382"/>
                    <a:pt x="1683843" y="1896739"/>
                  </a:cubicBezTo>
                  <a:cubicBezTo>
                    <a:pt x="1685107" y="1896487"/>
                    <a:pt x="1686561" y="1896360"/>
                    <a:pt x="1688015" y="1896234"/>
                  </a:cubicBezTo>
                  <a:close/>
                  <a:moveTo>
                    <a:pt x="1745098" y="2494620"/>
                  </a:moveTo>
                  <a:cubicBezTo>
                    <a:pt x="1741305" y="2489440"/>
                    <a:pt x="1738208" y="2483566"/>
                    <a:pt x="1734984" y="2478891"/>
                  </a:cubicBezTo>
                  <a:cubicBezTo>
                    <a:pt x="1725185" y="2463857"/>
                    <a:pt x="1714755" y="2449265"/>
                    <a:pt x="1704198" y="2434674"/>
                  </a:cubicBezTo>
                  <a:cubicBezTo>
                    <a:pt x="1664626" y="2379781"/>
                    <a:pt x="1624990" y="2324889"/>
                    <a:pt x="1584913" y="2270312"/>
                  </a:cubicBezTo>
                  <a:cubicBezTo>
                    <a:pt x="1549323" y="2221862"/>
                    <a:pt x="1517716" y="2170697"/>
                    <a:pt x="1483074" y="2121489"/>
                  </a:cubicBezTo>
                  <a:cubicBezTo>
                    <a:pt x="1435158" y="2051689"/>
                    <a:pt x="1381931" y="1985742"/>
                    <a:pt x="1332624" y="1916953"/>
                  </a:cubicBezTo>
                  <a:cubicBezTo>
                    <a:pt x="1284644" y="1847153"/>
                    <a:pt x="1228826" y="1783354"/>
                    <a:pt x="1176610" y="1716775"/>
                  </a:cubicBezTo>
                  <a:cubicBezTo>
                    <a:pt x="1141653" y="1672242"/>
                    <a:pt x="1108908" y="1626067"/>
                    <a:pt x="1073887" y="1581534"/>
                  </a:cubicBezTo>
                  <a:cubicBezTo>
                    <a:pt x="1038993" y="1537190"/>
                    <a:pt x="1001570" y="1494868"/>
                    <a:pt x="968382" y="1449198"/>
                  </a:cubicBezTo>
                  <a:cubicBezTo>
                    <a:pt x="935258" y="1404222"/>
                    <a:pt x="906369" y="1356278"/>
                    <a:pt x="874382" y="1310482"/>
                  </a:cubicBezTo>
                  <a:cubicBezTo>
                    <a:pt x="858389" y="1286920"/>
                    <a:pt x="843154" y="1262790"/>
                    <a:pt x="828299" y="1238534"/>
                  </a:cubicBezTo>
                  <a:cubicBezTo>
                    <a:pt x="821219" y="1225648"/>
                    <a:pt x="810978" y="1213583"/>
                    <a:pt x="806237" y="1199623"/>
                  </a:cubicBezTo>
                  <a:cubicBezTo>
                    <a:pt x="796439" y="1202907"/>
                    <a:pt x="786514" y="1206003"/>
                    <a:pt x="776716" y="1209098"/>
                  </a:cubicBezTo>
                  <a:cubicBezTo>
                    <a:pt x="740304" y="1220279"/>
                    <a:pt x="702502" y="1229438"/>
                    <a:pt x="664194" y="1229248"/>
                  </a:cubicBezTo>
                  <a:cubicBezTo>
                    <a:pt x="672538" y="1239039"/>
                    <a:pt x="679682" y="1250346"/>
                    <a:pt x="687457" y="1259948"/>
                  </a:cubicBezTo>
                  <a:cubicBezTo>
                    <a:pt x="707812" y="1288942"/>
                    <a:pt x="728041" y="1317999"/>
                    <a:pt x="747700" y="1347372"/>
                  </a:cubicBezTo>
                  <a:cubicBezTo>
                    <a:pt x="792077" y="1416035"/>
                    <a:pt x="831839" y="1487477"/>
                    <a:pt x="881083" y="1552919"/>
                  </a:cubicBezTo>
                  <a:cubicBezTo>
                    <a:pt x="961681" y="1666431"/>
                    <a:pt x="1053153" y="1787965"/>
                    <a:pt x="1137354" y="1899708"/>
                  </a:cubicBezTo>
                  <a:cubicBezTo>
                    <a:pt x="1182742" y="1963634"/>
                    <a:pt x="1225665" y="2028380"/>
                    <a:pt x="1272886" y="2090727"/>
                  </a:cubicBezTo>
                  <a:cubicBezTo>
                    <a:pt x="1298614" y="2127427"/>
                    <a:pt x="1322004" y="2167728"/>
                    <a:pt x="1346531" y="2204176"/>
                  </a:cubicBezTo>
                  <a:cubicBezTo>
                    <a:pt x="1389327" y="2267090"/>
                    <a:pt x="1434841" y="2328047"/>
                    <a:pt x="1477385" y="2391151"/>
                  </a:cubicBezTo>
                  <a:cubicBezTo>
                    <a:pt x="1498056" y="2419008"/>
                    <a:pt x="1514997" y="2448634"/>
                    <a:pt x="1537881" y="2474090"/>
                  </a:cubicBezTo>
                  <a:cubicBezTo>
                    <a:pt x="1544771" y="2481544"/>
                    <a:pt x="1551219" y="2489440"/>
                    <a:pt x="1558552" y="2496515"/>
                  </a:cubicBezTo>
                  <a:cubicBezTo>
                    <a:pt x="1570057" y="2503842"/>
                    <a:pt x="1583332" y="2507380"/>
                    <a:pt x="1596481" y="2510475"/>
                  </a:cubicBezTo>
                  <a:cubicBezTo>
                    <a:pt x="1646736" y="2520645"/>
                    <a:pt x="1697877" y="2513065"/>
                    <a:pt x="1745098" y="2494620"/>
                  </a:cubicBezTo>
                  <a:close/>
                  <a:moveTo>
                    <a:pt x="1783722" y="2476617"/>
                  </a:moveTo>
                  <a:cubicBezTo>
                    <a:pt x="1788337" y="2474406"/>
                    <a:pt x="1792825" y="2471943"/>
                    <a:pt x="1797123" y="2469290"/>
                  </a:cubicBezTo>
                  <a:cubicBezTo>
                    <a:pt x="1782142" y="2452234"/>
                    <a:pt x="1771332" y="2431136"/>
                    <a:pt x="1758373" y="2412565"/>
                  </a:cubicBezTo>
                  <a:cubicBezTo>
                    <a:pt x="1709824" y="2345734"/>
                    <a:pt x="1665764" y="2275808"/>
                    <a:pt x="1616457" y="2209545"/>
                  </a:cubicBezTo>
                  <a:cubicBezTo>
                    <a:pt x="1578022" y="2157874"/>
                    <a:pt x="1538640" y="2106898"/>
                    <a:pt x="1501280" y="2054406"/>
                  </a:cubicBezTo>
                  <a:cubicBezTo>
                    <a:pt x="1498498" y="2056174"/>
                    <a:pt x="1495591" y="2057690"/>
                    <a:pt x="1492872" y="2059269"/>
                  </a:cubicBezTo>
                  <a:cubicBezTo>
                    <a:pt x="1489522" y="2061101"/>
                    <a:pt x="1485729" y="2063502"/>
                    <a:pt x="1481810" y="2065523"/>
                  </a:cubicBezTo>
                  <a:cubicBezTo>
                    <a:pt x="1514428" y="2110498"/>
                    <a:pt x="1546289" y="2155979"/>
                    <a:pt x="1576126" y="2202912"/>
                  </a:cubicBezTo>
                  <a:cubicBezTo>
                    <a:pt x="1620818" y="2266901"/>
                    <a:pt x="1667344" y="2329563"/>
                    <a:pt x="1713301" y="2392604"/>
                  </a:cubicBezTo>
                  <a:cubicBezTo>
                    <a:pt x="1733277" y="2422293"/>
                    <a:pt x="1756793" y="2450339"/>
                    <a:pt x="1773481" y="2481923"/>
                  </a:cubicBezTo>
                  <a:cubicBezTo>
                    <a:pt x="1777021" y="2480218"/>
                    <a:pt x="1780372" y="2478449"/>
                    <a:pt x="1783722" y="2476617"/>
                  </a:cubicBezTo>
                  <a:close/>
                  <a:moveTo>
                    <a:pt x="1867102" y="2379339"/>
                  </a:moveTo>
                  <a:cubicBezTo>
                    <a:pt x="1870326" y="2372075"/>
                    <a:pt x="1870579" y="2362410"/>
                    <a:pt x="1876710" y="2356978"/>
                  </a:cubicBezTo>
                  <a:cubicBezTo>
                    <a:pt x="1874055" y="2345860"/>
                    <a:pt x="1864131" y="2337712"/>
                    <a:pt x="1858631" y="2327858"/>
                  </a:cubicBezTo>
                  <a:cubicBezTo>
                    <a:pt x="1845988" y="2308213"/>
                    <a:pt x="1834230" y="2287809"/>
                    <a:pt x="1821019" y="2268670"/>
                  </a:cubicBezTo>
                  <a:cubicBezTo>
                    <a:pt x="1788273" y="2223442"/>
                    <a:pt x="1758310" y="2176508"/>
                    <a:pt x="1732139" y="2127174"/>
                  </a:cubicBezTo>
                  <a:cubicBezTo>
                    <a:pt x="1709571" y="2085547"/>
                    <a:pt x="1680493" y="2044804"/>
                    <a:pt x="1655081" y="2006651"/>
                  </a:cubicBezTo>
                  <a:cubicBezTo>
                    <a:pt x="1598124" y="1924975"/>
                    <a:pt x="1538450" y="1845384"/>
                    <a:pt x="1477258" y="1766867"/>
                  </a:cubicBezTo>
                  <a:cubicBezTo>
                    <a:pt x="1427193" y="1694098"/>
                    <a:pt x="1376811" y="1623603"/>
                    <a:pt x="1324153" y="1553108"/>
                  </a:cubicBezTo>
                  <a:cubicBezTo>
                    <a:pt x="1297413" y="1515144"/>
                    <a:pt x="1273771" y="1476297"/>
                    <a:pt x="1246652" y="1439091"/>
                  </a:cubicBezTo>
                  <a:cubicBezTo>
                    <a:pt x="1221682" y="1403843"/>
                    <a:pt x="1193489" y="1370870"/>
                    <a:pt x="1170795" y="1333980"/>
                  </a:cubicBezTo>
                  <a:cubicBezTo>
                    <a:pt x="1143360" y="1285910"/>
                    <a:pt x="1116557" y="1237144"/>
                    <a:pt x="1084570" y="1191916"/>
                  </a:cubicBezTo>
                  <a:cubicBezTo>
                    <a:pt x="1076542" y="1178841"/>
                    <a:pt x="1007069" y="1085921"/>
                    <a:pt x="996323" y="1052064"/>
                  </a:cubicBezTo>
                  <a:cubicBezTo>
                    <a:pt x="996070" y="1052443"/>
                    <a:pt x="995817" y="1052822"/>
                    <a:pt x="995627" y="1053201"/>
                  </a:cubicBezTo>
                  <a:cubicBezTo>
                    <a:pt x="979129" y="1079036"/>
                    <a:pt x="957509" y="1100639"/>
                    <a:pt x="933867" y="1119905"/>
                  </a:cubicBezTo>
                  <a:cubicBezTo>
                    <a:pt x="916736" y="1135002"/>
                    <a:pt x="899605" y="1150289"/>
                    <a:pt x="881020" y="1163617"/>
                  </a:cubicBezTo>
                  <a:cubicBezTo>
                    <a:pt x="899478" y="1183452"/>
                    <a:pt x="912753" y="1209540"/>
                    <a:pt x="929315" y="1231333"/>
                  </a:cubicBezTo>
                  <a:cubicBezTo>
                    <a:pt x="961365" y="1278961"/>
                    <a:pt x="998156" y="1323052"/>
                    <a:pt x="1031091" y="1369922"/>
                  </a:cubicBezTo>
                  <a:cubicBezTo>
                    <a:pt x="1079576" y="1439091"/>
                    <a:pt x="1126481" y="1509396"/>
                    <a:pt x="1176863" y="1577175"/>
                  </a:cubicBezTo>
                  <a:cubicBezTo>
                    <a:pt x="1257525" y="1673442"/>
                    <a:pt x="1329653" y="1776026"/>
                    <a:pt x="1405889" y="1875578"/>
                  </a:cubicBezTo>
                  <a:cubicBezTo>
                    <a:pt x="1470368" y="1948600"/>
                    <a:pt x="1521572" y="2031349"/>
                    <a:pt x="1580551" y="2108477"/>
                  </a:cubicBezTo>
                  <a:cubicBezTo>
                    <a:pt x="1641869" y="2186236"/>
                    <a:pt x="1696929" y="2268607"/>
                    <a:pt x="1753189" y="2349840"/>
                  </a:cubicBezTo>
                  <a:cubicBezTo>
                    <a:pt x="1777527" y="2381424"/>
                    <a:pt x="1797123" y="2416482"/>
                    <a:pt x="1821082" y="2448192"/>
                  </a:cubicBezTo>
                  <a:cubicBezTo>
                    <a:pt x="1821651" y="2449013"/>
                    <a:pt x="1822220" y="2449834"/>
                    <a:pt x="1822852" y="2450655"/>
                  </a:cubicBezTo>
                  <a:cubicBezTo>
                    <a:pt x="1843649" y="2431705"/>
                    <a:pt x="1859453" y="2407449"/>
                    <a:pt x="1867102" y="2379339"/>
                  </a:cubicBezTo>
                  <a:close/>
                  <a:moveTo>
                    <a:pt x="1990560" y="2362852"/>
                  </a:moveTo>
                  <a:cubicBezTo>
                    <a:pt x="1996565" y="2344092"/>
                    <a:pt x="1987083" y="2324573"/>
                    <a:pt x="1982215" y="2306507"/>
                  </a:cubicBezTo>
                  <a:cubicBezTo>
                    <a:pt x="1957246" y="2238539"/>
                    <a:pt x="1915967" y="2181499"/>
                    <a:pt x="1877975" y="2121047"/>
                  </a:cubicBezTo>
                  <a:cubicBezTo>
                    <a:pt x="1837517" y="2058511"/>
                    <a:pt x="1786061" y="2009809"/>
                    <a:pt x="1738081" y="1954411"/>
                  </a:cubicBezTo>
                  <a:cubicBezTo>
                    <a:pt x="1730748" y="1945315"/>
                    <a:pt x="1723479" y="1936156"/>
                    <a:pt x="1716146" y="1926997"/>
                  </a:cubicBezTo>
                  <a:cubicBezTo>
                    <a:pt x="1712479" y="1927439"/>
                    <a:pt x="1708560" y="1927249"/>
                    <a:pt x="1705020" y="1927249"/>
                  </a:cubicBezTo>
                  <a:cubicBezTo>
                    <a:pt x="1687193" y="1926870"/>
                    <a:pt x="1669493" y="1931481"/>
                    <a:pt x="1651667" y="1929397"/>
                  </a:cubicBezTo>
                  <a:cubicBezTo>
                    <a:pt x="1646104" y="1928449"/>
                    <a:pt x="1640731" y="1926870"/>
                    <a:pt x="1635674" y="1924786"/>
                  </a:cubicBezTo>
                  <a:cubicBezTo>
                    <a:pt x="1668166" y="1970140"/>
                    <a:pt x="1700026" y="2016063"/>
                    <a:pt x="1730306" y="2062175"/>
                  </a:cubicBezTo>
                  <a:cubicBezTo>
                    <a:pt x="1760143" y="2108540"/>
                    <a:pt x="1783722" y="2159074"/>
                    <a:pt x="1815013" y="2204555"/>
                  </a:cubicBezTo>
                  <a:cubicBezTo>
                    <a:pt x="1839856" y="2239486"/>
                    <a:pt x="1863751" y="2275050"/>
                    <a:pt x="1886003" y="2311687"/>
                  </a:cubicBezTo>
                  <a:cubicBezTo>
                    <a:pt x="1890617" y="2318319"/>
                    <a:pt x="1896117" y="2325141"/>
                    <a:pt x="1900542" y="2332406"/>
                  </a:cubicBezTo>
                  <a:cubicBezTo>
                    <a:pt x="1901996" y="2331079"/>
                    <a:pt x="1903703" y="2330005"/>
                    <a:pt x="1905536" y="2329310"/>
                  </a:cubicBezTo>
                  <a:cubicBezTo>
                    <a:pt x="1912111" y="2326405"/>
                    <a:pt x="1919633" y="2328489"/>
                    <a:pt x="1925828" y="2331332"/>
                  </a:cubicBezTo>
                  <a:cubicBezTo>
                    <a:pt x="1949470" y="2343586"/>
                    <a:pt x="1963946" y="2364937"/>
                    <a:pt x="1977727" y="2386666"/>
                  </a:cubicBezTo>
                  <a:cubicBezTo>
                    <a:pt x="1981962" y="2378771"/>
                    <a:pt x="1987589" y="2371317"/>
                    <a:pt x="1990560" y="2362852"/>
                  </a:cubicBezTo>
                  <a:close/>
                  <a:moveTo>
                    <a:pt x="2132286" y="2686017"/>
                  </a:moveTo>
                  <a:cubicBezTo>
                    <a:pt x="2131970" y="2685259"/>
                    <a:pt x="2131718" y="2684438"/>
                    <a:pt x="2131528" y="2683617"/>
                  </a:cubicBezTo>
                  <a:cubicBezTo>
                    <a:pt x="2118379" y="2622976"/>
                    <a:pt x="2073434" y="2577306"/>
                    <a:pt x="2042143" y="2525698"/>
                  </a:cubicBezTo>
                  <a:cubicBezTo>
                    <a:pt x="2037844" y="2518939"/>
                    <a:pt x="2033166" y="2512243"/>
                    <a:pt x="2028551" y="2505421"/>
                  </a:cubicBezTo>
                  <a:cubicBezTo>
                    <a:pt x="2028362" y="2505421"/>
                    <a:pt x="2028235" y="2505358"/>
                    <a:pt x="2028046" y="2505295"/>
                  </a:cubicBezTo>
                  <a:cubicBezTo>
                    <a:pt x="2027730" y="2505232"/>
                    <a:pt x="2027350" y="2505169"/>
                    <a:pt x="2026971" y="2505042"/>
                  </a:cubicBezTo>
                  <a:cubicBezTo>
                    <a:pt x="2026592" y="2504979"/>
                    <a:pt x="2026213" y="2504853"/>
                    <a:pt x="2025833" y="2504727"/>
                  </a:cubicBezTo>
                  <a:cubicBezTo>
                    <a:pt x="1996944" y="2480723"/>
                    <a:pt x="1980445" y="2443454"/>
                    <a:pt x="1958447" y="2413576"/>
                  </a:cubicBezTo>
                  <a:cubicBezTo>
                    <a:pt x="1955539" y="2409660"/>
                    <a:pt x="1952884" y="2405364"/>
                    <a:pt x="1950166" y="2401006"/>
                  </a:cubicBezTo>
                  <a:cubicBezTo>
                    <a:pt x="1949344" y="2399553"/>
                    <a:pt x="1948459" y="2398163"/>
                    <a:pt x="1947574" y="2396710"/>
                  </a:cubicBezTo>
                  <a:cubicBezTo>
                    <a:pt x="1947131" y="2395952"/>
                    <a:pt x="1946626" y="2395131"/>
                    <a:pt x="1946183" y="2394373"/>
                  </a:cubicBezTo>
                  <a:cubicBezTo>
                    <a:pt x="1945488" y="2393173"/>
                    <a:pt x="1944792" y="2391973"/>
                    <a:pt x="1944097" y="2390773"/>
                  </a:cubicBezTo>
                  <a:cubicBezTo>
                    <a:pt x="1943655" y="2389951"/>
                    <a:pt x="1943149" y="2389193"/>
                    <a:pt x="1942643" y="2388372"/>
                  </a:cubicBezTo>
                  <a:cubicBezTo>
                    <a:pt x="1942517" y="2388119"/>
                    <a:pt x="1942327" y="2387867"/>
                    <a:pt x="1942200" y="2387614"/>
                  </a:cubicBezTo>
                  <a:cubicBezTo>
                    <a:pt x="1941442" y="2386287"/>
                    <a:pt x="1940620" y="2384961"/>
                    <a:pt x="1939798" y="2383635"/>
                  </a:cubicBezTo>
                  <a:cubicBezTo>
                    <a:pt x="1939356" y="2382877"/>
                    <a:pt x="1938850" y="2382055"/>
                    <a:pt x="1938345" y="2381360"/>
                  </a:cubicBezTo>
                  <a:cubicBezTo>
                    <a:pt x="1933414" y="2373528"/>
                    <a:pt x="1928041" y="2366137"/>
                    <a:pt x="1921593" y="2360136"/>
                  </a:cubicBezTo>
                  <a:cubicBezTo>
                    <a:pt x="1921087" y="2359631"/>
                    <a:pt x="1920581" y="2359126"/>
                    <a:pt x="1920012" y="2358683"/>
                  </a:cubicBezTo>
                  <a:cubicBezTo>
                    <a:pt x="1918938" y="2357736"/>
                    <a:pt x="1917863" y="2356851"/>
                    <a:pt x="1916725" y="2356030"/>
                  </a:cubicBezTo>
                  <a:cubicBezTo>
                    <a:pt x="1916093" y="2355525"/>
                    <a:pt x="1915398" y="2355020"/>
                    <a:pt x="1914702" y="2354577"/>
                  </a:cubicBezTo>
                  <a:cubicBezTo>
                    <a:pt x="1912679" y="2353188"/>
                    <a:pt x="1910467" y="2351924"/>
                    <a:pt x="1908191" y="2350787"/>
                  </a:cubicBezTo>
                  <a:cubicBezTo>
                    <a:pt x="1909076" y="2355399"/>
                    <a:pt x="1909013" y="2360199"/>
                    <a:pt x="1907749" y="2365316"/>
                  </a:cubicBezTo>
                  <a:cubicBezTo>
                    <a:pt x="1907622" y="2365821"/>
                    <a:pt x="1907433" y="2366327"/>
                    <a:pt x="1907243" y="2366832"/>
                  </a:cubicBezTo>
                  <a:cubicBezTo>
                    <a:pt x="1907117" y="2367148"/>
                    <a:pt x="1906990" y="2367464"/>
                    <a:pt x="1906864" y="2367779"/>
                  </a:cubicBezTo>
                  <a:cubicBezTo>
                    <a:pt x="1906674" y="2368158"/>
                    <a:pt x="1906548" y="2368474"/>
                    <a:pt x="1906358" y="2368790"/>
                  </a:cubicBezTo>
                  <a:cubicBezTo>
                    <a:pt x="1905347" y="2370622"/>
                    <a:pt x="1903956" y="2372138"/>
                    <a:pt x="1902375" y="2373401"/>
                  </a:cubicBezTo>
                  <a:cubicBezTo>
                    <a:pt x="1901617" y="2376433"/>
                    <a:pt x="1900795" y="2379465"/>
                    <a:pt x="1899910" y="2382498"/>
                  </a:cubicBezTo>
                  <a:cubicBezTo>
                    <a:pt x="1899531" y="2384014"/>
                    <a:pt x="1899025" y="2385466"/>
                    <a:pt x="1898583" y="2386919"/>
                  </a:cubicBezTo>
                  <a:cubicBezTo>
                    <a:pt x="1898583" y="2386919"/>
                    <a:pt x="1898583" y="2386982"/>
                    <a:pt x="1898519" y="2387046"/>
                  </a:cubicBezTo>
                  <a:cubicBezTo>
                    <a:pt x="1898203" y="2388183"/>
                    <a:pt x="1897824" y="2389383"/>
                    <a:pt x="1897381" y="2390520"/>
                  </a:cubicBezTo>
                  <a:cubicBezTo>
                    <a:pt x="1897255" y="2391025"/>
                    <a:pt x="1897065" y="2391530"/>
                    <a:pt x="1896876" y="2392036"/>
                  </a:cubicBezTo>
                  <a:cubicBezTo>
                    <a:pt x="1896497" y="2393299"/>
                    <a:pt x="1896054" y="2394499"/>
                    <a:pt x="1895548" y="2395763"/>
                  </a:cubicBezTo>
                  <a:cubicBezTo>
                    <a:pt x="1894474" y="2398795"/>
                    <a:pt x="1893336" y="2401827"/>
                    <a:pt x="1892135" y="2404796"/>
                  </a:cubicBezTo>
                  <a:cubicBezTo>
                    <a:pt x="1891629" y="2406122"/>
                    <a:pt x="1891060" y="2407385"/>
                    <a:pt x="1890491" y="2408649"/>
                  </a:cubicBezTo>
                  <a:cubicBezTo>
                    <a:pt x="1888089" y="2414208"/>
                    <a:pt x="1885434" y="2419703"/>
                    <a:pt x="1882589" y="2425009"/>
                  </a:cubicBezTo>
                  <a:cubicBezTo>
                    <a:pt x="1881894" y="2426336"/>
                    <a:pt x="1881199" y="2427599"/>
                    <a:pt x="1880503" y="2428863"/>
                  </a:cubicBezTo>
                  <a:cubicBezTo>
                    <a:pt x="1880503" y="2428926"/>
                    <a:pt x="1880440" y="2428989"/>
                    <a:pt x="1880377" y="2429052"/>
                  </a:cubicBezTo>
                  <a:cubicBezTo>
                    <a:pt x="1879808" y="2430063"/>
                    <a:pt x="1879239" y="2431010"/>
                    <a:pt x="1878607" y="2432021"/>
                  </a:cubicBezTo>
                  <a:cubicBezTo>
                    <a:pt x="1875383" y="2437453"/>
                    <a:pt x="1871906" y="2442696"/>
                    <a:pt x="1868176" y="2447750"/>
                  </a:cubicBezTo>
                  <a:cubicBezTo>
                    <a:pt x="1867797" y="2448318"/>
                    <a:pt x="1867355" y="2448886"/>
                    <a:pt x="1866912" y="2449455"/>
                  </a:cubicBezTo>
                  <a:cubicBezTo>
                    <a:pt x="1866343" y="2450276"/>
                    <a:pt x="1865711" y="2451097"/>
                    <a:pt x="1865079" y="2451855"/>
                  </a:cubicBezTo>
                  <a:cubicBezTo>
                    <a:pt x="1864257" y="2452992"/>
                    <a:pt x="1863309" y="2454066"/>
                    <a:pt x="1862487" y="2455140"/>
                  </a:cubicBezTo>
                  <a:cubicBezTo>
                    <a:pt x="1860654" y="2457351"/>
                    <a:pt x="1858821" y="2459499"/>
                    <a:pt x="1856924" y="2461583"/>
                  </a:cubicBezTo>
                  <a:cubicBezTo>
                    <a:pt x="1855913" y="2462720"/>
                    <a:pt x="1854901" y="2463794"/>
                    <a:pt x="1853890" y="2464868"/>
                  </a:cubicBezTo>
                  <a:cubicBezTo>
                    <a:pt x="1851678" y="2467205"/>
                    <a:pt x="1849402" y="2469479"/>
                    <a:pt x="1847063" y="2471690"/>
                  </a:cubicBezTo>
                  <a:cubicBezTo>
                    <a:pt x="1845040" y="2473585"/>
                    <a:pt x="1842954" y="2475480"/>
                    <a:pt x="1840805" y="2477312"/>
                  </a:cubicBezTo>
                  <a:cubicBezTo>
                    <a:pt x="1839667" y="2478323"/>
                    <a:pt x="1838529" y="2479270"/>
                    <a:pt x="1837328" y="2480218"/>
                  </a:cubicBezTo>
                  <a:cubicBezTo>
                    <a:pt x="1836443" y="2480912"/>
                    <a:pt x="1835558" y="2481670"/>
                    <a:pt x="1834673" y="2482302"/>
                  </a:cubicBezTo>
                  <a:cubicBezTo>
                    <a:pt x="1832460" y="2484071"/>
                    <a:pt x="1830185" y="2485776"/>
                    <a:pt x="1827846" y="2487419"/>
                  </a:cubicBezTo>
                  <a:cubicBezTo>
                    <a:pt x="1826771" y="2488177"/>
                    <a:pt x="1825760" y="2488935"/>
                    <a:pt x="1824622" y="2489630"/>
                  </a:cubicBezTo>
                  <a:cubicBezTo>
                    <a:pt x="1823673" y="2490324"/>
                    <a:pt x="1822725" y="2490956"/>
                    <a:pt x="1821714" y="2491588"/>
                  </a:cubicBezTo>
                  <a:cubicBezTo>
                    <a:pt x="1820070" y="2492662"/>
                    <a:pt x="1818363" y="2493672"/>
                    <a:pt x="1816657" y="2494746"/>
                  </a:cubicBezTo>
                  <a:cubicBezTo>
                    <a:pt x="1814697" y="2495946"/>
                    <a:pt x="1812737" y="2497083"/>
                    <a:pt x="1810651" y="2498220"/>
                  </a:cubicBezTo>
                  <a:cubicBezTo>
                    <a:pt x="1809071" y="2499105"/>
                    <a:pt x="1807491" y="2499926"/>
                    <a:pt x="1805910" y="2500747"/>
                  </a:cubicBezTo>
                  <a:cubicBezTo>
                    <a:pt x="1733719" y="2541174"/>
                    <a:pt x="1645788" y="2561641"/>
                    <a:pt x="1565379" y="2534605"/>
                  </a:cubicBezTo>
                  <a:cubicBezTo>
                    <a:pt x="1564557" y="2534415"/>
                    <a:pt x="1563736" y="2534163"/>
                    <a:pt x="1562977" y="2533910"/>
                  </a:cubicBezTo>
                  <a:cubicBezTo>
                    <a:pt x="1562408" y="2533784"/>
                    <a:pt x="1561839" y="2533594"/>
                    <a:pt x="1561270" y="2533341"/>
                  </a:cubicBezTo>
                  <a:cubicBezTo>
                    <a:pt x="1559311" y="2532710"/>
                    <a:pt x="1557414" y="2531889"/>
                    <a:pt x="1555581" y="2531067"/>
                  </a:cubicBezTo>
                  <a:cubicBezTo>
                    <a:pt x="1554949" y="2530815"/>
                    <a:pt x="1554254" y="2530499"/>
                    <a:pt x="1553685" y="2530183"/>
                  </a:cubicBezTo>
                  <a:cubicBezTo>
                    <a:pt x="1550208" y="2528478"/>
                    <a:pt x="1546921" y="2526519"/>
                    <a:pt x="1543823" y="2524372"/>
                  </a:cubicBezTo>
                  <a:cubicBezTo>
                    <a:pt x="1543950" y="2525066"/>
                    <a:pt x="1543886" y="2525698"/>
                    <a:pt x="1543634" y="2526204"/>
                  </a:cubicBezTo>
                  <a:cubicBezTo>
                    <a:pt x="1543570" y="2526330"/>
                    <a:pt x="1543444" y="2526519"/>
                    <a:pt x="1543254" y="2526646"/>
                  </a:cubicBezTo>
                  <a:cubicBezTo>
                    <a:pt x="1543128" y="2526772"/>
                    <a:pt x="1542938" y="2526835"/>
                    <a:pt x="1542685" y="2526962"/>
                  </a:cubicBezTo>
                  <a:cubicBezTo>
                    <a:pt x="1551346" y="2559746"/>
                    <a:pt x="1575746" y="2584760"/>
                    <a:pt x="1594079" y="2612427"/>
                  </a:cubicBezTo>
                  <a:cubicBezTo>
                    <a:pt x="1628720" y="2664793"/>
                    <a:pt x="1671959" y="2710021"/>
                    <a:pt x="1710140" y="2759607"/>
                  </a:cubicBezTo>
                  <a:cubicBezTo>
                    <a:pt x="1736690" y="2788854"/>
                    <a:pt x="1762103" y="2819680"/>
                    <a:pt x="1792951" y="2844505"/>
                  </a:cubicBezTo>
                  <a:cubicBezTo>
                    <a:pt x="1804962" y="2856885"/>
                    <a:pt x="1820260" y="2863265"/>
                    <a:pt x="1837454" y="2863708"/>
                  </a:cubicBezTo>
                  <a:cubicBezTo>
                    <a:pt x="1843712" y="2864023"/>
                    <a:pt x="1850034" y="2864087"/>
                    <a:pt x="1856292" y="2863960"/>
                  </a:cubicBezTo>
                  <a:cubicBezTo>
                    <a:pt x="1857493" y="2863960"/>
                    <a:pt x="1858694" y="2863897"/>
                    <a:pt x="1859895" y="2863897"/>
                  </a:cubicBezTo>
                  <a:cubicBezTo>
                    <a:pt x="1860085" y="2863897"/>
                    <a:pt x="1860275" y="2863897"/>
                    <a:pt x="1860464" y="2863897"/>
                  </a:cubicBezTo>
                  <a:cubicBezTo>
                    <a:pt x="1861412" y="2863897"/>
                    <a:pt x="1862361" y="2863834"/>
                    <a:pt x="1863309" y="2863771"/>
                  </a:cubicBezTo>
                  <a:cubicBezTo>
                    <a:pt x="1868240" y="2863581"/>
                    <a:pt x="1873170" y="2863202"/>
                    <a:pt x="1878101" y="2862697"/>
                  </a:cubicBezTo>
                  <a:cubicBezTo>
                    <a:pt x="1879618" y="2862571"/>
                    <a:pt x="1881135" y="2862381"/>
                    <a:pt x="1882589" y="2862191"/>
                  </a:cubicBezTo>
                  <a:cubicBezTo>
                    <a:pt x="1883474" y="2862128"/>
                    <a:pt x="1884359" y="2862002"/>
                    <a:pt x="1885244" y="2861876"/>
                  </a:cubicBezTo>
                  <a:cubicBezTo>
                    <a:pt x="1888279" y="2861497"/>
                    <a:pt x="1891313" y="2861054"/>
                    <a:pt x="1894347" y="2860486"/>
                  </a:cubicBezTo>
                  <a:cubicBezTo>
                    <a:pt x="1894916" y="2860233"/>
                    <a:pt x="1895485" y="2860044"/>
                    <a:pt x="1896117" y="2859917"/>
                  </a:cubicBezTo>
                  <a:cubicBezTo>
                    <a:pt x="1896433" y="2859854"/>
                    <a:pt x="1896686" y="2859791"/>
                    <a:pt x="1897002" y="2859791"/>
                  </a:cubicBezTo>
                  <a:cubicBezTo>
                    <a:pt x="1897445" y="2859728"/>
                    <a:pt x="1897950" y="2859728"/>
                    <a:pt x="1898456" y="2859791"/>
                  </a:cubicBezTo>
                  <a:cubicBezTo>
                    <a:pt x="1898583" y="2859791"/>
                    <a:pt x="1898772" y="2859728"/>
                    <a:pt x="1898899" y="2859728"/>
                  </a:cubicBezTo>
                  <a:cubicBezTo>
                    <a:pt x="1900732" y="2859412"/>
                    <a:pt x="1902502" y="2859033"/>
                    <a:pt x="1904335" y="2858591"/>
                  </a:cubicBezTo>
                  <a:cubicBezTo>
                    <a:pt x="1904651" y="2858528"/>
                    <a:pt x="1904967" y="2858465"/>
                    <a:pt x="1905283" y="2858402"/>
                  </a:cubicBezTo>
                  <a:cubicBezTo>
                    <a:pt x="1906737" y="2858086"/>
                    <a:pt x="1908254" y="2857770"/>
                    <a:pt x="1909708" y="2857328"/>
                  </a:cubicBezTo>
                  <a:cubicBezTo>
                    <a:pt x="1910783" y="2857138"/>
                    <a:pt x="1911794" y="2856822"/>
                    <a:pt x="1912869" y="2856570"/>
                  </a:cubicBezTo>
                  <a:cubicBezTo>
                    <a:pt x="1913881" y="2856317"/>
                    <a:pt x="1914829" y="2856064"/>
                    <a:pt x="1915840" y="2855748"/>
                  </a:cubicBezTo>
                  <a:cubicBezTo>
                    <a:pt x="1915967" y="2855748"/>
                    <a:pt x="1916030" y="2855685"/>
                    <a:pt x="1916156" y="2855685"/>
                  </a:cubicBezTo>
                  <a:cubicBezTo>
                    <a:pt x="1917168" y="2855433"/>
                    <a:pt x="1918116" y="2855180"/>
                    <a:pt x="1919064" y="2854864"/>
                  </a:cubicBezTo>
                  <a:cubicBezTo>
                    <a:pt x="1919254" y="2854801"/>
                    <a:pt x="1919443" y="2854738"/>
                    <a:pt x="1919633" y="2854738"/>
                  </a:cubicBezTo>
                  <a:cubicBezTo>
                    <a:pt x="1920328" y="2854548"/>
                    <a:pt x="1920961" y="2854359"/>
                    <a:pt x="1921593" y="2854106"/>
                  </a:cubicBezTo>
                  <a:cubicBezTo>
                    <a:pt x="1923173" y="2853664"/>
                    <a:pt x="1924690" y="2853158"/>
                    <a:pt x="1926207" y="2852653"/>
                  </a:cubicBezTo>
                  <a:cubicBezTo>
                    <a:pt x="1927914" y="2852148"/>
                    <a:pt x="1929621" y="2851516"/>
                    <a:pt x="1931265" y="2850885"/>
                  </a:cubicBezTo>
                  <a:cubicBezTo>
                    <a:pt x="1932718" y="2850379"/>
                    <a:pt x="1934172" y="2849874"/>
                    <a:pt x="1935563" y="2849242"/>
                  </a:cubicBezTo>
                  <a:cubicBezTo>
                    <a:pt x="1935626" y="2849242"/>
                    <a:pt x="1935689" y="2849242"/>
                    <a:pt x="1935753" y="2849179"/>
                  </a:cubicBezTo>
                  <a:cubicBezTo>
                    <a:pt x="1936638" y="2848863"/>
                    <a:pt x="1937459" y="2848547"/>
                    <a:pt x="1938345" y="2848168"/>
                  </a:cubicBezTo>
                  <a:cubicBezTo>
                    <a:pt x="1939672" y="2847663"/>
                    <a:pt x="1940936" y="2847094"/>
                    <a:pt x="1942264" y="2846526"/>
                  </a:cubicBezTo>
                  <a:cubicBezTo>
                    <a:pt x="1942896" y="2846273"/>
                    <a:pt x="1943591" y="2845957"/>
                    <a:pt x="1944223" y="2845642"/>
                  </a:cubicBezTo>
                  <a:cubicBezTo>
                    <a:pt x="1944539" y="2845515"/>
                    <a:pt x="1944792" y="2845389"/>
                    <a:pt x="1945109" y="2845263"/>
                  </a:cubicBezTo>
                  <a:cubicBezTo>
                    <a:pt x="1946752" y="2844568"/>
                    <a:pt x="1948396" y="2843747"/>
                    <a:pt x="1950039" y="2842989"/>
                  </a:cubicBezTo>
                  <a:cubicBezTo>
                    <a:pt x="1976400" y="2830355"/>
                    <a:pt x="2002823" y="2819111"/>
                    <a:pt x="2026718" y="2804393"/>
                  </a:cubicBezTo>
                  <a:cubicBezTo>
                    <a:pt x="2053142" y="2786959"/>
                    <a:pt x="2075204" y="2764471"/>
                    <a:pt x="2096570" y="2741289"/>
                  </a:cubicBezTo>
                  <a:cubicBezTo>
                    <a:pt x="2097771" y="2740404"/>
                    <a:pt x="2098909" y="2739394"/>
                    <a:pt x="2100047" y="2738131"/>
                  </a:cubicBezTo>
                  <a:cubicBezTo>
                    <a:pt x="2101058" y="2737057"/>
                    <a:pt x="2102007" y="2735920"/>
                    <a:pt x="2102955" y="2734593"/>
                  </a:cubicBezTo>
                  <a:cubicBezTo>
                    <a:pt x="2106811" y="2729413"/>
                    <a:pt x="2110414" y="2722591"/>
                    <a:pt x="2114144" y="2715453"/>
                  </a:cubicBezTo>
                  <a:cubicBezTo>
                    <a:pt x="2114839" y="2714127"/>
                    <a:pt x="2115535" y="2712864"/>
                    <a:pt x="2116167" y="2711600"/>
                  </a:cubicBezTo>
                  <a:cubicBezTo>
                    <a:pt x="2116167" y="2711537"/>
                    <a:pt x="2116167" y="2711474"/>
                    <a:pt x="2116230" y="2711411"/>
                  </a:cubicBezTo>
                  <a:cubicBezTo>
                    <a:pt x="2116925" y="2710084"/>
                    <a:pt x="2117558" y="2708821"/>
                    <a:pt x="2118253" y="2707557"/>
                  </a:cubicBezTo>
                  <a:cubicBezTo>
                    <a:pt x="2118253" y="2707494"/>
                    <a:pt x="2118316" y="2707368"/>
                    <a:pt x="2118379" y="2707305"/>
                  </a:cubicBezTo>
                  <a:cubicBezTo>
                    <a:pt x="2119011" y="2706042"/>
                    <a:pt x="2119707" y="2704778"/>
                    <a:pt x="2120402" y="2703578"/>
                  </a:cubicBezTo>
                  <a:cubicBezTo>
                    <a:pt x="2121856" y="2700925"/>
                    <a:pt x="2123310" y="2698398"/>
                    <a:pt x="2124827" y="2695998"/>
                  </a:cubicBezTo>
                  <a:cubicBezTo>
                    <a:pt x="2125080" y="2695619"/>
                    <a:pt x="2125333" y="2695240"/>
                    <a:pt x="2125586" y="2694798"/>
                  </a:cubicBezTo>
                  <a:cubicBezTo>
                    <a:pt x="2126724" y="2693029"/>
                    <a:pt x="2127861" y="2691323"/>
                    <a:pt x="2129126" y="2689807"/>
                  </a:cubicBezTo>
                  <a:cubicBezTo>
                    <a:pt x="2129505" y="2689365"/>
                    <a:pt x="2129884" y="2688860"/>
                    <a:pt x="2130264" y="2688418"/>
                  </a:cubicBezTo>
                  <a:cubicBezTo>
                    <a:pt x="2130959" y="2687533"/>
                    <a:pt x="2131591" y="2686775"/>
                    <a:pt x="2132286" y="2686017"/>
                  </a:cubicBezTo>
                  <a:close/>
                  <a:moveTo>
                    <a:pt x="2288553" y="3049167"/>
                  </a:moveTo>
                  <a:cubicBezTo>
                    <a:pt x="2280777" y="3016194"/>
                    <a:pt x="2257198" y="2989600"/>
                    <a:pt x="2241774" y="2960038"/>
                  </a:cubicBezTo>
                  <a:cubicBezTo>
                    <a:pt x="2238676" y="2954605"/>
                    <a:pt x="2235516" y="2949236"/>
                    <a:pt x="2232355" y="2943867"/>
                  </a:cubicBezTo>
                  <a:cubicBezTo>
                    <a:pt x="2230142" y="2940140"/>
                    <a:pt x="2227930" y="2936350"/>
                    <a:pt x="2225654" y="2932623"/>
                  </a:cubicBezTo>
                  <a:cubicBezTo>
                    <a:pt x="2222936" y="2928075"/>
                    <a:pt x="2220154" y="2923527"/>
                    <a:pt x="2217373" y="2919042"/>
                  </a:cubicBezTo>
                  <a:cubicBezTo>
                    <a:pt x="2214592" y="2914494"/>
                    <a:pt x="2211810" y="2910009"/>
                    <a:pt x="2209029" y="2905524"/>
                  </a:cubicBezTo>
                  <a:cubicBezTo>
                    <a:pt x="2205299" y="2899523"/>
                    <a:pt x="2201506" y="2893523"/>
                    <a:pt x="2197713" y="2887585"/>
                  </a:cubicBezTo>
                  <a:cubicBezTo>
                    <a:pt x="2196323" y="2885437"/>
                    <a:pt x="2194932" y="2883290"/>
                    <a:pt x="2193541" y="2881079"/>
                  </a:cubicBezTo>
                  <a:cubicBezTo>
                    <a:pt x="2187662" y="2871919"/>
                    <a:pt x="2181594" y="2862823"/>
                    <a:pt x="2175462" y="2853790"/>
                  </a:cubicBezTo>
                  <a:cubicBezTo>
                    <a:pt x="2173060" y="2850190"/>
                    <a:pt x="2170594" y="2846652"/>
                    <a:pt x="2168129" y="2843052"/>
                  </a:cubicBezTo>
                  <a:cubicBezTo>
                    <a:pt x="2167750" y="2842483"/>
                    <a:pt x="2167307" y="2841852"/>
                    <a:pt x="2166928" y="2841283"/>
                  </a:cubicBezTo>
                  <a:cubicBezTo>
                    <a:pt x="2164715" y="2838125"/>
                    <a:pt x="2162503" y="2834903"/>
                    <a:pt x="2160290" y="2831808"/>
                  </a:cubicBezTo>
                  <a:cubicBezTo>
                    <a:pt x="2156624" y="2826502"/>
                    <a:pt x="2152894" y="2821259"/>
                    <a:pt x="2149101" y="2816016"/>
                  </a:cubicBezTo>
                  <a:cubicBezTo>
                    <a:pt x="2145372" y="2810773"/>
                    <a:pt x="2141516" y="2805530"/>
                    <a:pt x="2137723" y="2800351"/>
                  </a:cubicBezTo>
                  <a:cubicBezTo>
                    <a:pt x="2137660" y="2800224"/>
                    <a:pt x="2137596" y="2800161"/>
                    <a:pt x="2137470" y="2800035"/>
                  </a:cubicBezTo>
                  <a:cubicBezTo>
                    <a:pt x="2133740" y="2794855"/>
                    <a:pt x="2129884" y="2789801"/>
                    <a:pt x="2126028" y="2784685"/>
                  </a:cubicBezTo>
                  <a:cubicBezTo>
                    <a:pt x="2122109" y="2779505"/>
                    <a:pt x="2118190" y="2774389"/>
                    <a:pt x="2114207" y="2769272"/>
                  </a:cubicBezTo>
                  <a:cubicBezTo>
                    <a:pt x="2106685" y="2777673"/>
                    <a:pt x="2098783" y="2785885"/>
                    <a:pt x="2090502" y="2793655"/>
                  </a:cubicBezTo>
                  <a:cubicBezTo>
                    <a:pt x="2089427" y="2794666"/>
                    <a:pt x="2088416" y="2795676"/>
                    <a:pt x="2087278" y="2796687"/>
                  </a:cubicBezTo>
                  <a:cubicBezTo>
                    <a:pt x="2077922" y="2805404"/>
                    <a:pt x="2068060" y="2813616"/>
                    <a:pt x="2057756" y="2821196"/>
                  </a:cubicBezTo>
                  <a:cubicBezTo>
                    <a:pt x="2056619" y="2822080"/>
                    <a:pt x="2055481" y="2822901"/>
                    <a:pt x="2054280" y="2823722"/>
                  </a:cubicBezTo>
                  <a:cubicBezTo>
                    <a:pt x="2052573" y="2824986"/>
                    <a:pt x="2050866" y="2826186"/>
                    <a:pt x="2049159" y="2827323"/>
                  </a:cubicBezTo>
                  <a:cubicBezTo>
                    <a:pt x="2047895" y="2828207"/>
                    <a:pt x="2046568" y="2829092"/>
                    <a:pt x="2045303" y="2829913"/>
                  </a:cubicBezTo>
                  <a:cubicBezTo>
                    <a:pt x="2040878" y="2832882"/>
                    <a:pt x="2036327" y="2835661"/>
                    <a:pt x="2031775" y="2838314"/>
                  </a:cubicBezTo>
                  <a:cubicBezTo>
                    <a:pt x="2030448" y="2839072"/>
                    <a:pt x="2029120" y="2839830"/>
                    <a:pt x="2027793" y="2840588"/>
                  </a:cubicBezTo>
                  <a:cubicBezTo>
                    <a:pt x="2026086" y="2841536"/>
                    <a:pt x="2024379" y="2842420"/>
                    <a:pt x="2022673" y="2843368"/>
                  </a:cubicBezTo>
                  <a:cubicBezTo>
                    <a:pt x="2021155" y="2844189"/>
                    <a:pt x="2019575" y="2845010"/>
                    <a:pt x="2017995" y="2845768"/>
                  </a:cubicBezTo>
                  <a:cubicBezTo>
                    <a:pt x="2015909" y="2846842"/>
                    <a:pt x="2013759" y="2847852"/>
                    <a:pt x="2011610" y="2848863"/>
                  </a:cubicBezTo>
                  <a:cubicBezTo>
                    <a:pt x="2011420" y="2848989"/>
                    <a:pt x="2011167" y="2849053"/>
                    <a:pt x="2010915" y="2849179"/>
                  </a:cubicBezTo>
                  <a:cubicBezTo>
                    <a:pt x="2008513" y="2850316"/>
                    <a:pt x="2006110" y="2851327"/>
                    <a:pt x="2003708" y="2852401"/>
                  </a:cubicBezTo>
                  <a:cubicBezTo>
                    <a:pt x="2001053" y="2853853"/>
                    <a:pt x="1998398" y="2855243"/>
                    <a:pt x="1995743" y="2856633"/>
                  </a:cubicBezTo>
                  <a:cubicBezTo>
                    <a:pt x="1995174" y="2856949"/>
                    <a:pt x="1994669" y="2857201"/>
                    <a:pt x="1994100" y="2857517"/>
                  </a:cubicBezTo>
                  <a:cubicBezTo>
                    <a:pt x="1991887" y="2858654"/>
                    <a:pt x="1989675" y="2859791"/>
                    <a:pt x="1987462" y="2860865"/>
                  </a:cubicBezTo>
                  <a:cubicBezTo>
                    <a:pt x="1983669" y="2862760"/>
                    <a:pt x="1979876" y="2864592"/>
                    <a:pt x="1976020" y="2866424"/>
                  </a:cubicBezTo>
                  <a:cubicBezTo>
                    <a:pt x="1973492" y="2867561"/>
                    <a:pt x="1970963" y="2868698"/>
                    <a:pt x="1968435" y="2869835"/>
                  </a:cubicBezTo>
                  <a:cubicBezTo>
                    <a:pt x="1961481" y="2872867"/>
                    <a:pt x="1954527" y="2875709"/>
                    <a:pt x="1947447" y="2878299"/>
                  </a:cubicBezTo>
                  <a:cubicBezTo>
                    <a:pt x="1944223" y="2879499"/>
                    <a:pt x="1940999" y="2880636"/>
                    <a:pt x="1937712" y="2881710"/>
                  </a:cubicBezTo>
                  <a:cubicBezTo>
                    <a:pt x="1937270" y="2881837"/>
                    <a:pt x="1936764" y="2882026"/>
                    <a:pt x="1936322" y="2882152"/>
                  </a:cubicBezTo>
                  <a:cubicBezTo>
                    <a:pt x="1933540" y="2883100"/>
                    <a:pt x="1930759" y="2883984"/>
                    <a:pt x="1927914" y="2884805"/>
                  </a:cubicBezTo>
                  <a:cubicBezTo>
                    <a:pt x="1929242" y="2886321"/>
                    <a:pt x="1930379" y="2887585"/>
                    <a:pt x="1931454" y="2888532"/>
                  </a:cubicBezTo>
                  <a:cubicBezTo>
                    <a:pt x="1940367" y="2898576"/>
                    <a:pt x="1949344" y="2908493"/>
                    <a:pt x="1958383" y="2918411"/>
                  </a:cubicBezTo>
                  <a:cubicBezTo>
                    <a:pt x="1991381" y="2953469"/>
                    <a:pt x="2017110" y="2994401"/>
                    <a:pt x="2048148" y="3031038"/>
                  </a:cubicBezTo>
                  <a:cubicBezTo>
                    <a:pt x="2076974" y="3062811"/>
                    <a:pt x="2109150" y="3091300"/>
                    <a:pt x="2140188" y="3120862"/>
                  </a:cubicBezTo>
                  <a:cubicBezTo>
                    <a:pt x="2148786" y="3132043"/>
                    <a:pt x="2162313" y="3124210"/>
                    <a:pt x="2173376" y="3121368"/>
                  </a:cubicBezTo>
                  <a:cubicBezTo>
                    <a:pt x="2185260" y="3117388"/>
                    <a:pt x="2197018" y="3112840"/>
                    <a:pt x="2208270" y="3107218"/>
                  </a:cubicBezTo>
                  <a:cubicBezTo>
                    <a:pt x="2238297" y="3093574"/>
                    <a:pt x="2266048" y="3072413"/>
                    <a:pt x="2288553" y="3049167"/>
                  </a:cubicBezTo>
                  <a:close/>
                  <a:moveTo>
                    <a:pt x="2262382" y="2627398"/>
                  </a:moveTo>
                  <a:cubicBezTo>
                    <a:pt x="2263140" y="2584697"/>
                    <a:pt x="2240194" y="2543196"/>
                    <a:pt x="2228499" y="2502642"/>
                  </a:cubicBezTo>
                  <a:cubicBezTo>
                    <a:pt x="2193352" y="2390330"/>
                    <a:pt x="2114460" y="2299495"/>
                    <a:pt x="2047516" y="2204934"/>
                  </a:cubicBezTo>
                  <a:cubicBezTo>
                    <a:pt x="1974946" y="2098054"/>
                    <a:pt x="1886762" y="2003113"/>
                    <a:pt x="1806416" y="1902677"/>
                  </a:cubicBezTo>
                  <a:cubicBezTo>
                    <a:pt x="1771206" y="1861429"/>
                    <a:pt x="1730432" y="1825613"/>
                    <a:pt x="1694084" y="1785438"/>
                  </a:cubicBezTo>
                  <a:cubicBezTo>
                    <a:pt x="1668229" y="1756887"/>
                    <a:pt x="1642438" y="1728272"/>
                    <a:pt x="1614560" y="1701678"/>
                  </a:cubicBezTo>
                  <a:cubicBezTo>
                    <a:pt x="1583395" y="1671484"/>
                    <a:pt x="1551599" y="1641669"/>
                    <a:pt x="1516072" y="1616591"/>
                  </a:cubicBezTo>
                  <a:cubicBezTo>
                    <a:pt x="1507791" y="1611854"/>
                    <a:pt x="1498372" y="1605032"/>
                    <a:pt x="1488511" y="1607243"/>
                  </a:cubicBezTo>
                  <a:cubicBezTo>
                    <a:pt x="1485160" y="1609643"/>
                    <a:pt x="1482948" y="1613307"/>
                    <a:pt x="1479977" y="1616086"/>
                  </a:cubicBezTo>
                  <a:cubicBezTo>
                    <a:pt x="1479913" y="1616149"/>
                    <a:pt x="1479787" y="1616212"/>
                    <a:pt x="1479661" y="1616339"/>
                  </a:cubicBezTo>
                  <a:cubicBezTo>
                    <a:pt x="1482695" y="1618487"/>
                    <a:pt x="1485666" y="1621203"/>
                    <a:pt x="1487626" y="1622592"/>
                  </a:cubicBezTo>
                  <a:cubicBezTo>
                    <a:pt x="1530485" y="1662135"/>
                    <a:pt x="1565948" y="1708563"/>
                    <a:pt x="1607417" y="1749496"/>
                  </a:cubicBezTo>
                  <a:cubicBezTo>
                    <a:pt x="1665448" y="1809821"/>
                    <a:pt x="1715071" y="1877031"/>
                    <a:pt x="1768298" y="1941399"/>
                  </a:cubicBezTo>
                  <a:cubicBezTo>
                    <a:pt x="1797187" y="1973804"/>
                    <a:pt x="1827719" y="2004693"/>
                    <a:pt x="1855597" y="2037982"/>
                  </a:cubicBezTo>
                  <a:cubicBezTo>
                    <a:pt x="1894979" y="2084789"/>
                    <a:pt x="1926587" y="2137344"/>
                    <a:pt x="1958700" y="2189205"/>
                  </a:cubicBezTo>
                  <a:cubicBezTo>
                    <a:pt x="1986135" y="2232222"/>
                    <a:pt x="2009587" y="2278713"/>
                    <a:pt x="2021598" y="2328552"/>
                  </a:cubicBezTo>
                  <a:cubicBezTo>
                    <a:pt x="2029373" y="2354388"/>
                    <a:pt x="2020966" y="2380981"/>
                    <a:pt x="2005225" y="2402016"/>
                  </a:cubicBezTo>
                  <a:cubicBezTo>
                    <a:pt x="2003961" y="2404669"/>
                    <a:pt x="2003771" y="2407701"/>
                    <a:pt x="2003329" y="2410607"/>
                  </a:cubicBezTo>
                  <a:cubicBezTo>
                    <a:pt x="2003076" y="2412628"/>
                    <a:pt x="2002381" y="2414523"/>
                    <a:pt x="2001369" y="2416166"/>
                  </a:cubicBezTo>
                  <a:cubicBezTo>
                    <a:pt x="2001116" y="2416608"/>
                    <a:pt x="2000800" y="2417050"/>
                    <a:pt x="2000484" y="2417492"/>
                  </a:cubicBezTo>
                  <a:cubicBezTo>
                    <a:pt x="2000105" y="2417998"/>
                    <a:pt x="1999662" y="2418503"/>
                    <a:pt x="1999220" y="2419008"/>
                  </a:cubicBezTo>
                  <a:cubicBezTo>
                    <a:pt x="2000232" y="2420335"/>
                    <a:pt x="2001180" y="2421598"/>
                    <a:pt x="2002254" y="2422862"/>
                  </a:cubicBezTo>
                  <a:cubicBezTo>
                    <a:pt x="2003898" y="2425515"/>
                    <a:pt x="2008513" y="2432147"/>
                    <a:pt x="2014012" y="2440675"/>
                  </a:cubicBezTo>
                  <a:cubicBezTo>
                    <a:pt x="2014644" y="2441685"/>
                    <a:pt x="2015276" y="2442696"/>
                    <a:pt x="2015972" y="2443707"/>
                  </a:cubicBezTo>
                  <a:cubicBezTo>
                    <a:pt x="2019385" y="2449139"/>
                    <a:pt x="2023115" y="2455014"/>
                    <a:pt x="2026529" y="2461078"/>
                  </a:cubicBezTo>
                  <a:cubicBezTo>
                    <a:pt x="2027287" y="2462404"/>
                    <a:pt x="2028046" y="2463731"/>
                    <a:pt x="2028741" y="2464994"/>
                  </a:cubicBezTo>
                  <a:cubicBezTo>
                    <a:pt x="2029500" y="2466321"/>
                    <a:pt x="2030195" y="2467647"/>
                    <a:pt x="2030890" y="2468911"/>
                  </a:cubicBezTo>
                  <a:cubicBezTo>
                    <a:pt x="2031586" y="2470174"/>
                    <a:pt x="2032281" y="2471437"/>
                    <a:pt x="2032850" y="2472701"/>
                  </a:cubicBezTo>
                  <a:cubicBezTo>
                    <a:pt x="2032913" y="2472764"/>
                    <a:pt x="2032913" y="2472764"/>
                    <a:pt x="2032913" y="2472827"/>
                  </a:cubicBezTo>
                  <a:cubicBezTo>
                    <a:pt x="2035315" y="2475796"/>
                    <a:pt x="2037781" y="2478702"/>
                    <a:pt x="2040309" y="2481607"/>
                  </a:cubicBezTo>
                  <a:cubicBezTo>
                    <a:pt x="2041574" y="2483060"/>
                    <a:pt x="2042775" y="2484450"/>
                    <a:pt x="2044039" y="2485903"/>
                  </a:cubicBezTo>
                  <a:cubicBezTo>
                    <a:pt x="2045051" y="2487103"/>
                    <a:pt x="2046125" y="2488240"/>
                    <a:pt x="2047200" y="2489440"/>
                  </a:cubicBezTo>
                  <a:cubicBezTo>
                    <a:pt x="2048527" y="2490956"/>
                    <a:pt x="2049918" y="2492409"/>
                    <a:pt x="2051309" y="2493925"/>
                  </a:cubicBezTo>
                  <a:cubicBezTo>
                    <a:pt x="2052763" y="2495504"/>
                    <a:pt x="2054216" y="2497020"/>
                    <a:pt x="2055670" y="2498536"/>
                  </a:cubicBezTo>
                  <a:cubicBezTo>
                    <a:pt x="2056998" y="2499926"/>
                    <a:pt x="2058325" y="2501316"/>
                    <a:pt x="2059653" y="2502642"/>
                  </a:cubicBezTo>
                  <a:cubicBezTo>
                    <a:pt x="2063383" y="2506432"/>
                    <a:pt x="2067176" y="2510159"/>
                    <a:pt x="2070968" y="2513886"/>
                  </a:cubicBezTo>
                  <a:cubicBezTo>
                    <a:pt x="2073750" y="2516602"/>
                    <a:pt x="2076531" y="2519255"/>
                    <a:pt x="2079376" y="2521908"/>
                  </a:cubicBezTo>
                  <a:cubicBezTo>
                    <a:pt x="2082221" y="2524624"/>
                    <a:pt x="2085065" y="2527277"/>
                    <a:pt x="2087973" y="2529867"/>
                  </a:cubicBezTo>
                  <a:cubicBezTo>
                    <a:pt x="2093726" y="2535173"/>
                    <a:pt x="2099478" y="2540353"/>
                    <a:pt x="2105231" y="2545470"/>
                  </a:cubicBezTo>
                  <a:cubicBezTo>
                    <a:pt x="2135194" y="2573769"/>
                    <a:pt x="2162629" y="2604658"/>
                    <a:pt x="2194616" y="2629040"/>
                  </a:cubicBezTo>
                  <a:cubicBezTo>
                    <a:pt x="2205489" y="2634662"/>
                    <a:pt x="2215603" y="2650644"/>
                    <a:pt x="2228688" y="2646601"/>
                  </a:cubicBezTo>
                  <a:cubicBezTo>
                    <a:pt x="2229194" y="2646538"/>
                    <a:pt x="2229637" y="2646411"/>
                    <a:pt x="2230142" y="2646285"/>
                  </a:cubicBezTo>
                  <a:cubicBezTo>
                    <a:pt x="2241078" y="2643506"/>
                    <a:pt x="2251762" y="2631504"/>
                    <a:pt x="2262382" y="2627398"/>
                  </a:cubicBezTo>
                  <a:close/>
                  <a:moveTo>
                    <a:pt x="2277869" y="2959027"/>
                  </a:moveTo>
                  <a:cubicBezTo>
                    <a:pt x="2294937" y="2991369"/>
                    <a:pt x="2346836" y="3049673"/>
                    <a:pt x="2302839" y="3078982"/>
                  </a:cubicBezTo>
                  <a:cubicBezTo>
                    <a:pt x="2276921" y="3106902"/>
                    <a:pt x="2243797" y="3126295"/>
                    <a:pt x="2209092" y="3141645"/>
                  </a:cubicBezTo>
                  <a:cubicBezTo>
                    <a:pt x="2185197" y="3149730"/>
                    <a:pt x="2157383" y="3165964"/>
                    <a:pt x="2132350" y="3154404"/>
                  </a:cubicBezTo>
                  <a:cubicBezTo>
                    <a:pt x="2099921" y="3129137"/>
                    <a:pt x="2072169" y="3097680"/>
                    <a:pt x="2042838" y="3068875"/>
                  </a:cubicBezTo>
                  <a:cubicBezTo>
                    <a:pt x="2014518" y="3039440"/>
                    <a:pt x="1992899" y="3004824"/>
                    <a:pt x="1969004" y="2971914"/>
                  </a:cubicBezTo>
                  <a:cubicBezTo>
                    <a:pt x="1948269" y="2944183"/>
                    <a:pt x="1926081" y="2917589"/>
                    <a:pt x="1904209" y="2890743"/>
                  </a:cubicBezTo>
                  <a:cubicBezTo>
                    <a:pt x="1883790" y="2894975"/>
                    <a:pt x="1862866" y="2896870"/>
                    <a:pt x="1841563" y="2895670"/>
                  </a:cubicBezTo>
                  <a:cubicBezTo>
                    <a:pt x="1802939" y="2896555"/>
                    <a:pt x="1779992" y="2876783"/>
                    <a:pt x="1753632" y="2851706"/>
                  </a:cubicBezTo>
                  <a:cubicBezTo>
                    <a:pt x="1726260" y="2824923"/>
                    <a:pt x="1701037" y="2795802"/>
                    <a:pt x="1676889" y="2766051"/>
                  </a:cubicBezTo>
                  <a:cubicBezTo>
                    <a:pt x="1640668" y="2717222"/>
                    <a:pt x="1599325" y="2671173"/>
                    <a:pt x="1568034" y="2619186"/>
                  </a:cubicBezTo>
                  <a:cubicBezTo>
                    <a:pt x="1552800" y="2595309"/>
                    <a:pt x="1534720" y="2572442"/>
                    <a:pt x="1526692" y="2544964"/>
                  </a:cubicBezTo>
                  <a:cubicBezTo>
                    <a:pt x="1524100" y="2536121"/>
                    <a:pt x="1521698" y="2518497"/>
                    <a:pt x="1530485" y="2513317"/>
                  </a:cubicBezTo>
                  <a:cubicBezTo>
                    <a:pt x="1521951" y="2504979"/>
                    <a:pt x="1514365" y="2495441"/>
                    <a:pt x="1506527" y="2486408"/>
                  </a:cubicBezTo>
                  <a:cubicBezTo>
                    <a:pt x="1478459" y="2450971"/>
                    <a:pt x="1454880" y="2413260"/>
                    <a:pt x="1428899" y="2376497"/>
                  </a:cubicBezTo>
                  <a:cubicBezTo>
                    <a:pt x="1367834" y="2290589"/>
                    <a:pt x="1307275" y="2204365"/>
                    <a:pt x="1251520" y="2114857"/>
                  </a:cubicBezTo>
                  <a:cubicBezTo>
                    <a:pt x="1193615" y="2038487"/>
                    <a:pt x="1142917" y="1957064"/>
                    <a:pt x="1084633" y="1881074"/>
                  </a:cubicBezTo>
                  <a:cubicBezTo>
                    <a:pt x="999800" y="1766425"/>
                    <a:pt x="914018" y="1651965"/>
                    <a:pt x="834115" y="1533905"/>
                  </a:cubicBezTo>
                  <a:cubicBezTo>
                    <a:pt x="766285" y="1434543"/>
                    <a:pt x="713501" y="1325326"/>
                    <a:pt x="642322" y="1228048"/>
                  </a:cubicBezTo>
                  <a:cubicBezTo>
                    <a:pt x="612990" y="1225269"/>
                    <a:pt x="581763" y="1218826"/>
                    <a:pt x="560270" y="1197665"/>
                  </a:cubicBezTo>
                  <a:lnTo>
                    <a:pt x="560270" y="1197665"/>
                  </a:lnTo>
                  <a:cubicBezTo>
                    <a:pt x="553569" y="1201455"/>
                    <a:pt x="544972" y="1199686"/>
                    <a:pt x="539978" y="1193559"/>
                  </a:cubicBezTo>
                  <a:cubicBezTo>
                    <a:pt x="505336" y="1140435"/>
                    <a:pt x="460580" y="1094638"/>
                    <a:pt x="428784" y="1039620"/>
                  </a:cubicBezTo>
                  <a:cubicBezTo>
                    <a:pt x="409882" y="1006141"/>
                    <a:pt x="391613" y="972220"/>
                    <a:pt x="372396" y="938931"/>
                  </a:cubicBezTo>
                  <a:cubicBezTo>
                    <a:pt x="342938" y="890039"/>
                    <a:pt x="310193" y="843232"/>
                    <a:pt x="283517" y="792761"/>
                  </a:cubicBezTo>
                  <a:cubicBezTo>
                    <a:pt x="261708" y="755303"/>
                    <a:pt x="238445" y="718413"/>
                    <a:pt x="213412" y="683165"/>
                  </a:cubicBezTo>
                  <a:cubicBezTo>
                    <a:pt x="198809" y="663710"/>
                    <a:pt x="183701" y="644380"/>
                    <a:pt x="173460" y="622209"/>
                  </a:cubicBezTo>
                  <a:cubicBezTo>
                    <a:pt x="167202" y="608312"/>
                    <a:pt x="159427" y="592962"/>
                    <a:pt x="163156" y="577360"/>
                  </a:cubicBezTo>
                  <a:cubicBezTo>
                    <a:pt x="165369" y="568579"/>
                    <a:pt x="169225" y="562263"/>
                    <a:pt x="174914" y="559673"/>
                  </a:cubicBezTo>
                  <a:cubicBezTo>
                    <a:pt x="174219" y="558978"/>
                    <a:pt x="173587" y="558220"/>
                    <a:pt x="173081" y="557336"/>
                  </a:cubicBezTo>
                  <a:cubicBezTo>
                    <a:pt x="172006" y="554051"/>
                    <a:pt x="173144" y="551651"/>
                    <a:pt x="175294" y="549945"/>
                  </a:cubicBezTo>
                  <a:cubicBezTo>
                    <a:pt x="174598" y="548619"/>
                    <a:pt x="173966" y="547292"/>
                    <a:pt x="173334" y="545902"/>
                  </a:cubicBezTo>
                  <a:cubicBezTo>
                    <a:pt x="171248" y="546092"/>
                    <a:pt x="169035" y="545776"/>
                    <a:pt x="166949" y="544828"/>
                  </a:cubicBezTo>
                  <a:cubicBezTo>
                    <a:pt x="155318" y="537880"/>
                    <a:pt x="154117" y="522151"/>
                    <a:pt x="148428" y="510908"/>
                  </a:cubicBezTo>
                  <a:cubicBezTo>
                    <a:pt x="138313" y="485262"/>
                    <a:pt x="128641" y="459426"/>
                    <a:pt x="118021" y="434033"/>
                  </a:cubicBezTo>
                  <a:cubicBezTo>
                    <a:pt x="88943" y="367454"/>
                    <a:pt x="63847" y="299486"/>
                    <a:pt x="42354" y="230254"/>
                  </a:cubicBezTo>
                  <a:cubicBezTo>
                    <a:pt x="37865" y="214147"/>
                    <a:pt x="15551" y="143083"/>
                    <a:pt x="22820" y="120153"/>
                  </a:cubicBezTo>
                  <a:cubicBezTo>
                    <a:pt x="21935" y="119206"/>
                    <a:pt x="21366" y="117816"/>
                    <a:pt x="21114" y="115858"/>
                  </a:cubicBezTo>
                  <a:cubicBezTo>
                    <a:pt x="22315" y="109604"/>
                    <a:pt x="27498" y="104993"/>
                    <a:pt x="32239" y="100761"/>
                  </a:cubicBezTo>
                  <a:cubicBezTo>
                    <a:pt x="16941" y="84274"/>
                    <a:pt x="9925" y="61597"/>
                    <a:pt x="3414" y="40436"/>
                  </a:cubicBezTo>
                  <a:cubicBezTo>
                    <a:pt x="1391" y="31340"/>
                    <a:pt x="948" y="21928"/>
                    <a:pt x="0" y="12642"/>
                  </a:cubicBezTo>
                  <a:cubicBezTo>
                    <a:pt x="1833" y="-7571"/>
                    <a:pt x="22441" y="514"/>
                    <a:pt x="32998" y="9042"/>
                  </a:cubicBezTo>
                  <a:cubicBezTo>
                    <a:pt x="49623" y="20791"/>
                    <a:pt x="62772" y="36583"/>
                    <a:pt x="76553" y="51364"/>
                  </a:cubicBezTo>
                  <a:cubicBezTo>
                    <a:pt x="80472" y="55154"/>
                    <a:pt x="85023" y="59702"/>
                    <a:pt x="87299" y="64566"/>
                  </a:cubicBezTo>
                  <a:cubicBezTo>
                    <a:pt x="92293" y="61408"/>
                    <a:pt x="97224" y="58186"/>
                    <a:pt x="102028" y="54649"/>
                  </a:cubicBezTo>
                  <a:cubicBezTo>
                    <a:pt x="120107" y="47195"/>
                    <a:pt x="139325" y="56860"/>
                    <a:pt x="156456" y="62987"/>
                  </a:cubicBezTo>
                  <a:cubicBezTo>
                    <a:pt x="192930" y="76947"/>
                    <a:pt x="229784" y="90275"/>
                    <a:pt x="263541" y="110047"/>
                  </a:cubicBezTo>
                  <a:cubicBezTo>
                    <a:pt x="303303" y="135061"/>
                    <a:pt x="341927" y="161718"/>
                    <a:pt x="381942" y="186290"/>
                  </a:cubicBezTo>
                  <a:cubicBezTo>
                    <a:pt x="414497" y="208398"/>
                    <a:pt x="440921" y="238024"/>
                    <a:pt x="468672" y="265881"/>
                  </a:cubicBezTo>
                  <a:cubicBezTo>
                    <a:pt x="470821" y="265881"/>
                    <a:pt x="473034" y="266386"/>
                    <a:pt x="475183" y="267713"/>
                  </a:cubicBezTo>
                  <a:cubicBezTo>
                    <a:pt x="479734" y="270239"/>
                    <a:pt x="483274" y="274408"/>
                    <a:pt x="486814" y="278198"/>
                  </a:cubicBezTo>
                  <a:cubicBezTo>
                    <a:pt x="491872" y="283757"/>
                    <a:pt x="497371" y="289316"/>
                    <a:pt x="502618" y="294938"/>
                  </a:cubicBezTo>
                  <a:cubicBezTo>
                    <a:pt x="514313" y="289253"/>
                    <a:pt x="529421" y="294117"/>
                    <a:pt x="540547" y="299675"/>
                  </a:cubicBezTo>
                  <a:cubicBezTo>
                    <a:pt x="576073" y="317994"/>
                    <a:pt x="594532" y="355894"/>
                    <a:pt x="611979" y="390005"/>
                  </a:cubicBezTo>
                  <a:cubicBezTo>
                    <a:pt x="628920" y="425568"/>
                    <a:pt x="654522" y="455510"/>
                    <a:pt x="680061" y="485198"/>
                  </a:cubicBezTo>
                  <a:cubicBezTo>
                    <a:pt x="709329" y="522720"/>
                    <a:pt x="731454" y="565105"/>
                    <a:pt x="759395" y="603574"/>
                  </a:cubicBezTo>
                  <a:cubicBezTo>
                    <a:pt x="797829" y="663836"/>
                    <a:pt x="841827" y="721319"/>
                    <a:pt x="875330" y="784486"/>
                  </a:cubicBezTo>
                  <a:cubicBezTo>
                    <a:pt x="880451" y="792635"/>
                    <a:pt x="885192" y="801036"/>
                    <a:pt x="889490" y="809627"/>
                  </a:cubicBezTo>
                  <a:cubicBezTo>
                    <a:pt x="922931" y="880185"/>
                    <a:pt x="985513" y="932108"/>
                    <a:pt x="1019206" y="1002414"/>
                  </a:cubicBezTo>
                  <a:cubicBezTo>
                    <a:pt x="1023505" y="1013089"/>
                    <a:pt x="1022241" y="1028186"/>
                    <a:pt x="1009408" y="1031029"/>
                  </a:cubicBezTo>
                  <a:cubicBezTo>
                    <a:pt x="1007828" y="1034440"/>
                    <a:pt x="1005805" y="1037661"/>
                    <a:pt x="1003782" y="1040820"/>
                  </a:cubicBezTo>
                  <a:cubicBezTo>
                    <a:pt x="1038866" y="1085290"/>
                    <a:pt x="1070600" y="1132792"/>
                    <a:pt x="1105241" y="1177767"/>
                  </a:cubicBezTo>
                  <a:cubicBezTo>
                    <a:pt x="1143423" y="1227606"/>
                    <a:pt x="1172375" y="1283257"/>
                    <a:pt x="1206384" y="1335812"/>
                  </a:cubicBezTo>
                  <a:cubicBezTo>
                    <a:pt x="1240015" y="1381672"/>
                    <a:pt x="1276047" y="1425699"/>
                    <a:pt x="1307148" y="1473328"/>
                  </a:cubicBezTo>
                  <a:cubicBezTo>
                    <a:pt x="1330158" y="1508575"/>
                    <a:pt x="1353927" y="1542686"/>
                    <a:pt x="1379339" y="1576164"/>
                  </a:cubicBezTo>
                  <a:cubicBezTo>
                    <a:pt x="1445145" y="1661188"/>
                    <a:pt x="1500964" y="1752717"/>
                    <a:pt x="1570057" y="1835025"/>
                  </a:cubicBezTo>
                  <a:cubicBezTo>
                    <a:pt x="1570879" y="1836162"/>
                    <a:pt x="1571764" y="1837299"/>
                    <a:pt x="1572586" y="1838436"/>
                  </a:cubicBezTo>
                  <a:cubicBezTo>
                    <a:pt x="1567971" y="1815064"/>
                    <a:pt x="1569299" y="1790934"/>
                    <a:pt x="1577833" y="1771099"/>
                  </a:cubicBezTo>
                  <a:cubicBezTo>
                    <a:pt x="1578654" y="1769267"/>
                    <a:pt x="1579919" y="1766867"/>
                    <a:pt x="1581499" y="1764403"/>
                  </a:cubicBezTo>
                  <a:cubicBezTo>
                    <a:pt x="1552610" y="1734399"/>
                    <a:pt x="1527640" y="1701236"/>
                    <a:pt x="1501533" y="1668768"/>
                  </a:cubicBezTo>
                  <a:cubicBezTo>
                    <a:pt x="1491229" y="1654429"/>
                    <a:pt x="1478649" y="1641353"/>
                    <a:pt x="1470052" y="1625940"/>
                  </a:cubicBezTo>
                  <a:cubicBezTo>
                    <a:pt x="1468977" y="1623224"/>
                    <a:pt x="1467587" y="1620445"/>
                    <a:pt x="1468029" y="1617476"/>
                  </a:cubicBezTo>
                  <a:cubicBezTo>
                    <a:pt x="1468282" y="1616781"/>
                    <a:pt x="1468598" y="1616149"/>
                    <a:pt x="1468977" y="1615644"/>
                  </a:cubicBezTo>
                  <a:cubicBezTo>
                    <a:pt x="1467207" y="1614065"/>
                    <a:pt x="1466006" y="1611791"/>
                    <a:pt x="1466006" y="1609138"/>
                  </a:cubicBezTo>
                  <a:cubicBezTo>
                    <a:pt x="1485729" y="1537822"/>
                    <a:pt x="1567655" y="1618992"/>
                    <a:pt x="1597113" y="1643438"/>
                  </a:cubicBezTo>
                  <a:cubicBezTo>
                    <a:pt x="1674614" y="1711659"/>
                    <a:pt x="1740673" y="1791629"/>
                    <a:pt x="1814381" y="1863829"/>
                  </a:cubicBezTo>
                  <a:cubicBezTo>
                    <a:pt x="1887077" y="1951885"/>
                    <a:pt x="1962176" y="2036340"/>
                    <a:pt x="2030448" y="2127364"/>
                  </a:cubicBezTo>
                  <a:cubicBezTo>
                    <a:pt x="2068946" y="2179919"/>
                    <a:pt x="2107696" y="2232285"/>
                    <a:pt x="2145309" y="2285535"/>
                  </a:cubicBezTo>
                  <a:cubicBezTo>
                    <a:pt x="2187852" y="2347124"/>
                    <a:pt x="2232355" y="2409470"/>
                    <a:pt x="2254796" y="2481607"/>
                  </a:cubicBezTo>
                  <a:cubicBezTo>
                    <a:pt x="2264025" y="2518623"/>
                    <a:pt x="2329136" y="2648875"/>
                    <a:pt x="2270536" y="2660119"/>
                  </a:cubicBezTo>
                  <a:cubicBezTo>
                    <a:pt x="2269399" y="2660877"/>
                    <a:pt x="2268324" y="2661572"/>
                    <a:pt x="2267186" y="2662140"/>
                  </a:cubicBezTo>
                  <a:cubicBezTo>
                    <a:pt x="2250118" y="2673384"/>
                    <a:pt x="2227677" y="2686017"/>
                    <a:pt x="2207259" y="2676289"/>
                  </a:cubicBezTo>
                  <a:cubicBezTo>
                    <a:pt x="2184059" y="2662203"/>
                    <a:pt x="2163388" y="2644832"/>
                    <a:pt x="2143855" y="2626198"/>
                  </a:cubicBezTo>
                  <a:cubicBezTo>
                    <a:pt x="2155360" y="2648243"/>
                    <a:pt x="2167054" y="2676542"/>
                    <a:pt x="2159469" y="2689176"/>
                  </a:cubicBezTo>
                  <a:cubicBezTo>
                    <a:pt x="2162060" y="2695492"/>
                    <a:pt x="2160101" y="2703325"/>
                    <a:pt x="2155107" y="2708568"/>
                  </a:cubicBezTo>
                  <a:cubicBezTo>
                    <a:pt x="2147142" y="2719812"/>
                    <a:pt x="2142148" y="2732698"/>
                    <a:pt x="2134752" y="2744321"/>
                  </a:cubicBezTo>
                  <a:cubicBezTo>
                    <a:pt x="2136522" y="2746784"/>
                    <a:pt x="2138292" y="2749311"/>
                    <a:pt x="2140252" y="2751396"/>
                  </a:cubicBezTo>
                  <a:cubicBezTo>
                    <a:pt x="2150808" y="2765229"/>
                    <a:pt x="2161365" y="2779063"/>
                    <a:pt x="2171922" y="2792897"/>
                  </a:cubicBezTo>
                  <a:cubicBezTo>
                    <a:pt x="2210230" y="2846210"/>
                    <a:pt x="2245314" y="2901924"/>
                    <a:pt x="2277869" y="29590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14100747" y="1027132"/>
              <a:ext cx="385039" cy="360009"/>
            </a:xfrm>
            <a:custGeom>
              <a:avLst/>
              <a:gdLst/>
              <a:ahLst/>
              <a:cxnLst/>
              <a:rect l="l" t="t" r="r" b="b"/>
              <a:pathLst>
                <a:path w="385039" h="360009" extrusionOk="0">
                  <a:moveTo>
                    <a:pt x="385039" y="243781"/>
                  </a:moveTo>
                  <a:cubicBezTo>
                    <a:pt x="384723" y="250540"/>
                    <a:pt x="382700" y="256857"/>
                    <a:pt x="380298" y="263110"/>
                  </a:cubicBezTo>
                  <a:cubicBezTo>
                    <a:pt x="376252" y="265700"/>
                    <a:pt x="372649" y="269806"/>
                    <a:pt x="369931" y="273786"/>
                  </a:cubicBezTo>
                  <a:cubicBezTo>
                    <a:pt x="341927" y="304106"/>
                    <a:pt x="313228" y="333226"/>
                    <a:pt x="282569" y="360009"/>
                  </a:cubicBezTo>
                  <a:cubicBezTo>
                    <a:pt x="265880" y="337143"/>
                    <a:pt x="248306" y="314844"/>
                    <a:pt x="230733" y="292673"/>
                  </a:cubicBezTo>
                  <a:cubicBezTo>
                    <a:pt x="191540" y="240749"/>
                    <a:pt x="153169" y="188194"/>
                    <a:pt x="110878" y="138733"/>
                  </a:cubicBezTo>
                  <a:cubicBezTo>
                    <a:pt x="89385" y="112898"/>
                    <a:pt x="70042" y="84157"/>
                    <a:pt x="43808" y="62806"/>
                  </a:cubicBezTo>
                  <a:cubicBezTo>
                    <a:pt x="41911" y="61732"/>
                    <a:pt x="39699" y="60722"/>
                    <a:pt x="37423" y="59964"/>
                  </a:cubicBezTo>
                  <a:cubicBezTo>
                    <a:pt x="35337" y="39560"/>
                    <a:pt x="14223" y="18273"/>
                    <a:pt x="0" y="2481"/>
                  </a:cubicBezTo>
                  <a:cubicBezTo>
                    <a:pt x="4299" y="523"/>
                    <a:pt x="8724" y="-930"/>
                    <a:pt x="13528" y="712"/>
                  </a:cubicBezTo>
                  <a:cubicBezTo>
                    <a:pt x="51140" y="13283"/>
                    <a:pt x="88121" y="28569"/>
                    <a:pt x="123900" y="45751"/>
                  </a:cubicBezTo>
                  <a:cubicBezTo>
                    <a:pt x="171501" y="72281"/>
                    <a:pt x="215182" y="105381"/>
                    <a:pt x="261834" y="133617"/>
                  </a:cubicBezTo>
                  <a:cubicBezTo>
                    <a:pt x="296855" y="159010"/>
                    <a:pt x="323974" y="193436"/>
                    <a:pt x="356150" y="222051"/>
                  </a:cubicBezTo>
                  <a:cubicBezTo>
                    <a:pt x="359311" y="225273"/>
                    <a:pt x="362914" y="226663"/>
                    <a:pt x="366454" y="226726"/>
                  </a:cubicBezTo>
                  <a:cubicBezTo>
                    <a:pt x="366644" y="226915"/>
                    <a:pt x="366770" y="227105"/>
                    <a:pt x="366960" y="227357"/>
                  </a:cubicBezTo>
                  <a:cubicBezTo>
                    <a:pt x="373092" y="232600"/>
                    <a:pt x="378338" y="239170"/>
                    <a:pt x="385039" y="243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4025648" y="1059238"/>
              <a:ext cx="285982" cy="433013"/>
            </a:xfrm>
            <a:custGeom>
              <a:avLst/>
              <a:gdLst/>
              <a:ahLst/>
              <a:cxnLst/>
              <a:rect l="l" t="t" r="r" b="b"/>
              <a:pathLst>
                <a:path w="285982" h="433013" extrusionOk="0">
                  <a:moveTo>
                    <a:pt x="284591" y="381026"/>
                  </a:moveTo>
                  <a:cubicBezTo>
                    <a:pt x="285034" y="381595"/>
                    <a:pt x="285476" y="382163"/>
                    <a:pt x="285982" y="382795"/>
                  </a:cubicBezTo>
                  <a:cubicBezTo>
                    <a:pt x="270179" y="393218"/>
                    <a:pt x="253743" y="402946"/>
                    <a:pt x="236548" y="411852"/>
                  </a:cubicBezTo>
                  <a:cubicBezTo>
                    <a:pt x="211516" y="425180"/>
                    <a:pt x="183828" y="431876"/>
                    <a:pt x="155571" y="433013"/>
                  </a:cubicBezTo>
                  <a:cubicBezTo>
                    <a:pt x="155191" y="430550"/>
                    <a:pt x="154496" y="427707"/>
                    <a:pt x="153421" y="425307"/>
                  </a:cubicBezTo>
                  <a:cubicBezTo>
                    <a:pt x="155381" y="422212"/>
                    <a:pt x="156203" y="418358"/>
                    <a:pt x="154939" y="414505"/>
                  </a:cubicBezTo>
                  <a:cubicBezTo>
                    <a:pt x="149060" y="397829"/>
                    <a:pt x="140842" y="381974"/>
                    <a:pt x="134394" y="365487"/>
                  </a:cubicBezTo>
                  <a:cubicBezTo>
                    <a:pt x="115303" y="316848"/>
                    <a:pt x="91724" y="270231"/>
                    <a:pt x="71748" y="222034"/>
                  </a:cubicBezTo>
                  <a:cubicBezTo>
                    <a:pt x="44060" y="151792"/>
                    <a:pt x="16815" y="80918"/>
                    <a:pt x="0" y="7138"/>
                  </a:cubicBezTo>
                  <a:cubicBezTo>
                    <a:pt x="3224" y="5875"/>
                    <a:pt x="6574" y="3727"/>
                    <a:pt x="8787" y="2274"/>
                  </a:cubicBezTo>
                  <a:cubicBezTo>
                    <a:pt x="10051" y="1516"/>
                    <a:pt x="11315" y="758"/>
                    <a:pt x="12643" y="0"/>
                  </a:cubicBezTo>
                  <a:cubicBezTo>
                    <a:pt x="18269" y="13960"/>
                    <a:pt x="30849" y="32089"/>
                    <a:pt x="33630" y="36132"/>
                  </a:cubicBezTo>
                  <a:cubicBezTo>
                    <a:pt x="40457" y="44154"/>
                    <a:pt x="44250" y="54514"/>
                    <a:pt x="51583" y="61967"/>
                  </a:cubicBezTo>
                  <a:cubicBezTo>
                    <a:pt x="44945" y="82560"/>
                    <a:pt x="88374" y="128546"/>
                    <a:pt x="96908" y="142001"/>
                  </a:cubicBezTo>
                  <a:cubicBezTo>
                    <a:pt x="122194" y="176616"/>
                    <a:pt x="147353" y="211358"/>
                    <a:pt x="175736" y="243511"/>
                  </a:cubicBezTo>
                  <a:cubicBezTo>
                    <a:pt x="202413" y="275094"/>
                    <a:pt x="228331" y="307373"/>
                    <a:pt x="253932" y="339778"/>
                  </a:cubicBezTo>
                  <a:cubicBezTo>
                    <a:pt x="264110" y="353675"/>
                    <a:pt x="273971" y="367572"/>
                    <a:pt x="284591" y="3810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14658805" y="2145341"/>
              <a:ext cx="1080903" cy="1315399"/>
            </a:xfrm>
            <a:custGeom>
              <a:avLst/>
              <a:gdLst/>
              <a:ahLst/>
              <a:cxnLst/>
              <a:rect l="l" t="t" r="r" b="b"/>
              <a:pathLst>
                <a:path w="1080903" h="1315399" extrusionOk="0">
                  <a:moveTo>
                    <a:pt x="1070789" y="1279268"/>
                  </a:moveTo>
                  <a:cubicBezTo>
                    <a:pt x="1074013" y="1283880"/>
                    <a:pt x="1077111" y="1289817"/>
                    <a:pt x="1080904" y="1294997"/>
                  </a:cubicBezTo>
                  <a:cubicBezTo>
                    <a:pt x="1033746" y="1313442"/>
                    <a:pt x="982542" y="1321022"/>
                    <a:pt x="932287" y="1310852"/>
                  </a:cubicBezTo>
                  <a:cubicBezTo>
                    <a:pt x="919201" y="1307694"/>
                    <a:pt x="905863" y="1304156"/>
                    <a:pt x="894358" y="1296892"/>
                  </a:cubicBezTo>
                  <a:cubicBezTo>
                    <a:pt x="887025" y="1289817"/>
                    <a:pt x="880577" y="1281921"/>
                    <a:pt x="873687" y="1274468"/>
                  </a:cubicBezTo>
                  <a:cubicBezTo>
                    <a:pt x="850803" y="1249011"/>
                    <a:pt x="833862" y="1219449"/>
                    <a:pt x="813191" y="1191529"/>
                  </a:cubicBezTo>
                  <a:cubicBezTo>
                    <a:pt x="770647" y="1128487"/>
                    <a:pt x="725133" y="1067468"/>
                    <a:pt x="682337" y="1004553"/>
                  </a:cubicBezTo>
                  <a:cubicBezTo>
                    <a:pt x="657810" y="968105"/>
                    <a:pt x="634420" y="927804"/>
                    <a:pt x="608692" y="891104"/>
                  </a:cubicBezTo>
                  <a:cubicBezTo>
                    <a:pt x="561408" y="828758"/>
                    <a:pt x="518485" y="764011"/>
                    <a:pt x="473160" y="700085"/>
                  </a:cubicBezTo>
                  <a:cubicBezTo>
                    <a:pt x="389022" y="588342"/>
                    <a:pt x="297550" y="466808"/>
                    <a:pt x="216889" y="353296"/>
                  </a:cubicBezTo>
                  <a:cubicBezTo>
                    <a:pt x="167645" y="287854"/>
                    <a:pt x="127883" y="216412"/>
                    <a:pt x="83506" y="147749"/>
                  </a:cubicBezTo>
                  <a:cubicBezTo>
                    <a:pt x="63847" y="118313"/>
                    <a:pt x="43618" y="89256"/>
                    <a:pt x="23263" y="60325"/>
                  </a:cubicBezTo>
                  <a:cubicBezTo>
                    <a:pt x="15488" y="50723"/>
                    <a:pt x="8344" y="39416"/>
                    <a:pt x="0" y="29626"/>
                  </a:cubicBezTo>
                  <a:cubicBezTo>
                    <a:pt x="38308" y="29815"/>
                    <a:pt x="76110" y="20719"/>
                    <a:pt x="112522" y="9475"/>
                  </a:cubicBezTo>
                  <a:cubicBezTo>
                    <a:pt x="122320" y="6317"/>
                    <a:pt x="132245" y="3285"/>
                    <a:pt x="142043" y="0"/>
                  </a:cubicBezTo>
                  <a:cubicBezTo>
                    <a:pt x="146784" y="13960"/>
                    <a:pt x="157025" y="25962"/>
                    <a:pt x="164105" y="38911"/>
                  </a:cubicBezTo>
                  <a:cubicBezTo>
                    <a:pt x="178960" y="63231"/>
                    <a:pt x="194195" y="87297"/>
                    <a:pt x="210188" y="110859"/>
                  </a:cubicBezTo>
                  <a:cubicBezTo>
                    <a:pt x="242175" y="156655"/>
                    <a:pt x="271064" y="204600"/>
                    <a:pt x="304188" y="249575"/>
                  </a:cubicBezTo>
                  <a:cubicBezTo>
                    <a:pt x="337376" y="295308"/>
                    <a:pt x="374798" y="337567"/>
                    <a:pt x="409693" y="381911"/>
                  </a:cubicBezTo>
                  <a:cubicBezTo>
                    <a:pt x="444777" y="426444"/>
                    <a:pt x="477522" y="472619"/>
                    <a:pt x="512416" y="517152"/>
                  </a:cubicBezTo>
                  <a:cubicBezTo>
                    <a:pt x="564631" y="583731"/>
                    <a:pt x="620450" y="647530"/>
                    <a:pt x="668430" y="717330"/>
                  </a:cubicBezTo>
                  <a:cubicBezTo>
                    <a:pt x="717800" y="786119"/>
                    <a:pt x="771027" y="852066"/>
                    <a:pt x="818880" y="921867"/>
                  </a:cubicBezTo>
                  <a:cubicBezTo>
                    <a:pt x="853521" y="971011"/>
                    <a:pt x="885129" y="1022240"/>
                    <a:pt x="920718" y="1070689"/>
                  </a:cubicBezTo>
                  <a:cubicBezTo>
                    <a:pt x="960796" y="1125266"/>
                    <a:pt x="1000432" y="1180158"/>
                    <a:pt x="1040004" y="1235051"/>
                  </a:cubicBezTo>
                  <a:cubicBezTo>
                    <a:pt x="1050561" y="1249643"/>
                    <a:pt x="1060991" y="1264234"/>
                    <a:pt x="1070789" y="1279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4875377" y="1997718"/>
              <a:ext cx="995880" cy="1398591"/>
            </a:xfrm>
            <a:custGeom>
              <a:avLst/>
              <a:gdLst/>
              <a:ahLst/>
              <a:cxnLst/>
              <a:rect l="l" t="t" r="r" b="b"/>
              <a:pathLst>
                <a:path w="995880" h="1398591" extrusionOk="0">
                  <a:moveTo>
                    <a:pt x="995880" y="1304978"/>
                  </a:moveTo>
                  <a:cubicBezTo>
                    <a:pt x="989748" y="1310410"/>
                    <a:pt x="989496" y="1320074"/>
                    <a:pt x="986272" y="1327339"/>
                  </a:cubicBezTo>
                  <a:cubicBezTo>
                    <a:pt x="978686" y="1355448"/>
                    <a:pt x="962882" y="1379705"/>
                    <a:pt x="941832" y="1398592"/>
                  </a:cubicBezTo>
                  <a:cubicBezTo>
                    <a:pt x="941263" y="1397771"/>
                    <a:pt x="940694" y="1396949"/>
                    <a:pt x="940062" y="1396128"/>
                  </a:cubicBezTo>
                  <a:cubicBezTo>
                    <a:pt x="916104" y="1364418"/>
                    <a:pt x="896507" y="1329360"/>
                    <a:pt x="872170" y="1297776"/>
                  </a:cubicBezTo>
                  <a:cubicBezTo>
                    <a:pt x="815909" y="1216543"/>
                    <a:pt x="760849" y="1134236"/>
                    <a:pt x="699531" y="1056413"/>
                  </a:cubicBezTo>
                  <a:cubicBezTo>
                    <a:pt x="640552" y="979286"/>
                    <a:pt x="589348" y="896536"/>
                    <a:pt x="524870" y="823515"/>
                  </a:cubicBezTo>
                  <a:cubicBezTo>
                    <a:pt x="448633" y="723963"/>
                    <a:pt x="376505" y="621379"/>
                    <a:pt x="295844" y="525111"/>
                  </a:cubicBezTo>
                  <a:cubicBezTo>
                    <a:pt x="245462" y="457333"/>
                    <a:pt x="198620" y="386964"/>
                    <a:pt x="150071" y="317859"/>
                  </a:cubicBezTo>
                  <a:cubicBezTo>
                    <a:pt x="117136" y="270989"/>
                    <a:pt x="80346" y="226898"/>
                    <a:pt x="48296" y="179269"/>
                  </a:cubicBezTo>
                  <a:cubicBezTo>
                    <a:pt x="31734" y="157477"/>
                    <a:pt x="18459" y="131388"/>
                    <a:pt x="0" y="111554"/>
                  </a:cubicBezTo>
                  <a:cubicBezTo>
                    <a:pt x="18585" y="98289"/>
                    <a:pt x="35653" y="83002"/>
                    <a:pt x="52847" y="67842"/>
                  </a:cubicBezTo>
                  <a:cubicBezTo>
                    <a:pt x="76489" y="48576"/>
                    <a:pt x="98172" y="26909"/>
                    <a:pt x="114608" y="1137"/>
                  </a:cubicBezTo>
                  <a:cubicBezTo>
                    <a:pt x="114797" y="758"/>
                    <a:pt x="115050" y="379"/>
                    <a:pt x="115303" y="0"/>
                  </a:cubicBezTo>
                  <a:cubicBezTo>
                    <a:pt x="126050" y="33858"/>
                    <a:pt x="195522" y="126777"/>
                    <a:pt x="203550" y="139853"/>
                  </a:cubicBezTo>
                  <a:cubicBezTo>
                    <a:pt x="235537" y="185081"/>
                    <a:pt x="262403" y="233846"/>
                    <a:pt x="289775" y="281917"/>
                  </a:cubicBezTo>
                  <a:cubicBezTo>
                    <a:pt x="312469" y="318743"/>
                    <a:pt x="340663" y="351780"/>
                    <a:pt x="365632" y="387027"/>
                  </a:cubicBezTo>
                  <a:cubicBezTo>
                    <a:pt x="392751" y="424233"/>
                    <a:pt x="416394" y="463081"/>
                    <a:pt x="443133" y="501045"/>
                  </a:cubicBezTo>
                  <a:cubicBezTo>
                    <a:pt x="495791" y="571540"/>
                    <a:pt x="546173" y="642034"/>
                    <a:pt x="596239" y="714804"/>
                  </a:cubicBezTo>
                  <a:cubicBezTo>
                    <a:pt x="657430" y="793321"/>
                    <a:pt x="717105" y="872912"/>
                    <a:pt x="774061" y="954587"/>
                  </a:cubicBezTo>
                  <a:cubicBezTo>
                    <a:pt x="799473" y="992741"/>
                    <a:pt x="828552" y="1033484"/>
                    <a:pt x="851119" y="1075111"/>
                  </a:cubicBezTo>
                  <a:cubicBezTo>
                    <a:pt x="877290" y="1124445"/>
                    <a:pt x="907317" y="1171378"/>
                    <a:pt x="939999" y="1216606"/>
                  </a:cubicBezTo>
                  <a:cubicBezTo>
                    <a:pt x="953211" y="1235809"/>
                    <a:pt x="964969" y="1256149"/>
                    <a:pt x="977611" y="1275794"/>
                  </a:cubicBezTo>
                  <a:cubicBezTo>
                    <a:pt x="983364" y="1285648"/>
                    <a:pt x="993288" y="1293860"/>
                    <a:pt x="995880" y="13049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15476609" y="3000123"/>
              <a:ext cx="315187" cy="427517"/>
            </a:xfrm>
            <a:custGeom>
              <a:avLst/>
              <a:gdLst/>
              <a:ahLst/>
              <a:cxnLst/>
              <a:rect l="l" t="t" r="r" b="b"/>
              <a:pathLst>
                <a:path w="315187" h="427517" extrusionOk="0">
                  <a:moveTo>
                    <a:pt x="315187" y="414947"/>
                  </a:moveTo>
                  <a:cubicBezTo>
                    <a:pt x="310825" y="417600"/>
                    <a:pt x="306337" y="420001"/>
                    <a:pt x="301786" y="422275"/>
                  </a:cubicBezTo>
                  <a:cubicBezTo>
                    <a:pt x="298435" y="424107"/>
                    <a:pt x="295085" y="425875"/>
                    <a:pt x="291671" y="427518"/>
                  </a:cubicBezTo>
                  <a:cubicBezTo>
                    <a:pt x="274983" y="395934"/>
                    <a:pt x="251467" y="367951"/>
                    <a:pt x="231491" y="338199"/>
                  </a:cubicBezTo>
                  <a:cubicBezTo>
                    <a:pt x="185534" y="275158"/>
                    <a:pt x="139009" y="212495"/>
                    <a:pt x="94316" y="148507"/>
                  </a:cubicBezTo>
                  <a:cubicBezTo>
                    <a:pt x="64416" y="101636"/>
                    <a:pt x="32619" y="56093"/>
                    <a:pt x="0" y="11117"/>
                  </a:cubicBezTo>
                  <a:cubicBezTo>
                    <a:pt x="3919" y="9096"/>
                    <a:pt x="7712" y="6696"/>
                    <a:pt x="11063" y="4864"/>
                  </a:cubicBezTo>
                  <a:cubicBezTo>
                    <a:pt x="13781" y="3285"/>
                    <a:pt x="16689" y="1769"/>
                    <a:pt x="19470" y="0"/>
                  </a:cubicBezTo>
                  <a:cubicBezTo>
                    <a:pt x="56767" y="52492"/>
                    <a:pt x="96212" y="103468"/>
                    <a:pt x="134647" y="155139"/>
                  </a:cubicBezTo>
                  <a:cubicBezTo>
                    <a:pt x="183954" y="221465"/>
                    <a:pt x="228015" y="291392"/>
                    <a:pt x="276563" y="358160"/>
                  </a:cubicBezTo>
                  <a:cubicBezTo>
                    <a:pt x="289396" y="376794"/>
                    <a:pt x="300205" y="397829"/>
                    <a:pt x="315187" y="414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14049731" y="1041425"/>
              <a:ext cx="57461" cy="56471"/>
            </a:xfrm>
            <a:custGeom>
              <a:avLst/>
              <a:gdLst/>
              <a:ahLst/>
              <a:cxnLst/>
              <a:rect l="l" t="t" r="r" b="b"/>
              <a:pathLst>
                <a:path w="57461" h="56471" extrusionOk="0">
                  <a:moveTo>
                    <a:pt x="57462" y="46302"/>
                  </a:moveTo>
                  <a:cubicBezTo>
                    <a:pt x="52278" y="49776"/>
                    <a:pt x="47348" y="53756"/>
                    <a:pt x="41722" y="56472"/>
                  </a:cubicBezTo>
                  <a:cubicBezTo>
                    <a:pt x="24717" y="44596"/>
                    <a:pt x="11568" y="28615"/>
                    <a:pt x="0" y="11686"/>
                  </a:cubicBezTo>
                  <a:cubicBezTo>
                    <a:pt x="8344" y="7517"/>
                    <a:pt x="16878" y="3727"/>
                    <a:pt x="25475" y="0"/>
                  </a:cubicBezTo>
                  <a:cubicBezTo>
                    <a:pt x="36791" y="15034"/>
                    <a:pt x="49750" y="29120"/>
                    <a:pt x="57462" y="46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14015659" y="976300"/>
              <a:ext cx="42606" cy="63357"/>
            </a:xfrm>
            <a:custGeom>
              <a:avLst/>
              <a:gdLst/>
              <a:ahLst/>
              <a:cxnLst/>
              <a:rect l="l" t="t" r="r" b="b"/>
              <a:pathLst>
                <a:path w="42606" h="63357" extrusionOk="0">
                  <a:moveTo>
                    <a:pt x="42607" y="48197"/>
                  </a:moveTo>
                  <a:cubicBezTo>
                    <a:pt x="38308" y="50787"/>
                    <a:pt x="34073" y="53440"/>
                    <a:pt x="29837" y="56156"/>
                  </a:cubicBezTo>
                  <a:cubicBezTo>
                    <a:pt x="29837" y="56030"/>
                    <a:pt x="29837" y="55903"/>
                    <a:pt x="29837" y="55777"/>
                  </a:cubicBezTo>
                  <a:cubicBezTo>
                    <a:pt x="29837" y="53250"/>
                    <a:pt x="25855" y="53250"/>
                    <a:pt x="25855" y="55777"/>
                  </a:cubicBezTo>
                  <a:cubicBezTo>
                    <a:pt x="25855" y="56724"/>
                    <a:pt x="25855" y="57735"/>
                    <a:pt x="25981" y="58809"/>
                  </a:cubicBezTo>
                  <a:cubicBezTo>
                    <a:pt x="23832" y="60262"/>
                    <a:pt x="21683" y="61778"/>
                    <a:pt x="19596" y="63357"/>
                  </a:cubicBezTo>
                  <a:cubicBezTo>
                    <a:pt x="8660" y="44217"/>
                    <a:pt x="3983" y="21540"/>
                    <a:pt x="0" y="0"/>
                  </a:cubicBezTo>
                  <a:cubicBezTo>
                    <a:pt x="10620" y="9917"/>
                    <a:pt x="20102" y="20972"/>
                    <a:pt x="29015" y="32405"/>
                  </a:cubicBezTo>
                  <a:cubicBezTo>
                    <a:pt x="32682" y="37016"/>
                    <a:pt x="37360" y="43649"/>
                    <a:pt x="42607" y="48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3"/>
          <p:cNvGrpSpPr/>
          <p:nvPr/>
        </p:nvGrpSpPr>
        <p:grpSpPr>
          <a:xfrm>
            <a:off x="4562336" y="1086778"/>
            <a:ext cx="1061479" cy="1063908"/>
            <a:chOff x="4562336" y="1086778"/>
            <a:chExt cx="1061479" cy="1063908"/>
          </a:xfrm>
        </p:grpSpPr>
        <p:grpSp>
          <p:nvGrpSpPr>
            <p:cNvPr id="377" name="Google Shape;377;p13"/>
            <p:cNvGrpSpPr/>
            <p:nvPr/>
          </p:nvGrpSpPr>
          <p:grpSpPr>
            <a:xfrm rot="1240927">
              <a:off x="4681817" y="1205389"/>
              <a:ext cx="822515" cy="826686"/>
              <a:chOff x="9363682" y="2409874"/>
              <a:chExt cx="1644951" cy="1653291"/>
            </a:xfrm>
          </p:grpSpPr>
          <p:sp>
            <p:nvSpPr>
              <p:cNvPr id="378" name="Google Shape;378;p13"/>
              <p:cNvSpPr/>
              <p:nvPr/>
            </p:nvSpPr>
            <p:spPr>
              <a:xfrm>
                <a:off x="9363682" y="2433360"/>
                <a:ext cx="1413013" cy="1594133"/>
              </a:xfrm>
              <a:custGeom>
                <a:avLst/>
                <a:gdLst/>
                <a:ahLst/>
                <a:cxnLst/>
                <a:rect l="l" t="t" r="r" b="b"/>
                <a:pathLst>
                  <a:path w="1413013" h="1594133" extrusionOk="0">
                    <a:moveTo>
                      <a:pt x="1379141" y="791651"/>
                    </a:moveTo>
                    <a:cubicBezTo>
                      <a:pt x="1388934" y="787088"/>
                      <a:pt x="1399984" y="784211"/>
                      <a:pt x="1408553" y="777499"/>
                    </a:cubicBezTo>
                    <a:cubicBezTo>
                      <a:pt x="1417221" y="769034"/>
                      <a:pt x="1412192" y="755411"/>
                      <a:pt x="1402565" y="750186"/>
                    </a:cubicBezTo>
                    <a:cubicBezTo>
                      <a:pt x="1372458" y="732330"/>
                      <a:pt x="1334709" y="734744"/>
                      <a:pt x="1304040" y="717616"/>
                    </a:cubicBezTo>
                    <a:cubicBezTo>
                      <a:pt x="1202173" y="664710"/>
                      <a:pt x="1121116" y="581648"/>
                      <a:pt x="1040953" y="500966"/>
                    </a:cubicBezTo>
                    <a:cubicBezTo>
                      <a:pt x="1007935" y="471835"/>
                      <a:pt x="982956" y="435892"/>
                      <a:pt x="957580" y="400280"/>
                    </a:cubicBezTo>
                    <a:cubicBezTo>
                      <a:pt x="915497" y="347605"/>
                      <a:pt x="876491" y="292253"/>
                      <a:pt x="846516" y="231708"/>
                    </a:cubicBezTo>
                    <a:cubicBezTo>
                      <a:pt x="811414" y="158202"/>
                      <a:pt x="781208" y="81059"/>
                      <a:pt x="747197" y="6858"/>
                    </a:cubicBezTo>
                    <a:cubicBezTo>
                      <a:pt x="743690" y="311"/>
                      <a:pt x="734427" y="-1970"/>
                      <a:pt x="728174" y="1865"/>
                    </a:cubicBezTo>
                    <a:cubicBezTo>
                      <a:pt x="718811" y="7156"/>
                      <a:pt x="720895" y="18332"/>
                      <a:pt x="725262" y="26268"/>
                    </a:cubicBezTo>
                    <a:cubicBezTo>
                      <a:pt x="712095" y="85820"/>
                      <a:pt x="692674" y="145902"/>
                      <a:pt x="664089" y="200064"/>
                    </a:cubicBezTo>
                    <a:cubicBezTo>
                      <a:pt x="645959" y="231808"/>
                      <a:pt x="624289" y="261336"/>
                      <a:pt x="600799" y="289310"/>
                    </a:cubicBezTo>
                    <a:cubicBezTo>
                      <a:pt x="561032" y="337223"/>
                      <a:pt x="520702" y="384838"/>
                      <a:pt x="474582" y="426799"/>
                    </a:cubicBezTo>
                    <a:cubicBezTo>
                      <a:pt x="427073" y="470149"/>
                      <a:pt x="381516" y="514887"/>
                      <a:pt x="330235" y="554401"/>
                    </a:cubicBezTo>
                    <a:cubicBezTo>
                      <a:pt x="264265" y="607208"/>
                      <a:pt x="192605" y="652112"/>
                      <a:pt x="119389" y="694139"/>
                    </a:cubicBezTo>
                    <a:cubicBezTo>
                      <a:pt x="94940" y="707961"/>
                      <a:pt x="69862" y="720724"/>
                      <a:pt x="44155" y="732099"/>
                    </a:cubicBezTo>
                    <a:cubicBezTo>
                      <a:pt x="33535" y="736728"/>
                      <a:pt x="22882" y="741258"/>
                      <a:pt x="12063" y="745392"/>
                    </a:cubicBezTo>
                    <a:cubicBezTo>
                      <a:pt x="7134" y="746780"/>
                      <a:pt x="2965" y="750087"/>
                      <a:pt x="1113" y="754915"/>
                    </a:cubicBezTo>
                    <a:cubicBezTo>
                      <a:pt x="-2229" y="762288"/>
                      <a:pt x="2304" y="771514"/>
                      <a:pt x="10078" y="773498"/>
                    </a:cubicBezTo>
                    <a:cubicBezTo>
                      <a:pt x="44751" y="778987"/>
                      <a:pt x="80548" y="772803"/>
                      <a:pt x="115121" y="780342"/>
                    </a:cubicBezTo>
                    <a:cubicBezTo>
                      <a:pt x="155120" y="788940"/>
                      <a:pt x="193134" y="804844"/>
                      <a:pt x="229692" y="822965"/>
                    </a:cubicBezTo>
                    <a:cubicBezTo>
                      <a:pt x="297383" y="857221"/>
                      <a:pt x="362129" y="897661"/>
                      <a:pt x="416288" y="951228"/>
                    </a:cubicBezTo>
                    <a:cubicBezTo>
                      <a:pt x="460521" y="991404"/>
                      <a:pt x="504160" y="1032869"/>
                      <a:pt x="536020" y="1083890"/>
                    </a:cubicBezTo>
                    <a:cubicBezTo>
                      <a:pt x="585481" y="1157661"/>
                      <a:pt x="642485" y="1226405"/>
                      <a:pt x="681723" y="1306624"/>
                    </a:cubicBezTo>
                    <a:cubicBezTo>
                      <a:pt x="709613" y="1359662"/>
                      <a:pt x="738231" y="1411444"/>
                      <a:pt x="761026" y="1467325"/>
                    </a:cubicBezTo>
                    <a:cubicBezTo>
                      <a:pt x="773797" y="1498606"/>
                      <a:pt x="784417" y="1530713"/>
                      <a:pt x="796427" y="1562225"/>
                    </a:cubicBezTo>
                    <a:cubicBezTo>
                      <a:pt x="800430" y="1571252"/>
                      <a:pt x="802084" y="1581867"/>
                      <a:pt x="808767" y="1589406"/>
                    </a:cubicBezTo>
                    <a:cubicBezTo>
                      <a:pt x="814226" y="1595192"/>
                      <a:pt x="823688" y="1595655"/>
                      <a:pt x="829908" y="1590861"/>
                    </a:cubicBezTo>
                    <a:cubicBezTo>
                      <a:pt x="840859" y="1580015"/>
                      <a:pt x="839403" y="1562622"/>
                      <a:pt x="843770" y="1548569"/>
                    </a:cubicBezTo>
                    <a:cubicBezTo>
                      <a:pt x="854787" y="1500160"/>
                      <a:pt x="865209" y="1451487"/>
                      <a:pt x="880262" y="1404136"/>
                    </a:cubicBezTo>
                    <a:cubicBezTo>
                      <a:pt x="892867" y="1362208"/>
                      <a:pt x="906068" y="1320479"/>
                      <a:pt x="921320" y="1279476"/>
                    </a:cubicBezTo>
                    <a:cubicBezTo>
                      <a:pt x="945207" y="1216585"/>
                      <a:pt x="963602" y="1151378"/>
                      <a:pt x="993146" y="1090768"/>
                    </a:cubicBezTo>
                    <a:cubicBezTo>
                      <a:pt x="1049456" y="975863"/>
                      <a:pt x="1182984" y="890850"/>
                      <a:pt x="1292526" y="829843"/>
                    </a:cubicBezTo>
                    <a:cubicBezTo>
                      <a:pt x="1320582" y="816021"/>
                      <a:pt x="1350258" y="803886"/>
                      <a:pt x="1379141" y="79165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10630605" y="2409874"/>
                <a:ext cx="378028" cy="464994"/>
              </a:xfrm>
              <a:custGeom>
                <a:avLst/>
                <a:gdLst/>
                <a:ahLst/>
                <a:cxnLst/>
                <a:rect l="l" t="t" r="r" b="b"/>
                <a:pathLst>
                  <a:path w="378028" h="464994" extrusionOk="0">
                    <a:moveTo>
                      <a:pt x="312344" y="128385"/>
                    </a:moveTo>
                    <a:cubicBezTo>
                      <a:pt x="276051" y="102891"/>
                      <a:pt x="243331" y="70255"/>
                      <a:pt x="223281" y="30377"/>
                    </a:cubicBezTo>
                    <a:cubicBezTo>
                      <a:pt x="221263" y="26178"/>
                      <a:pt x="218054" y="16986"/>
                      <a:pt x="212231" y="15200"/>
                    </a:cubicBezTo>
                    <a:cubicBezTo>
                      <a:pt x="212992" y="11133"/>
                      <a:pt x="214117" y="6702"/>
                      <a:pt x="212496" y="2668"/>
                    </a:cubicBezTo>
                    <a:cubicBezTo>
                      <a:pt x="211636" y="56"/>
                      <a:pt x="207864" y="-1135"/>
                      <a:pt x="206111" y="1411"/>
                    </a:cubicBezTo>
                    <a:cubicBezTo>
                      <a:pt x="198634" y="13547"/>
                      <a:pt x="192381" y="26972"/>
                      <a:pt x="185135" y="39471"/>
                    </a:cubicBezTo>
                    <a:cubicBezTo>
                      <a:pt x="169850" y="67742"/>
                      <a:pt x="149967" y="93038"/>
                      <a:pt x="128726" y="117374"/>
                    </a:cubicBezTo>
                    <a:cubicBezTo>
                      <a:pt x="96469" y="156260"/>
                      <a:pt x="55147" y="185921"/>
                      <a:pt x="9193" y="206554"/>
                    </a:cubicBezTo>
                    <a:cubicBezTo>
                      <a:pt x="3238" y="209464"/>
                      <a:pt x="-666" y="215746"/>
                      <a:pt x="95" y="222459"/>
                    </a:cubicBezTo>
                    <a:cubicBezTo>
                      <a:pt x="822" y="232544"/>
                      <a:pt x="11178" y="236942"/>
                      <a:pt x="19085" y="240811"/>
                    </a:cubicBezTo>
                    <a:cubicBezTo>
                      <a:pt x="30532" y="246366"/>
                      <a:pt x="40226" y="250896"/>
                      <a:pt x="51938" y="256815"/>
                    </a:cubicBezTo>
                    <a:cubicBezTo>
                      <a:pt x="51872" y="256781"/>
                      <a:pt x="51739" y="256715"/>
                      <a:pt x="51607" y="256649"/>
                    </a:cubicBezTo>
                    <a:cubicBezTo>
                      <a:pt x="51177" y="256451"/>
                      <a:pt x="50780" y="256252"/>
                      <a:pt x="50350" y="256021"/>
                    </a:cubicBezTo>
                    <a:cubicBezTo>
                      <a:pt x="50945" y="256285"/>
                      <a:pt x="51508" y="256583"/>
                      <a:pt x="52070" y="256881"/>
                    </a:cubicBezTo>
                    <a:cubicBezTo>
                      <a:pt x="52566" y="257145"/>
                      <a:pt x="53096" y="257377"/>
                      <a:pt x="53592" y="257641"/>
                    </a:cubicBezTo>
                    <a:cubicBezTo>
                      <a:pt x="52666" y="257211"/>
                      <a:pt x="52500" y="257145"/>
                      <a:pt x="52335" y="257046"/>
                    </a:cubicBezTo>
                    <a:cubicBezTo>
                      <a:pt x="52236" y="256980"/>
                      <a:pt x="52103" y="256947"/>
                      <a:pt x="52004" y="256881"/>
                    </a:cubicBezTo>
                    <a:cubicBezTo>
                      <a:pt x="123135" y="293716"/>
                      <a:pt x="185201" y="359915"/>
                      <a:pt x="210246" y="436761"/>
                    </a:cubicBezTo>
                    <a:cubicBezTo>
                      <a:pt x="214316" y="446383"/>
                      <a:pt x="215275" y="462883"/>
                      <a:pt x="228542" y="464768"/>
                    </a:cubicBezTo>
                    <a:cubicBezTo>
                      <a:pt x="241941" y="467016"/>
                      <a:pt x="247102" y="452070"/>
                      <a:pt x="249087" y="441423"/>
                    </a:cubicBezTo>
                    <a:cubicBezTo>
                      <a:pt x="252760" y="426609"/>
                      <a:pt x="256035" y="411763"/>
                      <a:pt x="259840" y="397015"/>
                    </a:cubicBezTo>
                    <a:cubicBezTo>
                      <a:pt x="269467" y="359551"/>
                      <a:pt x="280021" y="322054"/>
                      <a:pt x="300302" y="288591"/>
                    </a:cubicBezTo>
                    <a:cubicBezTo>
                      <a:pt x="321013" y="250730"/>
                      <a:pt x="355883" y="222657"/>
                      <a:pt x="377190" y="185557"/>
                    </a:cubicBezTo>
                    <a:cubicBezTo>
                      <a:pt x="385428" y="155731"/>
                      <a:pt x="330706" y="143530"/>
                      <a:pt x="31234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10865731" y="3625442"/>
                <a:ext cx="66" cy="132"/>
              </a:xfrm>
              <a:custGeom>
                <a:avLst/>
                <a:gdLst/>
                <a:ahLst/>
                <a:cxnLst/>
                <a:rect l="l" t="t" r="r" b="b"/>
                <a:pathLst>
                  <a:path w="66" h="132" extrusionOk="0">
                    <a:moveTo>
                      <a:pt x="0" y="0"/>
                    </a:moveTo>
                    <a:cubicBezTo>
                      <a:pt x="33" y="33"/>
                      <a:pt x="33" y="99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33" y="99"/>
                      <a:pt x="0" y="3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10603234" y="3591964"/>
                <a:ext cx="400446" cy="471201"/>
              </a:xfrm>
              <a:custGeom>
                <a:avLst/>
                <a:gdLst/>
                <a:ahLst/>
                <a:cxnLst/>
                <a:rect l="l" t="t" r="r" b="b"/>
                <a:pathLst>
                  <a:path w="400446" h="471201" extrusionOk="0">
                    <a:moveTo>
                      <a:pt x="387125" y="191701"/>
                    </a:moveTo>
                    <a:cubicBezTo>
                      <a:pt x="367705" y="173415"/>
                      <a:pt x="345538" y="158304"/>
                      <a:pt x="327640" y="138398"/>
                    </a:cubicBezTo>
                    <a:cubicBezTo>
                      <a:pt x="299485" y="107746"/>
                      <a:pt x="280958" y="70612"/>
                      <a:pt x="262563" y="33611"/>
                    </a:cubicBezTo>
                    <a:cubicBezTo>
                      <a:pt x="262596" y="33710"/>
                      <a:pt x="262629" y="33776"/>
                      <a:pt x="262662" y="33843"/>
                    </a:cubicBezTo>
                    <a:cubicBezTo>
                      <a:pt x="258659" y="26469"/>
                      <a:pt x="256012" y="18566"/>
                      <a:pt x="254457" y="10333"/>
                    </a:cubicBezTo>
                    <a:cubicBezTo>
                      <a:pt x="253696" y="6894"/>
                      <a:pt x="251016" y="3752"/>
                      <a:pt x="248006" y="1967"/>
                    </a:cubicBezTo>
                    <a:cubicBezTo>
                      <a:pt x="235698" y="-5076"/>
                      <a:pt x="222928" y="8117"/>
                      <a:pt x="228056" y="20649"/>
                    </a:cubicBezTo>
                    <a:cubicBezTo>
                      <a:pt x="171548" y="99181"/>
                      <a:pt x="113419" y="143292"/>
                      <a:pt x="20385" y="171662"/>
                    </a:cubicBezTo>
                    <a:cubicBezTo>
                      <a:pt x="-40622" y="190742"/>
                      <a:pt x="52973" y="241035"/>
                      <a:pt x="71468" y="258891"/>
                    </a:cubicBezTo>
                    <a:cubicBezTo>
                      <a:pt x="94031" y="277276"/>
                      <a:pt x="111731" y="301017"/>
                      <a:pt x="122781" y="327933"/>
                    </a:cubicBezTo>
                    <a:cubicBezTo>
                      <a:pt x="133931" y="354056"/>
                      <a:pt x="141110" y="380575"/>
                      <a:pt x="144220" y="409871"/>
                    </a:cubicBezTo>
                    <a:cubicBezTo>
                      <a:pt x="145643" y="423131"/>
                      <a:pt x="146635" y="436423"/>
                      <a:pt x="147992" y="449716"/>
                    </a:cubicBezTo>
                    <a:cubicBezTo>
                      <a:pt x="148422" y="457387"/>
                      <a:pt x="150241" y="465654"/>
                      <a:pt x="157586" y="469589"/>
                    </a:cubicBezTo>
                    <a:cubicBezTo>
                      <a:pt x="180414" y="478880"/>
                      <a:pt x="191365" y="445616"/>
                      <a:pt x="202382" y="431364"/>
                    </a:cubicBezTo>
                    <a:cubicBezTo>
                      <a:pt x="225508" y="393537"/>
                      <a:pt x="251016" y="357230"/>
                      <a:pt x="280197" y="323370"/>
                    </a:cubicBezTo>
                    <a:cubicBezTo>
                      <a:pt x="308715" y="286601"/>
                      <a:pt x="351063" y="265008"/>
                      <a:pt x="386596" y="236009"/>
                    </a:cubicBezTo>
                    <a:cubicBezTo>
                      <a:pt x="406347" y="223246"/>
                      <a:pt x="403568" y="205886"/>
                      <a:pt x="387125" y="19170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2" name="Google Shape;382;p13"/>
            <p:cNvSpPr/>
            <p:nvPr/>
          </p:nvSpPr>
          <p:spPr>
            <a:xfrm rot="1247444">
              <a:off x="4687640" y="1197546"/>
              <a:ext cx="706595" cy="795760"/>
            </a:xfrm>
            <a:custGeom>
              <a:avLst/>
              <a:gdLst/>
              <a:ahLst/>
              <a:cxnLst/>
              <a:rect l="l" t="t" r="r" b="b"/>
              <a:pathLst>
                <a:path w="1413013" h="1594133" extrusionOk="0">
                  <a:moveTo>
                    <a:pt x="808767" y="1589406"/>
                  </a:moveTo>
                  <a:cubicBezTo>
                    <a:pt x="802084" y="1581867"/>
                    <a:pt x="800430" y="1571252"/>
                    <a:pt x="796427" y="1562225"/>
                  </a:cubicBezTo>
                  <a:cubicBezTo>
                    <a:pt x="784417" y="1530713"/>
                    <a:pt x="773797" y="1498606"/>
                    <a:pt x="761026" y="1467325"/>
                  </a:cubicBezTo>
                  <a:cubicBezTo>
                    <a:pt x="738231" y="1411444"/>
                    <a:pt x="709613" y="1359662"/>
                    <a:pt x="681723" y="1306624"/>
                  </a:cubicBezTo>
                  <a:cubicBezTo>
                    <a:pt x="642485" y="1226405"/>
                    <a:pt x="585481" y="1157661"/>
                    <a:pt x="536020" y="1083890"/>
                  </a:cubicBezTo>
                  <a:cubicBezTo>
                    <a:pt x="504160" y="1032869"/>
                    <a:pt x="460521" y="991404"/>
                    <a:pt x="416288" y="951228"/>
                  </a:cubicBezTo>
                  <a:cubicBezTo>
                    <a:pt x="362129" y="897661"/>
                    <a:pt x="297383" y="857221"/>
                    <a:pt x="229692" y="822965"/>
                  </a:cubicBezTo>
                  <a:cubicBezTo>
                    <a:pt x="193134" y="804844"/>
                    <a:pt x="155120" y="788940"/>
                    <a:pt x="115121" y="780342"/>
                  </a:cubicBezTo>
                  <a:cubicBezTo>
                    <a:pt x="80548" y="772803"/>
                    <a:pt x="44751" y="778987"/>
                    <a:pt x="10078" y="773498"/>
                  </a:cubicBezTo>
                  <a:cubicBezTo>
                    <a:pt x="2304" y="771514"/>
                    <a:pt x="-2229" y="762288"/>
                    <a:pt x="1113" y="754915"/>
                  </a:cubicBezTo>
                  <a:cubicBezTo>
                    <a:pt x="2965" y="750087"/>
                    <a:pt x="7134" y="746780"/>
                    <a:pt x="12063" y="745392"/>
                  </a:cubicBezTo>
                  <a:cubicBezTo>
                    <a:pt x="22882" y="741258"/>
                    <a:pt x="33535" y="736728"/>
                    <a:pt x="44155" y="732099"/>
                  </a:cubicBezTo>
                  <a:cubicBezTo>
                    <a:pt x="69862" y="720724"/>
                    <a:pt x="94940" y="707961"/>
                    <a:pt x="119389" y="694139"/>
                  </a:cubicBezTo>
                  <a:cubicBezTo>
                    <a:pt x="192605" y="652112"/>
                    <a:pt x="264265" y="607208"/>
                    <a:pt x="330235" y="554401"/>
                  </a:cubicBezTo>
                  <a:cubicBezTo>
                    <a:pt x="381516" y="514887"/>
                    <a:pt x="427073" y="470149"/>
                    <a:pt x="474582" y="426799"/>
                  </a:cubicBezTo>
                  <a:cubicBezTo>
                    <a:pt x="520702" y="384838"/>
                    <a:pt x="561032" y="337223"/>
                    <a:pt x="600799" y="289310"/>
                  </a:cubicBezTo>
                  <a:cubicBezTo>
                    <a:pt x="624289" y="261336"/>
                    <a:pt x="645959" y="231808"/>
                    <a:pt x="664089" y="200064"/>
                  </a:cubicBezTo>
                  <a:cubicBezTo>
                    <a:pt x="692674" y="145902"/>
                    <a:pt x="712095" y="85820"/>
                    <a:pt x="725262" y="26268"/>
                  </a:cubicBezTo>
                  <a:cubicBezTo>
                    <a:pt x="720895" y="18332"/>
                    <a:pt x="718811" y="7156"/>
                    <a:pt x="728174" y="1865"/>
                  </a:cubicBezTo>
                  <a:cubicBezTo>
                    <a:pt x="734427" y="-1970"/>
                    <a:pt x="743690" y="311"/>
                    <a:pt x="747197" y="6858"/>
                  </a:cubicBezTo>
                  <a:cubicBezTo>
                    <a:pt x="781208" y="81059"/>
                    <a:pt x="811414" y="158202"/>
                    <a:pt x="846516" y="231708"/>
                  </a:cubicBezTo>
                  <a:cubicBezTo>
                    <a:pt x="876491" y="292253"/>
                    <a:pt x="915497" y="347605"/>
                    <a:pt x="957580" y="400280"/>
                  </a:cubicBezTo>
                  <a:cubicBezTo>
                    <a:pt x="982956" y="435892"/>
                    <a:pt x="1007935" y="471835"/>
                    <a:pt x="1040953" y="500966"/>
                  </a:cubicBezTo>
                  <a:cubicBezTo>
                    <a:pt x="1121116" y="581648"/>
                    <a:pt x="1202173" y="664710"/>
                    <a:pt x="1304040" y="717616"/>
                  </a:cubicBezTo>
                  <a:cubicBezTo>
                    <a:pt x="1334709" y="734744"/>
                    <a:pt x="1372458" y="732330"/>
                    <a:pt x="1402565" y="750186"/>
                  </a:cubicBezTo>
                  <a:cubicBezTo>
                    <a:pt x="1412192" y="755411"/>
                    <a:pt x="1417221" y="769034"/>
                    <a:pt x="1408553" y="777499"/>
                  </a:cubicBezTo>
                  <a:cubicBezTo>
                    <a:pt x="1399984" y="784211"/>
                    <a:pt x="1388934" y="787088"/>
                    <a:pt x="1379141" y="791651"/>
                  </a:cubicBezTo>
                  <a:cubicBezTo>
                    <a:pt x="1350258" y="803886"/>
                    <a:pt x="1320582" y="816021"/>
                    <a:pt x="1292526" y="829843"/>
                  </a:cubicBezTo>
                  <a:cubicBezTo>
                    <a:pt x="1182984" y="890850"/>
                    <a:pt x="1049456" y="975863"/>
                    <a:pt x="993146" y="1090768"/>
                  </a:cubicBezTo>
                  <a:cubicBezTo>
                    <a:pt x="963602" y="1151378"/>
                    <a:pt x="945207" y="1216585"/>
                    <a:pt x="921320" y="1279476"/>
                  </a:cubicBezTo>
                  <a:cubicBezTo>
                    <a:pt x="906068" y="1320479"/>
                    <a:pt x="892867" y="1362208"/>
                    <a:pt x="880262" y="1404136"/>
                  </a:cubicBezTo>
                  <a:cubicBezTo>
                    <a:pt x="865209" y="1451487"/>
                    <a:pt x="854787" y="1500160"/>
                    <a:pt x="843770" y="1548569"/>
                  </a:cubicBezTo>
                  <a:cubicBezTo>
                    <a:pt x="839403" y="1562622"/>
                    <a:pt x="840859" y="1580015"/>
                    <a:pt x="829908" y="1590861"/>
                  </a:cubicBezTo>
                  <a:cubicBezTo>
                    <a:pt x="823688" y="1595655"/>
                    <a:pt x="814226" y="1595192"/>
                    <a:pt x="808767" y="1589406"/>
                  </a:cubicBezTo>
                  <a:close/>
                  <a:moveTo>
                    <a:pt x="598946" y="1125785"/>
                  </a:moveTo>
                  <a:cubicBezTo>
                    <a:pt x="652510" y="1193901"/>
                    <a:pt x="695189" y="1269226"/>
                    <a:pt x="734360" y="1346336"/>
                  </a:cubicBezTo>
                  <a:cubicBezTo>
                    <a:pt x="767676" y="1407707"/>
                    <a:pt x="794607" y="1472120"/>
                    <a:pt x="817303" y="1538120"/>
                  </a:cubicBezTo>
                  <a:cubicBezTo>
                    <a:pt x="839172" y="1433267"/>
                    <a:pt x="871528" y="1331126"/>
                    <a:pt x="909079" y="1230902"/>
                  </a:cubicBezTo>
                  <a:cubicBezTo>
                    <a:pt x="926018" y="1183882"/>
                    <a:pt x="941005" y="1136035"/>
                    <a:pt x="962047" y="1090636"/>
                  </a:cubicBezTo>
                  <a:cubicBezTo>
                    <a:pt x="981765" y="1044541"/>
                    <a:pt x="1011938" y="1004366"/>
                    <a:pt x="1048529" y="970275"/>
                  </a:cubicBezTo>
                  <a:cubicBezTo>
                    <a:pt x="1072548" y="946235"/>
                    <a:pt x="1097196" y="922626"/>
                    <a:pt x="1125020" y="902952"/>
                  </a:cubicBezTo>
                  <a:cubicBezTo>
                    <a:pt x="1199989" y="847566"/>
                    <a:pt x="1280484" y="799521"/>
                    <a:pt x="1367694" y="766025"/>
                  </a:cubicBezTo>
                  <a:cubicBezTo>
                    <a:pt x="1345660" y="760271"/>
                    <a:pt x="1322831" y="756998"/>
                    <a:pt x="1301922" y="747541"/>
                  </a:cubicBezTo>
                  <a:cubicBezTo>
                    <a:pt x="1264868" y="730016"/>
                    <a:pt x="1229567" y="707861"/>
                    <a:pt x="1197177" y="682764"/>
                  </a:cubicBezTo>
                  <a:cubicBezTo>
                    <a:pt x="1143680" y="639381"/>
                    <a:pt x="1091340" y="594643"/>
                    <a:pt x="1044592" y="543919"/>
                  </a:cubicBezTo>
                  <a:cubicBezTo>
                    <a:pt x="1007571" y="509068"/>
                    <a:pt x="972204" y="472761"/>
                    <a:pt x="944446" y="429874"/>
                  </a:cubicBezTo>
                  <a:cubicBezTo>
                    <a:pt x="914703" y="389401"/>
                    <a:pt x="882115" y="351044"/>
                    <a:pt x="856938" y="307397"/>
                  </a:cubicBezTo>
                  <a:cubicBezTo>
                    <a:pt x="806220" y="227575"/>
                    <a:pt x="776344" y="137073"/>
                    <a:pt x="736213" y="51928"/>
                  </a:cubicBezTo>
                  <a:cubicBezTo>
                    <a:pt x="705412" y="208165"/>
                    <a:pt x="648606" y="272677"/>
                    <a:pt x="547070" y="388674"/>
                  </a:cubicBezTo>
                  <a:cubicBezTo>
                    <a:pt x="487651" y="451202"/>
                    <a:pt x="423732" y="509762"/>
                    <a:pt x="357795" y="565379"/>
                  </a:cubicBezTo>
                  <a:cubicBezTo>
                    <a:pt x="269691" y="636273"/>
                    <a:pt x="173879" y="698008"/>
                    <a:pt x="72740" y="748599"/>
                  </a:cubicBezTo>
                  <a:cubicBezTo>
                    <a:pt x="155021" y="749426"/>
                    <a:pt x="229858" y="790593"/>
                    <a:pt x="300029" y="829545"/>
                  </a:cubicBezTo>
                  <a:cubicBezTo>
                    <a:pt x="375859" y="871109"/>
                    <a:pt x="438355" y="931753"/>
                    <a:pt x="499329" y="992164"/>
                  </a:cubicBezTo>
                  <a:cubicBezTo>
                    <a:pt x="538799" y="1031844"/>
                    <a:pt x="565895" y="1081146"/>
                    <a:pt x="598946" y="112578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 rot="1247444">
              <a:off x="5400088" y="1336283"/>
              <a:ext cx="189038" cy="232116"/>
            </a:xfrm>
            <a:custGeom>
              <a:avLst/>
              <a:gdLst/>
              <a:ahLst/>
              <a:cxnLst/>
              <a:rect l="l" t="t" r="r" b="b"/>
              <a:pathLst>
                <a:path w="378028" h="464994" extrusionOk="0">
                  <a:moveTo>
                    <a:pt x="228542" y="464768"/>
                  </a:moveTo>
                  <a:cubicBezTo>
                    <a:pt x="215275" y="462883"/>
                    <a:pt x="214316" y="446383"/>
                    <a:pt x="210246" y="436761"/>
                  </a:cubicBezTo>
                  <a:cubicBezTo>
                    <a:pt x="185201" y="359915"/>
                    <a:pt x="123135" y="293716"/>
                    <a:pt x="52004" y="256881"/>
                  </a:cubicBezTo>
                  <a:cubicBezTo>
                    <a:pt x="52103" y="256947"/>
                    <a:pt x="52236" y="256980"/>
                    <a:pt x="52335" y="257046"/>
                  </a:cubicBezTo>
                  <a:cubicBezTo>
                    <a:pt x="52500" y="257145"/>
                    <a:pt x="52666" y="257211"/>
                    <a:pt x="53592" y="257641"/>
                  </a:cubicBezTo>
                  <a:cubicBezTo>
                    <a:pt x="53096" y="257377"/>
                    <a:pt x="52566" y="257145"/>
                    <a:pt x="52070" y="256881"/>
                  </a:cubicBezTo>
                  <a:cubicBezTo>
                    <a:pt x="51508" y="256583"/>
                    <a:pt x="50945" y="256285"/>
                    <a:pt x="50350" y="256021"/>
                  </a:cubicBezTo>
                  <a:cubicBezTo>
                    <a:pt x="50780" y="256252"/>
                    <a:pt x="51177" y="256451"/>
                    <a:pt x="51607" y="256649"/>
                  </a:cubicBezTo>
                  <a:cubicBezTo>
                    <a:pt x="51739" y="256715"/>
                    <a:pt x="51872" y="256781"/>
                    <a:pt x="51938" y="256815"/>
                  </a:cubicBezTo>
                  <a:cubicBezTo>
                    <a:pt x="40226" y="250896"/>
                    <a:pt x="30532" y="246366"/>
                    <a:pt x="19085" y="240811"/>
                  </a:cubicBezTo>
                  <a:cubicBezTo>
                    <a:pt x="11178" y="236942"/>
                    <a:pt x="822" y="232544"/>
                    <a:pt x="95" y="222459"/>
                  </a:cubicBezTo>
                  <a:cubicBezTo>
                    <a:pt x="-666" y="215746"/>
                    <a:pt x="3238" y="209464"/>
                    <a:pt x="9193" y="206554"/>
                  </a:cubicBezTo>
                  <a:cubicBezTo>
                    <a:pt x="55147" y="185921"/>
                    <a:pt x="96469" y="156260"/>
                    <a:pt x="128726" y="117374"/>
                  </a:cubicBezTo>
                  <a:cubicBezTo>
                    <a:pt x="149967" y="93038"/>
                    <a:pt x="169850" y="67742"/>
                    <a:pt x="185135" y="39471"/>
                  </a:cubicBezTo>
                  <a:cubicBezTo>
                    <a:pt x="192381" y="26972"/>
                    <a:pt x="198634" y="13547"/>
                    <a:pt x="206111" y="1411"/>
                  </a:cubicBezTo>
                  <a:cubicBezTo>
                    <a:pt x="207864" y="-1135"/>
                    <a:pt x="211636" y="56"/>
                    <a:pt x="212496" y="2668"/>
                  </a:cubicBezTo>
                  <a:cubicBezTo>
                    <a:pt x="214117" y="6702"/>
                    <a:pt x="212992" y="11133"/>
                    <a:pt x="212231" y="15200"/>
                  </a:cubicBezTo>
                  <a:cubicBezTo>
                    <a:pt x="218054" y="16986"/>
                    <a:pt x="221263" y="26178"/>
                    <a:pt x="223281" y="30377"/>
                  </a:cubicBezTo>
                  <a:cubicBezTo>
                    <a:pt x="243331" y="70255"/>
                    <a:pt x="276051" y="102891"/>
                    <a:pt x="312344" y="128385"/>
                  </a:cubicBezTo>
                  <a:cubicBezTo>
                    <a:pt x="330706" y="143530"/>
                    <a:pt x="385428" y="155731"/>
                    <a:pt x="377190" y="185557"/>
                  </a:cubicBezTo>
                  <a:cubicBezTo>
                    <a:pt x="355883" y="222657"/>
                    <a:pt x="321013" y="250730"/>
                    <a:pt x="300302" y="288591"/>
                  </a:cubicBezTo>
                  <a:cubicBezTo>
                    <a:pt x="280021" y="322054"/>
                    <a:pt x="269467" y="359551"/>
                    <a:pt x="259840" y="397015"/>
                  </a:cubicBezTo>
                  <a:cubicBezTo>
                    <a:pt x="256035" y="411763"/>
                    <a:pt x="252760" y="426609"/>
                    <a:pt x="249087" y="441423"/>
                  </a:cubicBezTo>
                  <a:cubicBezTo>
                    <a:pt x="247102" y="452070"/>
                    <a:pt x="241941" y="467016"/>
                    <a:pt x="228542" y="464768"/>
                  </a:cubicBezTo>
                  <a:close/>
                  <a:moveTo>
                    <a:pt x="49523" y="225302"/>
                  </a:moveTo>
                  <a:cubicBezTo>
                    <a:pt x="126444" y="260286"/>
                    <a:pt x="196649" y="327841"/>
                    <a:pt x="228608" y="406637"/>
                  </a:cubicBezTo>
                  <a:cubicBezTo>
                    <a:pt x="252329" y="299106"/>
                    <a:pt x="278532" y="262469"/>
                    <a:pt x="347811" y="180630"/>
                  </a:cubicBezTo>
                  <a:cubicBezTo>
                    <a:pt x="325843" y="167007"/>
                    <a:pt x="301526" y="157252"/>
                    <a:pt x="281477" y="140587"/>
                  </a:cubicBezTo>
                  <a:cubicBezTo>
                    <a:pt x="249054" y="115060"/>
                    <a:pt x="219642" y="83878"/>
                    <a:pt x="200354" y="47175"/>
                  </a:cubicBezTo>
                  <a:cubicBezTo>
                    <a:pt x="185466" y="82192"/>
                    <a:pt x="161612" y="112117"/>
                    <a:pt x="137295" y="140951"/>
                  </a:cubicBezTo>
                  <a:cubicBezTo>
                    <a:pt x="110034" y="173752"/>
                    <a:pt x="76387" y="200503"/>
                    <a:pt x="38572" y="220177"/>
                  </a:cubicBezTo>
                  <a:cubicBezTo>
                    <a:pt x="42244" y="221897"/>
                    <a:pt x="45883" y="223583"/>
                    <a:pt x="49523" y="22530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 rot="1247444">
              <a:off x="5177662" y="1886309"/>
              <a:ext cx="200248" cy="235214"/>
            </a:xfrm>
            <a:custGeom>
              <a:avLst/>
              <a:gdLst/>
              <a:ahLst/>
              <a:cxnLst/>
              <a:rect l="l" t="t" r="r" b="b"/>
              <a:pathLst>
                <a:path w="400446" h="471201" extrusionOk="0">
                  <a:moveTo>
                    <a:pt x="157586" y="469589"/>
                  </a:moveTo>
                  <a:cubicBezTo>
                    <a:pt x="150241" y="465654"/>
                    <a:pt x="148422" y="457387"/>
                    <a:pt x="147992" y="449716"/>
                  </a:cubicBezTo>
                  <a:cubicBezTo>
                    <a:pt x="146635" y="436423"/>
                    <a:pt x="145643" y="423131"/>
                    <a:pt x="144220" y="409871"/>
                  </a:cubicBezTo>
                  <a:cubicBezTo>
                    <a:pt x="141110" y="380575"/>
                    <a:pt x="133931" y="354056"/>
                    <a:pt x="122781" y="327933"/>
                  </a:cubicBezTo>
                  <a:cubicBezTo>
                    <a:pt x="111731" y="301017"/>
                    <a:pt x="94031" y="277276"/>
                    <a:pt x="71468" y="258891"/>
                  </a:cubicBezTo>
                  <a:cubicBezTo>
                    <a:pt x="52973" y="241035"/>
                    <a:pt x="-40622" y="190742"/>
                    <a:pt x="20385" y="171662"/>
                  </a:cubicBezTo>
                  <a:cubicBezTo>
                    <a:pt x="113419" y="143292"/>
                    <a:pt x="171548" y="99181"/>
                    <a:pt x="228056" y="20649"/>
                  </a:cubicBezTo>
                  <a:cubicBezTo>
                    <a:pt x="222928" y="8117"/>
                    <a:pt x="235698" y="-5076"/>
                    <a:pt x="248006" y="1967"/>
                  </a:cubicBezTo>
                  <a:cubicBezTo>
                    <a:pt x="251016" y="3752"/>
                    <a:pt x="253696" y="6894"/>
                    <a:pt x="254457" y="10333"/>
                  </a:cubicBezTo>
                  <a:cubicBezTo>
                    <a:pt x="256012" y="18566"/>
                    <a:pt x="258659" y="26469"/>
                    <a:pt x="262662" y="33843"/>
                  </a:cubicBezTo>
                  <a:cubicBezTo>
                    <a:pt x="262629" y="33776"/>
                    <a:pt x="262596" y="33710"/>
                    <a:pt x="262563" y="33611"/>
                  </a:cubicBezTo>
                  <a:cubicBezTo>
                    <a:pt x="262530" y="33578"/>
                    <a:pt x="262497" y="33512"/>
                    <a:pt x="262497" y="33479"/>
                  </a:cubicBezTo>
                  <a:cubicBezTo>
                    <a:pt x="280924" y="70513"/>
                    <a:pt x="299452" y="107713"/>
                    <a:pt x="327640" y="138398"/>
                  </a:cubicBezTo>
                  <a:cubicBezTo>
                    <a:pt x="345538" y="158304"/>
                    <a:pt x="367705" y="173415"/>
                    <a:pt x="387125" y="191701"/>
                  </a:cubicBezTo>
                  <a:cubicBezTo>
                    <a:pt x="403568" y="205886"/>
                    <a:pt x="406347" y="223246"/>
                    <a:pt x="386596" y="236009"/>
                  </a:cubicBezTo>
                  <a:cubicBezTo>
                    <a:pt x="351063" y="265008"/>
                    <a:pt x="308715" y="286601"/>
                    <a:pt x="280197" y="323370"/>
                  </a:cubicBezTo>
                  <a:cubicBezTo>
                    <a:pt x="251016" y="357230"/>
                    <a:pt x="225508" y="393537"/>
                    <a:pt x="202382" y="431364"/>
                  </a:cubicBezTo>
                  <a:cubicBezTo>
                    <a:pt x="191365" y="445616"/>
                    <a:pt x="180414" y="478880"/>
                    <a:pt x="157586" y="469589"/>
                  </a:cubicBezTo>
                  <a:close/>
                  <a:moveTo>
                    <a:pt x="172772" y="416220"/>
                  </a:moveTo>
                  <a:cubicBezTo>
                    <a:pt x="173037" y="419097"/>
                    <a:pt x="173301" y="421973"/>
                    <a:pt x="173533" y="424850"/>
                  </a:cubicBezTo>
                  <a:cubicBezTo>
                    <a:pt x="206022" y="371944"/>
                    <a:pt x="241455" y="319964"/>
                    <a:pt x="286086" y="276482"/>
                  </a:cubicBezTo>
                  <a:cubicBezTo>
                    <a:pt x="311594" y="252575"/>
                    <a:pt x="343057" y="236472"/>
                    <a:pt x="369591" y="213789"/>
                  </a:cubicBezTo>
                  <a:cubicBezTo>
                    <a:pt x="347259" y="192461"/>
                    <a:pt x="320924" y="175234"/>
                    <a:pt x="301470" y="150963"/>
                  </a:cubicBezTo>
                  <a:cubicBezTo>
                    <a:pt x="272223" y="117930"/>
                    <a:pt x="253233" y="77556"/>
                    <a:pt x="233779" y="38340"/>
                  </a:cubicBezTo>
                  <a:cubicBezTo>
                    <a:pt x="187461" y="116905"/>
                    <a:pt x="116396" y="164719"/>
                    <a:pt x="31369" y="193883"/>
                  </a:cubicBezTo>
                  <a:cubicBezTo>
                    <a:pt x="57440" y="217062"/>
                    <a:pt x="89002" y="233860"/>
                    <a:pt x="112194" y="260346"/>
                  </a:cubicBezTo>
                  <a:cubicBezTo>
                    <a:pt x="150175" y="302803"/>
                    <a:pt x="167578" y="360636"/>
                    <a:pt x="172772" y="41622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1247444">
              <a:off x="4723897" y="1225921"/>
              <a:ext cx="647541" cy="741878"/>
            </a:xfrm>
            <a:custGeom>
              <a:avLst/>
              <a:gdLst/>
              <a:ahLst/>
              <a:cxnLst/>
              <a:rect l="l" t="t" r="r" b="b"/>
              <a:pathLst>
                <a:path w="1294920" h="1486192" extrusionOk="0">
                  <a:moveTo>
                    <a:pt x="1229149" y="695613"/>
                  </a:moveTo>
                  <a:cubicBezTo>
                    <a:pt x="1250058" y="705070"/>
                    <a:pt x="1272886" y="708344"/>
                    <a:pt x="1294921" y="714097"/>
                  </a:cubicBezTo>
                  <a:cubicBezTo>
                    <a:pt x="1207743" y="747593"/>
                    <a:pt x="1127249" y="795605"/>
                    <a:pt x="1052247" y="851024"/>
                  </a:cubicBezTo>
                  <a:cubicBezTo>
                    <a:pt x="1024456" y="870666"/>
                    <a:pt x="999775" y="894275"/>
                    <a:pt x="975756" y="918347"/>
                  </a:cubicBezTo>
                  <a:cubicBezTo>
                    <a:pt x="939165" y="952405"/>
                    <a:pt x="908992" y="992581"/>
                    <a:pt x="889274" y="1038708"/>
                  </a:cubicBezTo>
                  <a:cubicBezTo>
                    <a:pt x="868232" y="1084075"/>
                    <a:pt x="853245" y="1131955"/>
                    <a:pt x="836306" y="1178975"/>
                  </a:cubicBezTo>
                  <a:cubicBezTo>
                    <a:pt x="798755" y="1279198"/>
                    <a:pt x="766398" y="1381340"/>
                    <a:pt x="744530" y="1486193"/>
                  </a:cubicBezTo>
                  <a:cubicBezTo>
                    <a:pt x="721801" y="1420192"/>
                    <a:pt x="694870" y="1355813"/>
                    <a:pt x="661554" y="1294442"/>
                  </a:cubicBezTo>
                  <a:cubicBezTo>
                    <a:pt x="622415" y="1217331"/>
                    <a:pt x="579737" y="1142007"/>
                    <a:pt x="526140" y="1073890"/>
                  </a:cubicBezTo>
                  <a:cubicBezTo>
                    <a:pt x="493089" y="1029218"/>
                    <a:pt x="465993" y="979949"/>
                    <a:pt x="426589" y="940237"/>
                  </a:cubicBezTo>
                  <a:cubicBezTo>
                    <a:pt x="365615" y="879858"/>
                    <a:pt x="303119" y="819215"/>
                    <a:pt x="227289" y="777617"/>
                  </a:cubicBezTo>
                  <a:cubicBezTo>
                    <a:pt x="157151" y="738632"/>
                    <a:pt x="82281" y="697465"/>
                    <a:pt x="0" y="696671"/>
                  </a:cubicBezTo>
                  <a:cubicBezTo>
                    <a:pt x="101139" y="646113"/>
                    <a:pt x="196984" y="584379"/>
                    <a:pt x="285055" y="513452"/>
                  </a:cubicBezTo>
                  <a:cubicBezTo>
                    <a:pt x="351025" y="457834"/>
                    <a:pt x="414911" y="399241"/>
                    <a:pt x="474330" y="336746"/>
                  </a:cubicBezTo>
                  <a:cubicBezTo>
                    <a:pt x="575866" y="220750"/>
                    <a:pt x="632672" y="156238"/>
                    <a:pt x="663506" y="0"/>
                  </a:cubicBezTo>
                  <a:cubicBezTo>
                    <a:pt x="703637" y="85178"/>
                    <a:pt x="733480" y="175648"/>
                    <a:pt x="784198" y="255502"/>
                  </a:cubicBezTo>
                  <a:cubicBezTo>
                    <a:pt x="809375" y="299150"/>
                    <a:pt x="841963" y="337507"/>
                    <a:pt x="871706" y="377980"/>
                  </a:cubicBezTo>
                  <a:cubicBezTo>
                    <a:pt x="899464" y="420833"/>
                    <a:pt x="934831" y="457140"/>
                    <a:pt x="971852" y="492025"/>
                  </a:cubicBezTo>
                  <a:cubicBezTo>
                    <a:pt x="1018600" y="542748"/>
                    <a:pt x="1070940" y="587487"/>
                    <a:pt x="1124437" y="630870"/>
                  </a:cubicBezTo>
                  <a:cubicBezTo>
                    <a:pt x="1156827" y="655934"/>
                    <a:pt x="1192094" y="678088"/>
                    <a:pt x="1229149" y="695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 rot="1247444">
              <a:off x="5420175" y="1360731"/>
              <a:ext cx="154622" cy="179420"/>
            </a:xfrm>
            <a:custGeom>
              <a:avLst/>
              <a:gdLst/>
              <a:ahLst/>
              <a:cxnLst/>
              <a:rect l="l" t="t" r="r" b="b"/>
              <a:pathLst>
                <a:path w="309206" h="359429" extrusionOk="0">
                  <a:moveTo>
                    <a:pt x="242872" y="93412"/>
                  </a:moveTo>
                  <a:cubicBezTo>
                    <a:pt x="262921" y="110077"/>
                    <a:pt x="287238" y="119799"/>
                    <a:pt x="309206" y="133455"/>
                  </a:cubicBezTo>
                  <a:cubicBezTo>
                    <a:pt x="239928" y="215294"/>
                    <a:pt x="213725" y="251931"/>
                    <a:pt x="190036" y="359429"/>
                  </a:cubicBezTo>
                  <a:cubicBezTo>
                    <a:pt x="158077" y="280666"/>
                    <a:pt x="87872" y="213112"/>
                    <a:pt x="10918" y="178128"/>
                  </a:cubicBezTo>
                  <a:cubicBezTo>
                    <a:pt x="7312" y="176408"/>
                    <a:pt x="3639" y="174722"/>
                    <a:pt x="0" y="173002"/>
                  </a:cubicBezTo>
                  <a:cubicBezTo>
                    <a:pt x="37815" y="153328"/>
                    <a:pt x="71462" y="126610"/>
                    <a:pt x="98724" y="93776"/>
                  </a:cubicBezTo>
                  <a:cubicBezTo>
                    <a:pt x="123041" y="64909"/>
                    <a:pt x="146928" y="34984"/>
                    <a:pt x="161782" y="0"/>
                  </a:cubicBezTo>
                  <a:cubicBezTo>
                    <a:pt x="181037" y="36737"/>
                    <a:pt x="210483" y="67885"/>
                    <a:pt x="242872" y="934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 rot="1247444">
              <a:off x="5193991" y="1905601"/>
              <a:ext cx="169132" cy="192938"/>
            </a:xfrm>
            <a:custGeom>
              <a:avLst/>
              <a:gdLst/>
              <a:ahLst/>
              <a:cxnLst/>
              <a:rect l="l" t="t" r="r" b="b"/>
              <a:pathLst>
                <a:path w="338221" h="386510" extrusionOk="0">
                  <a:moveTo>
                    <a:pt x="270101" y="112590"/>
                  </a:moveTo>
                  <a:cubicBezTo>
                    <a:pt x="289587" y="136828"/>
                    <a:pt x="315889" y="154088"/>
                    <a:pt x="338221" y="175383"/>
                  </a:cubicBezTo>
                  <a:cubicBezTo>
                    <a:pt x="311687" y="198100"/>
                    <a:pt x="280224" y="214203"/>
                    <a:pt x="254716" y="238110"/>
                  </a:cubicBezTo>
                  <a:cubicBezTo>
                    <a:pt x="210085" y="281592"/>
                    <a:pt x="174652" y="333572"/>
                    <a:pt x="142163" y="386511"/>
                  </a:cubicBezTo>
                  <a:cubicBezTo>
                    <a:pt x="141932" y="383634"/>
                    <a:pt x="141667" y="380757"/>
                    <a:pt x="141402" y="377880"/>
                  </a:cubicBezTo>
                  <a:cubicBezTo>
                    <a:pt x="136208" y="322296"/>
                    <a:pt x="118839" y="264463"/>
                    <a:pt x="80825" y="221973"/>
                  </a:cubicBezTo>
                  <a:cubicBezTo>
                    <a:pt x="57633" y="195487"/>
                    <a:pt x="26070" y="178690"/>
                    <a:pt x="0" y="155510"/>
                  </a:cubicBezTo>
                  <a:cubicBezTo>
                    <a:pt x="84994" y="126346"/>
                    <a:pt x="156059" y="78532"/>
                    <a:pt x="202410" y="0"/>
                  </a:cubicBezTo>
                  <a:cubicBezTo>
                    <a:pt x="221863" y="39183"/>
                    <a:pt x="240854" y="79557"/>
                    <a:pt x="270101" y="112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13"/>
          <p:cNvGrpSpPr/>
          <p:nvPr/>
        </p:nvGrpSpPr>
        <p:grpSpPr>
          <a:xfrm>
            <a:off x="7451269" y="2863227"/>
            <a:ext cx="1017061" cy="1020098"/>
            <a:chOff x="7451269" y="2863227"/>
            <a:chExt cx="1017061" cy="1020098"/>
          </a:xfrm>
        </p:grpSpPr>
        <p:grpSp>
          <p:nvGrpSpPr>
            <p:cNvPr id="389" name="Google Shape;389;p13"/>
            <p:cNvGrpSpPr/>
            <p:nvPr/>
          </p:nvGrpSpPr>
          <p:grpSpPr>
            <a:xfrm rot="952096" flipH="1">
              <a:off x="7548602" y="2959913"/>
              <a:ext cx="822395" cy="826725"/>
              <a:chOff x="15096252" y="5919768"/>
              <a:chExt cx="1644950" cy="1653291"/>
            </a:xfrm>
          </p:grpSpPr>
          <p:sp>
            <p:nvSpPr>
              <p:cNvPr id="390" name="Google Shape;390;p13"/>
              <p:cNvSpPr/>
              <p:nvPr/>
            </p:nvSpPr>
            <p:spPr>
              <a:xfrm>
                <a:off x="15096252" y="5943254"/>
                <a:ext cx="1413013" cy="1594133"/>
              </a:xfrm>
              <a:custGeom>
                <a:avLst/>
                <a:gdLst/>
                <a:ahLst/>
                <a:cxnLst/>
                <a:rect l="l" t="t" r="r" b="b"/>
                <a:pathLst>
                  <a:path w="1413013" h="1594133" extrusionOk="0">
                    <a:moveTo>
                      <a:pt x="1379141" y="791651"/>
                    </a:moveTo>
                    <a:cubicBezTo>
                      <a:pt x="1388934" y="787088"/>
                      <a:pt x="1399984" y="784211"/>
                      <a:pt x="1408553" y="777499"/>
                    </a:cubicBezTo>
                    <a:cubicBezTo>
                      <a:pt x="1417221" y="769034"/>
                      <a:pt x="1412192" y="755411"/>
                      <a:pt x="1402565" y="750186"/>
                    </a:cubicBezTo>
                    <a:cubicBezTo>
                      <a:pt x="1372458" y="732330"/>
                      <a:pt x="1334709" y="734744"/>
                      <a:pt x="1304040" y="717616"/>
                    </a:cubicBezTo>
                    <a:cubicBezTo>
                      <a:pt x="1202173" y="664710"/>
                      <a:pt x="1121116" y="581648"/>
                      <a:pt x="1040953" y="500966"/>
                    </a:cubicBezTo>
                    <a:cubicBezTo>
                      <a:pt x="1007935" y="471835"/>
                      <a:pt x="982956" y="435892"/>
                      <a:pt x="957580" y="400280"/>
                    </a:cubicBezTo>
                    <a:cubicBezTo>
                      <a:pt x="915497" y="347605"/>
                      <a:pt x="876491" y="292253"/>
                      <a:pt x="846516" y="231708"/>
                    </a:cubicBezTo>
                    <a:cubicBezTo>
                      <a:pt x="811414" y="158202"/>
                      <a:pt x="781208" y="81059"/>
                      <a:pt x="747197" y="6858"/>
                    </a:cubicBezTo>
                    <a:cubicBezTo>
                      <a:pt x="743690" y="311"/>
                      <a:pt x="734427" y="-1970"/>
                      <a:pt x="728174" y="1865"/>
                    </a:cubicBezTo>
                    <a:cubicBezTo>
                      <a:pt x="718811" y="7156"/>
                      <a:pt x="720895" y="18332"/>
                      <a:pt x="725262" y="26268"/>
                    </a:cubicBezTo>
                    <a:cubicBezTo>
                      <a:pt x="712095" y="85820"/>
                      <a:pt x="692674" y="145902"/>
                      <a:pt x="664089" y="200064"/>
                    </a:cubicBezTo>
                    <a:cubicBezTo>
                      <a:pt x="645959" y="231808"/>
                      <a:pt x="624289" y="261336"/>
                      <a:pt x="600799" y="289310"/>
                    </a:cubicBezTo>
                    <a:cubicBezTo>
                      <a:pt x="561032" y="337223"/>
                      <a:pt x="520702" y="384838"/>
                      <a:pt x="474582" y="426799"/>
                    </a:cubicBezTo>
                    <a:cubicBezTo>
                      <a:pt x="427073" y="470149"/>
                      <a:pt x="381516" y="514887"/>
                      <a:pt x="330235" y="554401"/>
                    </a:cubicBezTo>
                    <a:cubicBezTo>
                      <a:pt x="264265" y="607208"/>
                      <a:pt x="192605" y="652112"/>
                      <a:pt x="119389" y="694139"/>
                    </a:cubicBezTo>
                    <a:cubicBezTo>
                      <a:pt x="94940" y="707961"/>
                      <a:pt x="69862" y="720724"/>
                      <a:pt x="44155" y="732099"/>
                    </a:cubicBezTo>
                    <a:cubicBezTo>
                      <a:pt x="33535" y="736728"/>
                      <a:pt x="22882" y="741258"/>
                      <a:pt x="12063" y="745392"/>
                    </a:cubicBezTo>
                    <a:cubicBezTo>
                      <a:pt x="7134" y="746780"/>
                      <a:pt x="2965" y="750087"/>
                      <a:pt x="1113" y="754915"/>
                    </a:cubicBezTo>
                    <a:cubicBezTo>
                      <a:pt x="-2229" y="762288"/>
                      <a:pt x="2304" y="771514"/>
                      <a:pt x="10078" y="773498"/>
                    </a:cubicBezTo>
                    <a:cubicBezTo>
                      <a:pt x="44751" y="778987"/>
                      <a:pt x="80548" y="772803"/>
                      <a:pt x="115121" y="780342"/>
                    </a:cubicBezTo>
                    <a:cubicBezTo>
                      <a:pt x="155120" y="788940"/>
                      <a:pt x="193134" y="804844"/>
                      <a:pt x="229692" y="822965"/>
                    </a:cubicBezTo>
                    <a:cubicBezTo>
                      <a:pt x="297383" y="857221"/>
                      <a:pt x="362129" y="897661"/>
                      <a:pt x="416288" y="951228"/>
                    </a:cubicBezTo>
                    <a:cubicBezTo>
                      <a:pt x="460521" y="991404"/>
                      <a:pt x="504160" y="1032869"/>
                      <a:pt x="536020" y="1083890"/>
                    </a:cubicBezTo>
                    <a:cubicBezTo>
                      <a:pt x="585481" y="1157661"/>
                      <a:pt x="642485" y="1226405"/>
                      <a:pt x="681723" y="1306624"/>
                    </a:cubicBezTo>
                    <a:cubicBezTo>
                      <a:pt x="709613" y="1359662"/>
                      <a:pt x="738231" y="1411444"/>
                      <a:pt x="761026" y="1467325"/>
                    </a:cubicBezTo>
                    <a:cubicBezTo>
                      <a:pt x="773797" y="1498606"/>
                      <a:pt x="784417" y="1530713"/>
                      <a:pt x="796427" y="1562225"/>
                    </a:cubicBezTo>
                    <a:cubicBezTo>
                      <a:pt x="800430" y="1571252"/>
                      <a:pt x="802084" y="1581867"/>
                      <a:pt x="808767" y="1589406"/>
                    </a:cubicBezTo>
                    <a:cubicBezTo>
                      <a:pt x="814226" y="1595192"/>
                      <a:pt x="823688" y="1595655"/>
                      <a:pt x="829908" y="1590861"/>
                    </a:cubicBezTo>
                    <a:cubicBezTo>
                      <a:pt x="840859" y="1580015"/>
                      <a:pt x="839403" y="1562622"/>
                      <a:pt x="843770" y="1548569"/>
                    </a:cubicBezTo>
                    <a:cubicBezTo>
                      <a:pt x="854787" y="1500160"/>
                      <a:pt x="865209" y="1451487"/>
                      <a:pt x="880262" y="1404136"/>
                    </a:cubicBezTo>
                    <a:cubicBezTo>
                      <a:pt x="892867" y="1362208"/>
                      <a:pt x="906068" y="1320479"/>
                      <a:pt x="921320" y="1279476"/>
                    </a:cubicBezTo>
                    <a:cubicBezTo>
                      <a:pt x="945207" y="1216585"/>
                      <a:pt x="963602" y="1151378"/>
                      <a:pt x="993146" y="1090768"/>
                    </a:cubicBezTo>
                    <a:cubicBezTo>
                      <a:pt x="1049456" y="975863"/>
                      <a:pt x="1182984" y="890850"/>
                      <a:pt x="1292526" y="829843"/>
                    </a:cubicBezTo>
                    <a:cubicBezTo>
                      <a:pt x="1320582" y="816021"/>
                      <a:pt x="1350258" y="803886"/>
                      <a:pt x="1379141" y="7916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16363173" y="5919768"/>
                <a:ext cx="378028" cy="464994"/>
              </a:xfrm>
              <a:custGeom>
                <a:avLst/>
                <a:gdLst/>
                <a:ahLst/>
                <a:cxnLst/>
                <a:rect l="l" t="t" r="r" b="b"/>
                <a:pathLst>
                  <a:path w="378028" h="464994" extrusionOk="0">
                    <a:moveTo>
                      <a:pt x="312344" y="128385"/>
                    </a:moveTo>
                    <a:cubicBezTo>
                      <a:pt x="276051" y="102891"/>
                      <a:pt x="243331" y="70255"/>
                      <a:pt x="223281" y="30377"/>
                    </a:cubicBezTo>
                    <a:cubicBezTo>
                      <a:pt x="221263" y="26178"/>
                      <a:pt x="218054" y="16986"/>
                      <a:pt x="212231" y="15200"/>
                    </a:cubicBezTo>
                    <a:cubicBezTo>
                      <a:pt x="212992" y="11133"/>
                      <a:pt x="214117" y="6702"/>
                      <a:pt x="212496" y="2668"/>
                    </a:cubicBezTo>
                    <a:cubicBezTo>
                      <a:pt x="211636" y="56"/>
                      <a:pt x="207864" y="-1135"/>
                      <a:pt x="206111" y="1411"/>
                    </a:cubicBezTo>
                    <a:cubicBezTo>
                      <a:pt x="198634" y="13547"/>
                      <a:pt x="192381" y="26972"/>
                      <a:pt x="185135" y="39471"/>
                    </a:cubicBezTo>
                    <a:cubicBezTo>
                      <a:pt x="169850" y="67742"/>
                      <a:pt x="149967" y="93038"/>
                      <a:pt x="128726" y="117374"/>
                    </a:cubicBezTo>
                    <a:cubicBezTo>
                      <a:pt x="96469" y="156260"/>
                      <a:pt x="55147" y="185921"/>
                      <a:pt x="9193" y="206554"/>
                    </a:cubicBezTo>
                    <a:cubicBezTo>
                      <a:pt x="3238" y="209464"/>
                      <a:pt x="-666" y="215746"/>
                      <a:pt x="95" y="222459"/>
                    </a:cubicBezTo>
                    <a:cubicBezTo>
                      <a:pt x="822" y="232544"/>
                      <a:pt x="11178" y="236942"/>
                      <a:pt x="19085" y="240811"/>
                    </a:cubicBezTo>
                    <a:cubicBezTo>
                      <a:pt x="30532" y="246366"/>
                      <a:pt x="40226" y="250896"/>
                      <a:pt x="51938" y="256815"/>
                    </a:cubicBezTo>
                    <a:cubicBezTo>
                      <a:pt x="51872" y="256781"/>
                      <a:pt x="51739" y="256715"/>
                      <a:pt x="51607" y="256649"/>
                    </a:cubicBezTo>
                    <a:cubicBezTo>
                      <a:pt x="51177" y="256451"/>
                      <a:pt x="50780" y="256252"/>
                      <a:pt x="50350" y="256021"/>
                    </a:cubicBezTo>
                    <a:cubicBezTo>
                      <a:pt x="50945" y="256285"/>
                      <a:pt x="51508" y="256583"/>
                      <a:pt x="52070" y="256881"/>
                    </a:cubicBezTo>
                    <a:cubicBezTo>
                      <a:pt x="52566" y="257145"/>
                      <a:pt x="53096" y="257377"/>
                      <a:pt x="53592" y="257641"/>
                    </a:cubicBezTo>
                    <a:cubicBezTo>
                      <a:pt x="52666" y="257211"/>
                      <a:pt x="52500" y="257145"/>
                      <a:pt x="52335" y="257046"/>
                    </a:cubicBezTo>
                    <a:cubicBezTo>
                      <a:pt x="52236" y="256980"/>
                      <a:pt x="52103" y="256947"/>
                      <a:pt x="52004" y="256881"/>
                    </a:cubicBezTo>
                    <a:cubicBezTo>
                      <a:pt x="123135" y="293716"/>
                      <a:pt x="185201" y="359915"/>
                      <a:pt x="210246" y="436761"/>
                    </a:cubicBezTo>
                    <a:cubicBezTo>
                      <a:pt x="214316" y="446383"/>
                      <a:pt x="215275" y="462883"/>
                      <a:pt x="228542" y="464768"/>
                    </a:cubicBezTo>
                    <a:cubicBezTo>
                      <a:pt x="241941" y="467016"/>
                      <a:pt x="247102" y="452070"/>
                      <a:pt x="249087" y="441423"/>
                    </a:cubicBezTo>
                    <a:cubicBezTo>
                      <a:pt x="252760" y="426609"/>
                      <a:pt x="256035" y="411763"/>
                      <a:pt x="259840" y="397015"/>
                    </a:cubicBezTo>
                    <a:cubicBezTo>
                      <a:pt x="269467" y="359551"/>
                      <a:pt x="280021" y="322054"/>
                      <a:pt x="300302" y="288591"/>
                    </a:cubicBezTo>
                    <a:cubicBezTo>
                      <a:pt x="321013" y="250730"/>
                      <a:pt x="355883" y="222657"/>
                      <a:pt x="377190" y="185557"/>
                    </a:cubicBezTo>
                    <a:cubicBezTo>
                      <a:pt x="385428" y="155731"/>
                      <a:pt x="330706" y="143530"/>
                      <a:pt x="31234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16598300" y="7135336"/>
                <a:ext cx="66" cy="132"/>
              </a:xfrm>
              <a:custGeom>
                <a:avLst/>
                <a:gdLst/>
                <a:ahLst/>
                <a:cxnLst/>
                <a:rect l="l" t="t" r="r" b="b"/>
                <a:pathLst>
                  <a:path w="66" h="132" extrusionOk="0">
                    <a:moveTo>
                      <a:pt x="0" y="0"/>
                    </a:moveTo>
                    <a:cubicBezTo>
                      <a:pt x="33" y="33"/>
                      <a:pt x="33" y="99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33" y="99"/>
                      <a:pt x="0" y="3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>
                <a:off x="16335803" y="7101858"/>
                <a:ext cx="400446" cy="471201"/>
              </a:xfrm>
              <a:custGeom>
                <a:avLst/>
                <a:gdLst/>
                <a:ahLst/>
                <a:cxnLst/>
                <a:rect l="l" t="t" r="r" b="b"/>
                <a:pathLst>
                  <a:path w="400446" h="471201" extrusionOk="0">
                    <a:moveTo>
                      <a:pt x="387125" y="191701"/>
                    </a:moveTo>
                    <a:cubicBezTo>
                      <a:pt x="367705" y="173415"/>
                      <a:pt x="345538" y="158304"/>
                      <a:pt x="327640" y="138398"/>
                    </a:cubicBezTo>
                    <a:cubicBezTo>
                      <a:pt x="299485" y="107746"/>
                      <a:pt x="280958" y="70612"/>
                      <a:pt x="262563" y="33611"/>
                    </a:cubicBezTo>
                    <a:cubicBezTo>
                      <a:pt x="262596" y="33710"/>
                      <a:pt x="262629" y="33776"/>
                      <a:pt x="262662" y="33843"/>
                    </a:cubicBezTo>
                    <a:cubicBezTo>
                      <a:pt x="258659" y="26469"/>
                      <a:pt x="256012" y="18566"/>
                      <a:pt x="254457" y="10333"/>
                    </a:cubicBezTo>
                    <a:cubicBezTo>
                      <a:pt x="253696" y="6894"/>
                      <a:pt x="251016" y="3752"/>
                      <a:pt x="248006" y="1967"/>
                    </a:cubicBezTo>
                    <a:cubicBezTo>
                      <a:pt x="235698" y="-5076"/>
                      <a:pt x="222928" y="8117"/>
                      <a:pt x="228056" y="20649"/>
                    </a:cubicBezTo>
                    <a:cubicBezTo>
                      <a:pt x="171548" y="99181"/>
                      <a:pt x="113419" y="143292"/>
                      <a:pt x="20385" y="171662"/>
                    </a:cubicBezTo>
                    <a:cubicBezTo>
                      <a:pt x="-40622" y="190742"/>
                      <a:pt x="52973" y="241035"/>
                      <a:pt x="71468" y="258891"/>
                    </a:cubicBezTo>
                    <a:cubicBezTo>
                      <a:pt x="94031" y="277276"/>
                      <a:pt x="111731" y="301017"/>
                      <a:pt x="122781" y="327933"/>
                    </a:cubicBezTo>
                    <a:cubicBezTo>
                      <a:pt x="133931" y="354056"/>
                      <a:pt x="141110" y="380575"/>
                      <a:pt x="144220" y="409871"/>
                    </a:cubicBezTo>
                    <a:cubicBezTo>
                      <a:pt x="145643" y="423131"/>
                      <a:pt x="146635" y="436423"/>
                      <a:pt x="147992" y="449716"/>
                    </a:cubicBezTo>
                    <a:cubicBezTo>
                      <a:pt x="148422" y="457387"/>
                      <a:pt x="150241" y="465654"/>
                      <a:pt x="157586" y="469589"/>
                    </a:cubicBezTo>
                    <a:cubicBezTo>
                      <a:pt x="180414" y="478880"/>
                      <a:pt x="191365" y="445616"/>
                      <a:pt x="202382" y="431364"/>
                    </a:cubicBezTo>
                    <a:cubicBezTo>
                      <a:pt x="225508" y="393537"/>
                      <a:pt x="251016" y="357230"/>
                      <a:pt x="280197" y="323370"/>
                    </a:cubicBezTo>
                    <a:cubicBezTo>
                      <a:pt x="308715" y="286601"/>
                      <a:pt x="351063" y="265008"/>
                      <a:pt x="386596" y="236009"/>
                    </a:cubicBezTo>
                    <a:cubicBezTo>
                      <a:pt x="406347" y="223246"/>
                      <a:pt x="403568" y="205886"/>
                      <a:pt x="387125" y="1917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4" name="Google Shape;394;p13"/>
            <p:cNvSpPr/>
            <p:nvPr/>
          </p:nvSpPr>
          <p:spPr>
            <a:xfrm rot="942518" flipH="1">
              <a:off x="7665374" y="2989152"/>
              <a:ext cx="704561" cy="798709"/>
            </a:xfrm>
            <a:custGeom>
              <a:avLst/>
              <a:gdLst/>
              <a:ahLst/>
              <a:cxnLst/>
              <a:rect l="l" t="t" r="r" b="b"/>
              <a:pathLst>
                <a:path w="1413013" h="1594133" extrusionOk="0">
                  <a:moveTo>
                    <a:pt x="808767" y="1589406"/>
                  </a:moveTo>
                  <a:cubicBezTo>
                    <a:pt x="802084" y="1581867"/>
                    <a:pt x="800430" y="1571252"/>
                    <a:pt x="796427" y="1562225"/>
                  </a:cubicBezTo>
                  <a:cubicBezTo>
                    <a:pt x="784417" y="1530713"/>
                    <a:pt x="773797" y="1498606"/>
                    <a:pt x="761026" y="1467325"/>
                  </a:cubicBezTo>
                  <a:cubicBezTo>
                    <a:pt x="738231" y="1411444"/>
                    <a:pt x="709613" y="1359662"/>
                    <a:pt x="681723" y="1306624"/>
                  </a:cubicBezTo>
                  <a:cubicBezTo>
                    <a:pt x="642485" y="1226405"/>
                    <a:pt x="585481" y="1157661"/>
                    <a:pt x="536020" y="1083890"/>
                  </a:cubicBezTo>
                  <a:cubicBezTo>
                    <a:pt x="504160" y="1032869"/>
                    <a:pt x="460521" y="991404"/>
                    <a:pt x="416288" y="951228"/>
                  </a:cubicBezTo>
                  <a:cubicBezTo>
                    <a:pt x="362129" y="897661"/>
                    <a:pt x="297383" y="857221"/>
                    <a:pt x="229692" y="822965"/>
                  </a:cubicBezTo>
                  <a:cubicBezTo>
                    <a:pt x="193134" y="804844"/>
                    <a:pt x="155120" y="788940"/>
                    <a:pt x="115121" y="780342"/>
                  </a:cubicBezTo>
                  <a:cubicBezTo>
                    <a:pt x="80548" y="772803"/>
                    <a:pt x="44751" y="778987"/>
                    <a:pt x="10078" y="773498"/>
                  </a:cubicBezTo>
                  <a:cubicBezTo>
                    <a:pt x="2304" y="771514"/>
                    <a:pt x="-2229" y="762288"/>
                    <a:pt x="1113" y="754915"/>
                  </a:cubicBezTo>
                  <a:cubicBezTo>
                    <a:pt x="2965" y="750087"/>
                    <a:pt x="7134" y="746780"/>
                    <a:pt x="12063" y="745392"/>
                  </a:cubicBezTo>
                  <a:cubicBezTo>
                    <a:pt x="22882" y="741258"/>
                    <a:pt x="33535" y="736728"/>
                    <a:pt x="44155" y="732099"/>
                  </a:cubicBezTo>
                  <a:cubicBezTo>
                    <a:pt x="69862" y="720724"/>
                    <a:pt x="94940" y="707961"/>
                    <a:pt x="119389" y="694139"/>
                  </a:cubicBezTo>
                  <a:cubicBezTo>
                    <a:pt x="192605" y="652112"/>
                    <a:pt x="264265" y="607208"/>
                    <a:pt x="330235" y="554401"/>
                  </a:cubicBezTo>
                  <a:cubicBezTo>
                    <a:pt x="381516" y="514887"/>
                    <a:pt x="427073" y="470149"/>
                    <a:pt x="474582" y="426799"/>
                  </a:cubicBezTo>
                  <a:cubicBezTo>
                    <a:pt x="520702" y="384838"/>
                    <a:pt x="561032" y="337223"/>
                    <a:pt x="600799" y="289310"/>
                  </a:cubicBezTo>
                  <a:cubicBezTo>
                    <a:pt x="624289" y="261336"/>
                    <a:pt x="645959" y="231808"/>
                    <a:pt x="664089" y="200064"/>
                  </a:cubicBezTo>
                  <a:cubicBezTo>
                    <a:pt x="692674" y="145902"/>
                    <a:pt x="712095" y="85820"/>
                    <a:pt x="725262" y="26268"/>
                  </a:cubicBezTo>
                  <a:cubicBezTo>
                    <a:pt x="720895" y="18332"/>
                    <a:pt x="718811" y="7156"/>
                    <a:pt x="728174" y="1865"/>
                  </a:cubicBezTo>
                  <a:cubicBezTo>
                    <a:pt x="734427" y="-1970"/>
                    <a:pt x="743690" y="311"/>
                    <a:pt x="747197" y="6858"/>
                  </a:cubicBezTo>
                  <a:cubicBezTo>
                    <a:pt x="781208" y="81059"/>
                    <a:pt x="811414" y="158202"/>
                    <a:pt x="846516" y="231708"/>
                  </a:cubicBezTo>
                  <a:cubicBezTo>
                    <a:pt x="876491" y="292253"/>
                    <a:pt x="915497" y="347605"/>
                    <a:pt x="957580" y="400280"/>
                  </a:cubicBezTo>
                  <a:cubicBezTo>
                    <a:pt x="982956" y="435892"/>
                    <a:pt x="1007935" y="471835"/>
                    <a:pt x="1040953" y="500966"/>
                  </a:cubicBezTo>
                  <a:cubicBezTo>
                    <a:pt x="1121116" y="581648"/>
                    <a:pt x="1202173" y="664710"/>
                    <a:pt x="1304040" y="717616"/>
                  </a:cubicBezTo>
                  <a:cubicBezTo>
                    <a:pt x="1334709" y="734744"/>
                    <a:pt x="1372458" y="732330"/>
                    <a:pt x="1402565" y="750186"/>
                  </a:cubicBezTo>
                  <a:cubicBezTo>
                    <a:pt x="1412192" y="755411"/>
                    <a:pt x="1417221" y="769034"/>
                    <a:pt x="1408553" y="777499"/>
                  </a:cubicBezTo>
                  <a:cubicBezTo>
                    <a:pt x="1399984" y="784211"/>
                    <a:pt x="1388934" y="787088"/>
                    <a:pt x="1379141" y="791651"/>
                  </a:cubicBezTo>
                  <a:cubicBezTo>
                    <a:pt x="1350258" y="803886"/>
                    <a:pt x="1320582" y="816021"/>
                    <a:pt x="1292526" y="829843"/>
                  </a:cubicBezTo>
                  <a:cubicBezTo>
                    <a:pt x="1182984" y="890850"/>
                    <a:pt x="1049456" y="975863"/>
                    <a:pt x="993146" y="1090768"/>
                  </a:cubicBezTo>
                  <a:cubicBezTo>
                    <a:pt x="963602" y="1151378"/>
                    <a:pt x="945207" y="1216585"/>
                    <a:pt x="921320" y="1279476"/>
                  </a:cubicBezTo>
                  <a:cubicBezTo>
                    <a:pt x="906068" y="1320479"/>
                    <a:pt x="892867" y="1362208"/>
                    <a:pt x="880262" y="1404136"/>
                  </a:cubicBezTo>
                  <a:cubicBezTo>
                    <a:pt x="865209" y="1451487"/>
                    <a:pt x="854787" y="1500160"/>
                    <a:pt x="843770" y="1548569"/>
                  </a:cubicBezTo>
                  <a:cubicBezTo>
                    <a:pt x="839403" y="1562622"/>
                    <a:pt x="840859" y="1580015"/>
                    <a:pt x="829908" y="1590861"/>
                  </a:cubicBezTo>
                  <a:cubicBezTo>
                    <a:pt x="823688" y="1595655"/>
                    <a:pt x="814226" y="1595192"/>
                    <a:pt x="808767" y="1589406"/>
                  </a:cubicBezTo>
                  <a:close/>
                  <a:moveTo>
                    <a:pt x="598946" y="1125785"/>
                  </a:moveTo>
                  <a:cubicBezTo>
                    <a:pt x="652510" y="1193901"/>
                    <a:pt x="695189" y="1269226"/>
                    <a:pt x="734360" y="1346336"/>
                  </a:cubicBezTo>
                  <a:cubicBezTo>
                    <a:pt x="767676" y="1407707"/>
                    <a:pt x="794607" y="1472120"/>
                    <a:pt x="817303" y="1538120"/>
                  </a:cubicBezTo>
                  <a:cubicBezTo>
                    <a:pt x="839172" y="1433267"/>
                    <a:pt x="871528" y="1331126"/>
                    <a:pt x="909079" y="1230902"/>
                  </a:cubicBezTo>
                  <a:cubicBezTo>
                    <a:pt x="926018" y="1183882"/>
                    <a:pt x="941005" y="1136035"/>
                    <a:pt x="962047" y="1090636"/>
                  </a:cubicBezTo>
                  <a:cubicBezTo>
                    <a:pt x="981765" y="1044541"/>
                    <a:pt x="1011938" y="1004366"/>
                    <a:pt x="1048529" y="970275"/>
                  </a:cubicBezTo>
                  <a:cubicBezTo>
                    <a:pt x="1072548" y="946235"/>
                    <a:pt x="1097196" y="922626"/>
                    <a:pt x="1125020" y="902952"/>
                  </a:cubicBezTo>
                  <a:cubicBezTo>
                    <a:pt x="1199989" y="847566"/>
                    <a:pt x="1280484" y="799521"/>
                    <a:pt x="1367694" y="766025"/>
                  </a:cubicBezTo>
                  <a:cubicBezTo>
                    <a:pt x="1345660" y="760271"/>
                    <a:pt x="1322831" y="756998"/>
                    <a:pt x="1301922" y="747541"/>
                  </a:cubicBezTo>
                  <a:cubicBezTo>
                    <a:pt x="1264868" y="730016"/>
                    <a:pt x="1229567" y="707861"/>
                    <a:pt x="1197177" y="682764"/>
                  </a:cubicBezTo>
                  <a:cubicBezTo>
                    <a:pt x="1143680" y="639381"/>
                    <a:pt x="1091340" y="594643"/>
                    <a:pt x="1044592" y="543919"/>
                  </a:cubicBezTo>
                  <a:cubicBezTo>
                    <a:pt x="1007571" y="509068"/>
                    <a:pt x="972204" y="472761"/>
                    <a:pt x="944446" y="429874"/>
                  </a:cubicBezTo>
                  <a:cubicBezTo>
                    <a:pt x="914703" y="389401"/>
                    <a:pt x="882115" y="351044"/>
                    <a:pt x="856938" y="307397"/>
                  </a:cubicBezTo>
                  <a:cubicBezTo>
                    <a:pt x="806220" y="227575"/>
                    <a:pt x="776344" y="137073"/>
                    <a:pt x="736213" y="51928"/>
                  </a:cubicBezTo>
                  <a:cubicBezTo>
                    <a:pt x="705412" y="208165"/>
                    <a:pt x="648606" y="272677"/>
                    <a:pt x="547070" y="388674"/>
                  </a:cubicBezTo>
                  <a:cubicBezTo>
                    <a:pt x="487651" y="451202"/>
                    <a:pt x="423732" y="509762"/>
                    <a:pt x="357795" y="565379"/>
                  </a:cubicBezTo>
                  <a:cubicBezTo>
                    <a:pt x="269691" y="636273"/>
                    <a:pt x="173879" y="698008"/>
                    <a:pt x="72740" y="748599"/>
                  </a:cubicBezTo>
                  <a:cubicBezTo>
                    <a:pt x="155021" y="749426"/>
                    <a:pt x="229858" y="790593"/>
                    <a:pt x="300029" y="829545"/>
                  </a:cubicBezTo>
                  <a:cubicBezTo>
                    <a:pt x="375859" y="871109"/>
                    <a:pt x="438355" y="931753"/>
                    <a:pt x="499329" y="992164"/>
                  </a:cubicBezTo>
                  <a:cubicBezTo>
                    <a:pt x="538799" y="1031844"/>
                    <a:pt x="565895" y="1081146"/>
                    <a:pt x="598946" y="1125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 rot="942518" flipH="1">
              <a:off x="7641900" y="2885006"/>
              <a:ext cx="188493" cy="232976"/>
            </a:xfrm>
            <a:custGeom>
              <a:avLst/>
              <a:gdLst/>
              <a:ahLst/>
              <a:cxnLst/>
              <a:rect l="l" t="t" r="r" b="b"/>
              <a:pathLst>
                <a:path w="378028" h="464994" extrusionOk="0">
                  <a:moveTo>
                    <a:pt x="228542" y="464768"/>
                  </a:moveTo>
                  <a:cubicBezTo>
                    <a:pt x="215275" y="462883"/>
                    <a:pt x="214316" y="446383"/>
                    <a:pt x="210246" y="436761"/>
                  </a:cubicBezTo>
                  <a:cubicBezTo>
                    <a:pt x="185201" y="359915"/>
                    <a:pt x="123135" y="293716"/>
                    <a:pt x="52004" y="256881"/>
                  </a:cubicBezTo>
                  <a:cubicBezTo>
                    <a:pt x="52103" y="256947"/>
                    <a:pt x="52236" y="256980"/>
                    <a:pt x="52335" y="257046"/>
                  </a:cubicBezTo>
                  <a:cubicBezTo>
                    <a:pt x="52500" y="257145"/>
                    <a:pt x="52666" y="257211"/>
                    <a:pt x="53592" y="257641"/>
                  </a:cubicBezTo>
                  <a:cubicBezTo>
                    <a:pt x="53096" y="257377"/>
                    <a:pt x="52566" y="257145"/>
                    <a:pt x="52070" y="256881"/>
                  </a:cubicBezTo>
                  <a:cubicBezTo>
                    <a:pt x="51508" y="256583"/>
                    <a:pt x="50945" y="256285"/>
                    <a:pt x="50350" y="256021"/>
                  </a:cubicBezTo>
                  <a:cubicBezTo>
                    <a:pt x="50780" y="256252"/>
                    <a:pt x="51177" y="256451"/>
                    <a:pt x="51607" y="256649"/>
                  </a:cubicBezTo>
                  <a:cubicBezTo>
                    <a:pt x="51739" y="256715"/>
                    <a:pt x="51872" y="256781"/>
                    <a:pt x="51938" y="256815"/>
                  </a:cubicBezTo>
                  <a:cubicBezTo>
                    <a:pt x="40226" y="250896"/>
                    <a:pt x="30532" y="246366"/>
                    <a:pt x="19085" y="240811"/>
                  </a:cubicBezTo>
                  <a:cubicBezTo>
                    <a:pt x="11178" y="236942"/>
                    <a:pt x="822" y="232544"/>
                    <a:pt x="95" y="222459"/>
                  </a:cubicBezTo>
                  <a:cubicBezTo>
                    <a:pt x="-666" y="215746"/>
                    <a:pt x="3238" y="209464"/>
                    <a:pt x="9193" y="206554"/>
                  </a:cubicBezTo>
                  <a:cubicBezTo>
                    <a:pt x="55147" y="185921"/>
                    <a:pt x="96469" y="156260"/>
                    <a:pt x="128726" y="117374"/>
                  </a:cubicBezTo>
                  <a:cubicBezTo>
                    <a:pt x="149967" y="93038"/>
                    <a:pt x="169850" y="67742"/>
                    <a:pt x="185135" y="39471"/>
                  </a:cubicBezTo>
                  <a:cubicBezTo>
                    <a:pt x="192381" y="26972"/>
                    <a:pt x="198634" y="13547"/>
                    <a:pt x="206111" y="1411"/>
                  </a:cubicBezTo>
                  <a:cubicBezTo>
                    <a:pt x="207864" y="-1135"/>
                    <a:pt x="211636" y="56"/>
                    <a:pt x="212496" y="2668"/>
                  </a:cubicBezTo>
                  <a:cubicBezTo>
                    <a:pt x="214117" y="6702"/>
                    <a:pt x="212992" y="11133"/>
                    <a:pt x="212231" y="15200"/>
                  </a:cubicBezTo>
                  <a:cubicBezTo>
                    <a:pt x="218054" y="16986"/>
                    <a:pt x="221263" y="26178"/>
                    <a:pt x="223281" y="30377"/>
                  </a:cubicBezTo>
                  <a:cubicBezTo>
                    <a:pt x="243331" y="70255"/>
                    <a:pt x="276051" y="102891"/>
                    <a:pt x="312344" y="128385"/>
                  </a:cubicBezTo>
                  <a:cubicBezTo>
                    <a:pt x="330706" y="143530"/>
                    <a:pt x="385428" y="155731"/>
                    <a:pt x="377190" y="185557"/>
                  </a:cubicBezTo>
                  <a:cubicBezTo>
                    <a:pt x="355883" y="222657"/>
                    <a:pt x="321013" y="250730"/>
                    <a:pt x="300302" y="288591"/>
                  </a:cubicBezTo>
                  <a:cubicBezTo>
                    <a:pt x="280021" y="322054"/>
                    <a:pt x="269467" y="359551"/>
                    <a:pt x="259840" y="397015"/>
                  </a:cubicBezTo>
                  <a:cubicBezTo>
                    <a:pt x="256035" y="411763"/>
                    <a:pt x="252760" y="426609"/>
                    <a:pt x="249087" y="441423"/>
                  </a:cubicBezTo>
                  <a:cubicBezTo>
                    <a:pt x="247102" y="452070"/>
                    <a:pt x="241941" y="467016"/>
                    <a:pt x="228542" y="464768"/>
                  </a:cubicBezTo>
                  <a:close/>
                  <a:moveTo>
                    <a:pt x="49523" y="225302"/>
                  </a:moveTo>
                  <a:cubicBezTo>
                    <a:pt x="126444" y="260286"/>
                    <a:pt x="196649" y="327841"/>
                    <a:pt x="228608" y="406637"/>
                  </a:cubicBezTo>
                  <a:cubicBezTo>
                    <a:pt x="252329" y="299106"/>
                    <a:pt x="278532" y="262469"/>
                    <a:pt x="347811" y="180630"/>
                  </a:cubicBezTo>
                  <a:cubicBezTo>
                    <a:pt x="325843" y="167007"/>
                    <a:pt x="301526" y="157252"/>
                    <a:pt x="281477" y="140587"/>
                  </a:cubicBezTo>
                  <a:cubicBezTo>
                    <a:pt x="249054" y="115060"/>
                    <a:pt x="219642" y="83878"/>
                    <a:pt x="200354" y="47175"/>
                  </a:cubicBezTo>
                  <a:cubicBezTo>
                    <a:pt x="185466" y="82192"/>
                    <a:pt x="161612" y="112117"/>
                    <a:pt x="137295" y="140951"/>
                  </a:cubicBezTo>
                  <a:cubicBezTo>
                    <a:pt x="110034" y="173752"/>
                    <a:pt x="76387" y="200503"/>
                    <a:pt x="38572" y="220177"/>
                  </a:cubicBezTo>
                  <a:cubicBezTo>
                    <a:pt x="42244" y="221897"/>
                    <a:pt x="45883" y="223583"/>
                    <a:pt x="49523" y="225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 rot="942518" flipH="1">
              <a:off x="7482100" y="3455708"/>
              <a:ext cx="199672" cy="236086"/>
            </a:xfrm>
            <a:custGeom>
              <a:avLst/>
              <a:gdLst/>
              <a:ahLst/>
              <a:cxnLst/>
              <a:rect l="l" t="t" r="r" b="b"/>
              <a:pathLst>
                <a:path w="400446" h="471201" extrusionOk="0">
                  <a:moveTo>
                    <a:pt x="157586" y="469589"/>
                  </a:moveTo>
                  <a:cubicBezTo>
                    <a:pt x="150241" y="465654"/>
                    <a:pt x="148422" y="457387"/>
                    <a:pt x="147992" y="449716"/>
                  </a:cubicBezTo>
                  <a:cubicBezTo>
                    <a:pt x="146635" y="436423"/>
                    <a:pt x="145643" y="423131"/>
                    <a:pt x="144220" y="409871"/>
                  </a:cubicBezTo>
                  <a:cubicBezTo>
                    <a:pt x="141110" y="380575"/>
                    <a:pt x="133931" y="354056"/>
                    <a:pt x="122781" y="327933"/>
                  </a:cubicBezTo>
                  <a:cubicBezTo>
                    <a:pt x="111731" y="301017"/>
                    <a:pt x="94031" y="277276"/>
                    <a:pt x="71468" y="258891"/>
                  </a:cubicBezTo>
                  <a:cubicBezTo>
                    <a:pt x="52973" y="241035"/>
                    <a:pt x="-40622" y="190742"/>
                    <a:pt x="20385" y="171662"/>
                  </a:cubicBezTo>
                  <a:cubicBezTo>
                    <a:pt x="113419" y="143292"/>
                    <a:pt x="171548" y="99181"/>
                    <a:pt x="228056" y="20649"/>
                  </a:cubicBezTo>
                  <a:cubicBezTo>
                    <a:pt x="222928" y="8117"/>
                    <a:pt x="235698" y="-5076"/>
                    <a:pt x="248006" y="1967"/>
                  </a:cubicBezTo>
                  <a:cubicBezTo>
                    <a:pt x="251016" y="3752"/>
                    <a:pt x="253696" y="6894"/>
                    <a:pt x="254457" y="10333"/>
                  </a:cubicBezTo>
                  <a:cubicBezTo>
                    <a:pt x="256012" y="18566"/>
                    <a:pt x="258659" y="26469"/>
                    <a:pt x="262662" y="33843"/>
                  </a:cubicBezTo>
                  <a:cubicBezTo>
                    <a:pt x="262629" y="33776"/>
                    <a:pt x="262596" y="33710"/>
                    <a:pt x="262563" y="33611"/>
                  </a:cubicBezTo>
                  <a:cubicBezTo>
                    <a:pt x="262530" y="33578"/>
                    <a:pt x="262497" y="33512"/>
                    <a:pt x="262497" y="33479"/>
                  </a:cubicBezTo>
                  <a:cubicBezTo>
                    <a:pt x="280924" y="70513"/>
                    <a:pt x="299452" y="107713"/>
                    <a:pt x="327640" y="138398"/>
                  </a:cubicBezTo>
                  <a:cubicBezTo>
                    <a:pt x="345538" y="158304"/>
                    <a:pt x="367705" y="173415"/>
                    <a:pt x="387125" y="191701"/>
                  </a:cubicBezTo>
                  <a:cubicBezTo>
                    <a:pt x="403568" y="205886"/>
                    <a:pt x="406347" y="223246"/>
                    <a:pt x="386596" y="236009"/>
                  </a:cubicBezTo>
                  <a:cubicBezTo>
                    <a:pt x="351063" y="265008"/>
                    <a:pt x="308715" y="286601"/>
                    <a:pt x="280197" y="323370"/>
                  </a:cubicBezTo>
                  <a:cubicBezTo>
                    <a:pt x="251016" y="357230"/>
                    <a:pt x="225508" y="393537"/>
                    <a:pt x="202382" y="431364"/>
                  </a:cubicBezTo>
                  <a:cubicBezTo>
                    <a:pt x="191365" y="445616"/>
                    <a:pt x="180414" y="478880"/>
                    <a:pt x="157586" y="469589"/>
                  </a:cubicBezTo>
                  <a:close/>
                  <a:moveTo>
                    <a:pt x="172772" y="416220"/>
                  </a:moveTo>
                  <a:cubicBezTo>
                    <a:pt x="173037" y="419097"/>
                    <a:pt x="173301" y="421973"/>
                    <a:pt x="173533" y="424850"/>
                  </a:cubicBezTo>
                  <a:cubicBezTo>
                    <a:pt x="206022" y="371944"/>
                    <a:pt x="241455" y="319964"/>
                    <a:pt x="286086" y="276482"/>
                  </a:cubicBezTo>
                  <a:cubicBezTo>
                    <a:pt x="311594" y="252575"/>
                    <a:pt x="343057" y="236472"/>
                    <a:pt x="369591" y="213789"/>
                  </a:cubicBezTo>
                  <a:cubicBezTo>
                    <a:pt x="347259" y="192461"/>
                    <a:pt x="320924" y="175234"/>
                    <a:pt x="301470" y="150963"/>
                  </a:cubicBezTo>
                  <a:cubicBezTo>
                    <a:pt x="272223" y="117930"/>
                    <a:pt x="253233" y="77556"/>
                    <a:pt x="233779" y="38340"/>
                  </a:cubicBezTo>
                  <a:cubicBezTo>
                    <a:pt x="187461" y="116905"/>
                    <a:pt x="116396" y="164719"/>
                    <a:pt x="31369" y="193883"/>
                  </a:cubicBezTo>
                  <a:cubicBezTo>
                    <a:pt x="57440" y="217062"/>
                    <a:pt x="89002" y="233860"/>
                    <a:pt x="112194" y="260346"/>
                  </a:cubicBezTo>
                  <a:cubicBezTo>
                    <a:pt x="150175" y="302803"/>
                    <a:pt x="167578" y="360636"/>
                    <a:pt x="172772" y="416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942518" flipH="1">
              <a:off x="7688331" y="3013146"/>
              <a:ext cx="645677" cy="744627"/>
            </a:xfrm>
            <a:custGeom>
              <a:avLst/>
              <a:gdLst/>
              <a:ahLst/>
              <a:cxnLst/>
              <a:rect l="l" t="t" r="r" b="b"/>
              <a:pathLst>
                <a:path w="1294920" h="1486192" extrusionOk="0">
                  <a:moveTo>
                    <a:pt x="1229149" y="695613"/>
                  </a:moveTo>
                  <a:cubicBezTo>
                    <a:pt x="1250058" y="705070"/>
                    <a:pt x="1272886" y="708344"/>
                    <a:pt x="1294921" y="714097"/>
                  </a:cubicBezTo>
                  <a:cubicBezTo>
                    <a:pt x="1207743" y="747593"/>
                    <a:pt x="1127249" y="795605"/>
                    <a:pt x="1052247" y="851024"/>
                  </a:cubicBezTo>
                  <a:cubicBezTo>
                    <a:pt x="1024456" y="870666"/>
                    <a:pt x="999775" y="894275"/>
                    <a:pt x="975756" y="918347"/>
                  </a:cubicBezTo>
                  <a:cubicBezTo>
                    <a:pt x="939165" y="952405"/>
                    <a:pt x="908992" y="992581"/>
                    <a:pt x="889274" y="1038708"/>
                  </a:cubicBezTo>
                  <a:cubicBezTo>
                    <a:pt x="868232" y="1084075"/>
                    <a:pt x="853245" y="1131955"/>
                    <a:pt x="836306" y="1178975"/>
                  </a:cubicBezTo>
                  <a:cubicBezTo>
                    <a:pt x="798755" y="1279198"/>
                    <a:pt x="766398" y="1381340"/>
                    <a:pt x="744530" y="1486193"/>
                  </a:cubicBezTo>
                  <a:cubicBezTo>
                    <a:pt x="721801" y="1420192"/>
                    <a:pt x="694870" y="1355813"/>
                    <a:pt x="661554" y="1294442"/>
                  </a:cubicBezTo>
                  <a:cubicBezTo>
                    <a:pt x="622415" y="1217331"/>
                    <a:pt x="579737" y="1142007"/>
                    <a:pt x="526140" y="1073890"/>
                  </a:cubicBezTo>
                  <a:cubicBezTo>
                    <a:pt x="493089" y="1029218"/>
                    <a:pt x="465993" y="979949"/>
                    <a:pt x="426589" y="940237"/>
                  </a:cubicBezTo>
                  <a:cubicBezTo>
                    <a:pt x="365615" y="879858"/>
                    <a:pt x="303119" y="819215"/>
                    <a:pt x="227289" y="777617"/>
                  </a:cubicBezTo>
                  <a:cubicBezTo>
                    <a:pt x="157151" y="738632"/>
                    <a:pt x="82281" y="697465"/>
                    <a:pt x="0" y="696671"/>
                  </a:cubicBezTo>
                  <a:cubicBezTo>
                    <a:pt x="101139" y="646113"/>
                    <a:pt x="196984" y="584379"/>
                    <a:pt x="285055" y="513452"/>
                  </a:cubicBezTo>
                  <a:cubicBezTo>
                    <a:pt x="351025" y="457834"/>
                    <a:pt x="414911" y="399241"/>
                    <a:pt x="474330" y="336746"/>
                  </a:cubicBezTo>
                  <a:cubicBezTo>
                    <a:pt x="575866" y="220750"/>
                    <a:pt x="632672" y="156238"/>
                    <a:pt x="663506" y="0"/>
                  </a:cubicBezTo>
                  <a:cubicBezTo>
                    <a:pt x="703637" y="85178"/>
                    <a:pt x="733480" y="175648"/>
                    <a:pt x="784198" y="255502"/>
                  </a:cubicBezTo>
                  <a:cubicBezTo>
                    <a:pt x="809375" y="299150"/>
                    <a:pt x="841963" y="337507"/>
                    <a:pt x="871706" y="377980"/>
                  </a:cubicBezTo>
                  <a:cubicBezTo>
                    <a:pt x="899464" y="420833"/>
                    <a:pt x="934831" y="457140"/>
                    <a:pt x="971852" y="492025"/>
                  </a:cubicBezTo>
                  <a:cubicBezTo>
                    <a:pt x="1018600" y="542748"/>
                    <a:pt x="1070940" y="587487"/>
                    <a:pt x="1124437" y="630870"/>
                  </a:cubicBezTo>
                  <a:cubicBezTo>
                    <a:pt x="1156827" y="655934"/>
                    <a:pt x="1192094" y="678088"/>
                    <a:pt x="1229149" y="695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 rot="942518" flipH="1">
              <a:off x="7657686" y="2908042"/>
              <a:ext cx="154177" cy="180085"/>
            </a:xfrm>
            <a:custGeom>
              <a:avLst/>
              <a:gdLst/>
              <a:ahLst/>
              <a:cxnLst/>
              <a:rect l="l" t="t" r="r" b="b"/>
              <a:pathLst>
                <a:path w="309206" h="359429" extrusionOk="0">
                  <a:moveTo>
                    <a:pt x="242872" y="93412"/>
                  </a:moveTo>
                  <a:cubicBezTo>
                    <a:pt x="262921" y="110077"/>
                    <a:pt x="287238" y="119799"/>
                    <a:pt x="309206" y="133455"/>
                  </a:cubicBezTo>
                  <a:cubicBezTo>
                    <a:pt x="239928" y="215294"/>
                    <a:pt x="213725" y="251931"/>
                    <a:pt x="190036" y="359429"/>
                  </a:cubicBezTo>
                  <a:cubicBezTo>
                    <a:pt x="158077" y="280666"/>
                    <a:pt x="87872" y="213112"/>
                    <a:pt x="10918" y="178128"/>
                  </a:cubicBezTo>
                  <a:cubicBezTo>
                    <a:pt x="7312" y="176408"/>
                    <a:pt x="3639" y="174722"/>
                    <a:pt x="0" y="173002"/>
                  </a:cubicBezTo>
                  <a:cubicBezTo>
                    <a:pt x="37815" y="153328"/>
                    <a:pt x="71462" y="126610"/>
                    <a:pt x="98724" y="93776"/>
                  </a:cubicBezTo>
                  <a:cubicBezTo>
                    <a:pt x="123041" y="64909"/>
                    <a:pt x="146928" y="34984"/>
                    <a:pt x="161782" y="0"/>
                  </a:cubicBezTo>
                  <a:cubicBezTo>
                    <a:pt x="181037" y="36737"/>
                    <a:pt x="210483" y="67885"/>
                    <a:pt x="242872" y="934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 rot="942518" flipH="1">
              <a:off x="7497935" y="3474844"/>
              <a:ext cx="168645" cy="193653"/>
            </a:xfrm>
            <a:custGeom>
              <a:avLst/>
              <a:gdLst/>
              <a:ahLst/>
              <a:cxnLst/>
              <a:rect l="l" t="t" r="r" b="b"/>
              <a:pathLst>
                <a:path w="338221" h="386510" extrusionOk="0">
                  <a:moveTo>
                    <a:pt x="270101" y="112590"/>
                  </a:moveTo>
                  <a:cubicBezTo>
                    <a:pt x="289587" y="136828"/>
                    <a:pt x="315889" y="154088"/>
                    <a:pt x="338221" y="175383"/>
                  </a:cubicBezTo>
                  <a:cubicBezTo>
                    <a:pt x="311687" y="198100"/>
                    <a:pt x="280224" y="214203"/>
                    <a:pt x="254716" y="238110"/>
                  </a:cubicBezTo>
                  <a:cubicBezTo>
                    <a:pt x="210085" y="281592"/>
                    <a:pt x="174652" y="333572"/>
                    <a:pt x="142163" y="386511"/>
                  </a:cubicBezTo>
                  <a:cubicBezTo>
                    <a:pt x="141932" y="383634"/>
                    <a:pt x="141667" y="380757"/>
                    <a:pt x="141402" y="377880"/>
                  </a:cubicBezTo>
                  <a:cubicBezTo>
                    <a:pt x="136208" y="322296"/>
                    <a:pt x="118839" y="264463"/>
                    <a:pt x="80825" y="221973"/>
                  </a:cubicBezTo>
                  <a:cubicBezTo>
                    <a:pt x="57633" y="195487"/>
                    <a:pt x="26070" y="178690"/>
                    <a:pt x="0" y="155510"/>
                  </a:cubicBezTo>
                  <a:cubicBezTo>
                    <a:pt x="84994" y="126346"/>
                    <a:pt x="156059" y="78532"/>
                    <a:pt x="202410" y="0"/>
                  </a:cubicBezTo>
                  <a:cubicBezTo>
                    <a:pt x="221863" y="39183"/>
                    <a:pt x="240854" y="79557"/>
                    <a:pt x="270101" y="112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0176" y="274374"/>
            <a:ext cx="43450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технологии в обучении математике способствует формированию у обучающихся информационных компетенций, знаний и умений, способствующих информационной деятельности, воспитывают самоуважение и эмоционально-положительное отношение к себе, целеустремлённость и настойчивость в достижении целей, предполагают максимальную самостоятельность творчества.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32"/>
          <p:cNvSpPr txBox="1"/>
          <p:nvPr/>
        </p:nvSpPr>
        <p:spPr>
          <a:xfrm>
            <a:off x="1106100" y="1265839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</a:t>
            </a:r>
            <a:endParaRPr sz="72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7"/>
          <p:cNvSpPr txBox="1"/>
          <p:nvPr/>
        </p:nvSpPr>
        <p:spPr>
          <a:xfrm>
            <a:off x="536460" y="759105"/>
            <a:ext cx="8410193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800" b="1" i="1" dirty="0"/>
              <a:t>Веб-</a:t>
            </a:r>
            <a:r>
              <a:rPr lang="ru-RU" sz="2800" b="1" i="1" dirty="0" err="1"/>
              <a:t>квест</a:t>
            </a:r>
            <a:r>
              <a:rPr lang="ru-RU" sz="2800" b="1" i="1" dirty="0"/>
              <a:t> является одним из популярных и современных видов образовательных Интернет-технологий.</a:t>
            </a:r>
          </a:p>
        </p:txBody>
      </p:sp>
      <p:pic>
        <p:nvPicPr>
          <p:cNvPr id="1026" name="Picture 2" descr="https://e-asveta.adu.by/images/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3" y="2192068"/>
            <a:ext cx="8615350" cy="28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21"/>
          <p:cNvGrpSpPr/>
          <p:nvPr/>
        </p:nvGrpSpPr>
        <p:grpSpPr>
          <a:xfrm>
            <a:off x="652918" y="2650329"/>
            <a:ext cx="1909768" cy="2152716"/>
            <a:chOff x="1761696" y="2384760"/>
            <a:chExt cx="1909768" cy="2152716"/>
          </a:xfrm>
        </p:grpSpPr>
        <p:sp>
          <p:nvSpPr>
            <p:cNvPr id="782" name="Google Shape;782;p21"/>
            <p:cNvSpPr/>
            <p:nvPr/>
          </p:nvSpPr>
          <p:spPr>
            <a:xfrm rot="446623">
              <a:off x="1881640" y="2484739"/>
              <a:ext cx="1670371" cy="1952766"/>
            </a:xfrm>
            <a:custGeom>
              <a:avLst/>
              <a:gdLst/>
              <a:ahLst/>
              <a:cxnLst/>
              <a:rect l="l" t="t" r="r" b="b"/>
              <a:pathLst>
                <a:path w="3329234" h="3892079" extrusionOk="0">
                  <a:moveTo>
                    <a:pt x="3326849" y="497845"/>
                  </a:moveTo>
                  <a:cubicBezTo>
                    <a:pt x="3321320" y="466629"/>
                    <a:pt x="3292116" y="467485"/>
                    <a:pt x="3266962" y="468264"/>
                  </a:cubicBezTo>
                  <a:cubicBezTo>
                    <a:pt x="3221403" y="468731"/>
                    <a:pt x="3176079" y="463438"/>
                    <a:pt x="3130520" y="462348"/>
                  </a:cubicBezTo>
                  <a:cubicBezTo>
                    <a:pt x="3068374" y="464138"/>
                    <a:pt x="3007707" y="449426"/>
                    <a:pt x="2945950" y="446078"/>
                  </a:cubicBezTo>
                  <a:cubicBezTo>
                    <a:pt x="2888944" y="444599"/>
                    <a:pt x="2832872" y="434246"/>
                    <a:pt x="2776255" y="428485"/>
                  </a:cubicBezTo>
                  <a:cubicBezTo>
                    <a:pt x="2738484" y="425372"/>
                    <a:pt x="2700402" y="425605"/>
                    <a:pt x="2662709" y="421012"/>
                  </a:cubicBezTo>
                  <a:cubicBezTo>
                    <a:pt x="2634051" y="418833"/>
                    <a:pt x="2606015" y="408246"/>
                    <a:pt x="2577278" y="408713"/>
                  </a:cubicBezTo>
                  <a:cubicBezTo>
                    <a:pt x="2580004" y="344180"/>
                    <a:pt x="2581717" y="279647"/>
                    <a:pt x="2581172" y="215036"/>
                  </a:cubicBezTo>
                  <a:cubicBezTo>
                    <a:pt x="2580549" y="208419"/>
                    <a:pt x="2575720" y="203203"/>
                    <a:pt x="2569802" y="200946"/>
                  </a:cubicBezTo>
                  <a:cubicBezTo>
                    <a:pt x="2571749" y="183042"/>
                    <a:pt x="2543479" y="173545"/>
                    <a:pt x="2530318" y="163425"/>
                  </a:cubicBezTo>
                  <a:cubicBezTo>
                    <a:pt x="2479386" y="128317"/>
                    <a:pt x="2421445" y="107221"/>
                    <a:pt x="2363426" y="87137"/>
                  </a:cubicBezTo>
                  <a:cubicBezTo>
                    <a:pt x="2330717" y="73904"/>
                    <a:pt x="2296374" y="66119"/>
                    <a:pt x="2262185" y="57868"/>
                  </a:cubicBezTo>
                  <a:cubicBezTo>
                    <a:pt x="2236330" y="51562"/>
                    <a:pt x="2211643" y="41287"/>
                    <a:pt x="2185709" y="35371"/>
                  </a:cubicBezTo>
                  <a:cubicBezTo>
                    <a:pt x="2160010" y="30077"/>
                    <a:pt x="2133765" y="27664"/>
                    <a:pt x="2107832" y="24628"/>
                  </a:cubicBezTo>
                  <a:cubicBezTo>
                    <a:pt x="2055031" y="21359"/>
                    <a:pt x="2002775" y="14664"/>
                    <a:pt x="1950597" y="6101"/>
                  </a:cubicBezTo>
                  <a:cubicBezTo>
                    <a:pt x="1824669" y="-2306"/>
                    <a:pt x="1697962" y="-1450"/>
                    <a:pt x="1571956" y="5167"/>
                  </a:cubicBezTo>
                  <a:cubicBezTo>
                    <a:pt x="1500620" y="8981"/>
                    <a:pt x="1429518" y="15442"/>
                    <a:pt x="1358727" y="24939"/>
                  </a:cubicBezTo>
                  <a:cubicBezTo>
                    <a:pt x="1287469" y="32179"/>
                    <a:pt x="1217146" y="46269"/>
                    <a:pt x="1150639" y="73281"/>
                  </a:cubicBezTo>
                  <a:cubicBezTo>
                    <a:pt x="1083274" y="96634"/>
                    <a:pt x="1015755" y="123958"/>
                    <a:pt x="961007" y="170898"/>
                  </a:cubicBezTo>
                  <a:cubicBezTo>
                    <a:pt x="935385" y="194563"/>
                    <a:pt x="905168" y="216203"/>
                    <a:pt x="886789" y="246174"/>
                  </a:cubicBezTo>
                  <a:cubicBezTo>
                    <a:pt x="886244" y="247497"/>
                    <a:pt x="886478" y="248976"/>
                    <a:pt x="887257" y="250144"/>
                  </a:cubicBezTo>
                  <a:cubicBezTo>
                    <a:pt x="885154" y="248976"/>
                    <a:pt x="882195" y="249365"/>
                    <a:pt x="880559" y="251778"/>
                  </a:cubicBezTo>
                  <a:cubicBezTo>
                    <a:pt x="875497" y="259952"/>
                    <a:pt x="874017" y="269683"/>
                    <a:pt x="871759" y="278868"/>
                  </a:cubicBezTo>
                  <a:cubicBezTo>
                    <a:pt x="863426" y="324485"/>
                    <a:pt x="860233" y="370803"/>
                    <a:pt x="858520" y="417198"/>
                  </a:cubicBezTo>
                  <a:cubicBezTo>
                    <a:pt x="852835" y="415641"/>
                    <a:pt x="846760" y="415407"/>
                    <a:pt x="840919" y="414940"/>
                  </a:cubicBezTo>
                  <a:cubicBezTo>
                    <a:pt x="796997" y="413150"/>
                    <a:pt x="753307" y="421168"/>
                    <a:pt x="709540" y="424126"/>
                  </a:cubicBezTo>
                  <a:cubicBezTo>
                    <a:pt x="634544" y="427006"/>
                    <a:pt x="556822" y="431132"/>
                    <a:pt x="482215" y="443198"/>
                  </a:cubicBezTo>
                  <a:cubicBezTo>
                    <a:pt x="397017" y="450515"/>
                    <a:pt x="311430" y="452228"/>
                    <a:pt x="226933" y="467252"/>
                  </a:cubicBezTo>
                  <a:cubicBezTo>
                    <a:pt x="171172" y="473168"/>
                    <a:pt x="118216" y="493252"/>
                    <a:pt x="62689" y="500492"/>
                  </a:cubicBezTo>
                  <a:cubicBezTo>
                    <a:pt x="54278" y="502983"/>
                    <a:pt x="44076" y="503216"/>
                    <a:pt x="34419" y="504539"/>
                  </a:cubicBezTo>
                  <a:cubicBezTo>
                    <a:pt x="31849" y="502048"/>
                    <a:pt x="27878" y="501192"/>
                    <a:pt x="22270" y="503527"/>
                  </a:cubicBezTo>
                  <a:cubicBezTo>
                    <a:pt x="19934" y="505006"/>
                    <a:pt x="18454" y="507108"/>
                    <a:pt x="17364" y="509444"/>
                  </a:cubicBezTo>
                  <a:cubicBezTo>
                    <a:pt x="15261" y="510611"/>
                    <a:pt x="13314" y="511857"/>
                    <a:pt x="11601" y="513569"/>
                  </a:cubicBezTo>
                  <a:cubicBezTo>
                    <a:pt x="7084" y="519174"/>
                    <a:pt x="6851" y="527192"/>
                    <a:pt x="10277" y="533264"/>
                  </a:cubicBezTo>
                  <a:cubicBezTo>
                    <a:pt x="5994" y="551558"/>
                    <a:pt x="3736" y="570318"/>
                    <a:pt x="2256" y="589001"/>
                  </a:cubicBezTo>
                  <a:cubicBezTo>
                    <a:pt x="-8803" y="712774"/>
                    <a:pt x="22738" y="834522"/>
                    <a:pt x="54590" y="953002"/>
                  </a:cubicBezTo>
                  <a:cubicBezTo>
                    <a:pt x="90102" y="1106200"/>
                    <a:pt x="173742" y="1241571"/>
                    <a:pt x="264703" y="1367835"/>
                  </a:cubicBezTo>
                  <a:cubicBezTo>
                    <a:pt x="358468" y="1492542"/>
                    <a:pt x="488446" y="1585177"/>
                    <a:pt x="626289" y="1655860"/>
                  </a:cubicBezTo>
                  <a:cubicBezTo>
                    <a:pt x="708839" y="1700231"/>
                    <a:pt x="801669" y="1719069"/>
                    <a:pt x="890605" y="1746626"/>
                  </a:cubicBezTo>
                  <a:cubicBezTo>
                    <a:pt x="990444" y="1769590"/>
                    <a:pt x="1090829" y="1798004"/>
                    <a:pt x="1194406" y="1796447"/>
                  </a:cubicBezTo>
                  <a:cubicBezTo>
                    <a:pt x="1223766" y="1796680"/>
                    <a:pt x="1253203" y="1795746"/>
                    <a:pt x="1282485" y="1794189"/>
                  </a:cubicBezTo>
                  <a:cubicBezTo>
                    <a:pt x="1284822" y="1794034"/>
                    <a:pt x="1287002" y="1793255"/>
                    <a:pt x="1288949" y="1792165"/>
                  </a:cubicBezTo>
                  <a:cubicBezTo>
                    <a:pt x="1289962" y="1792632"/>
                    <a:pt x="1291052" y="1792944"/>
                    <a:pt x="1292220" y="1793022"/>
                  </a:cubicBezTo>
                  <a:cubicBezTo>
                    <a:pt x="1298294" y="1793567"/>
                    <a:pt x="1304213" y="1794890"/>
                    <a:pt x="1309898" y="1797070"/>
                  </a:cubicBezTo>
                  <a:cubicBezTo>
                    <a:pt x="1314493" y="1798549"/>
                    <a:pt x="1318854" y="1797692"/>
                    <a:pt x="1322203" y="1795435"/>
                  </a:cubicBezTo>
                  <a:cubicBezTo>
                    <a:pt x="1422275" y="1871255"/>
                    <a:pt x="1531849" y="1924112"/>
                    <a:pt x="1650301" y="1951357"/>
                  </a:cubicBezTo>
                  <a:cubicBezTo>
                    <a:pt x="1639632" y="1958208"/>
                    <a:pt x="1633557" y="1971830"/>
                    <a:pt x="1629664" y="1983896"/>
                  </a:cubicBezTo>
                  <a:cubicBezTo>
                    <a:pt x="1613854" y="2034729"/>
                    <a:pt x="1647498" y="2061819"/>
                    <a:pt x="1697183" y="2076843"/>
                  </a:cubicBezTo>
                  <a:cubicBezTo>
                    <a:pt x="1694536" y="2087819"/>
                    <a:pt x="1694302" y="2099340"/>
                    <a:pt x="1692589" y="2110472"/>
                  </a:cubicBezTo>
                  <a:cubicBezTo>
                    <a:pt x="1684411" y="2183490"/>
                    <a:pt x="1670549" y="2255652"/>
                    <a:pt x="1656531" y="2327736"/>
                  </a:cubicBezTo>
                  <a:cubicBezTo>
                    <a:pt x="1640722" y="2419514"/>
                    <a:pt x="1617592" y="2510437"/>
                    <a:pt x="1580756" y="2596299"/>
                  </a:cubicBezTo>
                  <a:cubicBezTo>
                    <a:pt x="1561053" y="2643317"/>
                    <a:pt x="1535899" y="2687611"/>
                    <a:pt x="1506617" y="2729335"/>
                  </a:cubicBezTo>
                  <a:cubicBezTo>
                    <a:pt x="1495480" y="2746228"/>
                    <a:pt x="1483098" y="2763743"/>
                    <a:pt x="1470871" y="2781102"/>
                  </a:cubicBezTo>
                  <a:cubicBezTo>
                    <a:pt x="1445872" y="2800407"/>
                    <a:pt x="1420718" y="2819401"/>
                    <a:pt x="1394863" y="2837539"/>
                  </a:cubicBezTo>
                  <a:cubicBezTo>
                    <a:pt x="1312235" y="2837072"/>
                    <a:pt x="1229295" y="2837773"/>
                    <a:pt x="1147446" y="2850384"/>
                  </a:cubicBezTo>
                  <a:cubicBezTo>
                    <a:pt x="1132026" y="2853108"/>
                    <a:pt x="1115905" y="2854120"/>
                    <a:pt x="1101264" y="2859725"/>
                  </a:cubicBezTo>
                  <a:cubicBezTo>
                    <a:pt x="1058354" y="2890006"/>
                    <a:pt x="1042077" y="2945587"/>
                    <a:pt x="1023309" y="2992372"/>
                  </a:cubicBezTo>
                  <a:cubicBezTo>
                    <a:pt x="1003995" y="3047097"/>
                    <a:pt x="977750" y="3098785"/>
                    <a:pt x="954465" y="3151720"/>
                  </a:cubicBezTo>
                  <a:cubicBezTo>
                    <a:pt x="947690" y="3168612"/>
                    <a:pt x="941849" y="3186049"/>
                    <a:pt x="933905" y="3202474"/>
                  </a:cubicBezTo>
                  <a:cubicBezTo>
                    <a:pt x="926585" y="3215863"/>
                    <a:pt x="913423" y="3229720"/>
                    <a:pt x="921367" y="3245912"/>
                  </a:cubicBezTo>
                  <a:cubicBezTo>
                    <a:pt x="923236" y="3249103"/>
                    <a:pt x="925417" y="3251828"/>
                    <a:pt x="927831" y="3254397"/>
                  </a:cubicBezTo>
                  <a:cubicBezTo>
                    <a:pt x="923937" y="3270666"/>
                    <a:pt x="925728" y="3288726"/>
                    <a:pt x="924326" y="3305229"/>
                  </a:cubicBezTo>
                  <a:cubicBezTo>
                    <a:pt x="924171" y="3368050"/>
                    <a:pt x="930323" y="3430559"/>
                    <a:pt x="931491" y="3493301"/>
                  </a:cubicBezTo>
                  <a:cubicBezTo>
                    <a:pt x="931491" y="3563050"/>
                    <a:pt x="939357" y="3632409"/>
                    <a:pt x="943328" y="3702002"/>
                  </a:cubicBezTo>
                  <a:cubicBezTo>
                    <a:pt x="945353" y="3724733"/>
                    <a:pt x="946132" y="3747619"/>
                    <a:pt x="947456" y="3770506"/>
                  </a:cubicBezTo>
                  <a:cubicBezTo>
                    <a:pt x="948858" y="3781092"/>
                    <a:pt x="947534" y="3794248"/>
                    <a:pt x="956412" y="3801721"/>
                  </a:cubicBezTo>
                  <a:cubicBezTo>
                    <a:pt x="956723" y="3801955"/>
                    <a:pt x="957113" y="3802110"/>
                    <a:pt x="957424" y="3802266"/>
                  </a:cubicBezTo>
                  <a:cubicBezTo>
                    <a:pt x="957814" y="3808260"/>
                    <a:pt x="958592" y="3814176"/>
                    <a:pt x="962175" y="3819236"/>
                  </a:cubicBezTo>
                  <a:cubicBezTo>
                    <a:pt x="963265" y="3820482"/>
                    <a:pt x="964355" y="3821416"/>
                    <a:pt x="965446" y="3822194"/>
                  </a:cubicBezTo>
                  <a:cubicBezTo>
                    <a:pt x="959761" y="3824374"/>
                    <a:pt x="958359" y="3827799"/>
                    <a:pt x="963421" y="3833170"/>
                  </a:cubicBezTo>
                  <a:cubicBezTo>
                    <a:pt x="963421" y="3833170"/>
                    <a:pt x="963343" y="3833170"/>
                    <a:pt x="963343" y="3833248"/>
                  </a:cubicBezTo>
                  <a:cubicBezTo>
                    <a:pt x="1017234" y="3844614"/>
                    <a:pt x="1073306" y="3848661"/>
                    <a:pt x="1127820" y="3858781"/>
                  </a:cubicBezTo>
                  <a:cubicBezTo>
                    <a:pt x="1204608" y="3869057"/>
                    <a:pt x="1282329" y="3865554"/>
                    <a:pt x="1359428" y="3871392"/>
                  </a:cubicBezTo>
                  <a:cubicBezTo>
                    <a:pt x="1466588" y="3883614"/>
                    <a:pt x="1574293" y="3883224"/>
                    <a:pt x="1681997" y="3883925"/>
                  </a:cubicBezTo>
                  <a:cubicBezTo>
                    <a:pt x="1799982" y="3885716"/>
                    <a:pt x="1917888" y="3891009"/>
                    <a:pt x="2035951" y="3891865"/>
                  </a:cubicBezTo>
                  <a:cubicBezTo>
                    <a:pt x="2114607" y="3893189"/>
                    <a:pt x="2193030" y="3888051"/>
                    <a:pt x="2271608" y="3885716"/>
                  </a:cubicBezTo>
                  <a:cubicBezTo>
                    <a:pt x="2332275" y="3883536"/>
                    <a:pt x="2392942" y="3885248"/>
                    <a:pt x="2453530" y="3881356"/>
                  </a:cubicBezTo>
                  <a:cubicBezTo>
                    <a:pt x="2515209" y="3876452"/>
                    <a:pt x="2576966" y="3873961"/>
                    <a:pt x="2639969" y="3873416"/>
                  </a:cubicBezTo>
                  <a:cubicBezTo>
                    <a:pt x="2686618" y="3868979"/>
                    <a:pt x="2733111" y="3870536"/>
                    <a:pt x="2779915" y="3872715"/>
                  </a:cubicBezTo>
                  <a:cubicBezTo>
                    <a:pt x="2788092" y="3872637"/>
                    <a:pt x="2795024" y="3867111"/>
                    <a:pt x="2797204" y="3859560"/>
                  </a:cubicBezTo>
                  <a:cubicBezTo>
                    <a:pt x="2815194" y="3852398"/>
                    <a:pt x="2808029" y="3820404"/>
                    <a:pt x="2809820" y="3803434"/>
                  </a:cubicBezTo>
                  <a:cubicBezTo>
                    <a:pt x="2809197" y="3714068"/>
                    <a:pt x="2812235" y="3624859"/>
                    <a:pt x="2815272" y="3535649"/>
                  </a:cubicBezTo>
                  <a:cubicBezTo>
                    <a:pt x="2813169" y="3430636"/>
                    <a:pt x="2827187" y="3327181"/>
                    <a:pt x="2830146" y="3221780"/>
                  </a:cubicBezTo>
                  <a:cubicBezTo>
                    <a:pt x="2839570" y="3219444"/>
                    <a:pt x="2847201" y="3212594"/>
                    <a:pt x="2847825" y="3201774"/>
                  </a:cubicBezTo>
                  <a:cubicBezTo>
                    <a:pt x="2848915" y="3186828"/>
                    <a:pt x="2841750" y="3172738"/>
                    <a:pt x="2835909" y="3159348"/>
                  </a:cubicBezTo>
                  <a:cubicBezTo>
                    <a:pt x="2822281" y="3127510"/>
                    <a:pt x="2806705" y="3096606"/>
                    <a:pt x="2787236" y="3067959"/>
                  </a:cubicBezTo>
                  <a:cubicBezTo>
                    <a:pt x="2749855" y="3003582"/>
                    <a:pt x="2704919" y="2944031"/>
                    <a:pt x="2671899" y="2877084"/>
                  </a:cubicBezTo>
                  <a:cubicBezTo>
                    <a:pt x="2660373" y="2842988"/>
                    <a:pt x="2620422" y="2844389"/>
                    <a:pt x="2590751" y="2839952"/>
                  </a:cubicBezTo>
                  <a:cubicBezTo>
                    <a:pt x="2562014" y="2836216"/>
                    <a:pt x="2533043" y="2836138"/>
                    <a:pt x="2504073" y="2835982"/>
                  </a:cubicBezTo>
                  <a:cubicBezTo>
                    <a:pt x="2499089" y="2835982"/>
                    <a:pt x="2494494" y="2838084"/>
                    <a:pt x="2491223" y="2841509"/>
                  </a:cubicBezTo>
                  <a:cubicBezTo>
                    <a:pt x="2480632" y="2832090"/>
                    <a:pt x="2467548" y="2824617"/>
                    <a:pt x="2455945" y="2817455"/>
                  </a:cubicBezTo>
                  <a:cubicBezTo>
                    <a:pt x="2440135" y="2809204"/>
                    <a:pt x="2424404" y="2800797"/>
                    <a:pt x="2409140" y="2791611"/>
                  </a:cubicBezTo>
                  <a:cubicBezTo>
                    <a:pt x="2407583" y="2788342"/>
                    <a:pt x="2405091" y="2785695"/>
                    <a:pt x="2401976" y="2783671"/>
                  </a:cubicBezTo>
                  <a:cubicBezTo>
                    <a:pt x="2389359" y="2775886"/>
                    <a:pt x="2377366" y="2767246"/>
                    <a:pt x="2365295" y="2758683"/>
                  </a:cubicBezTo>
                  <a:cubicBezTo>
                    <a:pt x="2300267" y="2715401"/>
                    <a:pt x="2236018" y="2666904"/>
                    <a:pt x="2193186" y="2600113"/>
                  </a:cubicBezTo>
                  <a:cubicBezTo>
                    <a:pt x="2146459" y="2526628"/>
                    <a:pt x="2093970" y="2455478"/>
                    <a:pt x="2060560" y="2374676"/>
                  </a:cubicBezTo>
                  <a:cubicBezTo>
                    <a:pt x="2049112" y="2343071"/>
                    <a:pt x="2043349" y="2308119"/>
                    <a:pt x="2034549" y="2275424"/>
                  </a:cubicBezTo>
                  <a:cubicBezTo>
                    <a:pt x="2019986" y="2227316"/>
                    <a:pt x="2008382" y="2178196"/>
                    <a:pt x="2009628" y="2127286"/>
                  </a:cubicBezTo>
                  <a:cubicBezTo>
                    <a:pt x="2009161" y="2116777"/>
                    <a:pt x="2009706" y="2106268"/>
                    <a:pt x="2009239" y="2095759"/>
                  </a:cubicBezTo>
                  <a:cubicBezTo>
                    <a:pt x="2042415" y="2089531"/>
                    <a:pt x="2072709" y="2076376"/>
                    <a:pt x="2090932" y="2049364"/>
                  </a:cubicBezTo>
                  <a:cubicBezTo>
                    <a:pt x="2113283" y="2014645"/>
                    <a:pt x="2103003" y="1970507"/>
                    <a:pt x="2077070" y="1940848"/>
                  </a:cubicBezTo>
                  <a:cubicBezTo>
                    <a:pt x="2084235" y="1937657"/>
                    <a:pt x="2091400" y="1934543"/>
                    <a:pt x="2098564" y="1931429"/>
                  </a:cubicBezTo>
                  <a:cubicBezTo>
                    <a:pt x="2122551" y="1920764"/>
                    <a:pt x="2147082" y="1910878"/>
                    <a:pt x="2168888" y="1896244"/>
                  </a:cubicBezTo>
                  <a:cubicBezTo>
                    <a:pt x="2233994" y="1848291"/>
                    <a:pt x="2298165" y="1794111"/>
                    <a:pt x="2340374" y="1724363"/>
                  </a:cubicBezTo>
                  <a:cubicBezTo>
                    <a:pt x="2350810" y="1706459"/>
                    <a:pt x="2360856" y="1688321"/>
                    <a:pt x="2370435" y="1669949"/>
                  </a:cubicBezTo>
                  <a:cubicBezTo>
                    <a:pt x="2376587" y="1680381"/>
                    <a:pt x="2392397" y="1678902"/>
                    <a:pt x="2403845" y="1677033"/>
                  </a:cubicBezTo>
                  <a:cubicBezTo>
                    <a:pt x="2451272" y="1675009"/>
                    <a:pt x="2497142" y="1662476"/>
                    <a:pt x="2542389" y="1649243"/>
                  </a:cubicBezTo>
                  <a:cubicBezTo>
                    <a:pt x="2607105" y="1631105"/>
                    <a:pt x="2668784" y="1602848"/>
                    <a:pt x="2728828" y="1573033"/>
                  </a:cubicBezTo>
                  <a:cubicBezTo>
                    <a:pt x="2843619" y="1499626"/>
                    <a:pt x="2946106" y="1408470"/>
                    <a:pt x="3036600" y="1306805"/>
                  </a:cubicBezTo>
                  <a:cubicBezTo>
                    <a:pt x="3112219" y="1228415"/>
                    <a:pt x="3178726" y="1139906"/>
                    <a:pt x="3223740" y="1040421"/>
                  </a:cubicBezTo>
                  <a:cubicBezTo>
                    <a:pt x="3250452" y="980247"/>
                    <a:pt x="3280045" y="921319"/>
                    <a:pt x="3297100" y="857409"/>
                  </a:cubicBezTo>
                  <a:cubicBezTo>
                    <a:pt x="3319140" y="778552"/>
                    <a:pt x="3323423" y="696660"/>
                    <a:pt x="3325603" y="615234"/>
                  </a:cubicBezTo>
                  <a:cubicBezTo>
                    <a:pt x="3325837" y="576234"/>
                    <a:pt x="3332768" y="536611"/>
                    <a:pt x="3326849" y="497845"/>
                  </a:cubicBezTo>
                  <a:close/>
                  <a:moveTo>
                    <a:pt x="2560612" y="745001"/>
                  </a:moveTo>
                  <a:cubicBezTo>
                    <a:pt x="2562559" y="694091"/>
                    <a:pt x="2565207" y="643180"/>
                    <a:pt x="2567933" y="592270"/>
                  </a:cubicBezTo>
                  <a:cubicBezTo>
                    <a:pt x="2581561" y="599977"/>
                    <a:pt x="2599473" y="599588"/>
                    <a:pt x="2614426" y="603480"/>
                  </a:cubicBezTo>
                  <a:cubicBezTo>
                    <a:pt x="2677428" y="617103"/>
                    <a:pt x="2741599" y="623097"/>
                    <a:pt x="2805148" y="633606"/>
                  </a:cubicBezTo>
                  <a:cubicBezTo>
                    <a:pt x="2895563" y="645360"/>
                    <a:pt x="2985746" y="662719"/>
                    <a:pt x="3077252" y="663031"/>
                  </a:cubicBezTo>
                  <a:cubicBezTo>
                    <a:pt x="3085663" y="690977"/>
                    <a:pt x="3070554" y="719935"/>
                    <a:pt x="3063701" y="746947"/>
                  </a:cubicBezTo>
                  <a:cubicBezTo>
                    <a:pt x="3048982" y="795911"/>
                    <a:pt x="3033718" y="844720"/>
                    <a:pt x="3014872" y="892361"/>
                  </a:cubicBezTo>
                  <a:cubicBezTo>
                    <a:pt x="2994702" y="940624"/>
                    <a:pt x="2975154" y="988654"/>
                    <a:pt x="2951480" y="1035361"/>
                  </a:cubicBezTo>
                  <a:cubicBezTo>
                    <a:pt x="2919316" y="1095769"/>
                    <a:pt x="2874459" y="1149325"/>
                    <a:pt x="2827420" y="1199380"/>
                  </a:cubicBezTo>
                  <a:cubicBezTo>
                    <a:pt x="2777501" y="1248499"/>
                    <a:pt x="2721741" y="1291703"/>
                    <a:pt x="2661308" y="1327122"/>
                  </a:cubicBezTo>
                  <a:cubicBezTo>
                    <a:pt x="2622681" y="1352110"/>
                    <a:pt x="2585066" y="1379589"/>
                    <a:pt x="2541143" y="1394769"/>
                  </a:cubicBezTo>
                  <a:cubicBezTo>
                    <a:pt x="2520038" y="1402087"/>
                    <a:pt x="2497843" y="1405278"/>
                    <a:pt x="2475881" y="1408859"/>
                  </a:cubicBezTo>
                  <a:cubicBezTo>
                    <a:pt x="2471053" y="1409637"/>
                    <a:pt x="2466847" y="1412206"/>
                    <a:pt x="2464044" y="1415865"/>
                  </a:cubicBezTo>
                  <a:cubicBezTo>
                    <a:pt x="2467938" y="1401619"/>
                    <a:pt x="2472143" y="1387530"/>
                    <a:pt x="2477127" y="1373673"/>
                  </a:cubicBezTo>
                  <a:cubicBezTo>
                    <a:pt x="2501581" y="1310074"/>
                    <a:pt x="2519648" y="1244140"/>
                    <a:pt x="2531174" y="1176882"/>
                  </a:cubicBezTo>
                  <a:cubicBezTo>
                    <a:pt x="2548152" y="1106200"/>
                    <a:pt x="2558743" y="1034193"/>
                    <a:pt x="2557497" y="961331"/>
                  </a:cubicBezTo>
                  <a:cubicBezTo>
                    <a:pt x="2558042" y="889247"/>
                    <a:pt x="2559678" y="817085"/>
                    <a:pt x="2560612" y="745001"/>
                  </a:cubicBezTo>
                  <a:close/>
                  <a:moveTo>
                    <a:pt x="1020505" y="1510446"/>
                  </a:moveTo>
                  <a:cubicBezTo>
                    <a:pt x="937955" y="1489117"/>
                    <a:pt x="864283" y="1447081"/>
                    <a:pt x="787885" y="1410105"/>
                  </a:cubicBezTo>
                  <a:cubicBezTo>
                    <a:pt x="700896" y="1362775"/>
                    <a:pt x="616398" y="1309452"/>
                    <a:pt x="539689" y="1246631"/>
                  </a:cubicBezTo>
                  <a:cubicBezTo>
                    <a:pt x="488212" y="1203895"/>
                    <a:pt x="447248" y="1151038"/>
                    <a:pt x="404494" y="1100050"/>
                  </a:cubicBezTo>
                  <a:cubicBezTo>
                    <a:pt x="334715" y="1014421"/>
                    <a:pt x="265404" y="923032"/>
                    <a:pt x="242820" y="812570"/>
                  </a:cubicBezTo>
                  <a:cubicBezTo>
                    <a:pt x="233708" y="769522"/>
                    <a:pt x="214161" y="720091"/>
                    <a:pt x="226154" y="676576"/>
                  </a:cubicBezTo>
                  <a:cubicBezTo>
                    <a:pt x="290325" y="672761"/>
                    <a:pt x="354652" y="671827"/>
                    <a:pt x="418901" y="667935"/>
                  </a:cubicBezTo>
                  <a:cubicBezTo>
                    <a:pt x="477231" y="660851"/>
                    <a:pt x="535562" y="654779"/>
                    <a:pt x="593658" y="645672"/>
                  </a:cubicBezTo>
                  <a:cubicBezTo>
                    <a:pt x="680492" y="631426"/>
                    <a:pt x="770830" y="628468"/>
                    <a:pt x="853380" y="595851"/>
                  </a:cubicBezTo>
                  <a:cubicBezTo>
                    <a:pt x="851900" y="690043"/>
                    <a:pt x="855015" y="784390"/>
                    <a:pt x="874251" y="877103"/>
                  </a:cubicBezTo>
                  <a:cubicBezTo>
                    <a:pt x="884531" y="932217"/>
                    <a:pt x="891228" y="987876"/>
                    <a:pt x="903222" y="1042678"/>
                  </a:cubicBezTo>
                  <a:cubicBezTo>
                    <a:pt x="915526" y="1099661"/>
                    <a:pt x="935385" y="1154541"/>
                    <a:pt x="953998" y="1209733"/>
                  </a:cubicBezTo>
                  <a:cubicBezTo>
                    <a:pt x="990834" y="1317392"/>
                    <a:pt x="1028215" y="1427152"/>
                    <a:pt x="1085066" y="1526171"/>
                  </a:cubicBezTo>
                  <a:cubicBezTo>
                    <a:pt x="1063260" y="1522123"/>
                    <a:pt x="1041688" y="1516985"/>
                    <a:pt x="1020505" y="15104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3" name="Google Shape;783;p21"/>
            <p:cNvGrpSpPr/>
            <p:nvPr/>
          </p:nvGrpSpPr>
          <p:grpSpPr>
            <a:xfrm rot="450272">
              <a:off x="1881449" y="2485151"/>
              <a:ext cx="1664559" cy="1945921"/>
              <a:chOff x="3762025" y="4970427"/>
              <a:chExt cx="3329234" cy="3892079"/>
            </a:xfrm>
          </p:grpSpPr>
          <p:grpSp>
            <p:nvGrpSpPr>
              <p:cNvPr id="784" name="Google Shape;784;p21"/>
              <p:cNvGrpSpPr/>
              <p:nvPr/>
            </p:nvGrpSpPr>
            <p:grpSpPr>
              <a:xfrm>
                <a:off x="3762025" y="4970427"/>
                <a:ext cx="3329234" cy="3892079"/>
                <a:chOff x="3762025" y="4970427"/>
                <a:chExt cx="3329234" cy="3892079"/>
              </a:xfrm>
            </p:grpSpPr>
            <p:sp>
              <p:nvSpPr>
                <p:cNvPr id="785" name="Google Shape;785;p21"/>
                <p:cNvSpPr/>
                <p:nvPr/>
              </p:nvSpPr>
              <p:spPr>
                <a:xfrm>
                  <a:off x="3762025" y="4970427"/>
                  <a:ext cx="3329234" cy="3892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234" h="3892079" extrusionOk="0">
                      <a:moveTo>
                        <a:pt x="3326849" y="497845"/>
                      </a:moveTo>
                      <a:cubicBezTo>
                        <a:pt x="3321320" y="466629"/>
                        <a:pt x="3292116" y="467485"/>
                        <a:pt x="3266962" y="468264"/>
                      </a:cubicBezTo>
                      <a:cubicBezTo>
                        <a:pt x="3221403" y="468731"/>
                        <a:pt x="3176079" y="463438"/>
                        <a:pt x="3130520" y="462348"/>
                      </a:cubicBezTo>
                      <a:cubicBezTo>
                        <a:pt x="3068374" y="464138"/>
                        <a:pt x="3007707" y="449426"/>
                        <a:pt x="2945950" y="446078"/>
                      </a:cubicBezTo>
                      <a:cubicBezTo>
                        <a:pt x="2888944" y="444599"/>
                        <a:pt x="2832872" y="434246"/>
                        <a:pt x="2776255" y="428485"/>
                      </a:cubicBezTo>
                      <a:cubicBezTo>
                        <a:pt x="2738484" y="425372"/>
                        <a:pt x="2700402" y="425605"/>
                        <a:pt x="2662709" y="421012"/>
                      </a:cubicBezTo>
                      <a:cubicBezTo>
                        <a:pt x="2634051" y="418833"/>
                        <a:pt x="2606015" y="408246"/>
                        <a:pt x="2577278" y="408713"/>
                      </a:cubicBezTo>
                      <a:cubicBezTo>
                        <a:pt x="2580004" y="344180"/>
                        <a:pt x="2581717" y="279647"/>
                        <a:pt x="2581172" y="215036"/>
                      </a:cubicBezTo>
                      <a:cubicBezTo>
                        <a:pt x="2580549" y="208419"/>
                        <a:pt x="2575720" y="203203"/>
                        <a:pt x="2569802" y="200946"/>
                      </a:cubicBezTo>
                      <a:cubicBezTo>
                        <a:pt x="2571749" y="183042"/>
                        <a:pt x="2543479" y="173545"/>
                        <a:pt x="2530318" y="163425"/>
                      </a:cubicBezTo>
                      <a:cubicBezTo>
                        <a:pt x="2479386" y="128317"/>
                        <a:pt x="2421445" y="107221"/>
                        <a:pt x="2363426" y="87137"/>
                      </a:cubicBezTo>
                      <a:cubicBezTo>
                        <a:pt x="2330717" y="73904"/>
                        <a:pt x="2296374" y="66119"/>
                        <a:pt x="2262185" y="57868"/>
                      </a:cubicBezTo>
                      <a:cubicBezTo>
                        <a:pt x="2236330" y="51562"/>
                        <a:pt x="2211643" y="41287"/>
                        <a:pt x="2185709" y="35371"/>
                      </a:cubicBezTo>
                      <a:cubicBezTo>
                        <a:pt x="2160010" y="30077"/>
                        <a:pt x="2133765" y="27664"/>
                        <a:pt x="2107832" y="24628"/>
                      </a:cubicBezTo>
                      <a:cubicBezTo>
                        <a:pt x="2055031" y="21359"/>
                        <a:pt x="2002775" y="14664"/>
                        <a:pt x="1950597" y="6101"/>
                      </a:cubicBezTo>
                      <a:cubicBezTo>
                        <a:pt x="1824669" y="-2306"/>
                        <a:pt x="1697962" y="-1450"/>
                        <a:pt x="1571956" y="5167"/>
                      </a:cubicBezTo>
                      <a:cubicBezTo>
                        <a:pt x="1500620" y="8981"/>
                        <a:pt x="1429518" y="15442"/>
                        <a:pt x="1358727" y="24939"/>
                      </a:cubicBezTo>
                      <a:cubicBezTo>
                        <a:pt x="1287469" y="32179"/>
                        <a:pt x="1217146" y="46269"/>
                        <a:pt x="1150639" y="73281"/>
                      </a:cubicBezTo>
                      <a:cubicBezTo>
                        <a:pt x="1083274" y="96634"/>
                        <a:pt x="1015755" y="123958"/>
                        <a:pt x="961007" y="170898"/>
                      </a:cubicBezTo>
                      <a:cubicBezTo>
                        <a:pt x="935385" y="194563"/>
                        <a:pt x="905168" y="216203"/>
                        <a:pt x="886789" y="246174"/>
                      </a:cubicBezTo>
                      <a:cubicBezTo>
                        <a:pt x="886244" y="247497"/>
                        <a:pt x="886478" y="248976"/>
                        <a:pt x="887257" y="250144"/>
                      </a:cubicBezTo>
                      <a:cubicBezTo>
                        <a:pt x="885154" y="248976"/>
                        <a:pt x="882195" y="249365"/>
                        <a:pt x="880559" y="251778"/>
                      </a:cubicBezTo>
                      <a:cubicBezTo>
                        <a:pt x="875497" y="259952"/>
                        <a:pt x="874017" y="269683"/>
                        <a:pt x="871759" y="278868"/>
                      </a:cubicBezTo>
                      <a:cubicBezTo>
                        <a:pt x="863426" y="324485"/>
                        <a:pt x="860233" y="370803"/>
                        <a:pt x="858520" y="417198"/>
                      </a:cubicBezTo>
                      <a:cubicBezTo>
                        <a:pt x="852835" y="415641"/>
                        <a:pt x="846760" y="415407"/>
                        <a:pt x="840919" y="414940"/>
                      </a:cubicBezTo>
                      <a:cubicBezTo>
                        <a:pt x="796997" y="413150"/>
                        <a:pt x="753307" y="421168"/>
                        <a:pt x="709540" y="424126"/>
                      </a:cubicBezTo>
                      <a:cubicBezTo>
                        <a:pt x="634544" y="427006"/>
                        <a:pt x="556822" y="431132"/>
                        <a:pt x="482215" y="443198"/>
                      </a:cubicBezTo>
                      <a:cubicBezTo>
                        <a:pt x="397017" y="450515"/>
                        <a:pt x="311430" y="452228"/>
                        <a:pt x="226933" y="467252"/>
                      </a:cubicBezTo>
                      <a:cubicBezTo>
                        <a:pt x="171172" y="473168"/>
                        <a:pt x="118216" y="493252"/>
                        <a:pt x="62689" y="500492"/>
                      </a:cubicBezTo>
                      <a:cubicBezTo>
                        <a:pt x="54278" y="502983"/>
                        <a:pt x="44076" y="503216"/>
                        <a:pt x="34419" y="504539"/>
                      </a:cubicBezTo>
                      <a:cubicBezTo>
                        <a:pt x="31849" y="502048"/>
                        <a:pt x="27878" y="501192"/>
                        <a:pt x="22270" y="503527"/>
                      </a:cubicBezTo>
                      <a:cubicBezTo>
                        <a:pt x="19934" y="505006"/>
                        <a:pt x="18454" y="507108"/>
                        <a:pt x="17364" y="509444"/>
                      </a:cubicBezTo>
                      <a:cubicBezTo>
                        <a:pt x="15261" y="510611"/>
                        <a:pt x="13314" y="511857"/>
                        <a:pt x="11601" y="513569"/>
                      </a:cubicBezTo>
                      <a:cubicBezTo>
                        <a:pt x="7084" y="519174"/>
                        <a:pt x="6851" y="527192"/>
                        <a:pt x="10277" y="533264"/>
                      </a:cubicBezTo>
                      <a:cubicBezTo>
                        <a:pt x="5994" y="551558"/>
                        <a:pt x="3736" y="570318"/>
                        <a:pt x="2256" y="589001"/>
                      </a:cubicBezTo>
                      <a:cubicBezTo>
                        <a:pt x="-8803" y="712774"/>
                        <a:pt x="22738" y="834522"/>
                        <a:pt x="54590" y="953002"/>
                      </a:cubicBezTo>
                      <a:cubicBezTo>
                        <a:pt x="90102" y="1106200"/>
                        <a:pt x="173742" y="1241571"/>
                        <a:pt x="264703" y="1367835"/>
                      </a:cubicBezTo>
                      <a:cubicBezTo>
                        <a:pt x="358468" y="1492542"/>
                        <a:pt x="488446" y="1585177"/>
                        <a:pt x="626289" y="1655860"/>
                      </a:cubicBezTo>
                      <a:cubicBezTo>
                        <a:pt x="708839" y="1700231"/>
                        <a:pt x="801669" y="1719069"/>
                        <a:pt x="890605" y="1746626"/>
                      </a:cubicBezTo>
                      <a:cubicBezTo>
                        <a:pt x="990444" y="1769590"/>
                        <a:pt x="1090829" y="1798004"/>
                        <a:pt x="1194406" y="1796447"/>
                      </a:cubicBezTo>
                      <a:cubicBezTo>
                        <a:pt x="1223766" y="1796680"/>
                        <a:pt x="1253203" y="1795746"/>
                        <a:pt x="1282485" y="1794189"/>
                      </a:cubicBezTo>
                      <a:cubicBezTo>
                        <a:pt x="1284822" y="1794034"/>
                        <a:pt x="1287002" y="1793255"/>
                        <a:pt x="1288949" y="1792165"/>
                      </a:cubicBezTo>
                      <a:cubicBezTo>
                        <a:pt x="1289962" y="1792632"/>
                        <a:pt x="1291052" y="1792944"/>
                        <a:pt x="1292220" y="1793022"/>
                      </a:cubicBezTo>
                      <a:cubicBezTo>
                        <a:pt x="1298294" y="1793567"/>
                        <a:pt x="1304213" y="1794890"/>
                        <a:pt x="1309898" y="1797070"/>
                      </a:cubicBezTo>
                      <a:cubicBezTo>
                        <a:pt x="1314493" y="1798549"/>
                        <a:pt x="1318854" y="1797692"/>
                        <a:pt x="1322203" y="1795435"/>
                      </a:cubicBezTo>
                      <a:cubicBezTo>
                        <a:pt x="1422275" y="1871255"/>
                        <a:pt x="1531849" y="1924112"/>
                        <a:pt x="1650301" y="1951357"/>
                      </a:cubicBezTo>
                      <a:cubicBezTo>
                        <a:pt x="1639632" y="1958208"/>
                        <a:pt x="1633557" y="1971830"/>
                        <a:pt x="1629664" y="1983896"/>
                      </a:cubicBezTo>
                      <a:cubicBezTo>
                        <a:pt x="1613854" y="2034729"/>
                        <a:pt x="1647498" y="2061819"/>
                        <a:pt x="1697183" y="2076843"/>
                      </a:cubicBezTo>
                      <a:cubicBezTo>
                        <a:pt x="1694536" y="2087819"/>
                        <a:pt x="1694302" y="2099340"/>
                        <a:pt x="1692589" y="2110472"/>
                      </a:cubicBezTo>
                      <a:cubicBezTo>
                        <a:pt x="1684411" y="2183490"/>
                        <a:pt x="1670549" y="2255652"/>
                        <a:pt x="1656531" y="2327736"/>
                      </a:cubicBezTo>
                      <a:cubicBezTo>
                        <a:pt x="1640722" y="2419514"/>
                        <a:pt x="1617592" y="2510437"/>
                        <a:pt x="1580756" y="2596299"/>
                      </a:cubicBezTo>
                      <a:cubicBezTo>
                        <a:pt x="1561053" y="2643317"/>
                        <a:pt x="1535899" y="2687611"/>
                        <a:pt x="1506617" y="2729335"/>
                      </a:cubicBezTo>
                      <a:cubicBezTo>
                        <a:pt x="1495480" y="2746228"/>
                        <a:pt x="1483098" y="2763743"/>
                        <a:pt x="1470871" y="2781102"/>
                      </a:cubicBezTo>
                      <a:cubicBezTo>
                        <a:pt x="1445872" y="2800407"/>
                        <a:pt x="1420718" y="2819401"/>
                        <a:pt x="1394863" y="2837539"/>
                      </a:cubicBezTo>
                      <a:cubicBezTo>
                        <a:pt x="1312235" y="2837072"/>
                        <a:pt x="1229295" y="2837773"/>
                        <a:pt x="1147446" y="2850384"/>
                      </a:cubicBezTo>
                      <a:cubicBezTo>
                        <a:pt x="1132026" y="2853108"/>
                        <a:pt x="1115905" y="2854120"/>
                        <a:pt x="1101264" y="2859725"/>
                      </a:cubicBezTo>
                      <a:cubicBezTo>
                        <a:pt x="1058354" y="2890006"/>
                        <a:pt x="1042077" y="2945587"/>
                        <a:pt x="1023309" y="2992372"/>
                      </a:cubicBezTo>
                      <a:cubicBezTo>
                        <a:pt x="1003995" y="3047097"/>
                        <a:pt x="977750" y="3098785"/>
                        <a:pt x="954465" y="3151720"/>
                      </a:cubicBezTo>
                      <a:cubicBezTo>
                        <a:pt x="947690" y="3168612"/>
                        <a:pt x="941849" y="3186049"/>
                        <a:pt x="933905" y="3202474"/>
                      </a:cubicBezTo>
                      <a:cubicBezTo>
                        <a:pt x="926585" y="3215863"/>
                        <a:pt x="913423" y="3229720"/>
                        <a:pt x="921367" y="3245912"/>
                      </a:cubicBezTo>
                      <a:cubicBezTo>
                        <a:pt x="923236" y="3249103"/>
                        <a:pt x="925417" y="3251828"/>
                        <a:pt x="927831" y="3254397"/>
                      </a:cubicBezTo>
                      <a:cubicBezTo>
                        <a:pt x="923937" y="3270666"/>
                        <a:pt x="925728" y="3288726"/>
                        <a:pt x="924326" y="3305229"/>
                      </a:cubicBezTo>
                      <a:cubicBezTo>
                        <a:pt x="924171" y="3368050"/>
                        <a:pt x="930323" y="3430559"/>
                        <a:pt x="931491" y="3493301"/>
                      </a:cubicBezTo>
                      <a:cubicBezTo>
                        <a:pt x="931491" y="3563050"/>
                        <a:pt x="939357" y="3632409"/>
                        <a:pt x="943328" y="3702002"/>
                      </a:cubicBezTo>
                      <a:cubicBezTo>
                        <a:pt x="945353" y="3724733"/>
                        <a:pt x="946132" y="3747619"/>
                        <a:pt x="947456" y="3770506"/>
                      </a:cubicBezTo>
                      <a:cubicBezTo>
                        <a:pt x="948858" y="3781092"/>
                        <a:pt x="947534" y="3794248"/>
                        <a:pt x="956412" y="3801721"/>
                      </a:cubicBezTo>
                      <a:cubicBezTo>
                        <a:pt x="956723" y="3801955"/>
                        <a:pt x="957113" y="3802110"/>
                        <a:pt x="957424" y="3802266"/>
                      </a:cubicBezTo>
                      <a:cubicBezTo>
                        <a:pt x="957814" y="3808260"/>
                        <a:pt x="958592" y="3814176"/>
                        <a:pt x="962175" y="3819236"/>
                      </a:cubicBezTo>
                      <a:cubicBezTo>
                        <a:pt x="963265" y="3820482"/>
                        <a:pt x="964355" y="3821416"/>
                        <a:pt x="965446" y="3822194"/>
                      </a:cubicBezTo>
                      <a:cubicBezTo>
                        <a:pt x="959761" y="3824374"/>
                        <a:pt x="958359" y="3827799"/>
                        <a:pt x="963421" y="3833170"/>
                      </a:cubicBezTo>
                      <a:cubicBezTo>
                        <a:pt x="963421" y="3833170"/>
                        <a:pt x="963343" y="3833170"/>
                        <a:pt x="963343" y="3833248"/>
                      </a:cubicBezTo>
                      <a:cubicBezTo>
                        <a:pt x="1017234" y="3844614"/>
                        <a:pt x="1073306" y="3848661"/>
                        <a:pt x="1127820" y="3858781"/>
                      </a:cubicBezTo>
                      <a:cubicBezTo>
                        <a:pt x="1204608" y="3869057"/>
                        <a:pt x="1282329" y="3865554"/>
                        <a:pt x="1359428" y="3871392"/>
                      </a:cubicBezTo>
                      <a:cubicBezTo>
                        <a:pt x="1466588" y="3883614"/>
                        <a:pt x="1574293" y="3883224"/>
                        <a:pt x="1681997" y="3883925"/>
                      </a:cubicBezTo>
                      <a:cubicBezTo>
                        <a:pt x="1799982" y="3885716"/>
                        <a:pt x="1917888" y="3891009"/>
                        <a:pt x="2035951" y="3891865"/>
                      </a:cubicBezTo>
                      <a:cubicBezTo>
                        <a:pt x="2114607" y="3893189"/>
                        <a:pt x="2193030" y="3888051"/>
                        <a:pt x="2271608" y="3885716"/>
                      </a:cubicBezTo>
                      <a:cubicBezTo>
                        <a:pt x="2332275" y="3883536"/>
                        <a:pt x="2392942" y="3885248"/>
                        <a:pt x="2453530" y="3881356"/>
                      </a:cubicBezTo>
                      <a:cubicBezTo>
                        <a:pt x="2515209" y="3876452"/>
                        <a:pt x="2576966" y="3873961"/>
                        <a:pt x="2639969" y="3873416"/>
                      </a:cubicBezTo>
                      <a:cubicBezTo>
                        <a:pt x="2686618" y="3868979"/>
                        <a:pt x="2733111" y="3870536"/>
                        <a:pt x="2779915" y="3872715"/>
                      </a:cubicBezTo>
                      <a:cubicBezTo>
                        <a:pt x="2788092" y="3872637"/>
                        <a:pt x="2795024" y="3867111"/>
                        <a:pt x="2797204" y="3859560"/>
                      </a:cubicBezTo>
                      <a:cubicBezTo>
                        <a:pt x="2815194" y="3852398"/>
                        <a:pt x="2808029" y="3820404"/>
                        <a:pt x="2809820" y="3803434"/>
                      </a:cubicBezTo>
                      <a:cubicBezTo>
                        <a:pt x="2809197" y="3714068"/>
                        <a:pt x="2812235" y="3624859"/>
                        <a:pt x="2815272" y="3535649"/>
                      </a:cubicBezTo>
                      <a:cubicBezTo>
                        <a:pt x="2813169" y="3430636"/>
                        <a:pt x="2827187" y="3327181"/>
                        <a:pt x="2830146" y="3221780"/>
                      </a:cubicBezTo>
                      <a:cubicBezTo>
                        <a:pt x="2839570" y="3219444"/>
                        <a:pt x="2847201" y="3212594"/>
                        <a:pt x="2847825" y="3201774"/>
                      </a:cubicBezTo>
                      <a:cubicBezTo>
                        <a:pt x="2848915" y="3186828"/>
                        <a:pt x="2841750" y="3172738"/>
                        <a:pt x="2835909" y="3159348"/>
                      </a:cubicBezTo>
                      <a:cubicBezTo>
                        <a:pt x="2822281" y="3127510"/>
                        <a:pt x="2806705" y="3096606"/>
                        <a:pt x="2787236" y="3067959"/>
                      </a:cubicBezTo>
                      <a:cubicBezTo>
                        <a:pt x="2749855" y="3003582"/>
                        <a:pt x="2704919" y="2944031"/>
                        <a:pt x="2671899" y="2877084"/>
                      </a:cubicBezTo>
                      <a:cubicBezTo>
                        <a:pt x="2660373" y="2842988"/>
                        <a:pt x="2620422" y="2844389"/>
                        <a:pt x="2590751" y="2839952"/>
                      </a:cubicBezTo>
                      <a:cubicBezTo>
                        <a:pt x="2562014" y="2836216"/>
                        <a:pt x="2533043" y="2836138"/>
                        <a:pt x="2504073" y="2835982"/>
                      </a:cubicBezTo>
                      <a:cubicBezTo>
                        <a:pt x="2499089" y="2835982"/>
                        <a:pt x="2494494" y="2838084"/>
                        <a:pt x="2491223" y="2841509"/>
                      </a:cubicBezTo>
                      <a:cubicBezTo>
                        <a:pt x="2480632" y="2832090"/>
                        <a:pt x="2467548" y="2824617"/>
                        <a:pt x="2455945" y="2817455"/>
                      </a:cubicBezTo>
                      <a:cubicBezTo>
                        <a:pt x="2440135" y="2809204"/>
                        <a:pt x="2424404" y="2800797"/>
                        <a:pt x="2409140" y="2791611"/>
                      </a:cubicBezTo>
                      <a:cubicBezTo>
                        <a:pt x="2407583" y="2788342"/>
                        <a:pt x="2405091" y="2785695"/>
                        <a:pt x="2401976" y="2783671"/>
                      </a:cubicBezTo>
                      <a:cubicBezTo>
                        <a:pt x="2389359" y="2775886"/>
                        <a:pt x="2377366" y="2767246"/>
                        <a:pt x="2365295" y="2758683"/>
                      </a:cubicBezTo>
                      <a:cubicBezTo>
                        <a:pt x="2300267" y="2715401"/>
                        <a:pt x="2236018" y="2666904"/>
                        <a:pt x="2193186" y="2600113"/>
                      </a:cubicBezTo>
                      <a:cubicBezTo>
                        <a:pt x="2146459" y="2526628"/>
                        <a:pt x="2093970" y="2455478"/>
                        <a:pt x="2060560" y="2374676"/>
                      </a:cubicBezTo>
                      <a:cubicBezTo>
                        <a:pt x="2049112" y="2343071"/>
                        <a:pt x="2043349" y="2308119"/>
                        <a:pt x="2034549" y="2275424"/>
                      </a:cubicBezTo>
                      <a:cubicBezTo>
                        <a:pt x="2019986" y="2227316"/>
                        <a:pt x="2008382" y="2178196"/>
                        <a:pt x="2009628" y="2127286"/>
                      </a:cubicBezTo>
                      <a:cubicBezTo>
                        <a:pt x="2009161" y="2116777"/>
                        <a:pt x="2009706" y="2106268"/>
                        <a:pt x="2009239" y="2095759"/>
                      </a:cubicBezTo>
                      <a:cubicBezTo>
                        <a:pt x="2042415" y="2089531"/>
                        <a:pt x="2072709" y="2076376"/>
                        <a:pt x="2090932" y="2049364"/>
                      </a:cubicBezTo>
                      <a:cubicBezTo>
                        <a:pt x="2113283" y="2014645"/>
                        <a:pt x="2103003" y="1970507"/>
                        <a:pt x="2077070" y="1940848"/>
                      </a:cubicBezTo>
                      <a:cubicBezTo>
                        <a:pt x="2084235" y="1937657"/>
                        <a:pt x="2091400" y="1934543"/>
                        <a:pt x="2098564" y="1931429"/>
                      </a:cubicBezTo>
                      <a:cubicBezTo>
                        <a:pt x="2122551" y="1920764"/>
                        <a:pt x="2147082" y="1910878"/>
                        <a:pt x="2168888" y="1896244"/>
                      </a:cubicBezTo>
                      <a:cubicBezTo>
                        <a:pt x="2233994" y="1848291"/>
                        <a:pt x="2298165" y="1794111"/>
                        <a:pt x="2340374" y="1724363"/>
                      </a:cubicBezTo>
                      <a:cubicBezTo>
                        <a:pt x="2350810" y="1706459"/>
                        <a:pt x="2360856" y="1688321"/>
                        <a:pt x="2370435" y="1669949"/>
                      </a:cubicBezTo>
                      <a:cubicBezTo>
                        <a:pt x="2376587" y="1680381"/>
                        <a:pt x="2392397" y="1678902"/>
                        <a:pt x="2403845" y="1677033"/>
                      </a:cubicBezTo>
                      <a:cubicBezTo>
                        <a:pt x="2451272" y="1675009"/>
                        <a:pt x="2497142" y="1662476"/>
                        <a:pt x="2542389" y="1649243"/>
                      </a:cubicBezTo>
                      <a:cubicBezTo>
                        <a:pt x="2607105" y="1631105"/>
                        <a:pt x="2668784" y="1602848"/>
                        <a:pt x="2728828" y="1573033"/>
                      </a:cubicBezTo>
                      <a:cubicBezTo>
                        <a:pt x="2843619" y="1499626"/>
                        <a:pt x="2946106" y="1408470"/>
                        <a:pt x="3036600" y="1306805"/>
                      </a:cubicBezTo>
                      <a:cubicBezTo>
                        <a:pt x="3112219" y="1228415"/>
                        <a:pt x="3178726" y="1139906"/>
                        <a:pt x="3223740" y="1040421"/>
                      </a:cubicBezTo>
                      <a:cubicBezTo>
                        <a:pt x="3250452" y="980247"/>
                        <a:pt x="3280045" y="921319"/>
                        <a:pt x="3297100" y="857409"/>
                      </a:cubicBezTo>
                      <a:cubicBezTo>
                        <a:pt x="3319140" y="778552"/>
                        <a:pt x="3323423" y="696660"/>
                        <a:pt x="3325603" y="615234"/>
                      </a:cubicBezTo>
                      <a:cubicBezTo>
                        <a:pt x="3325837" y="576234"/>
                        <a:pt x="3332768" y="536611"/>
                        <a:pt x="3326849" y="497845"/>
                      </a:cubicBezTo>
                      <a:close/>
                      <a:moveTo>
                        <a:pt x="2557497" y="961331"/>
                      </a:moveTo>
                      <a:cubicBezTo>
                        <a:pt x="2558042" y="889247"/>
                        <a:pt x="2559678" y="817085"/>
                        <a:pt x="2560612" y="745001"/>
                      </a:cubicBezTo>
                      <a:cubicBezTo>
                        <a:pt x="2562559" y="694091"/>
                        <a:pt x="2565207" y="643180"/>
                        <a:pt x="2567933" y="592270"/>
                      </a:cubicBezTo>
                      <a:cubicBezTo>
                        <a:pt x="2581561" y="599977"/>
                        <a:pt x="2599473" y="599588"/>
                        <a:pt x="2614426" y="603480"/>
                      </a:cubicBezTo>
                      <a:cubicBezTo>
                        <a:pt x="2677428" y="617103"/>
                        <a:pt x="2741599" y="623097"/>
                        <a:pt x="2805148" y="633606"/>
                      </a:cubicBezTo>
                      <a:cubicBezTo>
                        <a:pt x="2895563" y="645360"/>
                        <a:pt x="2985746" y="662719"/>
                        <a:pt x="3077252" y="663031"/>
                      </a:cubicBezTo>
                      <a:cubicBezTo>
                        <a:pt x="3085663" y="690977"/>
                        <a:pt x="3070554" y="719935"/>
                        <a:pt x="3063701" y="746947"/>
                      </a:cubicBezTo>
                      <a:cubicBezTo>
                        <a:pt x="3048982" y="795911"/>
                        <a:pt x="3033718" y="844720"/>
                        <a:pt x="3014872" y="892361"/>
                      </a:cubicBezTo>
                      <a:cubicBezTo>
                        <a:pt x="2994702" y="940624"/>
                        <a:pt x="2975154" y="988654"/>
                        <a:pt x="2951480" y="1035361"/>
                      </a:cubicBezTo>
                      <a:cubicBezTo>
                        <a:pt x="2919316" y="1095769"/>
                        <a:pt x="2874459" y="1149325"/>
                        <a:pt x="2827420" y="1199380"/>
                      </a:cubicBezTo>
                      <a:cubicBezTo>
                        <a:pt x="2777501" y="1248499"/>
                        <a:pt x="2721741" y="1291703"/>
                        <a:pt x="2661308" y="1327122"/>
                      </a:cubicBezTo>
                      <a:cubicBezTo>
                        <a:pt x="2622681" y="1352110"/>
                        <a:pt x="2585066" y="1379589"/>
                        <a:pt x="2541143" y="1394769"/>
                      </a:cubicBezTo>
                      <a:cubicBezTo>
                        <a:pt x="2520038" y="1402087"/>
                        <a:pt x="2497843" y="1405278"/>
                        <a:pt x="2475881" y="1408859"/>
                      </a:cubicBezTo>
                      <a:cubicBezTo>
                        <a:pt x="2471053" y="1409637"/>
                        <a:pt x="2466847" y="1412206"/>
                        <a:pt x="2464044" y="1415865"/>
                      </a:cubicBezTo>
                      <a:cubicBezTo>
                        <a:pt x="2467938" y="1401619"/>
                        <a:pt x="2472143" y="1387530"/>
                        <a:pt x="2477127" y="1373673"/>
                      </a:cubicBezTo>
                      <a:cubicBezTo>
                        <a:pt x="2501581" y="1310074"/>
                        <a:pt x="2519648" y="1244140"/>
                        <a:pt x="2531174" y="1176882"/>
                      </a:cubicBezTo>
                      <a:cubicBezTo>
                        <a:pt x="2548152" y="1106200"/>
                        <a:pt x="2558743" y="1034193"/>
                        <a:pt x="2557497" y="961331"/>
                      </a:cubicBezTo>
                      <a:close/>
                      <a:moveTo>
                        <a:pt x="889593" y="254269"/>
                      </a:moveTo>
                      <a:cubicBezTo>
                        <a:pt x="889593" y="253257"/>
                        <a:pt x="889204" y="252401"/>
                        <a:pt x="888814" y="251701"/>
                      </a:cubicBezTo>
                      <a:cubicBezTo>
                        <a:pt x="889359" y="252012"/>
                        <a:pt x="890060" y="252245"/>
                        <a:pt x="890683" y="252245"/>
                      </a:cubicBezTo>
                      <a:cubicBezTo>
                        <a:pt x="900496" y="249209"/>
                        <a:pt x="908128" y="241347"/>
                        <a:pt x="916616" y="235742"/>
                      </a:cubicBezTo>
                      <a:cubicBezTo>
                        <a:pt x="949559" y="211299"/>
                        <a:pt x="981488" y="186545"/>
                        <a:pt x="1017001" y="165527"/>
                      </a:cubicBezTo>
                      <a:cubicBezTo>
                        <a:pt x="1074630" y="130419"/>
                        <a:pt x="1137321" y="112437"/>
                        <a:pt x="1201259" y="90173"/>
                      </a:cubicBezTo>
                      <a:cubicBezTo>
                        <a:pt x="1264807" y="68221"/>
                        <a:pt x="1332171" y="63005"/>
                        <a:pt x="1398445" y="54987"/>
                      </a:cubicBezTo>
                      <a:cubicBezTo>
                        <a:pt x="1536989" y="38718"/>
                        <a:pt x="1676702" y="34281"/>
                        <a:pt x="1816180" y="36694"/>
                      </a:cubicBezTo>
                      <a:cubicBezTo>
                        <a:pt x="1884245" y="36772"/>
                        <a:pt x="1952077" y="39963"/>
                        <a:pt x="2019051" y="52886"/>
                      </a:cubicBezTo>
                      <a:cubicBezTo>
                        <a:pt x="2070684" y="58257"/>
                        <a:pt x="2122628" y="60592"/>
                        <a:pt x="2173794" y="69544"/>
                      </a:cubicBezTo>
                      <a:cubicBezTo>
                        <a:pt x="2214291" y="79898"/>
                        <a:pt x="2253619" y="94610"/>
                        <a:pt x="2294816" y="102784"/>
                      </a:cubicBezTo>
                      <a:cubicBezTo>
                        <a:pt x="2351589" y="119676"/>
                        <a:pt x="2409296" y="139371"/>
                        <a:pt x="2463187" y="165527"/>
                      </a:cubicBezTo>
                      <a:cubicBezTo>
                        <a:pt x="2489121" y="179072"/>
                        <a:pt x="2513496" y="195185"/>
                        <a:pt x="2537950" y="211221"/>
                      </a:cubicBezTo>
                      <a:cubicBezTo>
                        <a:pt x="2540208" y="213323"/>
                        <a:pt x="2542934" y="214880"/>
                        <a:pt x="2545737" y="215814"/>
                      </a:cubicBezTo>
                      <a:cubicBezTo>
                        <a:pt x="2545660" y="216359"/>
                        <a:pt x="2545582" y="216904"/>
                        <a:pt x="2545582" y="217449"/>
                      </a:cubicBezTo>
                      <a:cubicBezTo>
                        <a:pt x="2546360" y="272952"/>
                        <a:pt x="2544491" y="328300"/>
                        <a:pt x="2542155" y="383725"/>
                      </a:cubicBezTo>
                      <a:cubicBezTo>
                        <a:pt x="2542077" y="385904"/>
                        <a:pt x="2541922" y="388084"/>
                        <a:pt x="2541844" y="390264"/>
                      </a:cubicBezTo>
                      <a:cubicBezTo>
                        <a:pt x="2533822" y="386527"/>
                        <a:pt x="2525489" y="383258"/>
                        <a:pt x="2519804" y="379366"/>
                      </a:cubicBezTo>
                      <a:cubicBezTo>
                        <a:pt x="2464745" y="350252"/>
                        <a:pt x="2405402" y="330323"/>
                        <a:pt x="2345125" y="314988"/>
                      </a:cubicBezTo>
                      <a:cubicBezTo>
                        <a:pt x="2241781" y="288210"/>
                        <a:pt x="2137425" y="273653"/>
                        <a:pt x="2032758" y="251389"/>
                      </a:cubicBezTo>
                      <a:cubicBezTo>
                        <a:pt x="1899354" y="235431"/>
                        <a:pt x="1765170" y="217293"/>
                        <a:pt x="1630520" y="224844"/>
                      </a:cubicBezTo>
                      <a:cubicBezTo>
                        <a:pt x="1504670" y="234030"/>
                        <a:pt x="1376561" y="226557"/>
                        <a:pt x="1253203" y="257461"/>
                      </a:cubicBezTo>
                      <a:cubicBezTo>
                        <a:pt x="1183503" y="275287"/>
                        <a:pt x="1112868" y="290234"/>
                        <a:pt x="1044569" y="312886"/>
                      </a:cubicBezTo>
                      <a:cubicBezTo>
                        <a:pt x="988887" y="331413"/>
                        <a:pt x="938734" y="363641"/>
                        <a:pt x="892864" y="399761"/>
                      </a:cubicBezTo>
                      <a:cubicBezTo>
                        <a:pt x="890917" y="401551"/>
                        <a:pt x="887257" y="404743"/>
                        <a:pt x="883596" y="408402"/>
                      </a:cubicBezTo>
                      <a:cubicBezTo>
                        <a:pt x="884609" y="357102"/>
                        <a:pt x="886556" y="305647"/>
                        <a:pt x="889593" y="254269"/>
                      </a:cubicBezTo>
                      <a:close/>
                      <a:moveTo>
                        <a:pt x="874251" y="877103"/>
                      </a:moveTo>
                      <a:cubicBezTo>
                        <a:pt x="884531" y="932217"/>
                        <a:pt x="891228" y="987876"/>
                        <a:pt x="903222" y="1042678"/>
                      </a:cubicBezTo>
                      <a:cubicBezTo>
                        <a:pt x="915526" y="1099661"/>
                        <a:pt x="935385" y="1154541"/>
                        <a:pt x="953998" y="1209733"/>
                      </a:cubicBezTo>
                      <a:cubicBezTo>
                        <a:pt x="990834" y="1317392"/>
                        <a:pt x="1028215" y="1427152"/>
                        <a:pt x="1085066" y="1526171"/>
                      </a:cubicBezTo>
                      <a:cubicBezTo>
                        <a:pt x="1063260" y="1522123"/>
                        <a:pt x="1041688" y="1516985"/>
                        <a:pt x="1020505" y="1510446"/>
                      </a:cubicBezTo>
                      <a:cubicBezTo>
                        <a:pt x="937955" y="1489117"/>
                        <a:pt x="864283" y="1447081"/>
                        <a:pt x="787885" y="1410105"/>
                      </a:cubicBezTo>
                      <a:cubicBezTo>
                        <a:pt x="700896" y="1362775"/>
                        <a:pt x="616398" y="1309452"/>
                        <a:pt x="539689" y="1246631"/>
                      </a:cubicBezTo>
                      <a:cubicBezTo>
                        <a:pt x="488212" y="1203895"/>
                        <a:pt x="447248" y="1151038"/>
                        <a:pt x="404494" y="1100050"/>
                      </a:cubicBezTo>
                      <a:cubicBezTo>
                        <a:pt x="334715" y="1014421"/>
                        <a:pt x="265404" y="923032"/>
                        <a:pt x="242820" y="812570"/>
                      </a:cubicBezTo>
                      <a:cubicBezTo>
                        <a:pt x="233708" y="769522"/>
                        <a:pt x="214161" y="720091"/>
                        <a:pt x="226154" y="676576"/>
                      </a:cubicBezTo>
                      <a:lnTo>
                        <a:pt x="226154" y="676576"/>
                      </a:lnTo>
                      <a:cubicBezTo>
                        <a:pt x="290325" y="672761"/>
                        <a:pt x="354652" y="671827"/>
                        <a:pt x="418901" y="667935"/>
                      </a:cubicBezTo>
                      <a:cubicBezTo>
                        <a:pt x="477231" y="660851"/>
                        <a:pt x="535562" y="654779"/>
                        <a:pt x="593658" y="645672"/>
                      </a:cubicBezTo>
                      <a:cubicBezTo>
                        <a:pt x="680492" y="631426"/>
                        <a:pt x="770830" y="628468"/>
                        <a:pt x="853380" y="595851"/>
                      </a:cubicBezTo>
                      <a:cubicBezTo>
                        <a:pt x="851900" y="690043"/>
                        <a:pt x="855015" y="784390"/>
                        <a:pt x="874251" y="877103"/>
                      </a:cubicBezTo>
                      <a:close/>
                      <a:moveTo>
                        <a:pt x="1062014" y="1749117"/>
                      </a:moveTo>
                      <a:cubicBezTo>
                        <a:pt x="976582" y="1728878"/>
                        <a:pt x="890060" y="1712608"/>
                        <a:pt x="806575" y="1684584"/>
                      </a:cubicBezTo>
                      <a:cubicBezTo>
                        <a:pt x="753930" y="1669171"/>
                        <a:pt x="700584" y="1654926"/>
                        <a:pt x="651988" y="1629003"/>
                      </a:cubicBezTo>
                      <a:cubicBezTo>
                        <a:pt x="452155" y="1528117"/>
                        <a:pt x="320230" y="1412051"/>
                        <a:pt x="206996" y="1217984"/>
                      </a:cubicBezTo>
                      <a:cubicBezTo>
                        <a:pt x="117437" y="1085104"/>
                        <a:pt x="79199" y="927547"/>
                        <a:pt x="44466" y="773103"/>
                      </a:cubicBezTo>
                      <a:cubicBezTo>
                        <a:pt x="32161" y="709426"/>
                        <a:pt x="26398" y="645127"/>
                        <a:pt x="30058" y="579737"/>
                      </a:cubicBezTo>
                      <a:cubicBezTo>
                        <a:pt x="30915" y="567282"/>
                        <a:pt x="32161" y="554438"/>
                        <a:pt x="33952" y="541749"/>
                      </a:cubicBezTo>
                      <a:cubicBezTo>
                        <a:pt x="43142" y="540659"/>
                        <a:pt x="52721" y="537312"/>
                        <a:pt x="61521" y="536689"/>
                      </a:cubicBezTo>
                      <a:cubicBezTo>
                        <a:pt x="123433" y="528282"/>
                        <a:pt x="182465" y="505941"/>
                        <a:pt x="244767" y="499402"/>
                      </a:cubicBezTo>
                      <a:cubicBezTo>
                        <a:pt x="327005" y="483599"/>
                        <a:pt x="410724" y="483833"/>
                        <a:pt x="493508" y="473246"/>
                      </a:cubicBezTo>
                      <a:cubicBezTo>
                        <a:pt x="559781" y="461569"/>
                        <a:pt x="626289" y="456432"/>
                        <a:pt x="693419" y="452072"/>
                      </a:cubicBezTo>
                      <a:cubicBezTo>
                        <a:pt x="745987" y="446623"/>
                        <a:pt x="797853" y="435569"/>
                        <a:pt x="850654" y="431911"/>
                      </a:cubicBezTo>
                      <a:cubicBezTo>
                        <a:pt x="852835" y="431521"/>
                        <a:pt x="855405" y="431288"/>
                        <a:pt x="857897" y="430821"/>
                      </a:cubicBezTo>
                      <a:cubicBezTo>
                        <a:pt x="856806" y="464839"/>
                        <a:pt x="856261" y="498857"/>
                        <a:pt x="854782" y="532641"/>
                      </a:cubicBezTo>
                      <a:cubicBezTo>
                        <a:pt x="854314" y="547587"/>
                        <a:pt x="853925" y="562534"/>
                        <a:pt x="853613" y="577480"/>
                      </a:cubicBezTo>
                      <a:cubicBezTo>
                        <a:pt x="843256" y="578647"/>
                        <a:pt x="832898" y="581839"/>
                        <a:pt x="822618" y="583474"/>
                      </a:cubicBezTo>
                      <a:cubicBezTo>
                        <a:pt x="756111" y="596085"/>
                        <a:pt x="688046" y="600677"/>
                        <a:pt x="620837" y="608540"/>
                      </a:cubicBezTo>
                      <a:cubicBezTo>
                        <a:pt x="551215" y="617725"/>
                        <a:pt x="481437" y="626055"/>
                        <a:pt x="411580" y="633216"/>
                      </a:cubicBezTo>
                      <a:cubicBezTo>
                        <a:pt x="354730" y="635863"/>
                        <a:pt x="297723" y="636642"/>
                        <a:pt x="240873" y="640067"/>
                      </a:cubicBezTo>
                      <a:cubicBezTo>
                        <a:pt x="215952" y="638588"/>
                        <a:pt x="195782" y="646139"/>
                        <a:pt x="189162" y="672217"/>
                      </a:cubicBezTo>
                      <a:cubicBezTo>
                        <a:pt x="180985" y="711217"/>
                        <a:pt x="191576" y="751618"/>
                        <a:pt x="199831" y="789840"/>
                      </a:cubicBezTo>
                      <a:cubicBezTo>
                        <a:pt x="215251" y="859822"/>
                        <a:pt x="238147" y="928169"/>
                        <a:pt x="277319" y="988654"/>
                      </a:cubicBezTo>
                      <a:cubicBezTo>
                        <a:pt x="316570" y="1049140"/>
                        <a:pt x="361817" y="1105733"/>
                        <a:pt x="408465" y="1160691"/>
                      </a:cubicBezTo>
                      <a:cubicBezTo>
                        <a:pt x="438292" y="1197511"/>
                        <a:pt x="469288" y="1233475"/>
                        <a:pt x="505423" y="1264224"/>
                      </a:cubicBezTo>
                      <a:cubicBezTo>
                        <a:pt x="596851" y="1341835"/>
                        <a:pt x="699883" y="1406446"/>
                        <a:pt x="807198" y="1459847"/>
                      </a:cubicBezTo>
                      <a:cubicBezTo>
                        <a:pt x="902754" y="1509278"/>
                        <a:pt x="1002827" y="1552871"/>
                        <a:pt x="1110142" y="1566883"/>
                      </a:cubicBezTo>
                      <a:cubicBezTo>
                        <a:pt x="1111233" y="1568518"/>
                        <a:pt x="1112245" y="1570231"/>
                        <a:pt x="1113335" y="1571865"/>
                      </a:cubicBezTo>
                      <a:cubicBezTo>
                        <a:pt x="1162632" y="1637722"/>
                        <a:pt x="1213019" y="1704668"/>
                        <a:pt x="1275398" y="1758692"/>
                      </a:cubicBezTo>
                      <a:cubicBezTo>
                        <a:pt x="1204140" y="1762195"/>
                        <a:pt x="1132337" y="1761573"/>
                        <a:pt x="1062014" y="1749117"/>
                      </a:cubicBezTo>
                      <a:close/>
                      <a:moveTo>
                        <a:pt x="2777423" y="3639493"/>
                      </a:moveTo>
                      <a:cubicBezTo>
                        <a:pt x="2774464" y="3704883"/>
                        <a:pt x="2775321" y="3770506"/>
                        <a:pt x="2773062" y="3835895"/>
                      </a:cubicBezTo>
                      <a:cubicBezTo>
                        <a:pt x="2772984" y="3836206"/>
                        <a:pt x="2772984" y="3836518"/>
                        <a:pt x="2772906" y="3836751"/>
                      </a:cubicBezTo>
                      <a:cubicBezTo>
                        <a:pt x="2754994" y="3836518"/>
                        <a:pt x="2737083" y="3834883"/>
                        <a:pt x="2719171" y="3834572"/>
                      </a:cubicBezTo>
                      <a:cubicBezTo>
                        <a:pt x="2664267" y="3834805"/>
                        <a:pt x="2612712" y="3839943"/>
                        <a:pt x="2556251" y="3839709"/>
                      </a:cubicBezTo>
                      <a:cubicBezTo>
                        <a:pt x="2500880" y="3841811"/>
                        <a:pt x="2445898" y="3848116"/>
                        <a:pt x="2390450" y="3848817"/>
                      </a:cubicBezTo>
                      <a:cubicBezTo>
                        <a:pt x="2292791" y="3848739"/>
                        <a:pt x="2195288" y="3854655"/>
                        <a:pt x="2097630" y="3857302"/>
                      </a:cubicBezTo>
                      <a:cubicBezTo>
                        <a:pt x="1918200" y="3858937"/>
                        <a:pt x="1738848" y="3848895"/>
                        <a:pt x="1559418" y="3850530"/>
                      </a:cubicBezTo>
                      <a:cubicBezTo>
                        <a:pt x="1493767" y="3851153"/>
                        <a:pt x="1428038" y="3846482"/>
                        <a:pt x="1362699" y="3841344"/>
                      </a:cubicBezTo>
                      <a:cubicBezTo>
                        <a:pt x="1282174" y="3836128"/>
                        <a:pt x="1201493" y="3841578"/>
                        <a:pt x="1121201" y="3831613"/>
                      </a:cubicBezTo>
                      <a:cubicBezTo>
                        <a:pt x="1112946" y="3831302"/>
                        <a:pt x="1027748" y="3817991"/>
                        <a:pt x="984681" y="3819470"/>
                      </a:cubicBezTo>
                      <a:cubicBezTo>
                        <a:pt x="988653" y="3814721"/>
                        <a:pt x="990678" y="3807637"/>
                        <a:pt x="988420" y="3800709"/>
                      </a:cubicBezTo>
                      <a:cubicBezTo>
                        <a:pt x="987407" y="3788565"/>
                        <a:pt x="992236" y="3768559"/>
                        <a:pt x="982034" y="3760931"/>
                      </a:cubicBezTo>
                      <a:cubicBezTo>
                        <a:pt x="980554" y="3735709"/>
                        <a:pt x="978685" y="3710565"/>
                        <a:pt x="975959" y="3685344"/>
                      </a:cubicBezTo>
                      <a:cubicBezTo>
                        <a:pt x="970430" y="3609912"/>
                        <a:pt x="961085" y="3532301"/>
                        <a:pt x="958904" y="3456092"/>
                      </a:cubicBezTo>
                      <a:cubicBezTo>
                        <a:pt x="953530" y="3393193"/>
                        <a:pt x="947612" y="3329516"/>
                        <a:pt x="944574" y="3266384"/>
                      </a:cubicBezTo>
                      <a:cubicBezTo>
                        <a:pt x="972299" y="3279073"/>
                        <a:pt x="1012717" y="3275025"/>
                        <a:pt x="1040052" y="3278451"/>
                      </a:cubicBezTo>
                      <a:cubicBezTo>
                        <a:pt x="1077901" y="3281019"/>
                        <a:pt x="1115749" y="3281019"/>
                        <a:pt x="1153676" y="3281642"/>
                      </a:cubicBezTo>
                      <a:cubicBezTo>
                        <a:pt x="1355379" y="3284367"/>
                        <a:pt x="1557004" y="3291450"/>
                        <a:pt x="1758629" y="3296433"/>
                      </a:cubicBezTo>
                      <a:cubicBezTo>
                        <a:pt x="1880896" y="3300247"/>
                        <a:pt x="2002931" y="3291918"/>
                        <a:pt x="2124731" y="3282187"/>
                      </a:cubicBezTo>
                      <a:cubicBezTo>
                        <a:pt x="2212266" y="3279073"/>
                        <a:pt x="2299878" y="3272379"/>
                        <a:pt x="2386867" y="3261948"/>
                      </a:cubicBezTo>
                      <a:cubicBezTo>
                        <a:pt x="2438889" y="3260546"/>
                        <a:pt x="2490600" y="3254786"/>
                        <a:pt x="2542233" y="3249025"/>
                      </a:cubicBezTo>
                      <a:cubicBezTo>
                        <a:pt x="2609908" y="3240151"/>
                        <a:pt x="2677428" y="3229564"/>
                        <a:pt x="2745571" y="3225750"/>
                      </a:cubicBezTo>
                      <a:cubicBezTo>
                        <a:pt x="2765118" y="3224582"/>
                        <a:pt x="2789183" y="3223804"/>
                        <a:pt x="2810677" y="3222869"/>
                      </a:cubicBezTo>
                      <a:cubicBezTo>
                        <a:pt x="2789027" y="3360810"/>
                        <a:pt x="2784432" y="3500307"/>
                        <a:pt x="2777423" y="3639493"/>
                      </a:cubicBezTo>
                      <a:close/>
                      <a:moveTo>
                        <a:pt x="2624939" y="2881366"/>
                      </a:moveTo>
                      <a:cubicBezTo>
                        <a:pt x="2629845" y="2882456"/>
                        <a:pt x="2635452" y="2883468"/>
                        <a:pt x="2637088" y="2888917"/>
                      </a:cubicBezTo>
                      <a:cubicBezTo>
                        <a:pt x="2642461" y="2899659"/>
                        <a:pt x="2647601" y="2910480"/>
                        <a:pt x="2653442" y="2920911"/>
                      </a:cubicBezTo>
                      <a:cubicBezTo>
                        <a:pt x="2667460" y="2946521"/>
                        <a:pt x="2682958" y="2971198"/>
                        <a:pt x="2699156" y="2995408"/>
                      </a:cubicBezTo>
                      <a:cubicBezTo>
                        <a:pt x="2737706" y="3057917"/>
                        <a:pt x="2780850" y="3118246"/>
                        <a:pt x="2808029" y="3186905"/>
                      </a:cubicBezTo>
                      <a:cubicBezTo>
                        <a:pt x="2683036" y="3189163"/>
                        <a:pt x="2560145" y="3213450"/>
                        <a:pt x="2435774" y="3223726"/>
                      </a:cubicBezTo>
                      <a:cubicBezTo>
                        <a:pt x="2356261" y="3226917"/>
                        <a:pt x="2277371" y="3238516"/>
                        <a:pt x="2197858" y="3243187"/>
                      </a:cubicBezTo>
                      <a:cubicBezTo>
                        <a:pt x="2079874" y="3246145"/>
                        <a:pt x="1960643" y="3262415"/>
                        <a:pt x="1842269" y="3261013"/>
                      </a:cubicBezTo>
                      <a:cubicBezTo>
                        <a:pt x="1660581" y="3259379"/>
                        <a:pt x="1478970" y="3252373"/>
                        <a:pt x="1297360" y="3248169"/>
                      </a:cubicBezTo>
                      <a:cubicBezTo>
                        <a:pt x="1218704" y="3245445"/>
                        <a:pt x="1139969" y="3246612"/>
                        <a:pt x="1061391" y="3243732"/>
                      </a:cubicBezTo>
                      <a:cubicBezTo>
                        <a:pt x="1026891" y="3240540"/>
                        <a:pt x="990912" y="3243498"/>
                        <a:pt x="957580" y="3232989"/>
                      </a:cubicBezTo>
                      <a:cubicBezTo>
                        <a:pt x="973311" y="3208857"/>
                        <a:pt x="980554" y="3180522"/>
                        <a:pt x="992236" y="3154444"/>
                      </a:cubicBezTo>
                      <a:cubicBezTo>
                        <a:pt x="1008434" y="3119103"/>
                        <a:pt x="1025489" y="3084151"/>
                        <a:pt x="1039897" y="3048031"/>
                      </a:cubicBezTo>
                      <a:cubicBezTo>
                        <a:pt x="1061858" y="2996264"/>
                        <a:pt x="1074942" y="2938971"/>
                        <a:pt x="1111855" y="2895066"/>
                      </a:cubicBezTo>
                      <a:cubicBezTo>
                        <a:pt x="1116684" y="2888527"/>
                        <a:pt x="1125484" y="2888761"/>
                        <a:pt x="1132649" y="2886815"/>
                      </a:cubicBezTo>
                      <a:cubicBezTo>
                        <a:pt x="1206243" y="2871246"/>
                        <a:pt x="1280149" y="2865641"/>
                        <a:pt x="1355612" y="2860659"/>
                      </a:cubicBezTo>
                      <a:cubicBezTo>
                        <a:pt x="1357793" y="2860425"/>
                        <a:pt x="1359973" y="2860114"/>
                        <a:pt x="1362154" y="2859881"/>
                      </a:cubicBezTo>
                      <a:cubicBezTo>
                        <a:pt x="1347825" y="2869222"/>
                        <a:pt x="1333184" y="2878252"/>
                        <a:pt x="1318231" y="2886815"/>
                      </a:cubicBezTo>
                      <a:cubicBezTo>
                        <a:pt x="1298995" y="2898102"/>
                        <a:pt x="1280383" y="2910557"/>
                        <a:pt x="1260991" y="2921533"/>
                      </a:cubicBezTo>
                      <a:cubicBezTo>
                        <a:pt x="1256864" y="2923869"/>
                        <a:pt x="1254449" y="2927605"/>
                        <a:pt x="1253281" y="2931653"/>
                      </a:cubicBezTo>
                      <a:cubicBezTo>
                        <a:pt x="1246039" y="2925504"/>
                        <a:pt x="1234435" y="2925426"/>
                        <a:pt x="1224077" y="2931498"/>
                      </a:cubicBezTo>
                      <a:cubicBezTo>
                        <a:pt x="1183970" y="2963258"/>
                        <a:pt x="1209047" y="3017282"/>
                        <a:pt x="1239964" y="3045929"/>
                      </a:cubicBezTo>
                      <a:cubicBezTo>
                        <a:pt x="1265041" y="3070528"/>
                        <a:pt x="1297282" y="3086174"/>
                        <a:pt x="1329212" y="3099875"/>
                      </a:cubicBezTo>
                      <a:cubicBezTo>
                        <a:pt x="1409815" y="3134905"/>
                        <a:pt x="1496259" y="3151097"/>
                        <a:pt x="1583015" y="3161839"/>
                      </a:cubicBezTo>
                      <a:cubicBezTo>
                        <a:pt x="1698819" y="3176708"/>
                        <a:pt x="1815324" y="3183402"/>
                        <a:pt x="1932062" y="3183636"/>
                      </a:cubicBezTo>
                      <a:cubicBezTo>
                        <a:pt x="2032291" y="3184181"/>
                        <a:pt x="2132675" y="3176474"/>
                        <a:pt x="2230567" y="3154211"/>
                      </a:cubicBezTo>
                      <a:cubicBezTo>
                        <a:pt x="2343256" y="3133193"/>
                        <a:pt x="2455711" y="3094815"/>
                        <a:pt x="2546049" y="3022264"/>
                      </a:cubicBezTo>
                      <a:cubicBezTo>
                        <a:pt x="2584365" y="2987623"/>
                        <a:pt x="2614348" y="2922468"/>
                        <a:pt x="2583742" y="2875839"/>
                      </a:cubicBezTo>
                      <a:cubicBezTo>
                        <a:pt x="2597448" y="2877240"/>
                        <a:pt x="2611233" y="2878952"/>
                        <a:pt x="2624939" y="2881366"/>
                      </a:cubicBezTo>
                      <a:close/>
                      <a:moveTo>
                        <a:pt x="2510926" y="2877162"/>
                      </a:moveTo>
                      <a:cubicBezTo>
                        <a:pt x="2510771" y="2875450"/>
                        <a:pt x="2510459" y="2873815"/>
                        <a:pt x="2510069" y="2872180"/>
                      </a:cubicBezTo>
                      <a:cubicBezTo>
                        <a:pt x="2510771" y="2872180"/>
                        <a:pt x="2511393" y="2872180"/>
                        <a:pt x="2512094" y="2872180"/>
                      </a:cubicBezTo>
                      <a:cubicBezTo>
                        <a:pt x="2514353" y="2875994"/>
                        <a:pt x="2518013" y="2879030"/>
                        <a:pt x="2522452" y="2880042"/>
                      </a:cubicBezTo>
                      <a:cubicBezTo>
                        <a:pt x="2571671" y="2882066"/>
                        <a:pt x="2564895" y="2939749"/>
                        <a:pt x="2543635" y="2969097"/>
                      </a:cubicBezTo>
                      <a:cubicBezTo>
                        <a:pt x="2518402" y="3007474"/>
                        <a:pt x="2475258" y="3028103"/>
                        <a:pt x="2435930" y="3049276"/>
                      </a:cubicBezTo>
                      <a:cubicBezTo>
                        <a:pt x="2369111" y="3086097"/>
                        <a:pt x="2295050" y="3104468"/>
                        <a:pt x="2220677" y="3119258"/>
                      </a:cubicBezTo>
                      <a:cubicBezTo>
                        <a:pt x="2086571" y="3149462"/>
                        <a:pt x="1947638" y="3151175"/>
                        <a:pt x="1810807" y="3144247"/>
                      </a:cubicBezTo>
                      <a:cubicBezTo>
                        <a:pt x="1723662" y="3142301"/>
                        <a:pt x="1636750" y="3133271"/>
                        <a:pt x="1550462" y="3121049"/>
                      </a:cubicBezTo>
                      <a:cubicBezTo>
                        <a:pt x="1460747" y="3109761"/>
                        <a:pt x="1309509" y="3077222"/>
                        <a:pt x="1247129" y="3009809"/>
                      </a:cubicBezTo>
                      <a:cubicBezTo>
                        <a:pt x="1235681" y="2997043"/>
                        <a:pt x="1222597" y="2977971"/>
                        <a:pt x="1227737" y="2959210"/>
                      </a:cubicBezTo>
                      <a:cubicBezTo>
                        <a:pt x="1228906" y="2949013"/>
                        <a:pt x="1236693" y="2939126"/>
                        <a:pt x="1247518" y="2939905"/>
                      </a:cubicBezTo>
                      <a:cubicBezTo>
                        <a:pt x="1249699" y="2940372"/>
                        <a:pt x="1251568" y="2941540"/>
                        <a:pt x="1253281" y="2943019"/>
                      </a:cubicBezTo>
                      <a:cubicBezTo>
                        <a:pt x="1253826" y="2944498"/>
                        <a:pt x="1254605" y="2945977"/>
                        <a:pt x="1255462" y="2947222"/>
                      </a:cubicBezTo>
                      <a:cubicBezTo>
                        <a:pt x="1255540" y="2948468"/>
                        <a:pt x="1255540" y="2949713"/>
                        <a:pt x="1255540" y="2951114"/>
                      </a:cubicBezTo>
                      <a:cubicBezTo>
                        <a:pt x="1255540" y="2952983"/>
                        <a:pt x="1257409" y="2953528"/>
                        <a:pt x="1258733" y="2952983"/>
                      </a:cubicBezTo>
                      <a:cubicBezTo>
                        <a:pt x="1264340" y="2970264"/>
                        <a:pt x="1304914" y="2998210"/>
                        <a:pt x="1317452" y="3003971"/>
                      </a:cubicBezTo>
                      <a:cubicBezTo>
                        <a:pt x="1376951" y="3035965"/>
                        <a:pt x="1445483" y="3044061"/>
                        <a:pt x="1511212" y="3054725"/>
                      </a:cubicBezTo>
                      <a:cubicBezTo>
                        <a:pt x="1563779" y="3062899"/>
                        <a:pt x="1615879" y="3073175"/>
                        <a:pt x="1668836" y="3078234"/>
                      </a:cubicBezTo>
                      <a:cubicBezTo>
                        <a:pt x="1721715" y="3083995"/>
                        <a:pt x="1774983" y="3082205"/>
                        <a:pt x="1827940" y="3086097"/>
                      </a:cubicBezTo>
                      <a:cubicBezTo>
                        <a:pt x="1907453" y="3092246"/>
                        <a:pt x="1987199" y="3084773"/>
                        <a:pt x="2066635" y="3080336"/>
                      </a:cubicBezTo>
                      <a:cubicBezTo>
                        <a:pt x="2168187" y="3076522"/>
                        <a:pt x="2271998" y="3063133"/>
                        <a:pt x="2367320" y="3025534"/>
                      </a:cubicBezTo>
                      <a:cubicBezTo>
                        <a:pt x="2424093" y="3001168"/>
                        <a:pt x="2510771" y="2945587"/>
                        <a:pt x="2510926" y="2877162"/>
                      </a:cubicBezTo>
                      <a:close/>
                      <a:moveTo>
                        <a:pt x="2011809" y="2306873"/>
                      </a:moveTo>
                      <a:cubicBezTo>
                        <a:pt x="2023023" y="2394760"/>
                        <a:pt x="2069049" y="2472137"/>
                        <a:pt x="2115931" y="2545622"/>
                      </a:cubicBezTo>
                      <a:cubicBezTo>
                        <a:pt x="2151132" y="2600970"/>
                        <a:pt x="2184853" y="2658108"/>
                        <a:pt x="2232825" y="2703647"/>
                      </a:cubicBezTo>
                      <a:cubicBezTo>
                        <a:pt x="2275113" y="2741246"/>
                        <a:pt x="2321917" y="2773551"/>
                        <a:pt x="2368878" y="2805234"/>
                      </a:cubicBezTo>
                      <a:cubicBezTo>
                        <a:pt x="2374095" y="2815587"/>
                        <a:pt x="2390294" y="2821893"/>
                        <a:pt x="2399483" y="2828354"/>
                      </a:cubicBezTo>
                      <a:cubicBezTo>
                        <a:pt x="2416539" y="2838941"/>
                        <a:pt x="2435385" y="2846258"/>
                        <a:pt x="2451817" y="2857779"/>
                      </a:cubicBezTo>
                      <a:cubicBezTo>
                        <a:pt x="2460150" y="2864396"/>
                        <a:pt x="2472455" y="2869300"/>
                        <a:pt x="2474947" y="2880587"/>
                      </a:cubicBezTo>
                      <a:cubicBezTo>
                        <a:pt x="2465991" y="2936480"/>
                        <a:pt x="2383830" y="2982486"/>
                        <a:pt x="2334066" y="3000078"/>
                      </a:cubicBezTo>
                      <a:cubicBezTo>
                        <a:pt x="2230956" y="3036432"/>
                        <a:pt x="2122317" y="3042659"/>
                        <a:pt x="2014067" y="3048498"/>
                      </a:cubicBezTo>
                      <a:cubicBezTo>
                        <a:pt x="1961733" y="3050444"/>
                        <a:pt x="1909400" y="3055815"/>
                        <a:pt x="1856988" y="3053013"/>
                      </a:cubicBezTo>
                      <a:cubicBezTo>
                        <a:pt x="1804109" y="3049588"/>
                        <a:pt x="1750997" y="3049665"/>
                        <a:pt x="1698040" y="3047252"/>
                      </a:cubicBezTo>
                      <a:cubicBezTo>
                        <a:pt x="1602874" y="3039079"/>
                        <a:pt x="1504904" y="3023821"/>
                        <a:pt x="1410360" y="3007629"/>
                      </a:cubicBezTo>
                      <a:cubicBezTo>
                        <a:pt x="1371967" y="2999300"/>
                        <a:pt x="1334819" y="2987546"/>
                        <a:pt x="1301410" y="2965438"/>
                      </a:cubicBezTo>
                      <a:cubicBezTo>
                        <a:pt x="1294401" y="2961701"/>
                        <a:pt x="1288482" y="2955474"/>
                        <a:pt x="1282096" y="2950258"/>
                      </a:cubicBezTo>
                      <a:cubicBezTo>
                        <a:pt x="1301955" y="2938893"/>
                        <a:pt x="1320567" y="2925348"/>
                        <a:pt x="1340348" y="2913671"/>
                      </a:cubicBezTo>
                      <a:cubicBezTo>
                        <a:pt x="1384116" y="2885958"/>
                        <a:pt x="1427571" y="2855444"/>
                        <a:pt x="1465186" y="2819324"/>
                      </a:cubicBezTo>
                      <a:cubicBezTo>
                        <a:pt x="1465653" y="2819635"/>
                        <a:pt x="1466121" y="2820024"/>
                        <a:pt x="1466588" y="2820336"/>
                      </a:cubicBezTo>
                      <a:cubicBezTo>
                        <a:pt x="1474064" y="2824695"/>
                        <a:pt x="1484578" y="2823060"/>
                        <a:pt x="1489717" y="2815821"/>
                      </a:cubicBezTo>
                      <a:cubicBezTo>
                        <a:pt x="1513003" y="2783126"/>
                        <a:pt x="1535587" y="2749964"/>
                        <a:pt x="1557393" y="2716258"/>
                      </a:cubicBezTo>
                      <a:cubicBezTo>
                        <a:pt x="1628417" y="2603539"/>
                        <a:pt x="1664786" y="2472215"/>
                        <a:pt x="1685034" y="2341514"/>
                      </a:cubicBezTo>
                      <a:cubicBezTo>
                        <a:pt x="1697729" y="2260478"/>
                        <a:pt x="1714316" y="2178897"/>
                        <a:pt x="1712292" y="2096460"/>
                      </a:cubicBezTo>
                      <a:cubicBezTo>
                        <a:pt x="1711747" y="2091477"/>
                        <a:pt x="1711669" y="2085795"/>
                        <a:pt x="1710345" y="2080735"/>
                      </a:cubicBezTo>
                      <a:cubicBezTo>
                        <a:pt x="1778176" y="2097549"/>
                        <a:pt x="1867969" y="2095681"/>
                        <a:pt x="1906986" y="2100196"/>
                      </a:cubicBezTo>
                      <a:cubicBezTo>
                        <a:pt x="1933775" y="2101208"/>
                        <a:pt x="1966095" y="2102142"/>
                        <a:pt x="1996934" y="2097861"/>
                      </a:cubicBezTo>
                      <a:cubicBezTo>
                        <a:pt x="1992884" y="2106346"/>
                        <a:pt x="1992339" y="2117010"/>
                        <a:pt x="1990704" y="2125963"/>
                      </a:cubicBezTo>
                      <a:cubicBezTo>
                        <a:pt x="1982137" y="2187304"/>
                        <a:pt x="1998570" y="2247478"/>
                        <a:pt x="2011809" y="2306873"/>
                      </a:cubicBezTo>
                      <a:close/>
                      <a:moveTo>
                        <a:pt x="2043349" y="1958441"/>
                      </a:moveTo>
                      <a:cubicBezTo>
                        <a:pt x="2071307" y="1981172"/>
                        <a:pt x="2077382" y="2029980"/>
                        <a:pt x="2041247" y="2047807"/>
                      </a:cubicBezTo>
                      <a:cubicBezTo>
                        <a:pt x="1981748" y="2073885"/>
                        <a:pt x="1913060" y="2064465"/>
                        <a:pt x="1849745" y="2061274"/>
                      </a:cubicBezTo>
                      <a:cubicBezTo>
                        <a:pt x="1808081" y="2057226"/>
                        <a:pt x="1644305" y="2058861"/>
                        <a:pt x="1651391" y="1996118"/>
                      </a:cubicBezTo>
                      <a:cubicBezTo>
                        <a:pt x="1652404" y="1981016"/>
                        <a:pt x="1655830" y="1962723"/>
                        <a:pt x="1671250" y="1955950"/>
                      </a:cubicBezTo>
                      <a:cubicBezTo>
                        <a:pt x="1671328" y="1955950"/>
                        <a:pt x="1671406" y="1955950"/>
                        <a:pt x="1671484" y="1956028"/>
                      </a:cubicBezTo>
                      <a:cubicBezTo>
                        <a:pt x="1671717" y="1958286"/>
                        <a:pt x="1674521" y="1958519"/>
                        <a:pt x="1675456" y="1956884"/>
                      </a:cubicBezTo>
                      <a:cubicBezTo>
                        <a:pt x="1724285" y="1966459"/>
                        <a:pt x="1774516" y="1971908"/>
                        <a:pt x="1826227" y="1972765"/>
                      </a:cubicBezTo>
                      <a:cubicBezTo>
                        <a:pt x="1881909" y="1972531"/>
                        <a:pt x="1938059" y="1975022"/>
                        <a:pt x="1993430" y="1969262"/>
                      </a:cubicBezTo>
                      <a:cubicBezTo>
                        <a:pt x="2009472" y="1966537"/>
                        <a:pt x="2024892" y="1961789"/>
                        <a:pt x="2040078" y="1956184"/>
                      </a:cubicBezTo>
                      <a:cubicBezTo>
                        <a:pt x="2041091" y="1956884"/>
                        <a:pt x="2042103" y="1957741"/>
                        <a:pt x="2043349" y="1958441"/>
                      </a:cubicBezTo>
                      <a:close/>
                      <a:moveTo>
                        <a:pt x="2299099" y="1722105"/>
                      </a:moveTo>
                      <a:cubicBezTo>
                        <a:pt x="2273010" y="1761495"/>
                        <a:pt x="2237420" y="1792866"/>
                        <a:pt x="2202453" y="1824159"/>
                      </a:cubicBezTo>
                      <a:cubicBezTo>
                        <a:pt x="2166630" y="1857944"/>
                        <a:pt x="2121149" y="1884800"/>
                        <a:pt x="2074189" y="1902782"/>
                      </a:cubicBezTo>
                      <a:cubicBezTo>
                        <a:pt x="2048100" y="1914226"/>
                        <a:pt x="2021933" y="1926291"/>
                        <a:pt x="1993975" y="1932519"/>
                      </a:cubicBezTo>
                      <a:cubicBezTo>
                        <a:pt x="1970534" y="1937501"/>
                        <a:pt x="1946781" y="1935944"/>
                        <a:pt x="1922717" y="1936489"/>
                      </a:cubicBezTo>
                      <a:cubicBezTo>
                        <a:pt x="1700299" y="1946453"/>
                        <a:pt x="1512925" y="1899357"/>
                        <a:pt x="1335520" y="1760872"/>
                      </a:cubicBezTo>
                      <a:cubicBezTo>
                        <a:pt x="1281239" y="1722183"/>
                        <a:pt x="1236771" y="1672363"/>
                        <a:pt x="1195574" y="1620363"/>
                      </a:cubicBezTo>
                      <a:cubicBezTo>
                        <a:pt x="1179064" y="1600279"/>
                        <a:pt x="1162710" y="1579961"/>
                        <a:pt x="1147523" y="1558865"/>
                      </a:cubicBezTo>
                      <a:cubicBezTo>
                        <a:pt x="1151807" y="1548979"/>
                        <a:pt x="1147835" y="1535356"/>
                        <a:pt x="1133973" y="1533410"/>
                      </a:cubicBezTo>
                      <a:cubicBezTo>
                        <a:pt x="1132571" y="1533255"/>
                        <a:pt x="1131169" y="1533021"/>
                        <a:pt x="1129845" y="1532865"/>
                      </a:cubicBezTo>
                      <a:cubicBezTo>
                        <a:pt x="1126107" y="1527105"/>
                        <a:pt x="1122525" y="1521266"/>
                        <a:pt x="1119020" y="1515350"/>
                      </a:cubicBezTo>
                      <a:cubicBezTo>
                        <a:pt x="1069879" y="1428242"/>
                        <a:pt x="1033744" y="1333973"/>
                        <a:pt x="1000646" y="1239781"/>
                      </a:cubicBezTo>
                      <a:cubicBezTo>
                        <a:pt x="977127" y="1168397"/>
                        <a:pt x="949247" y="1098104"/>
                        <a:pt x="933594" y="1024385"/>
                      </a:cubicBezTo>
                      <a:cubicBezTo>
                        <a:pt x="916305" y="923109"/>
                        <a:pt x="893565" y="822301"/>
                        <a:pt x="885232" y="719780"/>
                      </a:cubicBezTo>
                      <a:cubicBezTo>
                        <a:pt x="882506" y="622240"/>
                        <a:pt x="881338" y="524390"/>
                        <a:pt x="883051" y="426695"/>
                      </a:cubicBezTo>
                      <a:cubicBezTo>
                        <a:pt x="930089" y="396258"/>
                        <a:pt x="980242" y="367144"/>
                        <a:pt x="1033277" y="347916"/>
                      </a:cubicBezTo>
                      <a:cubicBezTo>
                        <a:pt x="1083820" y="330090"/>
                        <a:pt x="1136309" y="319425"/>
                        <a:pt x="1188409" y="307204"/>
                      </a:cubicBezTo>
                      <a:cubicBezTo>
                        <a:pt x="1288638" y="279413"/>
                        <a:pt x="1389255" y="266413"/>
                        <a:pt x="1494001" y="266257"/>
                      </a:cubicBezTo>
                      <a:cubicBezTo>
                        <a:pt x="1606456" y="262910"/>
                        <a:pt x="1719223" y="252557"/>
                        <a:pt x="1831522" y="265012"/>
                      </a:cubicBezTo>
                      <a:cubicBezTo>
                        <a:pt x="1885336" y="270617"/>
                        <a:pt x="1938993" y="277467"/>
                        <a:pt x="1992884" y="282293"/>
                      </a:cubicBezTo>
                      <a:cubicBezTo>
                        <a:pt x="2086182" y="295371"/>
                        <a:pt x="2177143" y="318647"/>
                        <a:pt x="2270829" y="333904"/>
                      </a:cubicBezTo>
                      <a:cubicBezTo>
                        <a:pt x="2335546" y="348928"/>
                        <a:pt x="2401664" y="365276"/>
                        <a:pt x="2462720" y="392210"/>
                      </a:cubicBezTo>
                      <a:cubicBezTo>
                        <a:pt x="2482111" y="400617"/>
                        <a:pt x="2499322" y="409258"/>
                        <a:pt x="2518402" y="419300"/>
                      </a:cubicBezTo>
                      <a:cubicBezTo>
                        <a:pt x="2524866" y="422414"/>
                        <a:pt x="2532420" y="427473"/>
                        <a:pt x="2539897" y="430354"/>
                      </a:cubicBezTo>
                      <a:cubicBezTo>
                        <a:pt x="2533277" y="575611"/>
                        <a:pt x="2523153" y="720714"/>
                        <a:pt x="2522997" y="866127"/>
                      </a:cubicBezTo>
                      <a:cubicBezTo>
                        <a:pt x="2519804" y="933774"/>
                        <a:pt x="2524399" y="1001732"/>
                        <a:pt x="2515287" y="1068990"/>
                      </a:cubicBezTo>
                      <a:cubicBezTo>
                        <a:pt x="2504774" y="1134691"/>
                        <a:pt x="2490600" y="1199535"/>
                        <a:pt x="2475336" y="1264380"/>
                      </a:cubicBezTo>
                      <a:cubicBezTo>
                        <a:pt x="2462019" y="1314745"/>
                        <a:pt x="2440525" y="1362619"/>
                        <a:pt x="2427286" y="1413063"/>
                      </a:cubicBezTo>
                      <a:cubicBezTo>
                        <a:pt x="2404000" y="1523446"/>
                        <a:pt x="2358130" y="1625578"/>
                        <a:pt x="2299099" y="1722105"/>
                      </a:cubicBezTo>
                      <a:close/>
                      <a:moveTo>
                        <a:pt x="3288845" y="628234"/>
                      </a:moveTo>
                      <a:cubicBezTo>
                        <a:pt x="3286742" y="717911"/>
                        <a:pt x="3279266" y="807822"/>
                        <a:pt x="3247959" y="892750"/>
                      </a:cubicBezTo>
                      <a:cubicBezTo>
                        <a:pt x="3207463" y="996050"/>
                        <a:pt x="3162372" y="1096936"/>
                        <a:pt x="3093918" y="1185445"/>
                      </a:cubicBezTo>
                      <a:cubicBezTo>
                        <a:pt x="3035276" y="1259475"/>
                        <a:pt x="2969313" y="1327823"/>
                        <a:pt x="2901716" y="1393757"/>
                      </a:cubicBezTo>
                      <a:cubicBezTo>
                        <a:pt x="2847046" y="1444356"/>
                        <a:pt x="2786457" y="1489350"/>
                        <a:pt x="2725712" y="1532554"/>
                      </a:cubicBezTo>
                      <a:cubicBezTo>
                        <a:pt x="2643006" y="1579806"/>
                        <a:pt x="2551578" y="1612812"/>
                        <a:pt x="2458826" y="1633985"/>
                      </a:cubicBezTo>
                      <a:cubicBezTo>
                        <a:pt x="2440758" y="1637411"/>
                        <a:pt x="2422457" y="1639746"/>
                        <a:pt x="2404156" y="1640914"/>
                      </a:cubicBezTo>
                      <a:cubicBezTo>
                        <a:pt x="2397926" y="1641303"/>
                        <a:pt x="2390372" y="1641458"/>
                        <a:pt x="2383752" y="1643015"/>
                      </a:cubicBezTo>
                      <a:cubicBezTo>
                        <a:pt x="2406337" y="1596854"/>
                        <a:pt x="2426040" y="1549291"/>
                        <a:pt x="2442472" y="1500793"/>
                      </a:cubicBezTo>
                      <a:cubicBezTo>
                        <a:pt x="2448936" y="1477051"/>
                        <a:pt x="2454309" y="1452997"/>
                        <a:pt x="2460461" y="1429177"/>
                      </a:cubicBezTo>
                      <a:cubicBezTo>
                        <a:pt x="2461863" y="1438751"/>
                        <a:pt x="2471287" y="1445991"/>
                        <a:pt x="2480710" y="1444434"/>
                      </a:cubicBezTo>
                      <a:cubicBezTo>
                        <a:pt x="2498466" y="1441554"/>
                        <a:pt x="2516378" y="1438985"/>
                        <a:pt x="2533822" y="1434548"/>
                      </a:cubicBezTo>
                      <a:cubicBezTo>
                        <a:pt x="2596825" y="1418356"/>
                        <a:pt x="2647913" y="1376865"/>
                        <a:pt x="2702661" y="1343781"/>
                      </a:cubicBezTo>
                      <a:cubicBezTo>
                        <a:pt x="2813558" y="1274811"/>
                        <a:pt x="2908413" y="1179140"/>
                        <a:pt x="2975310" y="1066888"/>
                      </a:cubicBezTo>
                      <a:cubicBezTo>
                        <a:pt x="3009343" y="1003445"/>
                        <a:pt x="3037223" y="934630"/>
                        <a:pt x="3062844" y="866983"/>
                      </a:cubicBezTo>
                      <a:cubicBezTo>
                        <a:pt x="3078420" y="823157"/>
                        <a:pt x="3091893" y="778552"/>
                        <a:pt x="3105288" y="734025"/>
                      </a:cubicBezTo>
                      <a:cubicBezTo>
                        <a:pt x="3114789" y="701252"/>
                        <a:pt x="3129352" y="647929"/>
                        <a:pt x="3090257" y="629480"/>
                      </a:cubicBezTo>
                      <a:cubicBezTo>
                        <a:pt x="3077018" y="625276"/>
                        <a:pt x="3062767" y="627923"/>
                        <a:pt x="3049060" y="626833"/>
                      </a:cubicBezTo>
                      <a:cubicBezTo>
                        <a:pt x="2978425" y="624576"/>
                        <a:pt x="2908569" y="612665"/>
                        <a:pt x="2838401" y="605037"/>
                      </a:cubicBezTo>
                      <a:cubicBezTo>
                        <a:pt x="2769402" y="594839"/>
                        <a:pt x="2699779" y="590246"/>
                        <a:pt x="2630624" y="581216"/>
                      </a:cubicBezTo>
                      <a:cubicBezTo>
                        <a:pt x="2623693" y="581761"/>
                        <a:pt x="2585844" y="574600"/>
                        <a:pt x="2568711" y="577791"/>
                      </a:cubicBezTo>
                      <a:cubicBezTo>
                        <a:pt x="2571437" y="527270"/>
                        <a:pt x="2574163" y="476827"/>
                        <a:pt x="2576421" y="426306"/>
                      </a:cubicBezTo>
                      <a:cubicBezTo>
                        <a:pt x="2581483" y="427785"/>
                        <a:pt x="2586779" y="428797"/>
                        <a:pt x="2591607" y="430509"/>
                      </a:cubicBezTo>
                      <a:cubicBezTo>
                        <a:pt x="2670497" y="457833"/>
                        <a:pt x="2755228" y="451138"/>
                        <a:pt x="2836377" y="467096"/>
                      </a:cubicBezTo>
                      <a:cubicBezTo>
                        <a:pt x="2902417" y="478384"/>
                        <a:pt x="2969859" y="477450"/>
                        <a:pt x="3035665" y="490605"/>
                      </a:cubicBezTo>
                      <a:cubicBezTo>
                        <a:pt x="3075539" y="496521"/>
                        <a:pt x="3115879" y="496210"/>
                        <a:pt x="3156064" y="498078"/>
                      </a:cubicBezTo>
                      <a:cubicBezTo>
                        <a:pt x="3200999" y="502593"/>
                        <a:pt x="3246168" y="503683"/>
                        <a:pt x="3291337" y="504150"/>
                      </a:cubicBezTo>
                      <a:cubicBezTo>
                        <a:pt x="3296322" y="545174"/>
                        <a:pt x="3289157" y="586977"/>
                        <a:pt x="3288845" y="6282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21"/>
                <p:cNvSpPr/>
                <p:nvPr/>
              </p:nvSpPr>
              <p:spPr>
                <a:xfrm>
                  <a:off x="4537839" y="5619446"/>
                  <a:ext cx="4516" cy="4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" h="4514" extrusionOk="0">
                      <a:moveTo>
                        <a:pt x="2258" y="0"/>
                      </a:moveTo>
                      <a:cubicBezTo>
                        <a:pt x="1012" y="0"/>
                        <a:pt x="0" y="1012"/>
                        <a:pt x="0" y="2257"/>
                      </a:cubicBezTo>
                      <a:cubicBezTo>
                        <a:pt x="0" y="3503"/>
                        <a:pt x="1012" y="4515"/>
                        <a:pt x="2258" y="4515"/>
                      </a:cubicBezTo>
                      <a:cubicBezTo>
                        <a:pt x="3504" y="4515"/>
                        <a:pt x="4517" y="3503"/>
                        <a:pt x="4517" y="2257"/>
                      </a:cubicBezTo>
                      <a:cubicBezTo>
                        <a:pt x="4517" y="1012"/>
                        <a:pt x="3504" y="0"/>
                        <a:pt x="2258" y="0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21"/>
                <p:cNvSpPr/>
                <p:nvPr/>
              </p:nvSpPr>
              <p:spPr>
                <a:xfrm>
                  <a:off x="4980991" y="6297708"/>
                  <a:ext cx="328421" cy="38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1" h="382825" extrusionOk="0">
                      <a:moveTo>
                        <a:pt x="315842" y="348585"/>
                      </a:moveTo>
                      <a:cubicBezTo>
                        <a:pt x="285937" y="339633"/>
                        <a:pt x="259848" y="321573"/>
                        <a:pt x="233837" y="304759"/>
                      </a:cubicBezTo>
                      <a:cubicBezTo>
                        <a:pt x="166084" y="256962"/>
                        <a:pt x="105261" y="196866"/>
                        <a:pt x="59314" y="127740"/>
                      </a:cubicBezTo>
                      <a:cubicBezTo>
                        <a:pt x="38910" y="93255"/>
                        <a:pt x="32212" y="53321"/>
                        <a:pt x="21154" y="15333"/>
                      </a:cubicBezTo>
                      <a:cubicBezTo>
                        <a:pt x="15313" y="-10278"/>
                        <a:pt x="-2443" y="-625"/>
                        <a:pt x="282" y="21016"/>
                      </a:cubicBezTo>
                      <a:cubicBezTo>
                        <a:pt x="6357" y="103531"/>
                        <a:pt x="39844" y="165962"/>
                        <a:pt x="96228" y="225202"/>
                      </a:cubicBezTo>
                      <a:cubicBezTo>
                        <a:pt x="154636" y="290046"/>
                        <a:pt x="223791" y="351310"/>
                        <a:pt x="306497" y="382136"/>
                      </a:cubicBezTo>
                      <a:cubicBezTo>
                        <a:pt x="328770" y="387975"/>
                        <a:pt x="337726" y="354968"/>
                        <a:pt x="315842" y="348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21"/>
                <p:cNvSpPr/>
                <p:nvPr/>
              </p:nvSpPr>
              <p:spPr>
                <a:xfrm>
                  <a:off x="5063824" y="7851715"/>
                  <a:ext cx="4516" cy="4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" h="4514" extrusionOk="0">
                      <a:moveTo>
                        <a:pt x="2259" y="4515"/>
                      </a:moveTo>
                      <a:cubicBezTo>
                        <a:pt x="3505" y="4515"/>
                        <a:pt x="4517" y="3503"/>
                        <a:pt x="4517" y="2257"/>
                      </a:cubicBezTo>
                      <a:cubicBezTo>
                        <a:pt x="4517" y="1012"/>
                        <a:pt x="3505" y="0"/>
                        <a:pt x="2259" y="0"/>
                      </a:cubicBezTo>
                      <a:cubicBezTo>
                        <a:pt x="1012" y="0"/>
                        <a:pt x="0" y="1012"/>
                        <a:pt x="0" y="2257"/>
                      </a:cubicBezTo>
                      <a:cubicBezTo>
                        <a:pt x="0" y="3503"/>
                        <a:pt x="1012" y="4515"/>
                        <a:pt x="2259" y="4515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21"/>
                <p:cNvSpPr/>
                <p:nvPr/>
              </p:nvSpPr>
              <p:spPr>
                <a:xfrm>
                  <a:off x="5345207" y="8356275"/>
                  <a:ext cx="647473" cy="372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473" h="372446" extrusionOk="0">
                      <a:moveTo>
                        <a:pt x="597543" y="106"/>
                      </a:moveTo>
                      <a:cubicBezTo>
                        <a:pt x="463593" y="28"/>
                        <a:pt x="329488" y="-1684"/>
                        <a:pt x="196006" y="12172"/>
                      </a:cubicBezTo>
                      <a:cubicBezTo>
                        <a:pt x="170306" y="13807"/>
                        <a:pt x="140090" y="13807"/>
                        <a:pt x="112365" y="13729"/>
                      </a:cubicBezTo>
                      <a:cubicBezTo>
                        <a:pt x="91961" y="16142"/>
                        <a:pt x="29971" y="4854"/>
                        <a:pt x="35266" y="38172"/>
                      </a:cubicBezTo>
                      <a:cubicBezTo>
                        <a:pt x="29192" y="31244"/>
                        <a:pt x="17199" y="36226"/>
                        <a:pt x="16965" y="45178"/>
                      </a:cubicBezTo>
                      <a:cubicBezTo>
                        <a:pt x="7854" y="127849"/>
                        <a:pt x="2791" y="210753"/>
                        <a:pt x="1234" y="293891"/>
                      </a:cubicBezTo>
                      <a:cubicBezTo>
                        <a:pt x="2013" y="313664"/>
                        <a:pt x="-6398" y="339041"/>
                        <a:pt x="12215" y="352897"/>
                      </a:cubicBezTo>
                      <a:cubicBezTo>
                        <a:pt x="31762" y="366676"/>
                        <a:pt x="57072" y="366987"/>
                        <a:pt x="80124" y="368855"/>
                      </a:cubicBezTo>
                      <a:cubicBezTo>
                        <a:pt x="111742" y="370568"/>
                        <a:pt x="143516" y="371113"/>
                        <a:pt x="175212" y="371891"/>
                      </a:cubicBezTo>
                      <a:cubicBezTo>
                        <a:pt x="297870" y="373059"/>
                        <a:pt x="420760" y="372670"/>
                        <a:pt x="543418" y="367921"/>
                      </a:cubicBezTo>
                      <a:cubicBezTo>
                        <a:pt x="566625" y="365897"/>
                        <a:pt x="590534" y="367610"/>
                        <a:pt x="613274" y="363173"/>
                      </a:cubicBezTo>
                      <a:cubicBezTo>
                        <a:pt x="651356" y="344646"/>
                        <a:pt x="638506" y="262753"/>
                        <a:pt x="643257" y="225777"/>
                      </a:cubicBezTo>
                      <a:cubicBezTo>
                        <a:pt x="645048" y="166460"/>
                        <a:pt x="645282" y="107142"/>
                        <a:pt x="646761" y="47747"/>
                      </a:cubicBezTo>
                      <a:cubicBezTo>
                        <a:pt x="652057" y="14896"/>
                        <a:pt x="627058" y="573"/>
                        <a:pt x="597543" y="106"/>
                      </a:cubicBezTo>
                      <a:close/>
                      <a:moveTo>
                        <a:pt x="606343" y="248508"/>
                      </a:moveTo>
                      <a:cubicBezTo>
                        <a:pt x="604552" y="275364"/>
                        <a:pt x="607277" y="303544"/>
                        <a:pt x="598477" y="329311"/>
                      </a:cubicBezTo>
                      <a:cubicBezTo>
                        <a:pt x="455416" y="336939"/>
                        <a:pt x="312043" y="337873"/>
                        <a:pt x="168827" y="336706"/>
                      </a:cubicBezTo>
                      <a:cubicBezTo>
                        <a:pt x="123735" y="333592"/>
                        <a:pt x="75841" y="340364"/>
                        <a:pt x="32541" y="326197"/>
                      </a:cubicBezTo>
                      <a:cubicBezTo>
                        <a:pt x="29581" y="232316"/>
                        <a:pt x="34721" y="138514"/>
                        <a:pt x="38459" y="44789"/>
                      </a:cubicBezTo>
                      <a:cubicBezTo>
                        <a:pt x="49596" y="59190"/>
                        <a:pt x="69844" y="48136"/>
                        <a:pt x="85186" y="49849"/>
                      </a:cubicBezTo>
                      <a:cubicBezTo>
                        <a:pt x="151771" y="51094"/>
                        <a:pt x="217266" y="46891"/>
                        <a:pt x="283618" y="41364"/>
                      </a:cubicBezTo>
                      <a:cubicBezTo>
                        <a:pt x="357446" y="35058"/>
                        <a:pt x="432909" y="36693"/>
                        <a:pt x="507205" y="36382"/>
                      </a:cubicBezTo>
                      <a:cubicBezTo>
                        <a:pt x="541549" y="37861"/>
                        <a:pt x="577061" y="31944"/>
                        <a:pt x="610860" y="38561"/>
                      </a:cubicBezTo>
                      <a:cubicBezTo>
                        <a:pt x="609302" y="108543"/>
                        <a:pt x="609146" y="178603"/>
                        <a:pt x="606343" y="2485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90" name="Google Shape;790;p21"/>
              <p:cNvSpPr/>
              <p:nvPr/>
            </p:nvSpPr>
            <p:spPr>
              <a:xfrm>
                <a:off x="4644394" y="5229619"/>
                <a:ext cx="1657527" cy="1678579"/>
              </a:xfrm>
              <a:custGeom>
                <a:avLst/>
                <a:gdLst/>
                <a:ahLst/>
                <a:cxnLst/>
                <a:rect l="l" t="t" r="r" b="b"/>
                <a:pathLst>
                  <a:path w="1657527" h="1678579" extrusionOk="0">
                    <a:moveTo>
                      <a:pt x="643172" y="1450302"/>
                    </a:moveTo>
                    <a:cubicBezTo>
                      <a:pt x="665445" y="1456063"/>
                      <a:pt x="674323" y="1423134"/>
                      <a:pt x="652439" y="1416673"/>
                    </a:cubicBezTo>
                    <a:cubicBezTo>
                      <a:pt x="622534" y="1407721"/>
                      <a:pt x="596445" y="1389661"/>
                      <a:pt x="570434" y="1372847"/>
                    </a:cubicBezTo>
                    <a:cubicBezTo>
                      <a:pt x="502681" y="1325050"/>
                      <a:pt x="441858" y="1264954"/>
                      <a:pt x="395911" y="1195906"/>
                    </a:cubicBezTo>
                    <a:cubicBezTo>
                      <a:pt x="375507" y="1161421"/>
                      <a:pt x="368809" y="1121487"/>
                      <a:pt x="357750" y="1083499"/>
                    </a:cubicBezTo>
                    <a:cubicBezTo>
                      <a:pt x="351910" y="1057888"/>
                      <a:pt x="334154" y="1067541"/>
                      <a:pt x="336879" y="1089182"/>
                    </a:cubicBezTo>
                    <a:cubicBezTo>
                      <a:pt x="343032" y="1171697"/>
                      <a:pt x="376441" y="1234128"/>
                      <a:pt x="432824" y="1293368"/>
                    </a:cubicBezTo>
                    <a:cubicBezTo>
                      <a:pt x="491311" y="1358134"/>
                      <a:pt x="560388" y="1419476"/>
                      <a:pt x="643172" y="1450302"/>
                    </a:cubicBezTo>
                    <a:close/>
                    <a:moveTo>
                      <a:pt x="1657527" y="171161"/>
                    </a:moveTo>
                    <a:cubicBezTo>
                      <a:pt x="1650908" y="316419"/>
                      <a:pt x="1640784" y="461521"/>
                      <a:pt x="1640628" y="606857"/>
                    </a:cubicBezTo>
                    <a:cubicBezTo>
                      <a:pt x="1637435" y="674504"/>
                      <a:pt x="1642107" y="742462"/>
                      <a:pt x="1632918" y="809720"/>
                    </a:cubicBezTo>
                    <a:cubicBezTo>
                      <a:pt x="1622404" y="875420"/>
                      <a:pt x="1608231" y="940265"/>
                      <a:pt x="1592967" y="1005109"/>
                    </a:cubicBezTo>
                    <a:cubicBezTo>
                      <a:pt x="1579650" y="1055475"/>
                      <a:pt x="1558155" y="1103349"/>
                      <a:pt x="1544916" y="1153793"/>
                    </a:cubicBezTo>
                    <a:cubicBezTo>
                      <a:pt x="1521709" y="1264254"/>
                      <a:pt x="1475839" y="1366386"/>
                      <a:pt x="1416730" y="1462913"/>
                    </a:cubicBezTo>
                    <a:cubicBezTo>
                      <a:pt x="1390641" y="1502302"/>
                      <a:pt x="1355051" y="1533674"/>
                      <a:pt x="1320084" y="1564967"/>
                    </a:cubicBezTo>
                    <a:cubicBezTo>
                      <a:pt x="1284182" y="1598830"/>
                      <a:pt x="1238780" y="1625608"/>
                      <a:pt x="1191819" y="1643590"/>
                    </a:cubicBezTo>
                    <a:cubicBezTo>
                      <a:pt x="1165730" y="1655033"/>
                      <a:pt x="1139563" y="1667099"/>
                      <a:pt x="1111605" y="1673327"/>
                    </a:cubicBezTo>
                    <a:cubicBezTo>
                      <a:pt x="1088164" y="1678309"/>
                      <a:pt x="1064334" y="1676674"/>
                      <a:pt x="1040425" y="1677297"/>
                    </a:cubicBezTo>
                    <a:cubicBezTo>
                      <a:pt x="818007" y="1687261"/>
                      <a:pt x="630634" y="1640165"/>
                      <a:pt x="453228" y="1501680"/>
                    </a:cubicBezTo>
                    <a:cubicBezTo>
                      <a:pt x="398948" y="1462991"/>
                      <a:pt x="354480" y="1413170"/>
                      <a:pt x="313282" y="1361170"/>
                    </a:cubicBezTo>
                    <a:cubicBezTo>
                      <a:pt x="296772" y="1341086"/>
                      <a:pt x="280418" y="1320847"/>
                      <a:pt x="265310" y="1299829"/>
                    </a:cubicBezTo>
                    <a:cubicBezTo>
                      <a:pt x="269671" y="1289942"/>
                      <a:pt x="265621" y="1276242"/>
                      <a:pt x="251759" y="1274296"/>
                    </a:cubicBezTo>
                    <a:cubicBezTo>
                      <a:pt x="250357" y="1274140"/>
                      <a:pt x="249033" y="1273984"/>
                      <a:pt x="247632" y="1273829"/>
                    </a:cubicBezTo>
                    <a:cubicBezTo>
                      <a:pt x="243893" y="1268068"/>
                      <a:pt x="240311" y="1262152"/>
                      <a:pt x="236807" y="1256236"/>
                    </a:cubicBezTo>
                    <a:cubicBezTo>
                      <a:pt x="187666" y="1169128"/>
                      <a:pt x="151531" y="1074936"/>
                      <a:pt x="118433" y="980666"/>
                    </a:cubicBezTo>
                    <a:cubicBezTo>
                      <a:pt x="94914" y="909283"/>
                      <a:pt x="67034" y="838989"/>
                      <a:pt x="51380" y="765348"/>
                    </a:cubicBezTo>
                    <a:cubicBezTo>
                      <a:pt x="34091" y="664073"/>
                      <a:pt x="11351" y="563264"/>
                      <a:pt x="3018" y="460743"/>
                    </a:cubicBezTo>
                    <a:cubicBezTo>
                      <a:pt x="292" y="363204"/>
                      <a:pt x="-954" y="265353"/>
                      <a:pt x="838" y="167658"/>
                    </a:cubicBezTo>
                    <a:cubicBezTo>
                      <a:pt x="47876" y="137221"/>
                      <a:pt x="98029" y="108107"/>
                      <a:pt x="151063" y="88880"/>
                    </a:cubicBezTo>
                    <a:cubicBezTo>
                      <a:pt x="201606" y="71053"/>
                      <a:pt x="254095" y="60311"/>
                      <a:pt x="306118" y="48089"/>
                    </a:cubicBezTo>
                    <a:cubicBezTo>
                      <a:pt x="406424" y="20299"/>
                      <a:pt x="506964" y="7299"/>
                      <a:pt x="611709" y="7221"/>
                    </a:cubicBezTo>
                    <a:cubicBezTo>
                      <a:pt x="724164" y="3873"/>
                      <a:pt x="836931" y="-6480"/>
                      <a:pt x="949231" y="5975"/>
                    </a:cubicBezTo>
                    <a:cubicBezTo>
                      <a:pt x="1003044" y="11502"/>
                      <a:pt x="1056702" y="18430"/>
                      <a:pt x="1110593" y="23179"/>
                    </a:cubicBezTo>
                    <a:cubicBezTo>
                      <a:pt x="1203968" y="36257"/>
                      <a:pt x="1294851" y="59610"/>
                      <a:pt x="1388538" y="74790"/>
                    </a:cubicBezTo>
                    <a:cubicBezTo>
                      <a:pt x="1453254" y="89814"/>
                      <a:pt x="1519372" y="106239"/>
                      <a:pt x="1580428" y="133095"/>
                    </a:cubicBezTo>
                    <a:cubicBezTo>
                      <a:pt x="1599820" y="141503"/>
                      <a:pt x="1617031" y="150143"/>
                      <a:pt x="1636111" y="160185"/>
                    </a:cubicBezTo>
                    <a:cubicBezTo>
                      <a:pt x="1642497" y="163221"/>
                      <a:pt x="1650051" y="168359"/>
                      <a:pt x="1657527" y="171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1"/>
              <p:cNvSpPr/>
              <p:nvPr/>
            </p:nvSpPr>
            <p:spPr>
              <a:xfrm>
                <a:off x="4645310" y="5006431"/>
                <a:ext cx="1662218" cy="372553"/>
              </a:xfrm>
              <a:custGeom>
                <a:avLst/>
                <a:gdLst/>
                <a:ahLst/>
                <a:cxnLst/>
                <a:rect l="l" t="t" r="r" b="b"/>
                <a:pathLst>
                  <a:path w="1662218" h="372553" extrusionOk="0">
                    <a:moveTo>
                      <a:pt x="1662063" y="181523"/>
                    </a:moveTo>
                    <a:cubicBezTo>
                      <a:pt x="1662764" y="237026"/>
                      <a:pt x="1660973" y="292452"/>
                      <a:pt x="1658637" y="347799"/>
                    </a:cubicBezTo>
                    <a:cubicBezTo>
                      <a:pt x="1658559" y="349979"/>
                      <a:pt x="1658481" y="352158"/>
                      <a:pt x="1658403" y="354416"/>
                    </a:cubicBezTo>
                    <a:cubicBezTo>
                      <a:pt x="1650304" y="350679"/>
                      <a:pt x="1641971" y="347410"/>
                      <a:pt x="1636286" y="343440"/>
                    </a:cubicBezTo>
                    <a:cubicBezTo>
                      <a:pt x="1581226" y="314326"/>
                      <a:pt x="1521883" y="294398"/>
                      <a:pt x="1461606" y="279062"/>
                    </a:cubicBezTo>
                    <a:cubicBezTo>
                      <a:pt x="1358263" y="252362"/>
                      <a:pt x="1253985" y="237727"/>
                      <a:pt x="1149239" y="215464"/>
                    </a:cubicBezTo>
                    <a:cubicBezTo>
                      <a:pt x="1015835" y="199505"/>
                      <a:pt x="881730" y="181368"/>
                      <a:pt x="747002" y="188919"/>
                    </a:cubicBezTo>
                    <a:cubicBezTo>
                      <a:pt x="621151" y="198104"/>
                      <a:pt x="493043" y="190631"/>
                      <a:pt x="369685" y="221535"/>
                    </a:cubicBezTo>
                    <a:cubicBezTo>
                      <a:pt x="300062" y="239362"/>
                      <a:pt x="229427" y="254308"/>
                      <a:pt x="161051" y="276961"/>
                    </a:cubicBezTo>
                    <a:cubicBezTo>
                      <a:pt x="105368" y="295488"/>
                      <a:pt x="55215" y="327793"/>
                      <a:pt x="9345" y="363835"/>
                    </a:cubicBezTo>
                    <a:cubicBezTo>
                      <a:pt x="7398" y="365703"/>
                      <a:pt x="3738" y="368817"/>
                      <a:pt x="0" y="372554"/>
                    </a:cubicBezTo>
                    <a:cubicBezTo>
                      <a:pt x="1090" y="321021"/>
                      <a:pt x="3115" y="269565"/>
                      <a:pt x="6152" y="218188"/>
                    </a:cubicBezTo>
                    <a:cubicBezTo>
                      <a:pt x="6152" y="217176"/>
                      <a:pt x="5841" y="216398"/>
                      <a:pt x="5451" y="215697"/>
                    </a:cubicBezTo>
                    <a:cubicBezTo>
                      <a:pt x="5997" y="216008"/>
                      <a:pt x="6620" y="216164"/>
                      <a:pt x="7243" y="216164"/>
                    </a:cubicBezTo>
                    <a:cubicBezTo>
                      <a:pt x="17055" y="213128"/>
                      <a:pt x="24687" y="205266"/>
                      <a:pt x="33176" y="199661"/>
                    </a:cubicBezTo>
                    <a:cubicBezTo>
                      <a:pt x="66118" y="175140"/>
                      <a:pt x="98048" y="150463"/>
                      <a:pt x="133560" y="129445"/>
                    </a:cubicBezTo>
                    <a:cubicBezTo>
                      <a:pt x="191267" y="94337"/>
                      <a:pt x="253881" y="76355"/>
                      <a:pt x="317818" y="54092"/>
                    </a:cubicBezTo>
                    <a:cubicBezTo>
                      <a:pt x="381366" y="32140"/>
                      <a:pt x="448731" y="26924"/>
                      <a:pt x="515004" y="18906"/>
                    </a:cubicBezTo>
                    <a:cubicBezTo>
                      <a:pt x="653549" y="2637"/>
                      <a:pt x="793339" y="-1801"/>
                      <a:pt x="932740" y="613"/>
                    </a:cubicBezTo>
                    <a:cubicBezTo>
                      <a:pt x="1000883" y="691"/>
                      <a:pt x="1068636" y="3882"/>
                      <a:pt x="1135611" y="16804"/>
                    </a:cubicBezTo>
                    <a:cubicBezTo>
                      <a:pt x="1187244" y="22176"/>
                      <a:pt x="1239188" y="24511"/>
                      <a:pt x="1290354" y="33463"/>
                    </a:cubicBezTo>
                    <a:cubicBezTo>
                      <a:pt x="1330850" y="43816"/>
                      <a:pt x="1370178" y="58529"/>
                      <a:pt x="1411297" y="66781"/>
                    </a:cubicBezTo>
                    <a:cubicBezTo>
                      <a:pt x="1468070" y="83595"/>
                      <a:pt x="1525777" y="103367"/>
                      <a:pt x="1579669" y="129523"/>
                    </a:cubicBezTo>
                    <a:cubicBezTo>
                      <a:pt x="1605602" y="143068"/>
                      <a:pt x="1629978" y="159182"/>
                      <a:pt x="1654431" y="175218"/>
                    </a:cubicBezTo>
                    <a:cubicBezTo>
                      <a:pt x="1656690" y="177320"/>
                      <a:pt x="1659415" y="178877"/>
                      <a:pt x="1662219" y="179889"/>
                    </a:cubicBezTo>
                    <a:cubicBezTo>
                      <a:pt x="1662141" y="180433"/>
                      <a:pt x="1662063" y="180978"/>
                      <a:pt x="1662063" y="1815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1"/>
              <p:cNvSpPr/>
              <p:nvPr/>
            </p:nvSpPr>
            <p:spPr>
              <a:xfrm>
                <a:off x="6145777" y="5396811"/>
                <a:ext cx="909342" cy="1216631"/>
              </a:xfrm>
              <a:custGeom>
                <a:avLst/>
                <a:gdLst/>
                <a:ahLst/>
                <a:cxnLst/>
                <a:rect l="l" t="t" r="r" b="b"/>
                <a:pathLst>
                  <a:path w="909342" h="1216631" extrusionOk="0">
                    <a:moveTo>
                      <a:pt x="907585" y="77845"/>
                    </a:moveTo>
                    <a:cubicBezTo>
                      <a:pt x="912570" y="118869"/>
                      <a:pt x="905405" y="160593"/>
                      <a:pt x="905015" y="201851"/>
                    </a:cubicBezTo>
                    <a:cubicBezTo>
                      <a:pt x="902913" y="291606"/>
                      <a:pt x="895436" y="381438"/>
                      <a:pt x="864130" y="466366"/>
                    </a:cubicBezTo>
                    <a:cubicBezTo>
                      <a:pt x="823633" y="569666"/>
                      <a:pt x="778542" y="670553"/>
                      <a:pt x="710088" y="759062"/>
                    </a:cubicBezTo>
                    <a:cubicBezTo>
                      <a:pt x="651446" y="833092"/>
                      <a:pt x="585484" y="901517"/>
                      <a:pt x="517964" y="967374"/>
                    </a:cubicBezTo>
                    <a:cubicBezTo>
                      <a:pt x="463294" y="1017973"/>
                      <a:pt x="402705" y="1062967"/>
                      <a:pt x="341960" y="1106170"/>
                    </a:cubicBezTo>
                    <a:cubicBezTo>
                      <a:pt x="259255" y="1153422"/>
                      <a:pt x="167826" y="1186350"/>
                      <a:pt x="75074" y="1207602"/>
                    </a:cubicBezTo>
                    <a:cubicBezTo>
                      <a:pt x="57006" y="1211027"/>
                      <a:pt x="38705" y="1213362"/>
                      <a:pt x="20326" y="1214530"/>
                    </a:cubicBezTo>
                    <a:cubicBezTo>
                      <a:pt x="14096" y="1214919"/>
                      <a:pt x="6620" y="1215075"/>
                      <a:pt x="0" y="1216632"/>
                    </a:cubicBezTo>
                    <a:cubicBezTo>
                      <a:pt x="22507" y="1170470"/>
                      <a:pt x="42288" y="1122907"/>
                      <a:pt x="58720" y="1074488"/>
                    </a:cubicBezTo>
                    <a:cubicBezTo>
                      <a:pt x="65184" y="1050745"/>
                      <a:pt x="70557" y="1026691"/>
                      <a:pt x="76709" y="1002793"/>
                    </a:cubicBezTo>
                    <a:cubicBezTo>
                      <a:pt x="78033" y="1012368"/>
                      <a:pt x="87457" y="1019607"/>
                      <a:pt x="96958" y="1018128"/>
                    </a:cubicBezTo>
                    <a:cubicBezTo>
                      <a:pt x="114714" y="1015170"/>
                      <a:pt x="132626" y="1012679"/>
                      <a:pt x="150070" y="1008242"/>
                    </a:cubicBezTo>
                    <a:cubicBezTo>
                      <a:pt x="213073" y="992050"/>
                      <a:pt x="264239" y="950559"/>
                      <a:pt x="318909" y="917475"/>
                    </a:cubicBezTo>
                    <a:cubicBezTo>
                      <a:pt x="429806" y="848505"/>
                      <a:pt x="524739" y="752834"/>
                      <a:pt x="591480" y="640582"/>
                    </a:cubicBezTo>
                    <a:cubicBezTo>
                      <a:pt x="625513" y="577217"/>
                      <a:pt x="653393" y="508325"/>
                      <a:pt x="679015" y="440678"/>
                    </a:cubicBezTo>
                    <a:cubicBezTo>
                      <a:pt x="694668" y="396851"/>
                      <a:pt x="708063" y="352246"/>
                      <a:pt x="721458" y="307719"/>
                    </a:cubicBezTo>
                    <a:cubicBezTo>
                      <a:pt x="730959" y="274947"/>
                      <a:pt x="745522" y="221623"/>
                      <a:pt x="706428" y="203174"/>
                    </a:cubicBezTo>
                    <a:cubicBezTo>
                      <a:pt x="693266" y="198971"/>
                      <a:pt x="678937" y="201617"/>
                      <a:pt x="665230" y="200527"/>
                    </a:cubicBezTo>
                    <a:cubicBezTo>
                      <a:pt x="594595" y="198348"/>
                      <a:pt x="524817" y="186360"/>
                      <a:pt x="454572" y="178731"/>
                    </a:cubicBezTo>
                    <a:cubicBezTo>
                      <a:pt x="385572" y="168456"/>
                      <a:pt x="316027" y="164018"/>
                      <a:pt x="246794" y="154911"/>
                    </a:cubicBezTo>
                    <a:cubicBezTo>
                      <a:pt x="239863" y="155455"/>
                      <a:pt x="202014" y="148294"/>
                      <a:pt x="184882" y="151485"/>
                    </a:cubicBezTo>
                    <a:cubicBezTo>
                      <a:pt x="187607" y="100964"/>
                      <a:pt x="190411" y="50521"/>
                      <a:pt x="192669" y="0"/>
                    </a:cubicBezTo>
                    <a:cubicBezTo>
                      <a:pt x="197731" y="1479"/>
                      <a:pt x="202949" y="2491"/>
                      <a:pt x="207778" y="4204"/>
                    </a:cubicBezTo>
                    <a:cubicBezTo>
                      <a:pt x="286745" y="31605"/>
                      <a:pt x="371398" y="24910"/>
                      <a:pt x="452547" y="40791"/>
                    </a:cubicBezTo>
                    <a:cubicBezTo>
                      <a:pt x="518665" y="52078"/>
                      <a:pt x="586029" y="51144"/>
                      <a:pt x="651835" y="64300"/>
                    </a:cubicBezTo>
                    <a:cubicBezTo>
                      <a:pt x="691709" y="70216"/>
                      <a:pt x="732049" y="69904"/>
                      <a:pt x="772234" y="71773"/>
                    </a:cubicBezTo>
                    <a:cubicBezTo>
                      <a:pt x="817325" y="76210"/>
                      <a:pt x="862494" y="77377"/>
                      <a:pt x="907585" y="77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21"/>
              <p:cNvSpPr/>
              <p:nvPr/>
            </p:nvSpPr>
            <p:spPr>
              <a:xfrm>
                <a:off x="3790958" y="5401248"/>
                <a:ext cx="1246387" cy="1329769"/>
              </a:xfrm>
              <a:custGeom>
                <a:avLst/>
                <a:gdLst/>
                <a:ahLst/>
                <a:cxnLst/>
                <a:rect l="l" t="t" r="r" b="b"/>
                <a:pathLst>
                  <a:path w="1246387" h="1329769" extrusionOk="0">
                    <a:moveTo>
                      <a:pt x="1246388" y="1327871"/>
                    </a:moveTo>
                    <a:cubicBezTo>
                      <a:pt x="1175208" y="1331452"/>
                      <a:pt x="1103405" y="1330830"/>
                      <a:pt x="1033081" y="1318375"/>
                    </a:cubicBezTo>
                    <a:cubicBezTo>
                      <a:pt x="947649" y="1298135"/>
                      <a:pt x="861127" y="1281865"/>
                      <a:pt x="777643" y="1253764"/>
                    </a:cubicBezTo>
                    <a:cubicBezTo>
                      <a:pt x="724997" y="1238350"/>
                      <a:pt x="671651" y="1224105"/>
                      <a:pt x="623056" y="1198183"/>
                    </a:cubicBezTo>
                    <a:cubicBezTo>
                      <a:pt x="423300" y="1097374"/>
                      <a:pt x="291297" y="981230"/>
                      <a:pt x="178141" y="787164"/>
                    </a:cubicBezTo>
                    <a:cubicBezTo>
                      <a:pt x="88582" y="654361"/>
                      <a:pt x="50344" y="496726"/>
                      <a:pt x="15611" y="342282"/>
                    </a:cubicBezTo>
                    <a:cubicBezTo>
                      <a:pt x="3150" y="278605"/>
                      <a:pt x="-2613" y="214228"/>
                      <a:pt x="1125" y="148917"/>
                    </a:cubicBezTo>
                    <a:cubicBezTo>
                      <a:pt x="1982" y="136461"/>
                      <a:pt x="3150" y="123617"/>
                      <a:pt x="5019" y="111006"/>
                    </a:cubicBezTo>
                    <a:cubicBezTo>
                      <a:pt x="14209" y="109916"/>
                      <a:pt x="23788" y="106491"/>
                      <a:pt x="32588" y="105869"/>
                    </a:cubicBezTo>
                    <a:cubicBezTo>
                      <a:pt x="94501" y="97461"/>
                      <a:pt x="153532" y="75120"/>
                      <a:pt x="215756" y="68581"/>
                    </a:cubicBezTo>
                    <a:cubicBezTo>
                      <a:pt x="297995" y="52779"/>
                      <a:pt x="381713" y="53012"/>
                      <a:pt x="464497" y="42425"/>
                    </a:cubicBezTo>
                    <a:cubicBezTo>
                      <a:pt x="530771" y="30749"/>
                      <a:pt x="597278" y="25611"/>
                      <a:pt x="664409" y="21252"/>
                    </a:cubicBezTo>
                    <a:cubicBezTo>
                      <a:pt x="716976" y="15802"/>
                      <a:pt x="768842" y="4749"/>
                      <a:pt x="821643" y="1090"/>
                    </a:cubicBezTo>
                    <a:cubicBezTo>
                      <a:pt x="823824" y="701"/>
                      <a:pt x="826394" y="467"/>
                      <a:pt x="828886" y="0"/>
                    </a:cubicBezTo>
                    <a:cubicBezTo>
                      <a:pt x="827796" y="33940"/>
                      <a:pt x="827251" y="67958"/>
                      <a:pt x="825849" y="101821"/>
                    </a:cubicBezTo>
                    <a:cubicBezTo>
                      <a:pt x="825382" y="116767"/>
                      <a:pt x="824992" y="131713"/>
                      <a:pt x="824759" y="146659"/>
                    </a:cubicBezTo>
                    <a:cubicBezTo>
                      <a:pt x="814401" y="147749"/>
                      <a:pt x="804043" y="151018"/>
                      <a:pt x="793763" y="152653"/>
                    </a:cubicBezTo>
                    <a:cubicBezTo>
                      <a:pt x="727256" y="165264"/>
                      <a:pt x="659191" y="169857"/>
                      <a:pt x="591983" y="177719"/>
                    </a:cubicBezTo>
                    <a:cubicBezTo>
                      <a:pt x="522360" y="186905"/>
                      <a:pt x="452582" y="195234"/>
                      <a:pt x="382726" y="202318"/>
                    </a:cubicBezTo>
                    <a:cubicBezTo>
                      <a:pt x="325797" y="204965"/>
                      <a:pt x="268868" y="205743"/>
                      <a:pt x="212018" y="209168"/>
                    </a:cubicBezTo>
                    <a:cubicBezTo>
                      <a:pt x="187097" y="207689"/>
                      <a:pt x="166927" y="215162"/>
                      <a:pt x="160307" y="241318"/>
                    </a:cubicBezTo>
                    <a:cubicBezTo>
                      <a:pt x="152130" y="280318"/>
                      <a:pt x="162721" y="320719"/>
                      <a:pt x="170976" y="358941"/>
                    </a:cubicBezTo>
                    <a:cubicBezTo>
                      <a:pt x="186396" y="428923"/>
                      <a:pt x="209214" y="497271"/>
                      <a:pt x="248465" y="557756"/>
                    </a:cubicBezTo>
                    <a:cubicBezTo>
                      <a:pt x="287715" y="618163"/>
                      <a:pt x="332884" y="674834"/>
                      <a:pt x="379610" y="729792"/>
                    </a:cubicBezTo>
                    <a:cubicBezTo>
                      <a:pt x="409360" y="766613"/>
                      <a:pt x="440433" y="802499"/>
                      <a:pt x="476568" y="833325"/>
                    </a:cubicBezTo>
                    <a:cubicBezTo>
                      <a:pt x="567996" y="910936"/>
                      <a:pt x="671028" y="975547"/>
                      <a:pt x="778344" y="1028949"/>
                    </a:cubicBezTo>
                    <a:cubicBezTo>
                      <a:pt x="873821" y="1078380"/>
                      <a:pt x="973972" y="1121973"/>
                      <a:pt x="1081210" y="1135985"/>
                    </a:cubicBezTo>
                    <a:cubicBezTo>
                      <a:pt x="1082300" y="1137697"/>
                      <a:pt x="1083390" y="1139332"/>
                      <a:pt x="1084480" y="1140967"/>
                    </a:cubicBezTo>
                    <a:cubicBezTo>
                      <a:pt x="1133621" y="1206901"/>
                      <a:pt x="1184008" y="1273848"/>
                      <a:pt x="1246388" y="13278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21"/>
              <p:cNvSpPr/>
              <p:nvPr/>
            </p:nvSpPr>
            <p:spPr>
              <a:xfrm>
                <a:off x="5413115" y="6926533"/>
                <a:ext cx="415187" cy="109476"/>
              </a:xfrm>
              <a:custGeom>
                <a:avLst/>
                <a:gdLst/>
                <a:ahLst/>
                <a:cxnLst/>
                <a:rect l="l" t="t" r="r" b="b"/>
                <a:pathLst>
                  <a:path w="415187" h="109476" extrusionOk="0">
                    <a:moveTo>
                      <a:pt x="392181" y="2335"/>
                    </a:moveTo>
                    <a:cubicBezTo>
                      <a:pt x="420139" y="25066"/>
                      <a:pt x="426214" y="73797"/>
                      <a:pt x="390078" y="91701"/>
                    </a:cubicBezTo>
                    <a:cubicBezTo>
                      <a:pt x="330580" y="117779"/>
                      <a:pt x="261892" y="108360"/>
                      <a:pt x="198577" y="105246"/>
                    </a:cubicBezTo>
                    <a:cubicBezTo>
                      <a:pt x="156913" y="101198"/>
                      <a:pt x="-6864" y="102833"/>
                      <a:pt x="223" y="40090"/>
                    </a:cubicBezTo>
                    <a:cubicBezTo>
                      <a:pt x="1236" y="25066"/>
                      <a:pt x="4584" y="6850"/>
                      <a:pt x="19848" y="0"/>
                    </a:cubicBezTo>
                    <a:cubicBezTo>
                      <a:pt x="20004" y="0"/>
                      <a:pt x="20160" y="78"/>
                      <a:pt x="20238" y="78"/>
                    </a:cubicBezTo>
                    <a:cubicBezTo>
                      <a:pt x="20939" y="2258"/>
                      <a:pt x="23509" y="2413"/>
                      <a:pt x="24365" y="934"/>
                    </a:cubicBezTo>
                    <a:cubicBezTo>
                      <a:pt x="73117" y="10509"/>
                      <a:pt x="123348" y="15803"/>
                      <a:pt x="174980" y="16659"/>
                    </a:cubicBezTo>
                    <a:cubicBezTo>
                      <a:pt x="230663" y="16425"/>
                      <a:pt x="286813" y="18916"/>
                      <a:pt x="342184" y="13156"/>
                    </a:cubicBezTo>
                    <a:cubicBezTo>
                      <a:pt x="358148" y="10431"/>
                      <a:pt x="373646" y="5761"/>
                      <a:pt x="388754" y="78"/>
                    </a:cubicBezTo>
                    <a:cubicBezTo>
                      <a:pt x="390000" y="856"/>
                      <a:pt x="391091" y="1635"/>
                      <a:pt x="392181" y="2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21"/>
              <p:cNvSpPr/>
              <p:nvPr/>
            </p:nvSpPr>
            <p:spPr>
              <a:xfrm>
                <a:off x="5044276" y="7051084"/>
                <a:ext cx="1192695" cy="972993"/>
              </a:xfrm>
              <a:custGeom>
                <a:avLst/>
                <a:gdLst/>
                <a:ahLst/>
                <a:cxnLst/>
                <a:rect l="l" t="t" r="r" b="b"/>
                <a:pathLst>
                  <a:path w="1192695" h="972993" extrusionOk="0">
                    <a:moveTo>
                      <a:pt x="1169565" y="777044"/>
                    </a:moveTo>
                    <a:cubicBezTo>
                      <a:pt x="1177898" y="783660"/>
                      <a:pt x="1190281" y="788565"/>
                      <a:pt x="1192695" y="799852"/>
                    </a:cubicBezTo>
                    <a:cubicBezTo>
                      <a:pt x="1183739" y="855745"/>
                      <a:pt x="1101656" y="901751"/>
                      <a:pt x="1051815" y="919344"/>
                    </a:cubicBezTo>
                    <a:cubicBezTo>
                      <a:pt x="948705" y="955697"/>
                      <a:pt x="840065" y="961924"/>
                      <a:pt x="731816" y="967685"/>
                    </a:cubicBezTo>
                    <a:cubicBezTo>
                      <a:pt x="679482" y="969631"/>
                      <a:pt x="627148" y="975002"/>
                      <a:pt x="574737" y="972200"/>
                    </a:cubicBezTo>
                    <a:cubicBezTo>
                      <a:pt x="521858" y="968775"/>
                      <a:pt x="468745" y="968931"/>
                      <a:pt x="415788" y="966439"/>
                    </a:cubicBezTo>
                    <a:cubicBezTo>
                      <a:pt x="320544" y="958266"/>
                      <a:pt x="222652" y="943008"/>
                      <a:pt x="128109" y="926817"/>
                    </a:cubicBezTo>
                    <a:cubicBezTo>
                      <a:pt x="89637" y="918487"/>
                      <a:pt x="52567" y="906733"/>
                      <a:pt x="19236" y="884625"/>
                    </a:cubicBezTo>
                    <a:cubicBezTo>
                      <a:pt x="12305" y="880966"/>
                      <a:pt x="6386" y="874661"/>
                      <a:pt x="0" y="869523"/>
                    </a:cubicBezTo>
                    <a:cubicBezTo>
                      <a:pt x="19859" y="858158"/>
                      <a:pt x="38472" y="844613"/>
                      <a:pt x="58175" y="832936"/>
                    </a:cubicBezTo>
                    <a:cubicBezTo>
                      <a:pt x="101942" y="805224"/>
                      <a:pt x="145475" y="774864"/>
                      <a:pt x="183090" y="738744"/>
                    </a:cubicBezTo>
                    <a:cubicBezTo>
                      <a:pt x="183480" y="739056"/>
                      <a:pt x="183947" y="739367"/>
                      <a:pt x="184414" y="739600"/>
                    </a:cubicBezTo>
                    <a:cubicBezTo>
                      <a:pt x="191813" y="743960"/>
                      <a:pt x="202404" y="742325"/>
                      <a:pt x="207544" y="735086"/>
                    </a:cubicBezTo>
                    <a:cubicBezTo>
                      <a:pt x="230829" y="702391"/>
                      <a:pt x="253414" y="669229"/>
                      <a:pt x="275219" y="635522"/>
                    </a:cubicBezTo>
                    <a:cubicBezTo>
                      <a:pt x="346244" y="522804"/>
                      <a:pt x="382613" y="391480"/>
                      <a:pt x="402861" y="260779"/>
                    </a:cubicBezTo>
                    <a:cubicBezTo>
                      <a:pt x="415555" y="179743"/>
                      <a:pt x="432143" y="98162"/>
                      <a:pt x="430118" y="15725"/>
                    </a:cubicBezTo>
                    <a:cubicBezTo>
                      <a:pt x="429573" y="10820"/>
                      <a:pt x="429495" y="5138"/>
                      <a:pt x="428249" y="0"/>
                    </a:cubicBezTo>
                    <a:cubicBezTo>
                      <a:pt x="496002" y="16814"/>
                      <a:pt x="585795" y="14946"/>
                      <a:pt x="624812" y="19383"/>
                    </a:cubicBezTo>
                    <a:cubicBezTo>
                      <a:pt x="651524" y="20395"/>
                      <a:pt x="683843" y="21329"/>
                      <a:pt x="714760" y="17126"/>
                    </a:cubicBezTo>
                    <a:cubicBezTo>
                      <a:pt x="710711" y="25611"/>
                      <a:pt x="710243" y="36276"/>
                      <a:pt x="708530" y="45228"/>
                    </a:cubicBezTo>
                    <a:cubicBezTo>
                      <a:pt x="699808" y="106647"/>
                      <a:pt x="716240" y="166743"/>
                      <a:pt x="729479" y="226138"/>
                    </a:cubicBezTo>
                    <a:cubicBezTo>
                      <a:pt x="740694" y="314025"/>
                      <a:pt x="786719" y="391402"/>
                      <a:pt x="833601" y="464887"/>
                    </a:cubicBezTo>
                    <a:cubicBezTo>
                      <a:pt x="868802" y="520235"/>
                      <a:pt x="902523" y="577373"/>
                      <a:pt x="950496" y="622912"/>
                    </a:cubicBezTo>
                    <a:cubicBezTo>
                      <a:pt x="992706" y="660511"/>
                      <a:pt x="1039588" y="692894"/>
                      <a:pt x="1086548" y="724499"/>
                    </a:cubicBezTo>
                    <a:cubicBezTo>
                      <a:pt x="1091688" y="734852"/>
                      <a:pt x="1107964" y="741157"/>
                      <a:pt x="1117154" y="747541"/>
                    </a:cubicBezTo>
                    <a:cubicBezTo>
                      <a:pt x="1134287" y="758205"/>
                      <a:pt x="1153055" y="765445"/>
                      <a:pt x="1169565" y="7770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21"/>
              <p:cNvSpPr/>
              <p:nvPr/>
            </p:nvSpPr>
            <p:spPr>
              <a:xfrm>
                <a:off x="4988689" y="7842374"/>
                <a:ext cx="1333200" cy="275744"/>
              </a:xfrm>
              <a:custGeom>
                <a:avLst/>
                <a:gdLst/>
                <a:ahLst/>
                <a:cxnLst/>
                <a:rect l="l" t="t" r="r" b="b"/>
                <a:pathLst>
                  <a:path w="1333200" h="275744" extrusionOk="0">
                    <a:moveTo>
                      <a:pt x="1295865" y="8174"/>
                    </a:moveTo>
                    <a:cubicBezTo>
                      <a:pt x="1345084" y="10198"/>
                      <a:pt x="1338387" y="67880"/>
                      <a:pt x="1317048" y="97228"/>
                    </a:cubicBezTo>
                    <a:cubicBezTo>
                      <a:pt x="1291816" y="135605"/>
                      <a:pt x="1248671" y="156234"/>
                      <a:pt x="1209343" y="177408"/>
                    </a:cubicBezTo>
                    <a:cubicBezTo>
                      <a:pt x="1142524" y="214228"/>
                      <a:pt x="1068463" y="232599"/>
                      <a:pt x="994090" y="247390"/>
                    </a:cubicBezTo>
                    <a:cubicBezTo>
                      <a:pt x="859984" y="277594"/>
                      <a:pt x="721051" y="279306"/>
                      <a:pt x="584220" y="272378"/>
                    </a:cubicBezTo>
                    <a:cubicBezTo>
                      <a:pt x="497075" y="270432"/>
                      <a:pt x="410164" y="261402"/>
                      <a:pt x="323875" y="249180"/>
                    </a:cubicBezTo>
                    <a:cubicBezTo>
                      <a:pt x="234160" y="237893"/>
                      <a:pt x="82922" y="205354"/>
                      <a:pt x="20542" y="137940"/>
                    </a:cubicBezTo>
                    <a:cubicBezTo>
                      <a:pt x="9094" y="125096"/>
                      <a:pt x="-3989" y="106102"/>
                      <a:pt x="1151" y="87342"/>
                    </a:cubicBezTo>
                    <a:cubicBezTo>
                      <a:pt x="2319" y="77144"/>
                      <a:pt x="10107" y="67258"/>
                      <a:pt x="20932" y="68036"/>
                    </a:cubicBezTo>
                    <a:cubicBezTo>
                      <a:pt x="23034" y="68503"/>
                      <a:pt x="24903" y="69593"/>
                      <a:pt x="26539" y="70994"/>
                    </a:cubicBezTo>
                    <a:cubicBezTo>
                      <a:pt x="27084" y="72629"/>
                      <a:pt x="27940" y="74264"/>
                      <a:pt x="28953" y="75665"/>
                    </a:cubicBezTo>
                    <a:cubicBezTo>
                      <a:pt x="28953" y="76755"/>
                      <a:pt x="28953" y="77922"/>
                      <a:pt x="28953" y="79246"/>
                    </a:cubicBezTo>
                    <a:cubicBezTo>
                      <a:pt x="28953" y="81114"/>
                      <a:pt x="30822" y="81815"/>
                      <a:pt x="32146" y="81192"/>
                    </a:cubicBezTo>
                    <a:cubicBezTo>
                      <a:pt x="37909" y="98473"/>
                      <a:pt x="78327" y="126264"/>
                      <a:pt x="90788" y="132102"/>
                    </a:cubicBezTo>
                    <a:cubicBezTo>
                      <a:pt x="150286" y="164096"/>
                      <a:pt x="218818" y="172192"/>
                      <a:pt x="284547" y="182857"/>
                    </a:cubicBezTo>
                    <a:cubicBezTo>
                      <a:pt x="337115" y="191108"/>
                      <a:pt x="389215" y="201306"/>
                      <a:pt x="442171" y="206366"/>
                    </a:cubicBezTo>
                    <a:cubicBezTo>
                      <a:pt x="495050" y="212204"/>
                      <a:pt x="548319" y="210336"/>
                      <a:pt x="601275" y="214228"/>
                    </a:cubicBezTo>
                    <a:cubicBezTo>
                      <a:pt x="680788" y="220378"/>
                      <a:pt x="760535" y="212905"/>
                      <a:pt x="839970" y="208468"/>
                    </a:cubicBezTo>
                    <a:cubicBezTo>
                      <a:pt x="941522" y="204653"/>
                      <a:pt x="1045411" y="191264"/>
                      <a:pt x="1140655" y="153665"/>
                    </a:cubicBezTo>
                    <a:cubicBezTo>
                      <a:pt x="1197117" y="129144"/>
                      <a:pt x="1283794" y="73485"/>
                      <a:pt x="1283950" y="5060"/>
                    </a:cubicBezTo>
                    <a:cubicBezTo>
                      <a:pt x="1283794" y="3347"/>
                      <a:pt x="1283483" y="1635"/>
                      <a:pt x="1283171" y="0"/>
                    </a:cubicBezTo>
                    <a:cubicBezTo>
                      <a:pt x="1283794" y="0"/>
                      <a:pt x="1284495" y="0"/>
                      <a:pt x="1285118" y="0"/>
                    </a:cubicBezTo>
                    <a:cubicBezTo>
                      <a:pt x="1287688" y="4048"/>
                      <a:pt x="1291348" y="7162"/>
                      <a:pt x="1295865" y="8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21"/>
              <p:cNvSpPr/>
              <p:nvPr/>
            </p:nvSpPr>
            <p:spPr>
              <a:xfrm>
                <a:off x="5376867" y="8391667"/>
                <a:ext cx="579199" cy="301730"/>
              </a:xfrm>
              <a:custGeom>
                <a:avLst/>
                <a:gdLst/>
                <a:ahLst/>
                <a:cxnLst/>
                <a:rect l="l" t="t" r="r" b="b"/>
                <a:pathLst>
                  <a:path w="579199" h="301730" extrusionOk="0">
                    <a:moveTo>
                      <a:pt x="579200" y="3169"/>
                    </a:moveTo>
                    <a:cubicBezTo>
                      <a:pt x="577642" y="73151"/>
                      <a:pt x="577486" y="143134"/>
                      <a:pt x="574683" y="213116"/>
                    </a:cubicBezTo>
                    <a:cubicBezTo>
                      <a:pt x="572892" y="239972"/>
                      <a:pt x="575617" y="268152"/>
                      <a:pt x="566817" y="293918"/>
                    </a:cubicBezTo>
                    <a:cubicBezTo>
                      <a:pt x="423834" y="301547"/>
                      <a:pt x="280384" y="302481"/>
                      <a:pt x="137167" y="301313"/>
                    </a:cubicBezTo>
                    <a:cubicBezTo>
                      <a:pt x="92076" y="298122"/>
                      <a:pt x="44103" y="304972"/>
                      <a:pt x="881" y="290727"/>
                    </a:cubicBezTo>
                    <a:cubicBezTo>
                      <a:pt x="-2078" y="196846"/>
                      <a:pt x="3061" y="103044"/>
                      <a:pt x="6800" y="9397"/>
                    </a:cubicBezTo>
                    <a:cubicBezTo>
                      <a:pt x="17936" y="23798"/>
                      <a:pt x="38184" y="12744"/>
                      <a:pt x="53526" y="14456"/>
                    </a:cubicBezTo>
                    <a:cubicBezTo>
                      <a:pt x="120111" y="15702"/>
                      <a:pt x="185607" y="11499"/>
                      <a:pt x="251958" y="6049"/>
                    </a:cubicBezTo>
                    <a:cubicBezTo>
                      <a:pt x="325786" y="-256"/>
                      <a:pt x="401249" y="1301"/>
                      <a:pt x="475545" y="1067"/>
                    </a:cubicBezTo>
                    <a:cubicBezTo>
                      <a:pt x="509889" y="2469"/>
                      <a:pt x="545323" y="-3370"/>
                      <a:pt x="579200" y="3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21"/>
              <p:cNvSpPr/>
              <p:nvPr/>
            </p:nvSpPr>
            <p:spPr>
              <a:xfrm>
                <a:off x="4719527" y="7830463"/>
                <a:ext cx="1850448" cy="401140"/>
              </a:xfrm>
              <a:custGeom>
                <a:avLst/>
                <a:gdLst/>
                <a:ahLst/>
                <a:cxnLst/>
                <a:rect l="l" t="t" r="r" b="b"/>
                <a:pathLst>
                  <a:path w="1850448" h="401140" extrusionOk="0">
                    <a:moveTo>
                      <a:pt x="348814" y="23431"/>
                    </a:moveTo>
                    <a:cubicBezTo>
                      <a:pt x="348814" y="22186"/>
                      <a:pt x="347801" y="21174"/>
                      <a:pt x="346555" y="21174"/>
                    </a:cubicBezTo>
                    <a:cubicBezTo>
                      <a:pt x="345309" y="21174"/>
                      <a:pt x="344297" y="22186"/>
                      <a:pt x="344297" y="23431"/>
                    </a:cubicBezTo>
                    <a:cubicBezTo>
                      <a:pt x="344297" y="24677"/>
                      <a:pt x="345309" y="25689"/>
                      <a:pt x="346555" y="25689"/>
                    </a:cubicBezTo>
                    <a:cubicBezTo>
                      <a:pt x="347801" y="25689"/>
                      <a:pt x="348814" y="24677"/>
                      <a:pt x="348814" y="23431"/>
                    </a:cubicBezTo>
                    <a:close/>
                    <a:moveTo>
                      <a:pt x="1741654" y="135371"/>
                    </a:moveTo>
                    <a:cubicBezTo>
                      <a:pt x="1780203" y="197959"/>
                      <a:pt x="1823348" y="258210"/>
                      <a:pt x="1850449" y="326947"/>
                    </a:cubicBezTo>
                    <a:cubicBezTo>
                      <a:pt x="1725455" y="329127"/>
                      <a:pt x="1602565" y="353492"/>
                      <a:pt x="1478194" y="363767"/>
                    </a:cubicBezTo>
                    <a:cubicBezTo>
                      <a:pt x="1398681" y="367037"/>
                      <a:pt x="1319791" y="378558"/>
                      <a:pt x="1240278" y="383229"/>
                    </a:cubicBezTo>
                    <a:cubicBezTo>
                      <a:pt x="1122294" y="386186"/>
                      <a:pt x="1002985" y="402456"/>
                      <a:pt x="884689" y="401055"/>
                    </a:cubicBezTo>
                    <a:cubicBezTo>
                      <a:pt x="703001" y="399420"/>
                      <a:pt x="521390" y="392414"/>
                      <a:pt x="339780" y="388210"/>
                    </a:cubicBezTo>
                    <a:cubicBezTo>
                      <a:pt x="261123" y="385486"/>
                      <a:pt x="182389" y="386654"/>
                      <a:pt x="103811" y="383773"/>
                    </a:cubicBezTo>
                    <a:cubicBezTo>
                      <a:pt x="69311" y="380582"/>
                      <a:pt x="33332" y="383540"/>
                      <a:pt x="0" y="373031"/>
                    </a:cubicBezTo>
                    <a:cubicBezTo>
                      <a:pt x="15731" y="348899"/>
                      <a:pt x="22974" y="320564"/>
                      <a:pt x="34655" y="294486"/>
                    </a:cubicBezTo>
                    <a:cubicBezTo>
                      <a:pt x="50854" y="259144"/>
                      <a:pt x="67909" y="224192"/>
                      <a:pt x="82317" y="188072"/>
                    </a:cubicBezTo>
                    <a:cubicBezTo>
                      <a:pt x="104278" y="136306"/>
                      <a:pt x="117361" y="79012"/>
                      <a:pt x="154275" y="35108"/>
                    </a:cubicBezTo>
                    <a:cubicBezTo>
                      <a:pt x="159104" y="28569"/>
                      <a:pt x="167826" y="28802"/>
                      <a:pt x="175147" y="26856"/>
                    </a:cubicBezTo>
                    <a:cubicBezTo>
                      <a:pt x="248741" y="11365"/>
                      <a:pt x="322647" y="5683"/>
                      <a:pt x="398110" y="701"/>
                    </a:cubicBezTo>
                    <a:cubicBezTo>
                      <a:pt x="400291" y="467"/>
                      <a:pt x="402393" y="234"/>
                      <a:pt x="404574" y="0"/>
                    </a:cubicBezTo>
                    <a:cubicBezTo>
                      <a:pt x="390245" y="9341"/>
                      <a:pt x="375604" y="18294"/>
                      <a:pt x="360729" y="26856"/>
                    </a:cubicBezTo>
                    <a:cubicBezTo>
                      <a:pt x="341415" y="38144"/>
                      <a:pt x="322880" y="50677"/>
                      <a:pt x="303489" y="61575"/>
                    </a:cubicBezTo>
                    <a:cubicBezTo>
                      <a:pt x="299439" y="63832"/>
                      <a:pt x="296869" y="67413"/>
                      <a:pt x="295623" y="71461"/>
                    </a:cubicBezTo>
                    <a:cubicBezTo>
                      <a:pt x="288381" y="65467"/>
                      <a:pt x="276855" y="65623"/>
                      <a:pt x="266497" y="71539"/>
                    </a:cubicBezTo>
                    <a:cubicBezTo>
                      <a:pt x="226390" y="103300"/>
                      <a:pt x="251467" y="157246"/>
                      <a:pt x="282384" y="185970"/>
                    </a:cubicBezTo>
                    <a:cubicBezTo>
                      <a:pt x="307461" y="210569"/>
                      <a:pt x="339702" y="226216"/>
                      <a:pt x="371632" y="239839"/>
                    </a:cubicBezTo>
                    <a:cubicBezTo>
                      <a:pt x="452235" y="274869"/>
                      <a:pt x="538679" y="291060"/>
                      <a:pt x="625435" y="301803"/>
                    </a:cubicBezTo>
                    <a:cubicBezTo>
                      <a:pt x="741239" y="316671"/>
                      <a:pt x="857744" y="323366"/>
                      <a:pt x="974482" y="323600"/>
                    </a:cubicBezTo>
                    <a:cubicBezTo>
                      <a:pt x="1074711" y="324144"/>
                      <a:pt x="1175095" y="316438"/>
                      <a:pt x="1272987" y="294174"/>
                    </a:cubicBezTo>
                    <a:cubicBezTo>
                      <a:pt x="1385676" y="273156"/>
                      <a:pt x="1498131" y="234779"/>
                      <a:pt x="1588469" y="162228"/>
                    </a:cubicBezTo>
                    <a:cubicBezTo>
                      <a:pt x="1626862" y="127587"/>
                      <a:pt x="1656845" y="62276"/>
                      <a:pt x="1626162" y="15647"/>
                    </a:cubicBezTo>
                    <a:cubicBezTo>
                      <a:pt x="1640024" y="17126"/>
                      <a:pt x="1653808" y="18994"/>
                      <a:pt x="1667515" y="21485"/>
                    </a:cubicBezTo>
                    <a:cubicBezTo>
                      <a:pt x="1672421" y="22575"/>
                      <a:pt x="1678028" y="23587"/>
                      <a:pt x="1679663" y="29036"/>
                    </a:cubicBezTo>
                    <a:cubicBezTo>
                      <a:pt x="1685037" y="39701"/>
                      <a:pt x="1690177" y="50599"/>
                      <a:pt x="1696018" y="60952"/>
                    </a:cubicBezTo>
                    <a:cubicBezTo>
                      <a:pt x="1709958" y="86485"/>
                      <a:pt x="1725455" y="111084"/>
                      <a:pt x="1741654" y="1353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21"/>
              <p:cNvSpPr/>
              <p:nvPr/>
            </p:nvSpPr>
            <p:spPr>
              <a:xfrm>
                <a:off x="4706444" y="8193452"/>
                <a:ext cx="1866102" cy="634457"/>
              </a:xfrm>
              <a:custGeom>
                <a:avLst/>
                <a:gdLst/>
                <a:ahLst/>
                <a:cxnLst/>
                <a:rect l="l" t="t" r="r" b="b"/>
                <a:pathLst>
                  <a:path w="1866102" h="634457" extrusionOk="0">
                    <a:moveTo>
                      <a:pt x="1285447" y="210647"/>
                    </a:moveTo>
                    <a:cubicBezTo>
                      <a:pt x="1290743" y="177719"/>
                      <a:pt x="1265744" y="163318"/>
                      <a:pt x="1236307" y="162928"/>
                    </a:cubicBezTo>
                    <a:cubicBezTo>
                      <a:pt x="1102357" y="162851"/>
                      <a:pt x="968252" y="161060"/>
                      <a:pt x="834770" y="174994"/>
                    </a:cubicBezTo>
                    <a:cubicBezTo>
                      <a:pt x="809148" y="176629"/>
                      <a:pt x="778854" y="176551"/>
                      <a:pt x="751129" y="176551"/>
                    </a:cubicBezTo>
                    <a:cubicBezTo>
                      <a:pt x="730725" y="178964"/>
                      <a:pt x="668735" y="167677"/>
                      <a:pt x="674030" y="200994"/>
                    </a:cubicBezTo>
                    <a:cubicBezTo>
                      <a:pt x="667956" y="194066"/>
                      <a:pt x="655963" y="199048"/>
                      <a:pt x="655729" y="208001"/>
                    </a:cubicBezTo>
                    <a:cubicBezTo>
                      <a:pt x="646618" y="290671"/>
                      <a:pt x="641555" y="373576"/>
                      <a:pt x="639998" y="456714"/>
                    </a:cubicBezTo>
                    <a:cubicBezTo>
                      <a:pt x="640777" y="476486"/>
                      <a:pt x="632288" y="501864"/>
                      <a:pt x="650979" y="515720"/>
                    </a:cubicBezTo>
                    <a:cubicBezTo>
                      <a:pt x="670526" y="529498"/>
                      <a:pt x="695836" y="529810"/>
                      <a:pt x="718888" y="531678"/>
                    </a:cubicBezTo>
                    <a:cubicBezTo>
                      <a:pt x="750506" y="533390"/>
                      <a:pt x="782280" y="533935"/>
                      <a:pt x="813976" y="534714"/>
                    </a:cubicBezTo>
                    <a:cubicBezTo>
                      <a:pt x="936711" y="535882"/>
                      <a:pt x="1059524" y="535492"/>
                      <a:pt x="1182182" y="530744"/>
                    </a:cubicBezTo>
                    <a:cubicBezTo>
                      <a:pt x="1205389" y="528720"/>
                      <a:pt x="1229298" y="530432"/>
                      <a:pt x="1252038" y="525995"/>
                    </a:cubicBezTo>
                    <a:cubicBezTo>
                      <a:pt x="1290120" y="507468"/>
                      <a:pt x="1277270" y="425576"/>
                      <a:pt x="1282021" y="388600"/>
                    </a:cubicBezTo>
                    <a:cubicBezTo>
                      <a:pt x="1283734" y="329282"/>
                      <a:pt x="1283968" y="270043"/>
                      <a:pt x="1285447" y="210647"/>
                    </a:cubicBezTo>
                    <a:close/>
                    <a:moveTo>
                      <a:pt x="1866102" y="0"/>
                    </a:moveTo>
                    <a:cubicBezTo>
                      <a:pt x="1844608" y="137863"/>
                      <a:pt x="1840013" y="277360"/>
                      <a:pt x="1833082" y="416468"/>
                    </a:cubicBezTo>
                    <a:cubicBezTo>
                      <a:pt x="1830123" y="481935"/>
                      <a:pt x="1830980" y="547480"/>
                      <a:pt x="1828721" y="612870"/>
                    </a:cubicBezTo>
                    <a:cubicBezTo>
                      <a:pt x="1828643" y="613181"/>
                      <a:pt x="1828565" y="613493"/>
                      <a:pt x="1828487" y="613804"/>
                    </a:cubicBezTo>
                    <a:cubicBezTo>
                      <a:pt x="1810576" y="613570"/>
                      <a:pt x="1792664" y="611936"/>
                      <a:pt x="1774752" y="611546"/>
                    </a:cubicBezTo>
                    <a:cubicBezTo>
                      <a:pt x="1719848" y="611780"/>
                      <a:pt x="1668293" y="616918"/>
                      <a:pt x="1611832" y="616684"/>
                    </a:cubicBezTo>
                    <a:cubicBezTo>
                      <a:pt x="1556539" y="618786"/>
                      <a:pt x="1501480" y="625091"/>
                      <a:pt x="1446031" y="625792"/>
                    </a:cubicBezTo>
                    <a:cubicBezTo>
                      <a:pt x="1348372" y="625714"/>
                      <a:pt x="1250870" y="631630"/>
                      <a:pt x="1153211" y="634277"/>
                    </a:cubicBezTo>
                    <a:cubicBezTo>
                      <a:pt x="973781" y="635912"/>
                      <a:pt x="794429" y="625870"/>
                      <a:pt x="614999" y="627504"/>
                    </a:cubicBezTo>
                    <a:cubicBezTo>
                      <a:pt x="549348" y="628127"/>
                      <a:pt x="483620" y="623457"/>
                      <a:pt x="418280" y="618319"/>
                    </a:cubicBezTo>
                    <a:cubicBezTo>
                      <a:pt x="337755" y="613103"/>
                      <a:pt x="257074" y="618552"/>
                      <a:pt x="176782" y="608588"/>
                    </a:cubicBezTo>
                    <a:cubicBezTo>
                      <a:pt x="168527" y="608199"/>
                      <a:pt x="83329" y="594965"/>
                      <a:pt x="40263" y="596522"/>
                    </a:cubicBezTo>
                    <a:cubicBezTo>
                      <a:pt x="44312" y="591774"/>
                      <a:pt x="46181" y="584690"/>
                      <a:pt x="43923" y="577762"/>
                    </a:cubicBezTo>
                    <a:cubicBezTo>
                      <a:pt x="42911" y="565618"/>
                      <a:pt x="47739" y="545534"/>
                      <a:pt x="37537" y="537983"/>
                    </a:cubicBezTo>
                    <a:cubicBezTo>
                      <a:pt x="36057" y="512762"/>
                      <a:pt x="34188" y="487618"/>
                      <a:pt x="31385" y="462396"/>
                    </a:cubicBezTo>
                    <a:cubicBezTo>
                      <a:pt x="25855" y="386965"/>
                      <a:pt x="16510" y="309354"/>
                      <a:pt x="14329" y="233144"/>
                    </a:cubicBezTo>
                    <a:cubicBezTo>
                      <a:pt x="8956" y="170246"/>
                      <a:pt x="2959" y="106569"/>
                      <a:pt x="0" y="43437"/>
                    </a:cubicBezTo>
                    <a:cubicBezTo>
                      <a:pt x="27724" y="56204"/>
                      <a:pt x="68221" y="52078"/>
                      <a:pt x="95556" y="55503"/>
                    </a:cubicBezTo>
                    <a:cubicBezTo>
                      <a:pt x="133326" y="58072"/>
                      <a:pt x="171253" y="58072"/>
                      <a:pt x="209179" y="58695"/>
                    </a:cubicBezTo>
                    <a:cubicBezTo>
                      <a:pt x="410804" y="61419"/>
                      <a:pt x="612507" y="68581"/>
                      <a:pt x="814132" y="73485"/>
                    </a:cubicBezTo>
                    <a:cubicBezTo>
                      <a:pt x="936400" y="77300"/>
                      <a:pt x="1058434" y="68970"/>
                      <a:pt x="1180235" y="59240"/>
                    </a:cubicBezTo>
                    <a:cubicBezTo>
                      <a:pt x="1267769" y="56126"/>
                      <a:pt x="1355381" y="49431"/>
                      <a:pt x="1442371" y="39000"/>
                    </a:cubicBezTo>
                    <a:cubicBezTo>
                      <a:pt x="1494393" y="37599"/>
                      <a:pt x="1546104" y="31838"/>
                      <a:pt x="1597736" y="26156"/>
                    </a:cubicBezTo>
                    <a:cubicBezTo>
                      <a:pt x="1665412" y="17281"/>
                      <a:pt x="1732932" y="6772"/>
                      <a:pt x="1801075" y="2880"/>
                    </a:cubicBezTo>
                    <a:cubicBezTo>
                      <a:pt x="1820544" y="1635"/>
                      <a:pt x="1844686" y="856"/>
                      <a:pt x="18661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21"/>
              <p:cNvSpPr/>
              <p:nvPr/>
            </p:nvSpPr>
            <p:spPr>
              <a:xfrm>
                <a:off x="4879465" y="6454448"/>
                <a:ext cx="4955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76374" extrusionOk="0">
                    <a:moveTo>
                      <a:pt x="30784" y="75312"/>
                    </a:moveTo>
                    <a:cubicBezTo>
                      <a:pt x="29694" y="74144"/>
                      <a:pt x="28759" y="72898"/>
                      <a:pt x="27980" y="71575"/>
                    </a:cubicBezTo>
                    <a:cubicBezTo>
                      <a:pt x="18635" y="67449"/>
                      <a:pt x="14196" y="54293"/>
                      <a:pt x="8433" y="46042"/>
                    </a:cubicBezTo>
                    <a:cubicBezTo>
                      <a:pt x="6564" y="41216"/>
                      <a:pt x="-835" y="32886"/>
                      <a:pt x="6330" y="29461"/>
                    </a:cubicBezTo>
                    <a:cubicBezTo>
                      <a:pt x="4773" y="24168"/>
                      <a:pt x="-3950" y="16150"/>
                      <a:pt x="2125" y="11946"/>
                    </a:cubicBezTo>
                    <a:cubicBezTo>
                      <a:pt x="8744" y="10701"/>
                      <a:pt x="9679" y="21132"/>
                      <a:pt x="13261" y="25024"/>
                    </a:cubicBezTo>
                    <a:cubicBezTo>
                      <a:pt x="14196" y="23623"/>
                      <a:pt x="16065" y="23311"/>
                      <a:pt x="17545" y="23934"/>
                    </a:cubicBezTo>
                    <a:cubicBezTo>
                      <a:pt x="17155" y="21988"/>
                      <a:pt x="16610" y="18719"/>
                      <a:pt x="19491" y="18563"/>
                    </a:cubicBezTo>
                    <a:cubicBezTo>
                      <a:pt x="18557" y="13659"/>
                      <a:pt x="11626" y="2760"/>
                      <a:pt x="18012" y="36"/>
                    </a:cubicBezTo>
                    <a:cubicBezTo>
                      <a:pt x="20037" y="-353"/>
                      <a:pt x="21438" y="2527"/>
                      <a:pt x="19881" y="3850"/>
                    </a:cubicBezTo>
                    <a:cubicBezTo>
                      <a:pt x="25644" y="27593"/>
                      <a:pt x="37637" y="49156"/>
                      <a:pt x="49552" y="70329"/>
                    </a:cubicBezTo>
                    <a:cubicBezTo>
                      <a:pt x="49397" y="81695"/>
                      <a:pt x="37559" y="61533"/>
                      <a:pt x="35690" y="58808"/>
                    </a:cubicBezTo>
                    <a:cubicBezTo>
                      <a:pt x="35612" y="59275"/>
                      <a:pt x="35379" y="59665"/>
                      <a:pt x="34989" y="59976"/>
                    </a:cubicBezTo>
                    <a:cubicBezTo>
                      <a:pt x="36702" y="62623"/>
                      <a:pt x="39194" y="66749"/>
                      <a:pt x="35379" y="68850"/>
                    </a:cubicBezTo>
                    <a:cubicBezTo>
                      <a:pt x="38494" y="72587"/>
                      <a:pt x="35456" y="78892"/>
                      <a:pt x="30784" y="75312"/>
                    </a:cubicBezTo>
                    <a:close/>
                  </a:path>
                </a:pathLst>
              </a:custGeom>
              <a:solidFill>
                <a:srgbClr val="F87B4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1" name="Google Shape;801;p21"/>
          <p:cNvGrpSpPr/>
          <p:nvPr/>
        </p:nvGrpSpPr>
        <p:grpSpPr>
          <a:xfrm>
            <a:off x="-89124" y="26763"/>
            <a:ext cx="2110762" cy="1206244"/>
            <a:chOff x="-349613" y="3069289"/>
            <a:chExt cx="2110762" cy="1206244"/>
          </a:xfrm>
        </p:grpSpPr>
        <p:grpSp>
          <p:nvGrpSpPr>
            <p:cNvPr id="802" name="Google Shape;802;p21"/>
            <p:cNvGrpSpPr/>
            <p:nvPr/>
          </p:nvGrpSpPr>
          <p:grpSpPr>
            <a:xfrm rot="-853680">
              <a:off x="-289133" y="3302451"/>
              <a:ext cx="1989801" cy="739921"/>
              <a:chOff x="-578552" y="6604025"/>
              <a:chExt cx="3979295" cy="1479655"/>
            </a:xfrm>
          </p:grpSpPr>
          <p:sp>
            <p:nvSpPr>
              <p:cNvPr id="803" name="Google Shape;803;p21"/>
              <p:cNvSpPr/>
              <p:nvPr/>
            </p:nvSpPr>
            <p:spPr>
              <a:xfrm>
                <a:off x="-578552" y="7214922"/>
                <a:ext cx="762762" cy="831835"/>
              </a:xfrm>
              <a:custGeom>
                <a:avLst/>
                <a:gdLst/>
                <a:ahLst/>
                <a:cxnLst/>
                <a:rect l="l" t="t" r="r" b="b"/>
                <a:pathLst>
                  <a:path w="762762" h="831835" extrusionOk="0">
                    <a:moveTo>
                      <a:pt x="736084" y="730804"/>
                    </a:moveTo>
                    <a:cubicBezTo>
                      <a:pt x="725101" y="717487"/>
                      <a:pt x="719450" y="700900"/>
                      <a:pt x="715470" y="684393"/>
                    </a:cubicBezTo>
                    <a:cubicBezTo>
                      <a:pt x="701383" y="593407"/>
                      <a:pt x="713481" y="500347"/>
                      <a:pt x="719609" y="409041"/>
                    </a:cubicBezTo>
                    <a:cubicBezTo>
                      <a:pt x="725021" y="326905"/>
                      <a:pt x="732821" y="245169"/>
                      <a:pt x="745793" y="163911"/>
                    </a:cubicBezTo>
                    <a:cubicBezTo>
                      <a:pt x="750091" y="135921"/>
                      <a:pt x="755742" y="108170"/>
                      <a:pt x="757731" y="79862"/>
                    </a:cubicBezTo>
                    <a:cubicBezTo>
                      <a:pt x="758766" y="67741"/>
                      <a:pt x="759482" y="54424"/>
                      <a:pt x="752717" y="43738"/>
                    </a:cubicBezTo>
                    <a:cubicBezTo>
                      <a:pt x="734810" y="18619"/>
                      <a:pt x="703214" y="7694"/>
                      <a:pt x="674165" y="1554"/>
                    </a:cubicBezTo>
                    <a:cubicBezTo>
                      <a:pt x="626173" y="-10168"/>
                      <a:pt x="610097" y="48523"/>
                      <a:pt x="599512" y="84008"/>
                    </a:cubicBezTo>
                    <a:cubicBezTo>
                      <a:pt x="580649" y="35445"/>
                      <a:pt x="531862" y="10724"/>
                      <a:pt x="482438" y="5063"/>
                    </a:cubicBezTo>
                    <a:cubicBezTo>
                      <a:pt x="436278" y="-1795"/>
                      <a:pt x="388685" y="-2513"/>
                      <a:pt x="342922" y="8093"/>
                    </a:cubicBezTo>
                    <a:cubicBezTo>
                      <a:pt x="274158" y="23324"/>
                      <a:pt x="213751" y="66943"/>
                      <a:pt x="163930" y="115507"/>
                    </a:cubicBezTo>
                    <a:cubicBezTo>
                      <a:pt x="124056" y="159365"/>
                      <a:pt x="92699" y="210002"/>
                      <a:pt x="61262" y="260240"/>
                    </a:cubicBezTo>
                    <a:cubicBezTo>
                      <a:pt x="14385" y="339904"/>
                      <a:pt x="-1055" y="434399"/>
                      <a:pt x="218" y="525864"/>
                    </a:cubicBezTo>
                    <a:cubicBezTo>
                      <a:pt x="-2169" y="585273"/>
                      <a:pt x="15101" y="643725"/>
                      <a:pt x="48448" y="692846"/>
                    </a:cubicBezTo>
                    <a:cubicBezTo>
                      <a:pt x="99941" y="771313"/>
                      <a:pt x="149365" y="829605"/>
                      <a:pt x="250202" y="830722"/>
                    </a:cubicBezTo>
                    <a:cubicBezTo>
                      <a:pt x="343320" y="838058"/>
                      <a:pt x="415028" y="808952"/>
                      <a:pt x="484985" y="749145"/>
                    </a:cubicBezTo>
                    <a:cubicBezTo>
                      <a:pt x="518492" y="724424"/>
                      <a:pt x="546268" y="691331"/>
                      <a:pt x="565528" y="654330"/>
                    </a:cubicBezTo>
                    <a:cubicBezTo>
                      <a:pt x="561628" y="711426"/>
                      <a:pt x="567279" y="770596"/>
                      <a:pt x="615747" y="808394"/>
                    </a:cubicBezTo>
                    <a:cubicBezTo>
                      <a:pt x="664375" y="844916"/>
                      <a:pt x="685546" y="832237"/>
                      <a:pt x="731070" y="801137"/>
                    </a:cubicBezTo>
                    <a:cubicBezTo>
                      <a:pt x="744361" y="791887"/>
                      <a:pt x="767600" y="783275"/>
                      <a:pt x="761870" y="763020"/>
                    </a:cubicBezTo>
                    <a:cubicBezTo>
                      <a:pt x="758050" y="749145"/>
                      <a:pt x="745077" y="741170"/>
                      <a:pt x="736084" y="730804"/>
                    </a:cubicBezTo>
                    <a:close/>
                    <a:moveTo>
                      <a:pt x="529236" y="389743"/>
                    </a:moveTo>
                    <a:cubicBezTo>
                      <a:pt x="510374" y="467492"/>
                      <a:pt x="486895" y="548272"/>
                      <a:pt x="430627" y="607760"/>
                    </a:cubicBezTo>
                    <a:cubicBezTo>
                      <a:pt x="393858" y="654171"/>
                      <a:pt x="346424" y="683357"/>
                      <a:pt x="286335" y="688221"/>
                    </a:cubicBezTo>
                    <a:cubicBezTo>
                      <a:pt x="143635" y="695079"/>
                      <a:pt x="168068" y="502260"/>
                      <a:pt x="183031" y="407685"/>
                    </a:cubicBezTo>
                    <a:cubicBezTo>
                      <a:pt x="192342" y="356331"/>
                      <a:pt x="216935" y="310000"/>
                      <a:pt x="246064" y="267337"/>
                    </a:cubicBezTo>
                    <a:cubicBezTo>
                      <a:pt x="299547" y="180896"/>
                      <a:pt x="379771" y="116543"/>
                      <a:pt x="485940" y="150992"/>
                    </a:cubicBezTo>
                    <a:cubicBezTo>
                      <a:pt x="524222" y="174995"/>
                      <a:pt x="532419" y="190784"/>
                      <a:pt x="535762" y="235998"/>
                    </a:cubicBezTo>
                    <a:cubicBezTo>
                      <a:pt x="543800" y="287114"/>
                      <a:pt x="539582" y="339266"/>
                      <a:pt x="529236" y="3897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1"/>
              <p:cNvSpPr/>
              <p:nvPr/>
            </p:nvSpPr>
            <p:spPr>
              <a:xfrm>
                <a:off x="215791" y="6997721"/>
                <a:ext cx="260694" cy="390697"/>
              </a:xfrm>
              <a:custGeom>
                <a:avLst/>
                <a:gdLst/>
                <a:ahLst/>
                <a:cxnLst/>
                <a:rect l="l" t="t" r="r" b="b"/>
                <a:pathLst>
                  <a:path w="260694" h="390697" extrusionOk="0">
                    <a:moveTo>
                      <a:pt x="237805" y="341160"/>
                    </a:moveTo>
                    <a:cubicBezTo>
                      <a:pt x="248708" y="300571"/>
                      <a:pt x="194350" y="298338"/>
                      <a:pt x="167529" y="291879"/>
                    </a:cubicBezTo>
                    <a:cubicBezTo>
                      <a:pt x="187983" y="261896"/>
                      <a:pt x="214087" y="235899"/>
                      <a:pt x="231199" y="203524"/>
                    </a:cubicBezTo>
                    <a:cubicBezTo>
                      <a:pt x="250936" y="166124"/>
                      <a:pt x="262715" y="123462"/>
                      <a:pt x="260407" y="80959"/>
                    </a:cubicBezTo>
                    <a:cubicBezTo>
                      <a:pt x="258258" y="33831"/>
                      <a:pt x="206606" y="-11384"/>
                      <a:pt x="159650" y="2571"/>
                    </a:cubicBezTo>
                    <a:cubicBezTo>
                      <a:pt x="153521" y="4166"/>
                      <a:pt x="145324" y="2332"/>
                      <a:pt x="140947" y="7755"/>
                    </a:cubicBezTo>
                    <a:cubicBezTo>
                      <a:pt x="88339" y="11343"/>
                      <a:pt x="39632" y="44516"/>
                      <a:pt x="12174" y="88853"/>
                    </a:cubicBezTo>
                    <a:cubicBezTo>
                      <a:pt x="5887" y="101852"/>
                      <a:pt x="-4141" y="116604"/>
                      <a:pt x="1828" y="131436"/>
                    </a:cubicBezTo>
                    <a:cubicBezTo>
                      <a:pt x="13448" y="154083"/>
                      <a:pt x="41224" y="168198"/>
                      <a:pt x="66134" y="167958"/>
                    </a:cubicBezTo>
                    <a:cubicBezTo>
                      <a:pt x="94070" y="162217"/>
                      <a:pt x="103222" y="128725"/>
                      <a:pt x="126939" y="115727"/>
                    </a:cubicBezTo>
                    <a:cubicBezTo>
                      <a:pt x="138161" y="108071"/>
                      <a:pt x="153283" y="113016"/>
                      <a:pt x="157342" y="126093"/>
                    </a:cubicBezTo>
                    <a:cubicBezTo>
                      <a:pt x="161401" y="139809"/>
                      <a:pt x="155352" y="154083"/>
                      <a:pt x="149781" y="166523"/>
                    </a:cubicBezTo>
                    <a:cubicBezTo>
                      <a:pt x="127894" y="212694"/>
                      <a:pt x="71467" y="223619"/>
                      <a:pt x="39393" y="259902"/>
                    </a:cubicBezTo>
                    <a:cubicBezTo>
                      <a:pt x="27535" y="276409"/>
                      <a:pt x="28888" y="298259"/>
                      <a:pt x="26580" y="317636"/>
                    </a:cubicBezTo>
                    <a:cubicBezTo>
                      <a:pt x="24988" y="334701"/>
                      <a:pt x="21725" y="355674"/>
                      <a:pt x="39473" y="365402"/>
                    </a:cubicBezTo>
                    <a:cubicBezTo>
                      <a:pt x="61359" y="377922"/>
                      <a:pt x="87543" y="380075"/>
                      <a:pt x="112216" y="382387"/>
                    </a:cubicBezTo>
                    <a:cubicBezTo>
                      <a:pt x="141345" y="386215"/>
                      <a:pt x="169757" y="388288"/>
                      <a:pt x="199205" y="390601"/>
                    </a:cubicBezTo>
                    <a:cubicBezTo>
                      <a:pt x="225946" y="392674"/>
                      <a:pt x="231676" y="360937"/>
                      <a:pt x="237805" y="3411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21"/>
              <p:cNvSpPr/>
              <p:nvPr/>
            </p:nvSpPr>
            <p:spPr>
              <a:xfrm>
                <a:off x="392714" y="7304288"/>
                <a:ext cx="557935" cy="610353"/>
              </a:xfrm>
              <a:custGeom>
                <a:avLst/>
                <a:gdLst/>
                <a:ahLst/>
                <a:cxnLst/>
                <a:rect l="l" t="t" r="r" b="b"/>
                <a:pathLst>
                  <a:path w="557935" h="610353" extrusionOk="0">
                    <a:moveTo>
                      <a:pt x="545330" y="261782"/>
                    </a:moveTo>
                    <a:cubicBezTo>
                      <a:pt x="536973" y="256598"/>
                      <a:pt x="526866" y="256200"/>
                      <a:pt x="517315" y="254924"/>
                    </a:cubicBezTo>
                    <a:cubicBezTo>
                      <a:pt x="483093" y="250777"/>
                      <a:pt x="448711" y="247667"/>
                      <a:pt x="414966" y="240091"/>
                    </a:cubicBezTo>
                    <a:cubicBezTo>
                      <a:pt x="407166" y="182278"/>
                      <a:pt x="418149" y="125182"/>
                      <a:pt x="421571" y="66571"/>
                    </a:cubicBezTo>
                    <a:cubicBezTo>
                      <a:pt x="421731" y="52695"/>
                      <a:pt x="426904" y="37146"/>
                      <a:pt x="419423" y="24466"/>
                    </a:cubicBezTo>
                    <a:cubicBezTo>
                      <a:pt x="401913" y="-5677"/>
                      <a:pt x="312457" y="-413"/>
                      <a:pt x="280065" y="1819"/>
                    </a:cubicBezTo>
                    <a:cubicBezTo>
                      <a:pt x="264227" y="5328"/>
                      <a:pt x="262795" y="29490"/>
                      <a:pt x="277757" y="35232"/>
                    </a:cubicBezTo>
                    <a:cubicBezTo>
                      <a:pt x="264784" y="100701"/>
                      <a:pt x="260168" y="167366"/>
                      <a:pt x="251891" y="233473"/>
                    </a:cubicBezTo>
                    <a:cubicBezTo>
                      <a:pt x="244251" y="242484"/>
                      <a:pt x="228572" y="240251"/>
                      <a:pt x="217669" y="242165"/>
                    </a:cubicBezTo>
                    <a:cubicBezTo>
                      <a:pt x="200478" y="243042"/>
                      <a:pt x="183287" y="243520"/>
                      <a:pt x="166096" y="242484"/>
                    </a:cubicBezTo>
                    <a:cubicBezTo>
                      <a:pt x="131873" y="240171"/>
                      <a:pt x="97094" y="239453"/>
                      <a:pt x="61438" y="235945"/>
                    </a:cubicBezTo>
                    <a:cubicBezTo>
                      <a:pt x="30479" y="231559"/>
                      <a:pt x="12174" y="237859"/>
                      <a:pt x="5648" y="270952"/>
                    </a:cubicBezTo>
                    <a:cubicBezTo>
                      <a:pt x="1827" y="290330"/>
                      <a:pt x="952" y="310106"/>
                      <a:pt x="315" y="329882"/>
                    </a:cubicBezTo>
                    <a:cubicBezTo>
                      <a:pt x="-799" y="342003"/>
                      <a:pt x="713" y="355320"/>
                      <a:pt x="10184" y="364012"/>
                    </a:cubicBezTo>
                    <a:cubicBezTo>
                      <a:pt x="53400" y="400136"/>
                      <a:pt x="167767" y="388334"/>
                      <a:pt x="225150" y="392241"/>
                    </a:cubicBezTo>
                    <a:cubicBezTo>
                      <a:pt x="230880" y="449337"/>
                      <a:pt x="218385" y="508108"/>
                      <a:pt x="221170" y="566400"/>
                    </a:cubicBezTo>
                    <a:cubicBezTo>
                      <a:pt x="216236" y="599573"/>
                      <a:pt x="248310" y="607069"/>
                      <a:pt x="274414" y="608823"/>
                    </a:cubicBezTo>
                    <a:cubicBezTo>
                      <a:pt x="304578" y="609700"/>
                      <a:pt x="337288" y="613528"/>
                      <a:pt x="366258" y="604278"/>
                    </a:cubicBezTo>
                    <a:cubicBezTo>
                      <a:pt x="393636" y="583146"/>
                      <a:pt x="387588" y="531871"/>
                      <a:pt x="390930" y="500293"/>
                    </a:cubicBezTo>
                    <a:cubicBezTo>
                      <a:pt x="392443" y="471984"/>
                      <a:pt x="393716" y="443755"/>
                      <a:pt x="397695" y="414888"/>
                    </a:cubicBezTo>
                    <a:cubicBezTo>
                      <a:pt x="440354" y="408668"/>
                      <a:pt x="483809" y="406834"/>
                      <a:pt x="526707" y="402767"/>
                    </a:cubicBezTo>
                    <a:cubicBezTo>
                      <a:pt x="554562" y="398940"/>
                      <a:pt x="554244" y="365129"/>
                      <a:pt x="555676" y="343279"/>
                    </a:cubicBezTo>
                    <a:cubicBezTo>
                      <a:pt x="556791" y="327649"/>
                      <a:pt x="557348" y="312020"/>
                      <a:pt x="557746" y="296390"/>
                    </a:cubicBezTo>
                    <a:cubicBezTo>
                      <a:pt x="558541" y="283711"/>
                      <a:pt x="557268" y="268958"/>
                      <a:pt x="545330" y="2617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1"/>
              <p:cNvSpPr/>
              <p:nvPr/>
            </p:nvSpPr>
            <p:spPr>
              <a:xfrm>
                <a:off x="1094892" y="6604025"/>
                <a:ext cx="631257" cy="1479655"/>
              </a:xfrm>
              <a:custGeom>
                <a:avLst/>
                <a:gdLst/>
                <a:ahLst/>
                <a:cxnLst/>
                <a:rect l="l" t="t" r="r" b="b"/>
                <a:pathLst>
                  <a:path w="631257" h="1479655" extrusionOk="0">
                    <a:moveTo>
                      <a:pt x="307784" y="740917"/>
                    </a:moveTo>
                    <a:cubicBezTo>
                      <a:pt x="281839" y="733820"/>
                      <a:pt x="255893" y="726802"/>
                      <a:pt x="229948" y="719944"/>
                    </a:cubicBezTo>
                    <a:cubicBezTo>
                      <a:pt x="221193" y="713007"/>
                      <a:pt x="223581" y="698015"/>
                      <a:pt x="221591" y="687888"/>
                    </a:cubicBezTo>
                    <a:cubicBezTo>
                      <a:pt x="221432" y="601925"/>
                      <a:pt x="254222" y="519630"/>
                      <a:pt x="258281" y="433826"/>
                    </a:cubicBezTo>
                    <a:cubicBezTo>
                      <a:pt x="268070" y="330878"/>
                      <a:pt x="270935" y="230242"/>
                      <a:pt x="281043" y="126736"/>
                    </a:cubicBezTo>
                    <a:cubicBezTo>
                      <a:pt x="283112" y="92925"/>
                      <a:pt x="301417" y="47312"/>
                      <a:pt x="268309" y="23469"/>
                    </a:cubicBezTo>
                    <a:cubicBezTo>
                      <a:pt x="230505" y="-2527"/>
                      <a:pt x="155693" y="-12894"/>
                      <a:pt x="121948" y="23947"/>
                    </a:cubicBezTo>
                    <a:cubicBezTo>
                      <a:pt x="117331" y="33995"/>
                      <a:pt x="110248" y="52416"/>
                      <a:pt x="123301" y="58715"/>
                    </a:cubicBezTo>
                    <a:cubicBezTo>
                      <a:pt x="88839" y="259987"/>
                      <a:pt x="76344" y="464208"/>
                      <a:pt x="62894" y="667713"/>
                    </a:cubicBezTo>
                    <a:cubicBezTo>
                      <a:pt x="53343" y="760454"/>
                      <a:pt x="40848" y="852876"/>
                      <a:pt x="33446" y="945856"/>
                    </a:cubicBezTo>
                    <a:cubicBezTo>
                      <a:pt x="22782" y="1069059"/>
                      <a:pt x="8456" y="1192103"/>
                      <a:pt x="656" y="1315545"/>
                    </a:cubicBezTo>
                    <a:cubicBezTo>
                      <a:pt x="-60" y="1338511"/>
                      <a:pt x="-299" y="1361477"/>
                      <a:pt x="497" y="1384443"/>
                    </a:cubicBezTo>
                    <a:cubicBezTo>
                      <a:pt x="815" y="1400073"/>
                      <a:pt x="1213" y="1416898"/>
                      <a:pt x="12276" y="1429099"/>
                    </a:cubicBezTo>
                    <a:cubicBezTo>
                      <a:pt x="53184" y="1468253"/>
                      <a:pt x="114466" y="1476466"/>
                      <a:pt x="168825" y="1479656"/>
                    </a:cubicBezTo>
                    <a:cubicBezTo>
                      <a:pt x="304123" y="1479178"/>
                      <a:pt x="460672" y="1428939"/>
                      <a:pt x="542886" y="1315625"/>
                    </a:cubicBezTo>
                    <a:cubicBezTo>
                      <a:pt x="578063" y="1264988"/>
                      <a:pt x="603611" y="1208131"/>
                      <a:pt x="615230" y="1147447"/>
                    </a:cubicBezTo>
                    <a:cubicBezTo>
                      <a:pt x="642131" y="1052792"/>
                      <a:pt x="639266" y="941470"/>
                      <a:pt x="574800" y="862445"/>
                    </a:cubicBezTo>
                    <a:cubicBezTo>
                      <a:pt x="512006" y="778954"/>
                      <a:pt x="401697" y="767152"/>
                      <a:pt x="307784" y="740917"/>
                    </a:cubicBezTo>
                    <a:close/>
                    <a:moveTo>
                      <a:pt x="229709" y="910690"/>
                    </a:moveTo>
                    <a:cubicBezTo>
                      <a:pt x="236156" y="911088"/>
                      <a:pt x="242761" y="907899"/>
                      <a:pt x="246024" y="902077"/>
                    </a:cubicBezTo>
                    <a:cubicBezTo>
                      <a:pt x="246343" y="901439"/>
                      <a:pt x="246661" y="900881"/>
                      <a:pt x="246979" y="900323"/>
                    </a:cubicBezTo>
                    <a:cubicBezTo>
                      <a:pt x="322110" y="897851"/>
                      <a:pt x="397002" y="932380"/>
                      <a:pt x="444118" y="991310"/>
                    </a:cubicBezTo>
                    <a:cubicBezTo>
                      <a:pt x="472371" y="1032218"/>
                      <a:pt x="491074" y="1077512"/>
                      <a:pt x="479056" y="1128229"/>
                    </a:cubicBezTo>
                    <a:cubicBezTo>
                      <a:pt x="471655" y="1166346"/>
                      <a:pt x="447460" y="1197047"/>
                      <a:pt x="418013" y="1220970"/>
                    </a:cubicBezTo>
                    <a:cubicBezTo>
                      <a:pt x="382915" y="1254302"/>
                      <a:pt x="340017" y="1281574"/>
                      <a:pt x="290673" y="1285083"/>
                    </a:cubicBezTo>
                    <a:cubicBezTo>
                      <a:pt x="263534" y="1283727"/>
                      <a:pt x="232972" y="1283807"/>
                      <a:pt x="209494" y="1268816"/>
                    </a:cubicBezTo>
                    <a:cubicBezTo>
                      <a:pt x="199864" y="1258210"/>
                      <a:pt x="204878" y="1241065"/>
                      <a:pt x="204241" y="1227907"/>
                    </a:cubicBezTo>
                    <a:cubicBezTo>
                      <a:pt x="206310" y="1182693"/>
                      <a:pt x="211404" y="1137877"/>
                      <a:pt x="214030" y="1092105"/>
                    </a:cubicBezTo>
                    <a:cubicBezTo>
                      <a:pt x="214030" y="1092264"/>
                      <a:pt x="214030" y="1092344"/>
                      <a:pt x="214030" y="1092504"/>
                    </a:cubicBezTo>
                    <a:cubicBezTo>
                      <a:pt x="214030" y="1092902"/>
                      <a:pt x="213951" y="1093221"/>
                      <a:pt x="213951" y="1093620"/>
                    </a:cubicBezTo>
                    <a:cubicBezTo>
                      <a:pt x="220318" y="1032776"/>
                      <a:pt x="227958" y="972012"/>
                      <a:pt x="229709" y="9106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1"/>
              <p:cNvSpPr/>
              <p:nvPr/>
            </p:nvSpPr>
            <p:spPr>
              <a:xfrm>
                <a:off x="1613222" y="6978476"/>
                <a:ext cx="254062" cy="374754"/>
              </a:xfrm>
              <a:custGeom>
                <a:avLst/>
                <a:gdLst/>
                <a:ahLst/>
                <a:cxnLst/>
                <a:rect l="l" t="t" r="r" b="b"/>
                <a:pathLst>
                  <a:path w="254062" h="374754" extrusionOk="0">
                    <a:moveTo>
                      <a:pt x="153487" y="3476"/>
                    </a:moveTo>
                    <a:cubicBezTo>
                      <a:pt x="89419" y="-11995"/>
                      <a:pt x="32434" y="40875"/>
                      <a:pt x="15164" y="99486"/>
                    </a:cubicBezTo>
                    <a:cubicBezTo>
                      <a:pt x="9434" y="116551"/>
                      <a:pt x="-4415" y="133696"/>
                      <a:pt x="1395" y="152436"/>
                    </a:cubicBezTo>
                    <a:cubicBezTo>
                      <a:pt x="11662" y="180027"/>
                      <a:pt x="55037" y="186406"/>
                      <a:pt x="77879" y="171654"/>
                    </a:cubicBezTo>
                    <a:cubicBezTo>
                      <a:pt x="103188" y="155785"/>
                      <a:pt x="112579" y="127157"/>
                      <a:pt x="131919" y="105387"/>
                    </a:cubicBezTo>
                    <a:cubicBezTo>
                      <a:pt x="144812" y="112484"/>
                      <a:pt x="141071" y="132181"/>
                      <a:pt x="137172" y="143983"/>
                    </a:cubicBezTo>
                    <a:cubicBezTo>
                      <a:pt x="118309" y="216469"/>
                      <a:pt x="25351" y="252433"/>
                      <a:pt x="23202" y="330023"/>
                    </a:cubicBezTo>
                    <a:cubicBezTo>
                      <a:pt x="28933" y="355940"/>
                      <a:pt x="61086" y="359369"/>
                      <a:pt x="83132" y="360565"/>
                    </a:cubicBezTo>
                    <a:cubicBezTo>
                      <a:pt x="124358" y="363037"/>
                      <a:pt x="165027" y="370612"/>
                      <a:pt x="206015" y="374679"/>
                    </a:cubicBezTo>
                    <a:cubicBezTo>
                      <a:pt x="239839" y="376832"/>
                      <a:pt x="248674" y="332416"/>
                      <a:pt x="248196" y="306021"/>
                    </a:cubicBezTo>
                    <a:cubicBezTo>
                      <a:pt x="241431" y="274044"/>
                      <a:pt x="199886" y="278270"/>
                      <a:pt x="175533" y="268940"/>
                    </a:cubicBezTo>
                    <a:cubicBezTo>
                      <a:pt x="179830" y="248207"/>
                      <a:pt x="192644" y="230663"/>
                      <a:pt x="203070" y="212642"/>
                    </a:cubicBezTo>
                    <a:cubicBezTo>
                      <a:pt x="225275" y="175003"/>
                      <a:pt x="247559" y="135371"/>
                      <a:pt x="252892" y="91352"/>
                    </a:cubicBezTo>
                    <a:cubicBezTo>
                      <a:pt x="262999" y="36808"/>
                      <a:pt x="205776" y="-13908"/>
                      <a:pt x="153487" y="34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1"/>
              <p:cNvSpPr/>
              <p:nvPr/>
            </p:nvSpPr>
            <p:spPr>
              <a:xfrm>
                <a:off x="1969230" y="7404436"/>
                <a:ext cx="469387" cy="171242"/>
              </a:xfrm>
              <a:custGeom>
                <a:avLst/>
                <a:gdLst/>
                <a:ahLst/>
                <a:cxnLst/>
                <a:rect l="l" t="t" r="r" b="b"/>
                <a:pathLst>
                  <a:path w="469387" h="171242" extrusionOk="0">
                    <a:moveTo>
                      <a:pt x="77706" y="167056"/>
                    </a:moveTo>
                    <a:cubicBezTo>
                      <a:pt x="142809" y="170724"/>
                      <a:pt x="207752" y="164663"/>
                      <a:pt x="272775" y="164903"/>
                    </a:cubicBezTo>
                    <a:cubicBezTo>
                      <a:pt x="323154" y="170086"/>
                      <a:pt x="374169" y="168252"/>
                      <a:pt x="424707" y="171202"/>
                    </a:cubicBezTo>
                    <a:cubicBezTo>
                      <a:pt x="464660" y="172957"/>
                      <a:pt x="461317" y="117216"/>
                      <a:pt x="466172" y="89466"/>
                    </a:cubicBezTo>
                    <a:cubicBezTo>
                      <a:pt x="466093" y="68812"/>
                      <a:pt x="478827" y="37872"/>
                      <a:pt x="454155" y="27187"/>
                    </a:cubicBezTo>
                    <a:cubicBezTo>
                      <a:pt x="426219" y="16341"/>
                      <a:pt x="394862" y="21126"/>
                      <a:pt x="365574" y="17777"/>
                    </a:cubicBezTo>
                    <a:cubicBezTo>
                      <a:pt x="313444" y="12594"/>
                      <a:pt x="263145" y="13790"/>
                      <a:pt x="210697" y="9563"/>
                    </a:cubicBezTo>
                    <a:cubicBezTo>
                      <a:pt x="161273" y="5098"/>
                      <a:pt x="111770" y="-724"/>
                      <a:pt x="62027" y="74"/>
                    </a:cubicBezTo>
                    <a:cubicBezTo>
                      <a:pt x="50089" y="154"/>
                      <a:pt x="38310" y="871"/>
                      <a:pt x="26691" y="3822"/>
                    </a:cubicBezTo>
                    <a:cubicBezTo>
                      <a:pt x="14354" y="6772"/>
                      <a:pt x="9659" y="23518"/>
                      <a:pt x="18413" y="32529"/>
                    </a:cubicBezTo>
                    <a:cubicBezTo>
                      <a:pt x="11569" y="37952"/>
                      <a:pt x="12683" y="48956"/>
                      <a:pt x="11012" y="56931"/>
                    </a:cubicBezTo>
                    <a:cubicBezTo>
                      <a:pt x="8226" y="79976"/>
                      <a:pt x="4883" y="103022"/>
                      <a:pt x="745" y="125908"/>
                    </a:cubicBezTo>
                    <a:cubicBezTo>
                      <a:pt x="-7134" y="168730"/>
                      <a:pt x="49452" y="165541"/>
                      <a:pt x="77706" y="1670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1"/>
              <p:cNvSpPr/>
              <p:nvPr/>
            </p:nvSpPr>
            <p:spPr>
              <a:xfrm>
                <a:off x="1946236" y="7662338"/>
                <a:ext cx="528291" cy="165137"/>
              </a:xfrm>
              <a:custGeom>
                <a:avLst/>
                <a:gdLst/>
                <a:ahLst/>
                <a:cxnLst/>
                <a:rect l="l" t="t" r="r" b="b"/>
                <a:pathLst>
                  <a:path w="528291" h="165137" extrusionOk="0">
                    <a:moveTo>
                      <a:pt x="430112" y="10029"/>
                    </a:moveTo>
                    <a:cubicBezTo>
                      <a:pt x="341213" y="7238"/>
                      <a:pt x="252234" y="10746"/>
                      <a:pt x="163335" y="8274"/>
                    </a:cubicBezTo>
                    <a:cubicBezTo>
                      <a:pt x="133569" y="5324"/>
                      <a:pt x="98153" y="3091"/>
                      <a:pt x="67034" y="1656"/>
                    </a:cubicBezTo>
                    <a:cubicBezTo>
                      <a:pt x="56927" y="1417"/>
                      <a:pt x="45068" y="-2810"/>
                      <a:pt x="36075" y="3251"/>
                    </a:cubicBezTo>
                    <a:cubicBezTo>
                      <a:pt x="22147" y="-5840"/>
                      <a:pt x="4399" y="10587"/>
                      <a:pt x="11880" y="25260"/>
                    </a:cubicBezTo>
                    <a:cubicBezTo>
                      <a:pt x="7662" y="55482"/>
                      <a:pt x="3365" y="85785"/>
                      <a:pt x="977" y="116246"/>
                    </a:cubicBezTo>
                    <a:cubicBezTo>
                      <a:pt x="-3878" y="137378"/>
                      <a:pt x="9891" y="154603"/>
                      <a:pt x="30583" y="158351"/>
                    </a:cubicBezTo>
                    <a:cubicBezTo>
                      <a:pt x="120995" y="170392"/>
                      <a:pt x="213237" y="162178"/>
                      <a:pt x="304285" y="164810"/>
                    </a:cubicBezTo>
                    <a:cubicBezTo>
                      <a:pt x="363100" y="164650"/>
                      <a:pt x="421994" y="163853"/>
                      <a:pt x="480969" y="164332"/>
                    </a:cubicBezTo>
                    <a:cubicBezTo>
                      <a:pt x="511132" y="168478"/>
                      <a:pt x="522752" y="135225"/>
                      <a:pt x="525378" y="110904"/>
                    </a:cubicBezTo>
                    <a:cubicBezTo>
                      <a:pt x="536123" y="15531"/>
                      <a:pt x="519887" y="14734"/>
                      <a:pt x="430112" y="100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1"/>
              <p:cNvSpPr/>
              <p:nvPr/>
            </p:nvSpPr>
            <p:spPr>
              <a:xfrm>
                <a:off x="2620161" y="7260658"/>
                <a:ext cx="524455" cy="720599"/>
              </a:xfrm>
              <a:custGeom>
                <a:avLst/>
                <a:gdLst/>
                <a:ahLst/>
                <a:cxnLst/>
                <a:rect l="l" t="t" r="r" b="b"/>
                <a:pathLst>
                  <a:path w="524455" h="720599" extrusionOk="0">
                    <a:moveTo>
                      <a:pt x="437694" y="410034"/>
                    </a:moveTo>
                    <a:cubicBezTo>
                      <a:pt x="372034" y="398870"/>
                      <a:pt x="373228" y="488341"/>
                      <a:pt x="345770" y="526299"/>
                    </a:cubicBezTo>
                    <a:cubicBezTo>
                      <a:pt x="319905" y="548468"/>
                      <a:pt x="263636" y="550621"/>
                      <a:pt x="240556" y="522950"/>
                    </a:cubicBezTo>
                    <a:cubicBezTo>
                      <a:pt x="211029" y="484195"/>
                      <a:pt x="188506" y="437306"/>
                      <a:pt x="183094" y="388583"/>
                    </a:cubicBezTo>
                    <a:cubicBezTo>
                      <a:pt x="180945" y="326702"/>
                      <a:pt x="196465" y="262988"/>
                      <a:pt x="225912" y="208683"/>
                    </a:cubicBezTo>
                    <a:cubicBezTo>
                      <a:pt x="245968" y="172798"/>
                      <a:pt x="277325" y="163708"/>
                      <a:pt x="315448" y="176706"/>
                    </a:cubicBezTo>
                    <a:cubicBezTo>
                      <a:pt x="343064" y="184999"/>
                      <a:pt x="365110" y="209480"/>
                      <a:pt x="395672" y="206370"/>
                    </a:cubicBezTo>
                    <a:cubicBezTo>
                      <a:pt x="418832" y="205174"/>
                      <a:pt x="440798" y="196641"/>
                      <a:pt x="461889" y="187551"/>
                    </a:cubicBezTo>
                    <a:cubicBezTo>
                      <a:pt x="475180" y="181809"/>
                      <a:pt x="490779" y="176466"/>
                      <a:pt x="499772" y="164425"/>
                    </a:cubicBezTo>
                    <a:cubicBezTo>
                      <a:pt x="525797" y="121444"/>
                      <a:pt x="492371" y="60440"/>
                      <a:pt x="445016" y="50552"/>
                    </a:cubicBezTo>
                    <a:cubicBezTo>
                      <a:pt x="418434" y="26470"/>
                      <a:pt x="383734" y="13073"/>
                      <a:pt x="349113" y="5577"/>
                    </a:cubicBezTo>
                    <a:cubicBezTo>
                      <a:pt x="141390" y="-41232"/>
                      <a:pt x="1157" y="216896"/>
                      <a:pt x="122" y="395042"/>
                    </a:cubicBezTo>
                    <a:cubicBezTo>
                      <a:pt x="-1867" y="466731"/>
                      <a:pt x="20417" y="537463"/>
                      <a:pt x="67214" y="592167"/>
                    </a:cubicBezTo>
                    <a:cubicBezTo>
                      <a:pt x="117753" y="672548"/>
                      <a:pt x="210472" y="717682"/>
                      <a:pt x="303908" y="720553"/>
                    </a:cubicBezTo>
                    <a:cubicBezTo>
                      <a:pt x="365667" y="722068"/>
                      <a:pt x="421777" y="686343"/>
                      <a:pt x="461332" y="641288"/>
                    </a:cubicBezTo>
                    <a:cubicBezTo>
                      <a:pt x="489665" y="607238"/>
                      <a:pt x="505343" y="564416"/>
                      <a:pt x="515690" y="521754"/>
                    </a:cubicBezTo>
                    <a:cubicBezTo>
                      <a:pt x="539088" y="437306"/>
                      <a:pt x="516486" y="426062"/>
                      <a:pt x="437694" y="410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21"/>
              <p:cNvSpPr/>
              <p:nvPr/>
            </p:nvSpPr>
            <p:spPr>
              <a:xfrm>
                <a:off x="3106719" y="6956088"/>
                <a:ext cx="294024" cy="369220"/>
              </a:xfrm>
              <a:custGeom>
                <a:avLst/>
                <a:gdLst/>
                <a:ahLst/>
                <a:cxnLst/>
                <a:rect l="l" t="t" r="r" b="b"/>
                <a:pathLst>
                  <a:path w="294024" h="369220" extrusionOk="0">
                    <a:moveTo>
                      <a:pt x="293203" y="295235"/>
                    </a:moveTo>
                    <a:cubicBezTo>
                      <a:pt x="280787" y="265651"/>
                      <a:pt x="237651" y="269558"/>
                      <a:pt x="211864" y="258872"/>
                    </a:cubicBezTo>
                    <a:cubicBezTo>
                      <a:pt x="231761" y="177216"/>
                      <a:pt x="324321" y="75703"/>
                      <a:pt x="210670" y="18128"/>
                    </a:cubicBezTo>
                    <a:cubicBezTo>
                      <a:pt x="170797" y="-4279"/>
                      <a:pt x="121533" y="-4439"/>
                      <a:pt x="78874" y="9596"/>
                    </a:cubicBezTo>
                    <a:cubicBezTo>
                      <a:pt x="36772" y="27060"/>
                      <a:pt x="15522" y="71397"/>
                      <a:pt x="3903" y="113022"/>
                    </a:cubicBezTo>
                    <a:cubicBezTo>
                      <a:pt x="-6922" y="135829"/>
                      <a:pt x="6131" y="156881"/>
                      <a:pt x="26346" y="168444"/>
                    </a:cubicBezTo>
                    <a:cubicBezTo>
                      <a:pt x="39239" y="176657"/>
                      <a:pt x="53485" y="185509"/>
                      <a:pt x="69403" y="184392"/>
                    </a:cubicBezTo>
                    <a:cubicBezTo>
                      <a:pt x="113494" y="179528"/>
                      <a:pt x="116439" y="121156"/>
                      <a:pt x="152731" y="104410"/>
                    </a:cubicBezTo>
                    <a:cubicBezTo>
                      <a:pt x="169285" y="152176"/>
                      <a:pt x="128855" y="197630"/>
                      <a:pt x="102591" y="233993"/>
                    </a:cubicBezTo>
                    <a:cubicBezTo>
                      <a:pt x="83729" y="262541"/>
                      <a:pt x="57783" y="291089"/>
                      <a:pt x="64389" y="328010"/>
                    </a:cubicBezTo>
                    <a:cubicBezTo>
                      <a:pt x="63832" y="361422"/>
                      <a:pt x="91687" y="367004"/>
                      <a:pt x="119145" y="367722"/>
                    </a:cubicBezTo>
                    <a:cubicBezTo>
                      <a:pt x="155915" y="369795"/>
                      <a:pt x="192763" y="368838"/>
                      <a:pt x="229533" y="369077"/>
                    </a:cubicBezTo>
                    <a:cubicBezTo>
                      <a:pt x="246326" y="369556"/>
                      <a:pt x="265904" y="369715"/>
                      <a:pt x="276489" y="354325"/>
                    </a:cubicBezTo>
                    <a:cubicBezTo>
                      <a:pt x="287313" y="337340"/>
                      <a:pt x="296943" y="315650"/>
                      <a:pt x="293203" y="2952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2" name="Google Shape;812;p21"/>
            <p:cNvGrpSpPr/>
            <p:nvPr/>
          </p:nvGrpSpPr>
          <p:grpSpPr>
            <a:xfrm rot="-853680">
              <a:off x="-289133" y="3302451"/>
              <a:ext cx="1989801" cy="739921"/>
              <a:chOff x="-578552" y="6604025"/>
              <a:chExt cx="3979295" cy="1479655"/>
            </a:xfrm>
          </p:grpSpPr>
          <p:sp>
            <p:nvSpPr>
              <p:cNvPr id="813" name="Google Shape;813;p21"/>
              <p:cNvSpPr/>
              <p:nvPr/>
            </p:nvSpPr>
            <p:spPr>
              <a:xfrm>
                <a:off x="-578552" y="7214922"/>
                <a:ext cx="762762" cy="831835"/>
              </a:xfrm>
              <a:custGeom>
                <a:avLst/>
                <a:gdLst/>
                <a:ahLst/>
                <a:cxnLst/>
                <a:rect l="l" t="t" r="r" b="b"/>
                <a:pathLst>
                  <a:path w="762762" h="831835" extrusionOk="0">
                    <a:moveTo>
                      <a:pt x="250202" y="830722"/>
                    </a:moveTo>
                    <a:cubicBezTo>
                      <a:pt x="149365" y="829605"/>
                      <a:pt x="99941" y="771313"/>
                      <a:pt x="48448" y="692846"/>
                    </a:cubicBezTo>
                    <a:cubicBezTo>
                      <a:pt x="15101" y="643725"/>
                      <a:pt x="-2169" y="585273"/>
                      <a:pt x="218" y="525864"/>
                    </a:cubicBezTo>
                    <a:cubicBezTo>
                      <a:pt x="-1055" y="434399"/>
                      <a:pt x="14385" y="339904"/>
                      <a:pt x="61262" y="260240"/>
                    </a:cubicBezTo>
                    <a:cubicBezTo>
                      <a:pt x="92699" y="210002"/>
                      <a:pt x="124056" y="159365"/>
                      <a:pt x="163930" y="115507"/>
                    </a:cubicBezTo>
                    <a:cubicBezTo>
                      <a:pt x="213751" y="66943"/>
                      <a:pt x="274158" y="23324"/>
                      <a:pt x="342922" y="8093"/>
                    </a:cubicBezTo>
                    <a:cubicBezTo>
                      <a:pt x="388685" y="-2513"/>
                      <a:pt x="436278" y="-1795"/>
                      <a:pt x="482438" y="5063"/>
                    </a:cubicBezTo>
                    <a:cubicBezTo>
                      <a:pt x="531862" y="10724"/>
                      <a:pt x="580649" y="35445"/>
                      <a:pt x="599512" y="84008"/>
                    </a:cubicBezTo>
                    <a:cubicBezTo>
                      <a:pt x="610097" y="48523"/>
                      <a:pt x="626173" y="-10168"/>
                      <a:pt x="674165" y="1554"/>
                    </a:cubicBezTo>
                    <a:cubicBezTo>
                      <a:pt x="703214" y="7694"/>
                      <a:pt x="734810" y="18619"/>
                      <a:pt x="752717" y="43738"/>
                    </a:cubicBezTo>
                    <a:cubicBezTo>
                      <a:pt x="759482" y="54424"/>
                      <a:pt x="758766" y="67741"/>
                      <a:pt x="757731" y="79862"/>
                    </a:cubicBezTo>
                    <a:cubicBezTo>
                      <a:pt x="755742" y="108170"/>
                      <a:pt x="750091" y="135921"/>
                      <a:pt x="745793" y="163911"/>
                    </a:cubicBezTo>
                    <a:cubicBezTo>
                      <a:pt x="732821" y="245169"/>
                      <a:pt x="725021" y="326905"/>
                      <a:pt x="719609" y="409041"/>
                    </a:cubicBezTo>
                    <a:cubicBezTo>
                      <a:pt x="713481" y="500347"/>
                      <a:pt x="701383" y="593407"/>
                      <a:pt x="715470" y="684393"/>
                    </a:cubicBezTo>
                    <a:cubicBezTo>
                      <a:pt x="719450" y="700900"/>
                      <a:pt x="725101" y="717487"/>
                      <a:pt x="736084" y="730804"/>
                    </a:cubicBezTo>
                    <a:cubicBezTo>
                      <a:pt x="745077" y="741170"/>
                      <a:pt x="758050" y="749145"/>
                      <a:pt x="761870" y="763020"/>
                    </a:cubicBezTo>
                    <a:cubicBezTo>
                      <a:pt x="767600" y="783275"/>
                      <a:pt x="744361" y="791887"/>
                      <a:pt x="731070" y="801137"/>
                    </a:cubicBezTo>
                    <a:cubicBezTo>
                      <a:pt x="685546" y="832237"/>
                      <a:pt x="664375" y="844916"/>
                      <a:pt x="615747" y="808394"/>
                    </a:cubicBezTo>
                    <a:cubicBezTo>
                      <a:pt x="567279" y="770596"/>
                      <a:pt x="561628" y="711426"/>
                      <a:pt x="565528" y="654330"/>
                    </a:cubicBezTo>
                    <a:cubicBezTo>
                      <a:pt x="546268" y="691331"/>
                      <a:pt x="518492" y="724424"/>
                      <a:pt x="484985" y="749145"/>
                    </a:cubicBezTo>
                    <a:cubicBezTo>
                      <a:pt x="415028" y="808952"/>
                      <a:pt x="343320" y="838058"/>
                      <a:pt x="250202" y="830722"/>
                    </a:cubicBezTo>
                    <a:close/>
                    <a:moveTo>
                      <a:pt x="277660" y="796113"/>
                    </a:moveTo>
                    <a:cubicBezTo>
                      <a:pt x="325174" y="796034"/>
                      <a:pt x="374279" y="784551"/>
                      <a:pt x="414152" y="757837"/>
                    </a:cubicBezTo>
                    <a:cubicBezTo>
                      <a:pt x="443202" y="735429"/>
                      <a:pt x="475196" y="715972"/>
                      <a:pt x="499470" y="688141"/>
                    </a:cubicBezTo>
                    <a:cubicBezTo>
                      <a:pt x="534489" y="650582"/>
                      <a:pt x="550963" y="600424"/>
                      <a:pt x="572611" y="555529"/>
                    </a:cubicBezTo>
                    <a:cubicBezTo>
                      <a:pt x="581047" y="546757"/>
                      <a:pt x="596965" y="549787"/>
                      <a:pt x="601422" y="561190"/>
                    </a:cubicBezTo>
                    <a:cubicBezTo>
                      <a:pt x="605083" y="570042"/>
                      <a:pt x="603411" y="579850"/>
                      <a:pt x="603173" y="589180"/>
                    </a:cubicBezTo>
                    <a:cubicBezTo>
                      <a:pt x="601581" y="628175"/>
                      <a:pt x="599910" y="667249"/>
                      <a:pt x="600944" y="706323"/>
                    </a:cubicBezTo>
                    <a:cubicBezTo>
                      <a:pt x="601820" y="719720"/>
                      <a:pt x="604128" y="733116"/>
                      <a:pt x="610654" y="744998"/>
                    </a:cubicBezTo>
                    <a:cubicBezTo>
                      <a:pt x="621637" y="769240"/>
                      <a:pt x="642250" y="788538"/>
                      <a:pt x="667877" y="796034"/>
                    </a:cubicBezTo>
                    <a:cubicBezTo>
                      <a:pt x="687456" y="790372"/>
                      <a:pt x="703373" y="775779"/>
                      <a:pt x="720882" y="765731"/>
                    </a:cubicBezTo>
                    <a:cubicBezTo>
                      <a:pt x="655621" y="708476"/>
                      <a:pt x="675677" y="570361"/>
                      <a:pt x="678144" y="490219"/>
                    </a:cubicBezTo>
                    <a:cubicBezTo>
                      <a:pt x="684909" y="408243"/>
                      <a:pt x="688411" y="325949"/>
                      <a:pt x="699155" y="244451"/>
                    </a:cubicBezTo>
                    <a:cubicBezTo>
                      <a:pt x="704885" y="184564"/>
                      <a:pt x="719132" y="125554"/>
                      <a:pt x="723270" y="65508"/>
                    </a:cubicBezTo>
                    <a:cubicBezTo>
                      <a:pt x="714913" y="47167"/>
                      <a:pt x="688650" y="42382"/>
                      <a:pt x="670663" y="36960"/>
                    </a:cubicBezTo>
                    <a:cubicBezTo>
                      <a:pt x="652596" y="29225"/>
                      <a:pt x="647025" y="57534"/>
                      <a:pt x="641613" y="68458"/>
                    </a:cubicBezTo>
                    <a:cubicBezTo>
                      <a:pt x="633575" y="84487"/>
                      <a:pt x="633495" y="120052"/>
                      <a:pt x="613041" y="123800"/>
                    </a:cubicBezTo>
                    <a:cubicBezTo>
                      <a:pt x="610415" y="130578"/>
                      <a:pt x="604526" y="126671"/>
                      <a:pt x="602616" y="121647"/>
                    </a:cubicBezTo>
                    <a:cubicBezTo>
                      <a:pt x="597840" y="118856"/>
                      <a:pt x="594577" y="113673"/>
                      <a:pt x="594179" y="108091"/>
                    </a:cubicBezTo>
                    <a:cubicBezTo>
                      <a:pt x="581047" y="88793"/>
                      <a:pt x="569348" y="68538"/>
                      <a:pt x="549849" y="55221"/>
                    </a:cubicBezTo>
                    <a:cubicBezTo>
                      <a:pt x="486179" y="19416"/>
                      <a:pt x="384944" y="24679"/>
                      <a:pt x="317613" y="48762"/>
                    </a:cubicBezTo>
                    <a:cubicBezTo>
                      <a:pt x="270816" y="68937"/>
                      <a:pt x="226883" y="100675"/>
                      <a:pt x="190830" y="135921"/>
                    </a:cubicBezTo>
                    <a:cubicBezTo>
                      <a:pt x="151514" y="179461"/>
                      <a:pt x="120316" y="230097"/>
                      <a:pt x="89675" y="280017"/>
                    </a:cubicBezTo>
                    <a:cubicBezTo>
                      <a:pt x="34282" y="372997"/>
                      <a:pt x="7540" y="569723"/>
                      <a:pt x="70972" y="662305"/>
                    </a:cubicBezTo>
                    <a:cubicBezTo>
                      <a:pt x="128195" y="750660"/>
                      <a:pt x="164487" y="799622"/>
                      <a:pt x="277660" y="7961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21"/>
              <p:cNvSpPr/>
              <p:nvPr/>
            </p:nvSpPr>
            <p:spPr>
              <a:xfrm>
                <a:off x="-442665" y="7324613"/>
                <a:ext cx="439331" cy="614255"/>
              </a:xfrm>
              <a:custGeom>
                <a:avLst/>
                <a:gdLst/>
                <a:ahLst/>
                <a:cxnLst/>
                <a:rect l="l" t="t" r="r" b="b"/>
                <a:pathLst>
                  <a:path w="439331" h="614255" extrusionOk="0">
                    <a:moveTo>
                      <a:pt x="142409" y="614255"/>
                    </a:moveTo>
                    <a:cubicBezTo>
                      <a:pt x="-29579" y="612660"/>
                      <a:pt x="-8886" y="386031"/>
                      <a:pt x="17855" y="268171"/>
                    </a:cubicBezTo>
                    <a:cubicBezTo>
                      <a:pt x="31544" y="211952"/>
                      <a:pt x="63299" y="162591"/>
                      <a:pt x="96647" y="116101"/>
                    </a:cubicBezTo>
                    <a:cubicBezTo>
                      <a:pt x="150527" y="29659"/>
                      <a:pt x="258527" y="-29111"/>
                      <a:pt x="357853" y="15066"/>
                    </a:cubicBezTo>
                    <a:cubicBezTo>
                      <a:pt x="374645" y="10760"/>
                      <a:pt x="390404" y="25353"/>
                      <a:pt x="401944" y="35879"/>
                    </a:cubicBezTo>
                    <a:cubicBezTo>
                      <a:pt x="425741" y="58845"/>
                      <a:pt x="432028" y="91540"/>
                      <a:pt x="434495" y="123198"/>
                    </a:cubicBezTo>
                    <a:cubicBezTo>
                      <a:pt x="437281" y="145207"/>
                      <a:pt x="439987" y="167216"/>
                      <a:pt x="439191" y="189384"/>
                    </a:cubicBezTo>
                    <a:cubicBezTo>
                      <a:pt x="438315" y="268171"/>
                      <a:pt x="415951" y="345282"/>
                      <a:pt x="387618" y="418167"/>
                    </a:cubicBezTo>
                    <a:cubicBezTo>
                      <a:pt x="360001" y="482041"/>
                      <a:pt x="314477" y="539377"/>
                      <a:pt x="258129" y="580125"/>
                    </a:cubicBezTo>
                    <a:cubicBezTo>
                      <a:pt x="223429" y="600938"/>
                      <a:pt x="182840" y="613059"/>
                      <a:pt x="142409" y="614255"/>
                    </a:cubicBezTo>
                    <a:close/>
                    <a:moveTo>
                      <a:pt x="150448" y="578530"/>
                    </a:moveTo>
                    <a:cubicBezTo>
                      <a:pt x="210536" y="573666"/>
                      <a:pt x="257970" y="544480"/>
                      <a:pt x="294740" y="498070"/>
                    </a:cubicBezTo>
                    <a:cubicBezTo>
                      <a:pt x="351008" y="438581"/>
                      <a:pt x="374486" y="357802"/>
                      <a:pt x="393348" y="280052"/>
                    </a:cubicBezTo>
                    <a:cubicBezTo>
                      <a:pt x="403695" y="229575"/>
                      <a:pt x="407913" y="177423"/>
                      <a:pt x="399875" y="126308"/>
                    </a:cubicBezTo>
                    <a:cubicBezTo>
                      <a:pt x="396532" y="81093"/>
                      <a:pt x="388335" y="65304"/>
                      <a:pt x="350053" y="41302"/>
                    </a:cubicBezTo>
                    <a:cubicBezTo>
                      <a:pt x="243883" y="6853"/>
                      <a:pt x="163659" y="71205"/>
                      <a:pt x="110176" y="157647"/>
                    </a:cubicBezTo>
                    <a:cubicBezTo>
                      <a:pt x="81047" y="200309"/>
                      <a:pt x="56455" y="246640"/>
                      <a:pt x="47143" y="297994"/>
                    </a:cubicBezTo>
                    <a:cubicBezTo>
                      <a:pt x="32181" y="392570"/>
                      <a:pt x="7747" y="585388"/>
                      <a:pt x="150448" y="578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21"/>
              <p:cNvSpPr/>
              <p:nvPr/>
            </p:nvSpPr>
            <p:spPr>
              <a:xfrm>
                <a:off x="215791" y="6997721"/>
                <a:ext cx="260694" cy="390697"/>
              </a:xfrm>
              <a:custGeom>
                <a:avLst/>
                <a:gdLst/>
                <a:ahLst/>
                <a:cxnLst/>
                <a:rect l="l" t="t" r="r" b="b"/>
                <a:pathLst>
                  <a:path w="260694" h="390697" extrusionOk="0">
                    <a:moveTo>
                      <a:pt x="199205" y="390601"/>
                    </a:moveTo>
                    <a:cubicBezTo>
                      <a:pt x="169757" y="388288"/>
                      <a:pt x="141345" y="386215"/>
                      <a:pt x="112216" y="382387"/>
                    </a:cubicBezTo>
                    <a:cubicBezTo>
                      <a:pt x="87543" y="380075"/>
                      <a:pt x="61359" y="377922"/>
                      <a:pt x="39473" y="365402"/>
                    </a:cubicBezTo>
                    <a:cubicBezTo>
                      <a:pt x="21725" y="355674"/>
                      <a:pt x="24988" y="334701"/>
                      <a:pt x="26580" y="317636"/>
                    </a:cubicBezTo>
                    <a:cubicBezTo>
                      <a:pt x="28888" y="298259"/>
                      <a:pt x="27535" y="276409"/>
                      <a:pt x="39393" y="259902"/>
                    </a:cubicBezTo>
                    <a:cubicBezTo>
                      <a:pt x="71467" y="223619"/>
                      <a:pt x="127894" y="212694"/>
                      <a:pt x="149781" y="166523"/>
                    </a:cubicBezTo>
                    <a:cubicBezTo>
                      <a:pt x="155352" y="154083"/>
                      <a:pt x="161401" y="139809"/>
                      <a:pt x="157342" y="126093"/>
                    </a:cubicBezTo>
                    <a:cubicBezTo>
                      <a:pt x="153283" y="113016"/>
                      <a:pt x="138161" y="108071"/>
                      <a:pt x="126939" y="115727"/>
                    </a:cubicBezTo>
                    <a:cubicBezTo>
                      <a:pt x="103222" y="128725"/>
                      <a:pt x="94070" y="162217"/>
                      <a:pt x="66134" y="167958"/>
                    </a:cubicBezTo>
                    <a:cubicBezTo>
                      <a:pt x="41224" y="168198"/>
                      <a:pt x="13448" y="154083"/>
                      <a:pt x="1828" y="131436"/>
                    </a:cubicBezTo>
                    <a:cubicBezTo>
                      <a:pt x="-4141" y="116604"/>
                      <a:pt x="5887" y="101852"/>
                      <a:pt x="12174" y="88853"/>
                    </a:cubicBezTo>
                    <a:cubicBezTo>
                      <a:pt x="39632" y="44516"/>
                      <a:pt x="88339" y="11343"/>
                      <a:pt x="140947" y="7755"/>
                    </a:cubicBezTo>
                    <a:cubicBezTo>
                      <a:pt x="145324" y="2332"/>
                      <a:pt x="153521" y="4166"/>
                      <a:pt x="159650" y="2571"/>
                    </a:cubicBezTo>
                    <a:cubicBezTo>
                      <a:pt x="206606" y="-11384"/>
                      <a:pt x="258258" y="33831"/>
                      <a:pt x="260407" y="80959"/>
                    </a:cubicBezTo>
                    <a:cubicBezTo>
                      <a:pt x="262715" y="123462"/>
                      <a:pt x="250936" y="166124"/>
                      <a:pt x="231199" y="203524"/>
                    </a:cubicBezTo>
                    <a:cubicBezTo>
                      <a:pt x="214087" y="235899"/>
                      <a:pt x="187983" y="261896"/>
                      <a:pt x="167529" y="291879"/>
                    </a:cubicBezTo>
                    <a:cubicBezTo>
                      <a:pt x="194350" y="298338"/>
                      <a:pt x="248708" y="300571"/>
                      <a:pt x="237805" y="341160"/>
                    </a:cubicBezTo>
                    <a:cubicBezTo>
                      <a:pt x="231676" y="360937"/>
                      <a:pt x="225946" y="392674"/>
                      <a:pt x="199205" y="390601"/>
                    </a:cubicBezTo>
                    <a:close/>
                    <a:moveTo>
                      <a:pt x="198886" y="355993"/>
                    </a:moveTo>
                    <a:cubicBezTo>
                      <a:pt x="201990" y="349374"/>
                      <a:pt x="204617" y="342516"/>
                      <a:pt x="207084" y="335578"/>
                    </a:cubicBezTo>
                    <a:cubicBezTo>
                      <a:pt x="207163" y="335419"/>
                      <a:pt x="207163" y="335259"/>
                      <a:pt x="207243" y="335100"/>
                    </a:cubicBezTo>
                    <a:cubicBezTo>
                      <a:pt x="190768" y="329438"/>
                      <a:pt x="172861" y="329279"/>
                      <a:pt x="155989" y="324813"/>
                    </a:cubicBezTo>
                    <a:cubicBezTo>
                      <a:pt x="99004" y="313649"/>
                      <a:pt x="143255" y="263730"/>
                      <a:pt x="164982" y="239647"/>
                    </a:cubicBezTo>
                    <a:cubicBezTo>
                      <a:pt x="180422" y="222343"/>
                      <a:pt x="194748" y="203923"/>
                      <a:pt x="205492" y="183269"/>
                    </a:cubicBezTo>
                    <a:cubicBezTo>
                      <a:pt x="223558" y="141564"/>
                      <a:pt x="248628" y="67801"/>
                      <a:pt x="196339" y="41566"/>
                    </a:cubicBezTo>
                    <a:cubicBezTo>
                      <a:pt x="186311" y="36303"/>
                      <a:pt x="175249" y="33592"/>
                      <a:pt x="165221" y="28328"/>
                    </a:cubicBezTo>
                    <a:cubicBezTo>
                      <a:pt x="159252" y="24900"/>
                      <a:pt x="152885" y="25856"/>
                      <a:pt x="146438" y="27372"/>
                    </a:cubicBezTo>
                    <a:cubicBezTo>
                      <a:pt x="98765" y="39971"/>
                      <a:pt x="52127" y="72187"/>
                      <a:pt x="35095" y="120113"/>
                    </a:cubicBezTo>
                    <a:cubicBezTo>
                      <a:pt x="42815" y="127369"/>
                      <a:pt x="52605" y="132313"/>
                      <a:pt x="62633" y="135423"/>
                    </a:cubicBezTo>
                    <a:cubicBezTo>
                      <a:pt x="86748" y="108231"/>
                      <a:pt x="124870" y="67642"/>
                      <a:pt x="162515" y="96668"/>
                    </a:cubicBezTo>
                    <a:cubicBezTo>
                      <a:pt x="198250" y="127609"/>
                      <a:pt x="173498" y="183668"/>
                      <a:pt x="146677" y="212455"/>
                    </a:cubicBezTo>
                    <a:cubicBezTo>
                      <a:pt x="123119" y="238930"/>
                      <a:pt x="87862" y="252247"/>
                      <a:pt x="65498" y="279439"/>
                    </a:cubicBezTo>
                    <a:cubicBezTo>
                      <a:pt x="60006" y="299215"/>
                      <a:pt x="60882" y="317397"/>
                      <a:pt x="59529" y="336535"/>
                    </a:cubicBezTo>
                    <a:cubicBezTo>
                      <a:pt x="104257" y="351686"/>
                      <a:pt x="152885" y="348656"/>
                      <a:pt x="198886" y="3559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21"/>
              <p:cNvSpPr/>
              <p:nvPr/>
            </p:nvSpPr>
            <p:spPr>
              <a:xfrm>
                <a:off x="392714" y="7304288"/>
                <a:ext cx="557935" cy="610353"/>
              </a:xfrm>
              <a:custGeom>
                <a:avLst/>
                <a:gdLst/>
                <a:ahLst/>
                <a:cxnLst/>
                <a:rect l="l" t="t" r="r" b="b"/>
                <a:pathLst>
                  <a:path w="557935" h="610353" extrusionOk="0">
                    <a:moveTo>
                      <a:pt x="274414" y="608823"/>
                    </a:moveTo>
                    <a:cubicBezTo>
                      <a:pt x="248310" y="607069"/>
                      <a:pt x="216236" y="599573"/>
                      <a:pt x="221170" y="566400"/>
                    </a:cubicBezTo>
                    <a:cubicBezTo>
                      <a:pt x="218385" y="508108"/>
                      <a:pt x="230880" y="449337"/>
                      <a:pt x="225150" y="392241"/>
                    </a:cubicBezTo>
                    <a:cubicBezTo>
                      <a:pt x="167767" y="388334"/>
                      <a:pt x="53400" y="400136"/>
                      <a:pt x="10184" y="364012"/>
                    </a:cubicBezTo>
                    <a:cubicBezTo>
                      <a:pt x="713" y="355320"/>
                      <a:pt x="-799" y="342003"/>
                      <a:pt x="315" y="329882"/>
                    </a:cubicBezTo>
                    <a:cubicBezTo>
                      <a:pt x="952" y="310106"/>
                      <a:pt x="1827" y="290330"/>
                      <a:pt x="5648" y="270952"/>
                    </a:cubicBezTo>
                    <a:cubicBezTo>
                      <a:pt x="12174" y="237859"/>
                      <a:pt x="30479" y="231559"/>
                      <a:pt x="61438" y="235945"/>
                    </a:cubicBezTo>
                    <a:cubicBezTo>
                      <a:pt x="97094" y="239453"/>
                      <a:pt x="131873" y="240171"/>
                      <a:pt x="166096" y="242484"/>
                    </a:cubicBezTo>
                    <a:cubicBezTo>
                      <a:pt x="183287" y="243520"/>
                      <a:pt x="200478" y="243042"/>
                      <a:pt x="217669" y="242165"/>
                    </a:cubicBezTo>
                    <a:cubicBezTo>
                      <a:pt x="228572" y="240251"/>
                      <a:pt x="244251" y="242484"/>
                      <a:pt x="251891" y="233473"/>
                    </a:cubicBezTo>
                    <a:cubicBezTo>
                      <a:pt x="260168" y="167366"/>
                      <a:pt x="264784" y="100701"/>
                      <a:pt x="277757" y="35232"/>
                    </a:cubicBezTo>
                    <a:cubicBezTo>
                      <a:pt x="262795" y="29490"/>
                      <a:pt x="264227" y="5328"/>
                      <a:pt x="280065" y="1819"/>
                    </a:cubicBezTo>
                    <a:cubicBezTo>
                      <a:pt x="312457" y="-413"/>
                      <a:pt x="401913" y="-5677"/>
                      <a:pt x="419423" y="24466"/>
                    </a:cubicBezTo>
                    <a:cubicBezTo>
                      <a:pt x="426904" y="37146"/>
                      <a:pt x="421731" y="52695"/>
                      <a:pt x="421571" y="66571"/>
                    </a:cubicBezTo>
                    <a:cubicBezTo>
                      <a:pt x="418149" y="125182"/>
                      <a:pt x="407166" y="182278"/>
                      <a:pt x="414966" y="240091"/>
                    </a:cubicBezTo>
                    <a:cubicBezTo>
                      <a:pt x="448711" y="247667"/>
                      <a:pt x="483093" y="250777"/>
                      <a:pt x="517315" y="254924"/>
                    </a:cubicBezTo>
                    <a:cubicBezTo>
                      <a:pt x="526866" y="256200"/>
                      <a:pt x="536973" y="256598"/>
                      <a:pt x="545330" y="261782"/>
                    </a:cubicBezTo>
                    <a:cubicBezTo>
                      <a:pt x="557268" y="268958"/>
                      <a:pt x="558541" y="283711"/>
                      <a:pt x="557746" y="296390"/>
                    </a:cubicBezTo>
                    <a:cubicBezTo>
                      <a:pt x="557348" y="312020"/>
                      <a:pt x="556791" y="327649"/>
                      <a:pt x="555676" y="343279"/>
                    </a:cubicBezTo>
                    <a:cubicBezTo>
                      <a:pt x="554244" y="365129"/>
                      <a:pt x="554562" y="398940"/>
                      <a:pt x="526707" y="402767"/>
                    </a:cubicBezTo>
                    <a:cubicBezTo>
                      <a:pt x="483809" y="406834"/>
                      <a:pt x="440354" y="408668"/>
                      <a:pt x="397695" y="414888"/>
                    </a:cubicBezTo>
                    <a:cubicBezTo>
                      <a:pt x="393716" y="443755"/>
                      <a:pt x="392443" y="471984"/>
                      <a:pt x="390930" y="500293"/>
                    </a:cubicBezTo>
                    <a:cubicBezTo>
                      <a:pt x="387588" y="531871"/>
                      <a:pt x="393636" y="583146"/>
                      <a:pt x="366258" y="604278"/>
                    </a:cubicBezTo>
                    <a:cubicBezTo>
                      <a:pt x="337288" y="613528"/>
                      <a:pt x="304578" y="609700"/>
                      <a:pt x="274414" y="608823"/>
                    </a:cubicBezTo>
                    <a:close/>
                    <a:moveTo>
                      <a:pt x="335299" y="573896"/>
                    </a:moveTo>
                    <a:cubicBezTo>
                      <a:pt x="339358" y="573577"/>
                      <a:pt x="343417" y="573338"/>
                      <a:pt x="347476" y="572859"/>
                    </a:cubicBezTo>
                    <a:cubicBezTo>
                      <a:pt x="359016" y="526449"/>
                      <a:pt x="354161" y="477646"/>
                      <a:pt x="360289" y="430358"/>
                    </a:cubicBezTo>
                    <a:cubicBezTo>
                      <a:pt x="361801" y="413373"/>
                      <a:pt x="362518" y="393358"/>
                      <a:pt x="379390" y="384187"/>
                    </a:cubicBezTo>
                    <a:cubicBezTo>
                      <a:pt x="391408" y="377728"/>
                      <a:pt x="405813" y="377808"/>
                      <a:pt x="419104" y="376293"/>
                    </a:cubicBezTo>
                    <a:cubicBezTo>
                      <a:pt x="452053" y="373980"/>
                      <a:pt x="484844" y="370232"/>
                      <a:pt x="517793" y="367760"/>
                    </a:cubicBezTo>
                    <a:cubicBezTo>
                      <a:pt x="521295" y="340727"/>
                      <a:pt x="521772" y="317681"/>
                      <a:pt x="522409" y="291286"/>
                    </a:cubicBezTo>
                    <a:cubicBezTo>
                      <a:pt x="492325" y="287379"/>
                      <a:pt x="462161" y="284827"/>
                      <a:pt x="432236" y="279564"/>
                    </a:cubicBezTo>
                    <a:cubicBezTo>
                      <a:pt x="415205" y="275418"/>
                      <a:pt x="391647" y="276694"/>
                      <a:pt x="383529" y="257874"/>
                    </a:cubicBezTo>
                    <a:cubicBezTo>
                      <a:pt x="366099" y="188338"/>
                      <a:pt x="385598" y="113460"/>
                      <a:pt x="387826" y="42648"/>
                    </a:cubicBezTo>
                    <a:cubicBezTo>
                      <a:pt x="356628" y="33717"/>
                      <a:pt x="323281" y="36348"/>
                      <a:pt x="291128" y="35790"/>
                    </a:cubicBezTo>
                    <a:cubicBezTo>
                      <a:pt x="293595" y="99186"/>
                      <a:pt x="283885" y="162502"/>
                      <a:pt x="282691" y="225897"/>
                    </a:cubicBezTo>
                    <a:cubicBezTo>
                      <a:pt x="287705" y="279963"/>
                      <a:pt x="221011" y="275816"/>
                      <a:pt x="183844" y="277491"/>
                    </a:cubicBezTo>
                    <a:cubicBezTo>
                      <a:pt x="137046" y="276375"/>
                      <a:pt x="89135" y="273105"/>
                      <a:pt x="42735" y="270314"/>
                    </a:cubicBezTo>
                    <a:cubicBezTo>
                      <a:pt x="35413" y="292483"/>
                      <a:pt x="36209" y="316326"/>
                      <a:pt x="35573" y="339292"/>
                    </a:cubicBezTo>
                    <a:cubicBezTo>
                      <a:pt x="75844" y="358829"/>
                      <a:pt x="123278" y="352768"/>
                      <a:pt x="166494" y="355799"/>
                    </a:cubicBezTo>
                    <a:cubicBezTo>
                      <a:pt x="188380" y="356516"/>
                      <a:pt x="210187" y="356516"/>
                      <a:pt x="232074" y="356835"/>
                    </a:cubicBezTo>
                    <a:cubicBezTo>
                      <a:pt x="243853" y="356835"/>
                      <a:pt x="253801" y="365527"/>
                      <a:pt x="257303" y="376452"/>
                    </a:cubicBezTo>
                    <a:cubicBezTo>
                      <a:pt x="267092" y="409545"/>
                      <a:pt x="260805" y="444792"/>
                      <a:pt x="258974" y="478603"/>
                    </a:cubicBezTo>
                    <a:cubicBezTo>
                      <a:pt x="257064" y="508985"/>
                      <a:pt x="256507" y="539447"/>
                      <a:pt x="256507" y="569988"/>
                    </a:cubicBezTo>
                    <a:cubicBezTo>
                      <a:pt x="282373" y="576208"/>
                      <a:pt x="309433" y="574932"/>
                      <a:pt x="335776" y="573896"/>
                    </a:cubicBezTo>
                    <a:cubicBezTo>
                      <a:pt x="335697" y="573816"/>
                      <a:pt x="335299" y="573896"/>
                      <a:pt x="335299" y="5738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21"/>
              <p:cNvSpPr/>
              <p:nvPr/>
            </p:nvSpPr>
            <p:spPr>
              <a:xfrm>
                <a:off x="1094892" y="6604025"/>
                <a:ext cx="631257" cy="1479655"/>
              </a:xfrm>
              <a:custGeom>
                <a:avLst/>
                <a:gdLst/>
                <a:ahLst/>
                <a:cxnLst/>
                <a:rect l="l" t="t" r="r" b="b"/>
                <a:pathLst>
                  <a:path w="631257" h="1479655" extrusionOk="0">
                    <a:moveTo>
                      <a:pt x="168825" y="1479656"/>
                    </a:moveTo>
                    <a:cubicBezTo>
                      <a:pt x="114466" y="1476466"/>
                      <a:pt x="53184" y="1468253"/>
                      <a:pt x="12276" y="1429099"/>
                    </a:cubicBezTo>
                    <a:cubicBezTo>
                      <a:pt x="1213" y="1416898"/>
                      <a:pt x="815" y="1400073"/>
                      <a:pt x="497" y="1384443"/>
                    </a:cubicBezTo>
                    <a:cubicBezTo>
                      <a:pt x="-299" y="1361477"/>
                      <a:pt x="-60" y="1338511"/>
                      <a:pt x="656" y="1315545"/>
                    </a:cubicBezTo>
                    <a:cubicBezTo>
                      <a:pt x="8456" y="1192103"/>
                      <a:pt x="22782" y="1069059"/>
                      <a:pt x="33446" y="945856"/>
                    </a:cubicBezTo>
                    <a:cubicBezTo>
                      <a:pt x="40848" y="852876"/>
                      <a:pt x="53343" y="760454"/>
                      <a:pt x="62894" y="667713"/>
                    </a:cubicBezTo>
                    <a:cubicBezTo>
                      <a:pt x="76344" y="464208"/>
                      <a:pt x="88839" y="259987"/>
                      <a:pt x="123301" y="58715"/>
                    </a:cubicBezTo>
                    <a:cubicBezTo>
                      <a:pt x="110248" y="52416"/>
                      <a:pt x="117331" y="33995"/>
                      <a:pt x="121948" y="23947"/>
                    </a:cubicBezTo>
                    <a:cubicBezTo>
                      <a:pt x="155693" y="-12894"/>
                      <a:pt x="230505" y="-2527"/>
                      <a:pt x="268309" y="23469"/>
                    </a:cubicBezTo>
                    <a:cubicBezTo>
                      <a:pt x="301417" y="47312"/>
                      <a:pt x="283112" y="92925"/>
                      <a:pt x="281043" y="126736"/>
                    </a:cubicBezTo>
                    <a:cubicBezTo>
                      <a:pt x="270935" y="230242"/>
                      <a:pt x="268070" y="330878"/>
                      <a:pt x="258281" y="433826"/>
                    </a:cubicBezTo>
                    <a:cubicBezTo>
                      <a:pt x="254222" y="519630"/>
                      <a:pt x="221432" y="601925"/>
                      <a:pt x="221591" y="687888"/>
                    </a:cubicBezTo>
                    <a:cubicBezTo>
                      <a:pt x="223581" y="698015"/>
                      <a:pt x="221193" y="713007"/>
                      <a:pt x="229948" y="719944"/>
                    </a:cubicBezTo>
                    <a:cubicBezTo>
                      <a:pt x="255893" y="726802"/>
                      <a:pt x="281839" y="733820"/>
                      <a:pt x="307784" y="740917"/>
                    </a:cubicBezTo>
                    <a:cubicBezTo>
                      <a:pt x="401697" y="767152"/>
                      <a:pt x="512006" y="778954"/>
                      <a:pt x="574800" y="862445"/>
                    </a:cubicBezTo>
                    <a:cubicBezTo>
                      <a:pt x="639266" y="941470"/>
                      <a:pt x="642131" y="1052792"/>
                      <a:pt x="615230" y="1147447"/>
                    </a:cubicBezTo>
                    <a:cubicBezTo>
                      <a:pt x="603611" y="1208131"/>
                      <a:pt x="578063" y="1264988"/>
                      <a:pt x="542886" y="1315625"/>
                    </a:cubicBezTo>
                    <a:cubicBezTo>
                      <a:pt x="460672" y="1428939"/>
                      <a:pt x="304123" y="1479178"/>
                      <a:pt x="168825" y="1479656"/>
                    </a:cubicBezTo>
                    <a:close/>
                    <a:moveTo>
                      <a:pt x="178455" y="1444489"/>
                    </a:moveTo>
                    <a:cubicBezTo>
                      <a:pt x="301974" y="1439944"/>
                      <a:pt x="440854" y="1396723"/>
                      <a:pt x="515667" y="1292499"/>
                    </a:cubicBezTo>
                    <a:cubicBezTo>
                      <a:pt x="543761" y="1249916"/>
                      <a:pt x="567398" y="1203665"/>
                      <a:pt x="577188" y="1153268"/>
                    </a:cubicBezTo>
                    <a:cubicBezTo>
                      <a:pt x="593423" y="1092424"/>
                      <a:pt x="604964" y="1026157"/>
                      <a:pt x="586261" y="964676"/>
                    </a:cubicBezTo>
                    <a:cubicBezTo>
                      <a:pt x="575118" y="913640"/>
                      <a:pt x="541612" y="870340"/>
                      <a:pt x="499829" y="840117"/>
                    </a:cubicBezTo>
                    <a:cubicBezTo>
                      <a:pt x="428279" y="800086"/>
                      <a:pt x="344792" y="789799"/>
                      <a:pt x="267036" y="766674"/>
                    </a:cubicBezTo>
                    <a:cubicBezTo>
                      <a:pt x="244512" y="757902"/>
                      <a:pt x="214508" y="759896"/>
                      <a:pt x="198829" y="739083"/>
                    </a:cubicBezTo>
                    <a:cubicBezTo>
                      <a:pt x="172645" y="689801"/>
                      <a:pt x="190950" y="629755"/>
                      <a:pt x="199307" y="577683"/>
                    </a:cubicBezTo>
                    <a:cubicBezTo>
                      <a:pt x="225252" y="466681"/>
                      <a:pt x="228595" y="352808"/>
                      <a:pt x="237031" y="239572"/>
                    </a:cubicBezTo>
                    <a:cubicBezTo>
                      <a:pt x="239100" y="179127"/>
                      <a:pt x="248094" y="119320"/>
                      <a:pt x="251914" y="59194"/>
                    </a:cubicBezTo>
                    <a:cubicBezTo>
                      <a:pt x="247855" y="45717"/>
                      <a:pt x="226127" y="42607"/>
                      <a:pt x="215383" y="39338"/>
                    </a:cubicBezTo>
                    <a:cubicBezTo>
                      <a:pt x="190313" y="32719"/>
                      <a:pt x="164447" y="36068"/>
                      <a:pt x="141367" y="47471"/>
                    </a:cubicBezTo>
                    <a:cubicBezTo>
                      <a:pt x="140173" y="49625"/>
                      <a:pt x="139536" y="52017"/>
                      <a:pt x="138263" y="54090"/>
                    </a:cubicBezTo>
                    <a:cubicBezTo>
                      <a:pt x="126086" y="230083"/>
                      <a:pt x="107224" y="405996"/>
                      <a:pt x="100379" y="582467"/>
                    </a:cubicBezTo>
                    <a:cubicBezTo>
                      <a:pt x="96957" y="707903"/>
                      <a:pt x="76264" y="831983"/>
                      <a:pt x="67271" y="957020"/>
                    </a:cubicBezTo>
                    <a:cubicBezTo>
                      <a:pt x="57402" y="1068980"/>
                      <a:pt x="46021" y="1180859"/>
                      <a:pt x="37107" y="1292898"/>
                    </a:cubicBezTo>
                    <a:cubicBezTo>
                      <a:pt x="35118" y="1327187"/>
                      <a:pt x="34561" y="1361557"/>
                      <a:pt x="36391" y="1395766"/>
                    </a:cubicBezTo>
                    <a:cubicBezTo>
                      <a:pt x="35834" y="1403183"/>
                      <a:pt x="40370" y="1408685"/>
                      <a:pt x="46578" y="1412273"/>
                    </a:cubicBezTo>
                    <a:cubicBezTo>
                      <a:pt x="86133" y="1437631"/>
                      <a:pt x="133090" y="1442735"/>
                      <a:pt x="178455" y="1444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21"/>
              <p:cNvSpPr/>
              <p:nvPr/>
            </p:nvSpPr>
            <p:spPr>
              <a:xfrm>
                <a:off x="1264579" y="7468379"/>
                <a:ext cx="348299" cy="455989"/>
              </a:xfrm>
              <a:custGeom>
                <a:avLst/>
                <a:gdLst/>
                <a:ahLst/>
                <a:cxnLst/>
                <a:rect l="l" t="t" r="r" b="b"/>
                <a:pathLst>
                  <a:path w="348299" h="455989" extrusionOk="0">
                    <a:moveTo>
                      <a:pt x="112787" y="455975"/>
                    </a:moveTo>
                    <a:cubicBezTo>
                      <a:pt x="76814" y="452786"/>
                      <a:pt x="31688" y="452467"/>
                      <a:pt x="8210" y="420569"/>
                    </a:cubicBezTo>
                    <a:cubicBezTo>
                      <a:pt x="-6832" y="393855"/>
                      <a:pt x="3196" y="361241"/>
                      <a:pt x="4230" y="332214"/>
                    </a:cubicBezTo>
                    <a:cubicBezTo>
                      <a:pt x="14020" y="232775"/>
                      <a:pt x="29857" y="134212"/>
                      <a:pt x="45138" y="35490"/>
                    </a:cubicBezTo>
                    <a:cubicBezTo>
                      <a:pt x="36622" y="-21446"/>
                      <a:pt x="136107" y="5427"/>
                      <a:pt x="166509" y="12764"/>
                    </a:cubicBezTo>
                    <a:cubicBezTo>
                      <a:pt x="207815" y="24326"/>
                      <a:pt x="244902" y="48568"/>
                      <a:pt x="276260" y="77196"/>
                    </a:cubicBezTo>
                    <a:cubicBezTo>
                      <a:pt x="304752" y="100959"/>
                      <a:pt x="321545" y="135169"/>
                      <a:pt x="337065" y="168183"/>
                    </a:cubicBezTo>
                    <a:cubicBezTo>
                      <a:pt x="361259" y="231419"/>
                      <a:pt x="345501" y="309727"/>
                      <a:pt x="298226" y="358210"/>
                    </a:cubicBezTo>
                    <a:cubicBezTo>
                      <a:pt x="248564" y="408688"/>
                      <a:pt x="186963" y="456932"/>
                      <a:pt x="112787" y="455975"/>
                    </a:cubicBezTo>
                    <a:close/>
                    <a:moveTo>
                      <a:pt x="120985" y="420729"/>
                    </a:moveTo>
                    <a:cubicBezTo>
                      <a:pt x="170329" y="417220"/>
                      <a:pt x="213227" y="389948"/>
                      <a:pt x="248325" y="356616"/>
                    </a:cubicBezTo>
                    <a:cubicBezTo>
                      <a:pt x="277772" y="332693"/>
                      <a:pt x="301967" y="301991"/>
                      <a:pt x="309368" y="263874"/>
                    </a:cubicBezTo>
                    <a:cubicBezTo>
                      <a:pt x="321386" y="213158"/>
                      <a:pt x="302683" y="167864"/>
                      <a:pt x="274430" y="126956"/>
                    </a:cubicBezTo>
                    <a:cubicBezTo>
                      <a:pt x="227314" y="68026"/>
                      <a:pt x="152422" y="33497"/>
                      <a:pt x="77291" y="35969"/>
                    </a:cubicBezTo>
                    <a:cubicBezTo>
                      <a:pt x="76973" y="36527"/>
                      <a:pt x="76655" y="37085"/>
                      <a:pt x="76336" y="37723"/>
                    </a:cubicBezTo>
                    <a:cubicBezTo>
                      <a:pt x="73073" y="43544"/>
                      <a:pt x="66468" y="46734"/>
                      <a:pt x="60021" y="46335"/>
                    </a:cubicBezTo>
                    <a:cubicBezTo>
                      <a:pt x="58270" y="107658"/>
                      <a:pt x="50630" y="168422"/>
                      <a:pt x="44263" y="229266"/>
                    </a:cubicBezTo>
                    <a:cubicBezTo>
                      <a:pt x="44263" y="228867"/>
                      <a:pt x="44342" y="228548"/>
                      <a:pt x="44342" y="228150"/>
                    </a:cubicBezTo>
                    <a:cubicBezTo>
                      <a:pt x="44342" y="227990"/>
                      <a:pt x="44342" y="227910"/>
                      <a:pt x="44342" y="227751"/>
                    </a:cubicBezTo>
                    <a:cubicBezTo>
                      <a:pt x="41716" y="273523"/>
                      <a:pt x="36622" y="318339"/>
                      <a:pt x="34553" y="363553"/>
                    </a:cubicBezTo>
                    <a:cubicBezTo>
                      <a:pt x="35190" y="376711"/>
                      <a:pt x="30176" y="393855"/>
                      <a:pt x="39806" y="404461"/>
                    </a:cubicBezTo>
                    <a:cubicBezTo>
                      <a:pt x="63284" y="419453"/>
                      <a:pt x="93846" y="419373"/>
                      <a:pt x="120985" y="4207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21"/>
              <p:cNvSpPr/>
              <p:nvPr/>
            </p:nvSpPr>
            <p:spPr>
              <a:xfrm>
                <a:off x="1613222" y="6978476"/>
                <a:ext cx="254062" cy="374754"/>
              </a:xfrm>
              <a:custGeom>
                <a:avLst/>
                <a:gdLst/>
                <a:ahLst/>
                <a:cxnLst/>
                <a:rect l="l" t="t" r="r" b="b"/>
                <a:pathLst>
                  <a:path w="254062" h="374754" extrusionOk="0">
                    <a:moveTo>
                      <a:pt x="206015" y="374679"/>
                    </a:moveTo>
                    <a:cubicBezTo>
                      <a:pt x="165027" y="370612"/>
                      <a:pt x="124358" y="363037"/>
                      <a:pt x="83132" y="360565"/>
                    </a:cubicBezTo>
                    <a:cubicBezTo>
                      <a:pt x="61086" y="359369"/>
                      <a:pt x="28933" y="355940"/>
                      <a:pt x="23202" y="330023"/>
                    </a:cubicBezTo>
                    <a:cubicBezTo>
                      <a:pt x="25351" y="252433"/>
                      <a:pt x="118309" y="216469"/>
                      <a:pt x="137172" y="143983"/>
                    </a:cubicBezTo>
                    <a:cubicBezTo>
                      <a:pt x="141071" y="132181"/>
                      <a:pt x="144812" y="112484"/>
                      <a:pt x="131919" y="105387"/>
                    </a:cubicBezTo>
                    <a:cubicBezTo>
                      <a:pt x="112579" y="127157"/>
                      <a:pt x="103188" y="155785"/>
                      <a:pt x="77879" y="171654"/>
                    </a:cubicBezTo>
                    <a:cubicBezTo>
                      <a:pt x="55037" y="186406"/>
                      <a:pt x="11662" y="180027"/>
                      <a:pt x="1395" y="152436"/>
                    </a:cubicBezTo>
                    <a:cubicBezTo>
                      <a:pt x="-4415" y="133696"/>
                      <a:pt x="9434" y="116551"/>
                      <a:pt x="15164" y="99486"/>
                    </a:cubicBezTo>
                    <a:cubicBezTo>
                      <a:pt x="32434" y="40875"/>
                      <a:pt x="89419" y="-11995"/>
                      <a:pt x="153487" y="3476"/>
                    </a:cubicBezTo>
                    <a:cubicBezTo>
                      <a:pt x="205776" y="-13908"/>
                      <a:pt x="262999" y="36808"/>
                      <a:pt x="252892" y="91352"/>
                    </a:cubicBezTo>
                    <a:cubicBezTo>
                      <a:pt x="247559" y="135371"/>
                      <a:pt x="225275" y="175003"/>
                      <a:pt x="203070" y="212642"/>
                    </a:cubicBezTo>
                    <a:cubicBezTo>
                      <a:pt x="192644" y="230663"/>
                      <a:pt x="179830" y="248207"/>
                      <a:pt x="175533" y="268940"/>
                    </a:cubicBezTo>
                    <a:cubicBezTo>
                      <a:pt x="199886" y="278270"/>
                      <a:pt x="241431" y="274044"/>
                      <a:pt x="248196" y="306021"/>
                    </a:cubicBezTo>
                    <a:cubicBezTo>
                      <a:pt x="248674" y="332416"/>
                      <a:pt x="239839" y="376832"/>
                      <a:pt x="206015" y="374679"/>
                    </a:cubicBezTo>
                    <a:close/>
                    <a:moveTo>
                      <a:pt x="116479" y="328428"/>
                    </a:moveTo>
                    <a:cubicBezTo>
                      <a:pt x="126427" y="329385"/>
                      <a:pt x="136296" y="330581"/>
                      <a:pt x="146244" y="331857"/>
                    </a:cubicBezTo>
                    <a:cubicBezTo>
                      <a:pt x="166460" y="334409"/>
                      <a:pt x="186675" y="337200"/>
                      <a:pt x="206970" y="339592"/>
                    </a:cubicBezTo>
                    <a:cubicBezTo>
                      <a:pt x="210949" y="331538"/>
                      <a:pt x="213576" y="322767"/>
                      <a:pt x="215247" y="313915"/>
                    </a:cubicBezTo>
                    <a:cubicBezTo>
                      <a:pt x="194474" y="306659"/>
                      <a:pt x="170598" y="307615"/>
                      <a:pt x="151338" y="296451"/>
                    </a:cubicBezTo>
                    <a:cubicBezTo>
                      <a:pt x="122289" y="269179"/>
                      <a:pt x="156909" y="223646"/>
                      <a:pt x="171712" y="196773"/>
                    </a:cubicBezTo>
                    <a:cubicBezTo>
                      <a:pt x="186993" y="171574"/>
                      <a:pt x="201001" y="145498"/>
                      <a:pt x="211108" y="117747"/>
                    </a:cubicBezTo>
                    <a:cubicBezTo>
                      <a:pt x="226548" y="78115"/>
                      <a:pt x="218112" y="34336"/>
                      <a:pt x="167733" y="35851"/>
                    </a:cubicBezTo>
                    <a:cubicBezTo>
                      <a:pt x="159774" y="35772"/>
                      <a:pt x="151099" y="34017"/>
                      <a:pt x="147359" y="26202"/>
                    </a:cubicBezTo>
                    <a:cubicBezTo>
                      <a:pt x="75571" y="29552"/>
                      <a:pt x="56549" y="83139"/>
                      <a:pt x="35459" y="141431"/>
                    </a:cubicBezTo>
                    <a:cubicBezTo>
                      <a:pt x="86076" y="165513"/>
                      <a:pt x="89180" y="61369"/>
                      <a:pt x="141390" y="80109"/>
                    </a:cubicBezTo>
                    <a:cubicBezTo>
                      <a:pt x="183571" y="101241"/>
                      <a:pt x="165027" y="157380"/>
                      <a:pt x="147677" y="189915"/>
                    </a:cubicBezTo>
                    <a:cubicBezTo>
                      <a:pt x="123880" y="238000"/>
                      <a:pt x="70318" y="267664"/>
                      <a:pt x="58380" y="321730"/>
                    </a:cubicBezTo>
                    <a:cubicBezTo>
                      <a:pt x="77720" y="328428"/>
                      <a:pt x="96821" y="325398"/>
                      <a:pt x="116479" y="3284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21"/>
              <p:cNvSpPr/>
              <p:nvPr/>
            </p:nvSpPr>
            <p:spPr>
              <a:xfrm>
                <a:off x="1969230" y="7404436"/>
                <a:ext cx="469387" cy="171242"/>
              </a:xfrm>
              <a:custGeom>
                <a:avLst/>
                <a:gdLst/>
                <a:ahLst/>
                <a:cxnLst/>
                <a:rect l="l" t="t" r="r" b="b"/>
                <a:pathLst>
                  <a:path w="469387" h="171242" extrusionOk="0">
                    <a:moveTo>
                      <a:pt x="424707" y="171202"/>
                    </a:moveTo>
                    <a:cubicBezTo>
                      <a:pt x="374169" y="168252"/>
                      <a:pt x="323154" y="170086"/>
                      <a:pt x="272775" y="164903"/>
                    </a:cubicBezTo>
                    <a:cubicBezTo>
                      <a:pt x="207752" y="164663"/>
                      <a:pt x="142809" y="170724"/>
                      <a:pt x="77706" y="167056"/>
                    </a:cubicBezTo>
                    <a:cubicBezTo>
                      <a:pt x="49452" y="165541"/>
                      <a:pt x="-7134" y="168730"/>
                      <a:pt x="745" y="125908"/>
                    </a:cubicBezTo>
                    <a:cubicBezTo>
                      <a:pt x="4883" y="103022"/>
                      <a:pt x="8226" y="79976"/>
                      <a:pt x="11012" y="56931"/>
                    </a:cubicBezTo>
                    <a:cubicBezTo>
                      <a:pt x="12683" y="48956"/>
                      <a:pt x="11569" y="37952"/>
                      <a:pt x="18413" y="32529"/>
                    </a:cubicBezTo>
                    <a:cubicBezTo>
                      <a:pt x="9659" y="23518"/>
                      <a:pt x="14354" y="6772"/>
                      <a:pt x="26691" y="3822"/>
                    </a:cubicBezTo>
                    <a:cubicBezTo>
                      <a:pt x="38310" y="871"/>
                      <a:pt x="50089" y="154"/>
                      <a:pt x="62027" y="74"/>
                    </a:cubicBezTo>
                    <a:cubicBezTo>
                      <a:pt x="111770" y="-724"/>
                      <a:pt x="161273" y="5098"/>
                      <a:pt x="210697" y="9563"/>
                    </a:cubicBezTo>
                    <a:cubicBezTo>
                      <a:pt x="263145" y="13790"/>
                      <a:pt x="313444" y="12594"/>
                      <a:pt x="365574" y="17777"/>
                    </a:cubicBezTo>
                    <a:cubicBezTo>
                      <a:pt x="394862" y="21126"/>
                      <a:pt x="426219" y="16341"/>
                      <a:pt x="454155" y="27187"/>
                    </a:cubicBezTo>
                    <a:cubicBezTo>
                      <a:pt x="478827" y="37872"/>
                      <a:pt x="466093" y="68812"/>
                      <a:pt x="466172" y="89466"/>
                    </a:cubicBezTo>
                    <a:cubicBezTo>
                      <a:pt x="461317" y="117216"/>
                      <a:pt x="464660" y="172957"/>
                      <a:pt x="424707" y="171202"/>
                    </a:cubicBezTo>
                    <a:close/>
                    <a:moveTo>
                      <a:pt x="363982" y="133962"/>
                    </a:moveTo>
                    <a:cubicBezTo>
                      <a:pt x="383640" y="134042"/>
                      <a:pt x="403298" y="134760"/>
                      <a:pt x="422877" y="135637"/>
                    </a:cubicBezTo>
                    <a:cubicBezTo>
                      <a:pt x="430040" y="110279"/>
                      <a:pt x="430995" y="83645"/>
                      <a:pt x="433462" y="57489"/>
                    </a:cubicBezTo>
                    <a:cubicBezTo>
                      <a:pt x="364539" y="51508"/>
                      <a:pt x="293308" y="49435"/>
                      <a:pt x="225261" y="45926"/>
                    </a:cubicBezTo>
                    <a:cubicBezTo>
                      <a:pt x="158328" y="40743"/>
                      <a:pt x="92111" y="31971"/>
                      <a:pt x="25895" y="37314"/>
                    </a:cubicBezTo>
                    <a:cubicBezTo>
                      <a:pt x="32262" y="67377"/>
                      <a:pt x="27646" y="99274"/>
                      <a:pt x="27486" y="129896"/>
                    </a:cubicBezTo>
                    <a:cubicBezTo>
                      <a:pt x="54228" y="137232"/>
                      <a:pt x="83436" y="133245"/>
                      <a:pt x="110974" y="134441"/>
                    </a:cubicBezTo>
                    <a:cubicBezTo>
                      <a:pt x="157214" y="135159"/>
                      <a:pt x="203454" y="132208"/>
                      <a:pt x="249217" y="130055"/>
                    </a:cubicBezTo>
                    <a:cubicBezTo>
                      <a:pt x="287498" y="129656"/>
                      <a:pt x="325621" y="134919"/>
                      <a:pt x="363982" y="1339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21"/>
              <p:cNvSpPr/>
              <p:nvPr/>
            </p:nvSpPr>
            <p:spPr>
              <a:xfrm>
                <a:off x="1946236" y="7662338"/>
                <a:ext cx="528291" cy="165137"/>
              </a:xfrm>
              <a:custGeom>
                <a:avLst/>
                <a:gdLst/>
                <a:ahLst/>
                <a:cxnLst/>
                <a:rect l="l" t="t" r="r" b="b"/>
                <a:pathLst>
                  <a:path w="528291" h="165137" extrusionOk="0">
                    <a:moveTo>
                      <a:pt x="304285" y="164810"/>
                    </a:moveTo>
                    <a:cubicBezTo>
                      <a:pt x="213237" y="162178"/>
                      <a:pt x="120995" y="170392"/>
                      <a:pt x="30583" y="158351"/>
                    </a:cubicBezTo>
                    <a:cubicBezTo>
                      <a:pt x="9891" y="154603"/>
                      <a:pt x="-3878" y="137378"/>
                      <a:pt x="977" y="116246"/>
                    </a:cubicBezTo>
                    <a:cubicBezTo>
                      <a:pt x="3365" y="85785"/>
                      <a:pt x="7662" y="55482"/>
                      <a:pt x="11880" y="25260"/>
                    </a:cubicBezTo>
                    <a:cubicBezTo>
                      <a:pt x="4399" y="10587"/>
                      <a:pt x="22147" y="-5840"/>
                      <a:pt x="36075" y="3251"/>
                    </a:cubicBezTo>
                    <a:cubicBezTo>
                      <a:pt x="45068" y="-2810"/>
                      <a:pt x="56927" y="1417"/>
                      <a:pt x="67034" y="1656"/>
                    </a:cubicBezTo>
                    <a:cubicBezTo>
                      <a:pt x="98153" y="3091"/>
                      <a:pt x="133569" y="5324"/>
                      <a:pt x="163335" y="8274"/>
                    </a:cubicBezTo>
                    <a:cubicBezTo>
                      <a:pt x="252234" y="10746"/>
                      <a:pt x="341213" y="7238"/>
                      <a:pt x="430112" y="10029"/>
                    </a:cubicBezTo>
                    <a:cubicBezTo>
                      <a:pt x="519887" y="14734"/>
                      <a:pt x="536123" y="15531"/>
                      <a:pt x="525378" y="110904"/>
                    </a:cubicBezTo>
                    <a:cubicBezTo>
                      <a:pt x="522752" y="135225"/>
                      <a:pt x="511132" y="168478"/>
                      <a:pt x="480969" y="164332"/>
                    </a:cubicBezTo>
                    <a:cubicBezTo>
                      <a:pt x="421994" y="163853"/>
                      <a:pt x="363100" y="164650"/>
                      <a:pt x="304285" y="164810"/>
                    </a:cubicBezTo>
                    <a:close/>
                    <a:moveTo>
                      <a:pt x="144553" y="130281"/>
                    </a:moveTo>
                    <a:cubicBezTo>
                      <a:pt x="257726" y="130441"/>
                      <a:pt x="370740" y="129404"/>
                      <a:pt x="483913" y="129005"/>
                    </a:cubicBezTo>
                    <a:cubicBezTo>
                      <a:pt x="494578" y="105641"/>
                      <a:pt x="491474" y="78528"/>
                      <a:pt x="492111" y="53409"/>
                    </a:cubicBezTo>
                    <a:cubicBezTo>
                      <a:pt x="453352" y="41448"/>
                      <a:pt x="411011" y="46392"/>
                      <a:pt x="370820" y="44558"/>
                    </a:cubicBezTo>
                    <a:cubicBezTo>
                      <a:pt x="340815" y="44398"/>
                      <a:pt x="310811" y="44478"/>
                      <a:pt x="280886" y="44478"/>
                    </a:cubicBezTo>
                    <a:cubicBezTo>
                      <a:pt x="227164" y="44318"/>
                      <a:pt x="170339" y="46073"/>
                      <a:pt x="117413" y="39773"/>
                    </a:cubicBezTo>
                    <a:cubicBezTo>
                      <a:pt x="90831" y="36424"/>
                      <a:pt x="61941" y="40810"/>
                      <a:pt x="36473" y="32197"/>
                    </a:cubicBezTo>
                    <a:cubicBezTo>
                      <a:pt x="36234" y="32357"/>
                      <a:pt x="36075" y="32437"/>
                      <a:pt x="35836" y="32596"/>
                    </a:cubicBezTo>
                    <a:cubicBezTo>
                      <a:pt x="34642" y="33314"/>
                      <a:pt x="33449" y="33792"/>
                      <a:pt x="32175" y="34191"/>
                    </a:cubicBezTo>
                    <a:cubicBezTo>
                      <a:pt x="29071" y="63776"/>
                      <a:pt x="27798" y="94317"/>
                      <a:pt x="30504" y="123822"/>
                    </a:cubicBezTo>
                    <a:cubicBezTo>
                      <a:pt x="67194" y="133870"/>
                      <a:pt x="106749" y="128846"/>
                      <a:pt x="144553" y="1302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21"/>
              <p:cNvSpPr/>
              <p:nvPr/>
            </p:nvSpPr>
            <p:spPr>
              <a:xfrm>
                <a:off x="2620161" y="7260658"/>
                <a:ext cx="524455" cy="720599"/>
              </a:xfrm>
              <a:custGeom>
                <a:avLst/>
                <a:gdLst/>
                <a:ahLst/>
                <a:cxnLst/>
                <a:rect l="l" t="t" r="r" b="b"/>
                <a:pathLst>
                  <a:path w="524455" h="720599" extrusionOk="0">
                    <a:moveTo>
                      <a:pt x="303908" y="720553"/>
                    </a:moveTo>
                    <a:cubicBezTo>
                      <a:pt x="210472" y="717682"/>
                      <a:pt x="117753" y="672548"/>
                      <a:pt x="67214" y="592167"/>
                    </a:cubicBezTo>
                    <a:cubicBezTo>
                      <a:pt x="20417" y="537463"/>
                      <a:pt x="-1867" y="466731"/>
                      <a:pt x="122" y="395042"/>
                    </a:cubicBezTo>
                    <a:cubicBezTo>
                      <a:pt x="1157" y="216896"/>
                      <a:pt x="141390" y="-41232"/>
                      <a:pt x="349113" y="5577"/>
                    </a:cubicBezTo>
                    <a:cubicBezTo>
                      <a:pt x="383734" y="13073"/>
                      <a:pt x="418434" y="26470"/>
                      <a:pt x="445016" y="50552"/>
                    </a:cubicBezTo>
                    <a:cubicBezTo>
                      <a:pt x="492371" y="60440"/>
                      <a:pt x="525797" y="121444"/>
                      <a:pt x="499772" y="164425"/>
                    </a:cubicBezTo>
                    <a:cubicBezTo>
                      <a:pt x="490779" y="176466"/>
                      <a:pt x="475180" y="181809"/>
                      <a:pt x="461889" y="187551"/>
                    </a:cubicBezTo>
                    <a:cubicBezTo>
                      <a:pt x="440798" y="196641"/>
                      <a:pt x="418832" y="205174"/>
                      <a:pt x="395672" y="206370"/>
                    </a:cubicBezTo>
                    <a:cubicBezTo>
                      <a:pt x="365110" y="209480"/>
                      <a:pt x="343064" y="184999"/>
                      <a:pt x="315448" y="176706"/>
                    </a:cubicBezTo>
                    <a:cubicBezTo>
                      <a:pt x="277325" y="163708"/>
                      <a:pt x="245968" y="172798"/>
                      <a:pt x="225912" y="208683"/>
                    </a:cubicBezTo>
                    <a:cubicBezTo>
                      <a:pt x="196465" y="262988"/>
                      <a:pt x="180945" y="326702"/>
                      <a:pt x="183094" y="388583"/>
                    </a:cubicBezTo>
                    <a:cubicBezTo>
                      <a:pt x="188506" y="437306"/>
                      <a:pt x="211029" y="484195"/>
                      <a:pt x="240556" y="522950"/>
                    </a:cubicBezTo>
                    <a:cubicBezTo>
                      <a:pt x="263636" y="550621"/>
                      <a:pt x="319905" y="548468"/>
                      <a:pt x="345770" y="526299"/>
                    </a:cubicBezTo>
                    <a:cubicBezTo>
                      <a:pt x="373228" y="488341"/>
                      <a:pt x="372034" y="398870"/>
                      <a:pt x="437694" y="410034"/>
                    </a:cubicBezTo>
                    <a:cubicBezTo>
                      <a:pt x="516486" y="426062"/>
                      <a:pt x="539088" y="437306"/>
                      <a:pt x="515690" y="521754"/>
                    </a:cubicBezTo>
                    <a:cubicBezTo>
                      <a:pt x="505343" y="564416"/>
                      <a:pt x="489665" y="607238"/>
                      <a:pt x="461332" y="641288"/>
                    </a:cubicBezTo>
                    <a:cubicBezTo>
                      <a:pt x="421777" y="686343"/>
                      <a:pt x="365667" y="722068"/>
                      <a:pt x="303908" y="720553"/>
                    </a:cubicBezTo>
                    <a:close/>
                    <a:moveTo>
                      <a:pt x="311787" y="684988"/>
                    </a:moveTo>
                    <a:cubicBezTo>
                      <a:pt x="365110" y="682356"/>
                      <a:pt x="413181" y="647668"/>
                      <a:pt x="444061" y="605643"/>
                    </a:cubicBezTo>
                    <a:cubicBezTo>
                      <a:pt x="470166" y="563380"/>
                      <a:pt x="486481" y="512982"/>
                      <a:pt x="488869" y="463382"/>
                    </a:cubicBezTo>
                    <a:cubicBezTo>
                      <a:pt x="470086" y="451500"/>
                      <a:pt x="445971" y="447194"/>
                      <a:pt x="424482" y="444403"/>
                    </a:cubicBezTo>
                    <a:cubicBezTo>
                      <a:pt x="395115" y="471516"/>
                      <a:pt x="399174" y="519601"/>
                      <a:pt x="372751" y="549345"/>
                    </a:cubicBezTo>
                    <a:cubicBezTo>
                      <a:pt x="345054" y="578531"/>
                      <a:pt x="299291" y="582279"/>
                      <a:pt x="261726" y="575500"/>
                    </a:cubicBezTo>
                    <a:cubicBezTo>
                      <a:pt x="197499" y="559233"/>
                      <a:pt x="165266" y="469203"/>
                      <a:pt x="150224" y="411070"/>
                    </a:cubicBezTo>
                    <a:cubicBezTo>
                      <a:pt x="137968" y="336192"/>
                      <a:pt x="170041" y="179816"/>
                      <a:pt x="243182" y="143772"/>
                    </a:cubicBezTo>
                    <a:cubicBezTo>
                      <a:pt x="276609" y="129896"/>
                      <a:pt x="314731" y="135638"/>
                      <a:pt x="346566" y="151028"/>
                    </a:cubicBezTo>
                    <a:cubicBezTo>
                      <a:pt x="365827" y="160279"/>
                      <a:pt x="383574" y="176945"/>
                      <a:pt x="406416" y="169369"/>
                    </a:cubicBezTo>
                    <a:cubicBezTo>
                      <a:pt x="428143" y="164425"/>
                      <a:pt x="445255" y="156531"/>
                      <a:pt x="464913" y="147440"/>
                    </a:cubicBezTo>
                    <a:cubicBezTo>
                      <a:pt x="468335" y="145526"/>
                      <a:pt x="472474" y="143851"/>
                      <a:pt x="472792" y="139386"/>
                    </a:cubicBezTo>
                    <a:cubicBezTo>
                      <a:pt x="475418" y="116978"/>
                      <a:pt x="462923" y="94411"/>
                      <a:pt x="442231" y="85320"/>
                    </a:cubicBezTo>
                    <a:cubicBezTo>
                      <a:pt x="431725" y="79818"/>
                      <a:pt x="414454" y="75910"/>
                      <a:pt x="417320" y="60600"/>
                    </a:cubicBezTo>
                    <a:cubicBezTo>
                      <a:pt x="193281" y="-63082"/>
                      <a:pt x="26386" y="218650"/>
                      <a:pt x="35379" y="416014"/>
                    </a:cubicBezTo>
                    <a:cubicBezTo>
                      <a:pt x="37847" y="450543"/>
                      <a:pt x="44373" y="485231"/>
                      <a:pt x="58858" y="516889"/>
                    </a:cubicBezTo>
                    <a:cubicBezTo>
                      <a:pt x="69682" y="536985"/>
                      <a:pt x="83928" y="554927"/>
                      <a:pt x="97139" y="573507"/>
                    </a:cubicBezTo>
                    <a:cubicBezTo>
                      <a:pt x="142822" y="645515"/>
                      <a:pt x="227822" y="685067"/>
                      <a:pt x="311787" y="684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21"/>
              <p:cNvSpPr/>
              <p:nvPr/>
            </p:nvSpPr>
            <p:spPr>
              <a:xfrm>
                <a:off x="3106719" y="6956088"/>
                <a:ext cx="294024" cy="369220"/>
              </a:xfrm>
              <a:custGeom>
                <a:avLst/>
                <a:gdLst/>
                <a:ahLst/>
                <a:cxnLst/>
                <a:rect l="l" t="t" r="r" b="b"/>
                <a:pathLst>
                  <a:path w="294024" h="369220" extrusionOk="0">
                    <a:moveTo>
                      <a:pt x="229533" y="369077"/>
                    </a:moveTo>
                    <a:cubicBezTo>
                      <a:pt x="192763" y="368838"/>
                      <a:pt x="155915" y="369795"/>
                      <a:pt x="119145" y="367722"/>
                    </a:cubicBezTo>
                    <a:cubicBezTo>
                      <a:pt x="91687" y="367004"/>
                      <a:pt x="63832" y="361422"/>
                      <a:pt x="64389" y="328010"/>
                    </a:cubicBezTo>
                    <a:cubicBezTo>
                      <a:pt x="57783" y="291089"/>
                      <a:pt x="83729" y="262541"/>
                      <a:pt x="102591" y="233993"/>
                    </a:cubicBezTo>
                    <a:cubicBezTo>
                      <a:pt x="128855" y="197630"/>
                      <a:pt x="169285" y="152176"/>
                      <a:pt x="152731" y="104410"/>
                    </a:cubicBezTo>
                    <a:cubicBezTo>
                      <a:pt x="116439" y="121156"/>
                      <a:pt x="113494" y="179528"/>
                      <a:pt x="69403" y="184392"/>
                    </a:cubicBezTo>
                    <a:cubicBezTo>
                      <a:pt x="53485" y="185509"/>
                      <a:pt x="39239" y="176657"/>
                      <a:pt x="26346" y="168444"/>
                    </a:cubicBezTo>
                    <a:cubicBezTo>
                      <a:pt x="6131" y="156881"/>
                      <a:pt x="-6922" y="135829"/>
                      <a:pt x="3903" y="113022"/>
                    </a:cubicBezTo>
                    <a:cubicBezTo>
                      <a:pt x="15522" y="71397"/>
                      <a:pt x="36772" y="27060"/>
                      <a:pt x="78874" y="9596"/>
                    </a:cubicBezTo>
                    <a:cubicBezTo>
                      <a:pt x="121533" y="-4439"/>
                      <a:pt x="170797" y="-4279"/>
                      <a:pt x="210670" y="18128"/>
                    </a:cubicBezTo>
                    <a:cubicBezTo>
                      <a:pt x="324321" y="75703"/>
                      <a:pt x="231761" y="177216"/>
                      <a:pt x="211864" y="258872"/>
                    </a:cubicBezTo>
                    <a:lnTo>
                      <a:pt x="211864" y="258872"/>
                    </a:lnTo>
                    <a:cubicBezTo>
                      <a:pt x="237651" y="269558"/>
                      <a:pt x="280787" y="265651"/>
                      <a:pt x="293203" y="295235"/>
                    </a:cubicBezTo>
                    <a:cubicBezTo>
                      <a:pt x="296943" y="315650"/>
                      <a:pt x="287313" y="337340"/>
                      <a:pt x="276489" y="354325"/>
                    </a:cubicBezTo>
                    <a:cubicBezTo>
                      <a:pt x="265904" y="369715"/>
                      <a:pt x="246326" y="369556"/>
                      <a:pt x="229533" y="369077"/>
                    </a:cubicBezTo>
                    <a:close/>
                    <a:moveTo>
                      <a:pt x="128218" y="332874"/>
                    </a:moveTo>
                    <a:cubicBezTo>
                      <a:pt x="168171" y="333592"/>
                      <a:pt x="208283" y="334469"/>
                      <a:pt x="248156" y="333034"/>
                    </a:cubicBezTo>
                    <a:lnTo>
                      <a:pt x="248156" y="333034"/>
                    </a:lnTo>
                    <a:cubicBezTo>
                      <a:pt x="253568" y="325777"/>
                      <a:pt x="255717" y="316606"/>
                      <a:pt x="258184" y="308074"/>
                    </a:cubicBezTo>
                    <a:cubicBezTo>
                      <a:pt x="201598" y="291089"/>
                      <a:pt x="155039" y="296033"/>
                      <a:pt x="186158" y="219878"/>
                    </a:cubicBezTo>
                    <a:cubicBezTo>
                      <a:pt x="217435" y="144999"/>
                      <a:pt x="278320" y="65815"/>
                      <a:pt x="161008" y="37107"/>
                    </a:cubicBezTo>
                    <a:cubicBezTo>
                      <a:pt x="143101" y="34077"/>
                      <a:pt x="124875" y="33917"/>
                      <a:pt x="106729" y="35193"/>
                    </a:cubicBezTo>
                    <a:cubicBezTo>
                      <a:pt x="102750" y="35433"/>
                      <a:pt x="99089" y="33838"/>
                      <a:pt x="96224" y="31206"/>
                    </a:cubicBezTo>
                    <a:cubicBezTo>
                      <a:pt x="57465" y="48112"/>
                      <a:pt x="42423" y="91572"/>
                      <a:pt x="33748" y="129928"/>
                    </a:cubicBezTo>
                    <a:cubicBezTo>
                      <a:pt x="41388" y="138381"/>
                      <a:pt x="52053" y="143963"/>
                      <a:pt x="62399" y="148508"/>
                    </a:cubicBezTo>
                    <a:cubicBezTo>
                      <a:pt x="64867" y="149545"/>
                      <a:pt x="67493" y="149864"/>
                      <a:pt x="69642" y="148030"/>
                    </a:cubicBezTo>
                    <a:cubicBezTo>
                      <a:pt x="93279" y="124665"/>
                      <a:pt x="104501" y="86309"/>
                      <a:pt x="140395" y="77377"/>
                    </a:cubicBezTo>
                    <a:cubicBezTo>
                      <a:pt x="189660" y="66532"/>
                      <a:pt x="187750" y="134952"/>
                      <a:pt x="177085" y="166131"/>
                    </a:cubicBezTo>
                    <a:cubicBezTo>
                      <a:pt x="166102" y="208076"/>
                      <a:pt x="134426" y="239415"/>
                      <a:pt x="113892" y="276496"/>
                    </a:cubicBezTo>
                    <a:cubicBezTo>
                      <a:pt x="102193" y="292205"/>
                      <a:pt x="95110" y="310147"/>
                      <a:pt x="100044" y="329844"/>
                    </a:cubicBezTo>
                    <a:cubicBezTo>
                      <a:pt x="109276" y="331997"/>
                      <a:pt x="118827" y="332236"/>
                      <a:pt x="128218" y="3328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21"/>
              <p:cNvSpPr/>
              <p:nvPr/>
            </p:nvSpPr>
            <p:spPr>
              <a:xfrm>
                <a:off x="-544367" y="7244494"/>
                <a:ext cx="689085" cy="766718"/>
              </a:xfrm>
              <a:custGeom>
                <a:avLst/>
                <a:gdLst/>
                <a:ahLst/>
                <a:cxnLst/>
                <a:rect l="l" t="t" r="r" b="b"/>
                <a:pathLst>
                  <a:path w="689085" h="766718" extrusionOk="0">
                    <a:moveTo>
                      <a:pt x="540894" y="269503"/>
                    </a:moveTo>
                    <a:cubicBezTo>
                      <a:pt x="541769" y="247335"/>
                      <a:pt x="539063" y="225326"/>
                      <a:pt x="536198" y="203316"/>
                    </a:cubicBezTo>
                    <a:cubicBezTo>
                      <a:pt x="533810" y="171658"/>
                      <a:pt x="527443" y="138964"/>
                      <a:pt x="503647" y="115998"/>
                    </a:cubicBezTo>
                    <a:cubicBezTo>
                      <a:pt x="492027" y="105552"/>
                      <a:pt x="476268" y="90879"/>
                      <a:pt x="459555" y="95185"/>
                    </a:cubicBezTo>
                    <a:cubicBezTo>
                      <a:pt x="360230" y="51007"/>
                      <a:pt x="252230" y="109778"/>
                      <a:pt x="198349" y="196219"/>
                    </a:cubicBezTo>
                    <a:cubicBezTo>
                      <a:pt x="165082" y="242710"/>
                      <a:pt x="133247" y="292070"/>
                      <a:pt x="119558" y="348289"/>
                    </a:cubicBezTo>
                    <a:cubicBezTo>
                      <a:pt x="92816" y="466149"/>
                      <a:pt x="72124" y="692779"/>
                      <a:pt x="244112" y="694374"/>
                    </a:cubicBezTo>
                    <a:cubicBezTo>
                      <a:pt x="284542" y="693178"/>
                      <a:pt x="325052" y="681057"/>
                      <a:pt x="359753" y="660244"/>
                    </a:cubicBezTo>
                    <a:cubicBezTo>
                      <a:pt x="416100" y="619495"/>
                      <a:pt x="461624" y="562160"/>
                      <a:pt x="489241" y="498286"/>
                    </a:cubicBezTo>
                    <a:cubicBezTo>
                      <a:pt x="517574" y="425401"/>
                      <a:pt x="540018" y="348289"/>
                      <a:pt x="540894" y="269503"/>
                    </a:cubicBezTo>
                    <a:close/>
                    <a:moveTo>
                      <a:pt x="689085" y="35936"/>
                    </a:moveTo>
                    <a:cubicBezTo>
                      <a:pt x="684947" y="95982"/>
                      <a:pt x="670780" y="154912"/>
                      <a:pt x="664970" y="214879"/>
                    </a:cubicBezTo>
                    <a:cubicBezTo>
                      <a:pt x="654226" y="296377"/>
                      <a:pt x="650724" y="378671"/>
                      <a:pt x="643959" y="460647"/>
                    </a:cubicBezTo>
                    <a:cubicBezTo>
                      <a:pt x="641412" y="540869"/>
                      <a:pt x="621436" y="678904"/>
                      <a:pt x="686698" y="736159"/>
                    </a:cubicBezTo>
                    <a:cubicBezTo>
                      <a:pt x="669109" y="746207"/>
                      <a:pt x="653271" y="760800"/>
                      <a:pt x="633692" y="766462"/>
                    </a:cubicBezTo>
                    <a:cubicBezTo>
                      <a:pt x="608065" y="758966"/>
                      <a:pt x="587452" y="739748"/>
                      <a:pt x="576469" y="715426"/>
                    </a:cubicBezTo>
                    <a:cubicBezTo>
                      <a:pt x="569943" y="703544"/>
                      <a:pt x="567635" y="690148"/>
                      <a:pt x="566759" y="676751"/>
                    </a:cubicBezTo>
                    <a:cubicBezTo>
                      <a:pt x="565725" y="637756"/>
                      <a:pt x="567396" y="598603"/>
                      <a:pt x="568988" y="559608"/>
                    </a:cubicBezTo>
                    <a:cubicBezTo>
                      <a:pt x="569227" y="550278"/>
                      <a:pt x="570898" y="540550"/>
                      <a:pt x="567237" y="531618"/>
                    </a:cubicBezTo>
                    <a:cubicBezTo>
                      <a:pt x="562780" y="520215"/>
                      <a:pt x="546863" y="517185"/>
                      <a:pt x="538426" y="525957"/>
                    </a:cubicBezTo>
                    <a:cubicBezTo>
                      <a:pt x="516779" y="570852"/>
                      <a:pt x="500304" y="621010"/>
                      <a:pt x="465285" y="658569"/>
                    </a:cubicBezTo>
                    <a:cubicBezTo>
                      <a:pt x="440932" y="686400"/>
                      <a:pt x="409017" y="705857"/>
                      <a:pt x="379888" y="728265"/>
                    </a:cubicBezTo>
                    <a:cubicBezTo>
                      <a:pt x="340015" y="754979"/>
                      <a:pt x="290989" y="766462"/>
                      <a:pt x="243475" y="766541"/>
                    </a:cubicBezTo>
                    <a:cubicBezTo>
                      <a:pt x="130302" y="770050"/>
                      <a:pt x="94010" y="721168"/>
                      <a:pt x="36787" y="632812"/>
                    </a:cubicBezTo>
                    <a:cubicBezTo>
                      <a:pt x="-26644" y="540231"/>
                      <a:pt x="97" y="343584"/>
                      <a:pt x="55490" y="250524"/>
                    </a:cubicBezTo>
                    <a:cubicBezTo>
                      <a:pt x="86131" y="200685"/>
                      <a:pt x="117329" y="150048"/>
                      <a:pt x="156645" y="106429"/>
                    </a:cubicBezTo>
                    <a:cubicBezTo>
                      <a:pt x="192699" y="71182"/>
                      <a:pt x="236710" y="39445"/>
                      <a:pt x="283428" y="19270"/>
                    </a:cubicBezTo>
                    <a:cubicBezTo>
                      <a:pt x="350759" y="-4813"/>
                      <a:pt x="451994" y="-10156"/>
                      <a:pt x="515664" y="25649"/>
                    </a:cubicBezTo>
                    <a:cubicBezTo>
                      <a:pt x="535243" y="38966"/>
                      <a:pt x="546863" y="59221"/>
                      <a:pt x="559995" y="78519"/>
                    </a:cubicBezTo>
                    <a:cubicBezTo>
                      <a:pt x="560313" y="84101"/>
                      <a:pt x="563656" y="89284"/>
                      <a:pt x="568431" y="92155"/>
                    </a:cubicBezTo>
                    <a:cubicBezTo>
                      <a:pt x="570341" y="97099"/>
                      <a:pt x="576310" y="101086"/>
                      <a:pt x="578857" y="94308"/>
                    </a:cubicBezTo>
                    <a:cubicBezTo>
                      <a:pt x="599390" y="90640"/>
                      <a:pt x="599470" y="54994"/>
                      <a:pt x="607429" y="38966"/>
                    </a:cubicBezTo>
                    <a:cubicBezTo>
                      <a:pt x="612841" y="27962"/>
                      <a:pt x="618332" y="-267"/>
                      <a:pt x="636478" y="7468"/>
                    </a:cubicBezTo>
                    <a:cubicBezTo>
                      <a:pt x="654465" y="12890"/>
                      <a:pt x="680729" y="17675"/>
                      <a:pt x="689085" y="359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21"/>
              <p:cNvSpPr/>
              <p:nvPr/>
            </p:nvSpPr>
            <p:spPr>
              <a:xfrm>
                <a:off x="251125" y="7023926"/>
                <a:ext cx="192527" cy="329867"/>
              </a:xfrm>
              <a:custGeom>
                <a:avLst/>
                <a:gdLst/>
                <a:ahLst/>
                <a:cxnLst/>
                <a:rect l="l" t="t" r="r" b="b"/>
                <a:pathLst>
                  <a:path w="192527" h="329867" extrusionOk="0">
                    <a:moveTo>
                      <a:pt x="171909" y="308895"/>
                    </a:moveTo>
                    <a:cubicBezTo>
                      <a:pt x="171829" y="309054"/>
                      <a:pt x="171829" y="309214"/>
                      <a:pt x="171750" y="309453"/>
                    </a:cubicBezTo>
                    <a:cubicBezTo>
                      <a:pt x="169282" y="316311"/>
                      <a:pt x="166736" y="323248"/>
                      <a:pt x="163552" y="329867"/>
                    </a:cubicBezTo>
                    <a:cubicBezTo>
                      <a:pt x="117551" y="322531"/>
                      <a:pt x="68923" y="325561"/>
                      <a:pt x="24433" y="310569"/>
                    </a:cubicBezTo>
                    <a:cubicBezTo>
                      <a:pt x="25786" y="291431"/>
                      <a:pt x="24911" y="273250"/>
                      <a:pt x="30402" y="253473"/>
                    </a:cubicBezTo>
                    <a:cubicBezTo>
                      <a:pt x="52766" y="226281"/>
                      <a:pt x="88024" y="212964"/>
                      <a:pt x="111582" y="186489"/>
                    </a:cubicBezTo>
                    <a:cubicBezTo>
                      <a:pt x="138323" y="157702"/>
                      <a:pt x="163154" y="101643"/>
                      <a:pt x="127419" y="70702"/>
                    </a:cubicBezTo>
                    <a:cubicBezTo>
                      <a:pt x="89775" y="41676"/>
                      <a:pt x="51573" y="82265"/>
                      <a:pt x="27537" y="109457"/>
                    </a:cubicBezTo>
                    <a:cubicBezTo>
                      <a:pt x="17509" y="106268"/>
                      <a:pt x="7720" y="101324"/>
                      <a:pt x="0" y="94147"/>
                    </a:cubicBezTo>
                    <a:cubicBezTo>
                      <a:pt x="17032" y="46221"/>
                      <a:pt x="63670" y="14005"/>
                      <a:pt x="111343" y="1406"/>
                    </a:cubicBezTo>
                    <a:cubicBezTo>
                      <a:pt x="117710" y="-110"/>
                      <a:pt x="124156" y="-1146"/>
                      <a:pt x="130125" y="2363"/>
                    </a:cubicBezTo>
                    <a:cubicBezTo>
                      <a:pt x="140153" y="7546"/>
                      <a:pt x="151216" y="10337"/>
                      <a:pt x="161244" y="15600"/>
                    </a:cubicBezTo>
                    <a:cubicBezTo>
                      <a:pt x="213533" y="41835"/>
                      <a:pt x="188463" y="115598"/>
                      <a:pt x="170397" y="157303"/>
                    </a:cubicBezTo>
                    <a:cubicBezTo>
                      <a:pt x="159573" y="177957"/>
                      <a:pt x="145327" y="196377"/>
                      <a:pt x="129887" y="213681"/>
                    </a:cubicBezTo>
                    <a:cubicBezTo>
                      <a:pt x="108159" y="237764"/>
                      <a:pt x="63829" y="287683"/>
                      <a:pt x="120893" y="298847"/>
                    </a:cubicBezTo>
                    <a:cubicBezTo>
                      <a:pt x="137527" y="303073"/>
                      <a:pt x="155434" y="303233"/>
                      <a:pt x="171909" y="3088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21"/>
              <p:cNvSpPr/>
              <p:nvPr/>
            </p:nvSpPr>
            <p:spPr>
              <a:xfrm>
                <a:off x="428287" y="7339918"/>
                <a:ext cx="486915" cy="539044"/>
              </a:xfrm>
              <a:custGeom>
                <a:avLst/>
                <a:gdLst/>
                <a:ahLst/>
                <a:cxnLst/>
                <a:rect l="l" t="t" r="r" b="b"/>
                <a:pathLst>
                  <a:path w="486915" h="539044" extrusionOk="0">
                    <a:moveTo>
                      <a:pt x="486916" y="255656"/>
                    </a:moveTo>
                    <a:cubicBezTo>
                      <a:pt x="486200" y="282131"/>
                      <a:pt x="485722" y="305097"/>
                      <a:pt x="482220" y="332130"/>
                    </a:cubicBezTo>
                    <a:cubicBezTo>
                      <a:pt x="449271" y="334602"/>
                      <a:pt x="416481" y="338270"/>
                      <a:pt x="383532" y="340582"/>
                    </a:cubicBezTo>
                    <a:cubicBezTo>
                      <a:pt x="370241" y="342097"/>
                      <a:pt x="355835" y="342018"/>
                      <a:pt x="343818" y="348477"/>
                    </a:cubicBezTo>
                    <a:cubicBezTo>
                      <a:pt x="326945" y="357647"/>
                      <a:pt x="326308" y="377663"/>
                      <a:pt x="324796" y="394648"/>
                    </a:cubicBezTo>
                    <a:cubicBezTo>
                      <a:pt x="318668" y="441936"/>
                      <a:pt x="323523" y="490739"/>
                      <a:pt x="311903" y="537149"/>
                    </a:cubicBezTo>
                    <a:cubicBezTo>
                      <a:pt x="308003" y="537627"/>
                      <a:pt x="304104" y="537867"/>
                      <a:pt x="300204" y="538186"/>
                    </a:cubicBezTo>
                    <a:cubicBezTo>
                      <a:pt x="273860" y="539222"/>
                      <a:pt x="246801" y="540498"/>
                      <a:pt x="220935" y="534199"/>
                    </a:cubicBezTo>
                    <a:cubicBezTo>
                      <a:pt x="220935" y="503737"/>
                      <a:pt x="221492" y="473275"/>
                      <a:pt x="223402" y="442813"/>
                    </a:cubicBezTo>
                    <a:cubicBezTo>
                      <a:pt x="225232" y="409002"/>
                      <a:pt x="231599" y="373755"/>
                      <a:pt x="221810" y="340662"/>
                    </a:cubicBezTo>
                    <a:cubicBezTo>
                      <a:pt x="218308" y="329737"/>
                      <a:pt x="208280" y="321045"/>
                      <a:pt x="196501" y="321045"/>
                    </a:cubicBezTo>
                    <a:cubicBezTo>
                      <a:pt x="174615" y="320726"/>
                      <a:pt x="152808" y="320726"/>
                      <a:pt x="130921" y="320009"/>
                    </a:cubicBezTo>
                    <a:cubicBezTo>
                      <a:pt x="87705" y="316978"/>
                      <a:pt x="40271" y="323039"/>
                      <a:pt x="0" y="303502"/>
                    </a:cubicBezTo>
                    <a:cubicBezTo>
                      <a:pt x="637" y="280536"/>
                      <a:pt x="-159" y="256693"/>
                      <a:pt x="7163" y="234524"/>
                    </a:cubicBezTo>
                    <a:cubicBezTo>
                      <a:pt x="53562" y="237395"/>
                      <a:pt x="101474" y="240664"/>
                      <a:pt x="148271" y="241701"/>
                    </a:cubicBezTo>
                    <a:cubicBezTo>
                      <a:pt x="185439" y="240026"/>
                      <a:pt x="252133" y="244173"/>
                      <a:pt x="247119" y="190107"/>
                    </a:cubicBezTo>
                    <a:cubicBezTo>
                      <a:pt x="248392" y="126712"/>
                      <a:pt x="258022" y="63396"/>
                      <a:pt x="255555" y="0"/>
                    </a:cubicBezTo>
                    <a:cubicBezTo>
                      <a:pt x="287709" y="558"/>
                      <a:pt x="321056" y="-2153"/>
                      <a:pt x="352254" y="6858"/>
                    </a:cubicBezTo>
                    <a:cubicBezTo>
                      <a:pt x="350026" y="77590"/>
                      <a:pt x="330527" y="152548"/>
                      <a:pt x="347956" y="222084"/>
                    </a:cubicBezTo>
                    <a:cubicBezTo>
                      <a:pt x="356074" y="240904"/>
                      <a:pt x="379712" y="239628"/>
                      <a:pt x="396664" y="243774"/>
                    </a:cubicBezTo>
                    <a:cubicBezTo>
                      <a:pt x="426589" y="249117"/>
                      <a:pt x="456752" y="251749"/>
                      <a:pt x="486916" y="2556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21"/>
              <p:cNvSpPr/>
              <p:nvPr/>
            </p:nvSpPr>
            <p:spPr>
              <a:xfrm>
                <a:off x="1130169" y="6639913"/>
                <a:ext cx="560697" cy="1408601"/>
              </a:xfrm>
              <a:custGeom>
                <a:avLst/>
                <a:gdLst/>
                <a:ahLst/>
                <a:cxnLst/>
                <a:rect l="l" t="t" r="r" b="b"/>
                <a:pathLst>
                  <a:path w="560697" h="1408601" extrusionOk="0">
                    <a:moveTo>
                      <a:pt x="432637" y="1186676"/>
                    </a:moveTo>
                    <a:cubicBezTo>
                      <a:pt x="479912" y="1138193"/>
                      <a:pt x="495749" y="1059885"/>
                      <a:pt x="471475" y="996649"/>
                    </a:cubicBezTo>
                    <a:cubicBezTo>
                      <a:pt x="455956" y="963635"/>
                      <a:pt x="439163" y="929425"/>
                      <a:pt x="410670" y="905662"/>
                    </a:cubicBezTo>
                    <a:cubicBezTo>
                      <a:pt x="379313" y="877034"/>
                      <a:pt x="342226" y="852792"/>
                      <a:pt x="300919" y="841230"/>
                    </a:cubicBezTo>
                    <a:cubicBezTo>
                      <a:pt x="270517" y="833893"/>
                      <a:pt x="170953" y="807100"/>
                      <a:pt x="179549" y="864036"/>
                    </a:cubicBezTo>
                    <a:cubicBezTo>
                      <a:pt x="164268" y="962678"/>
                      <a:pt x="148350" y="1061320"/>
                      <a:pt x="138641" y="1160680"/>
                    </a:cubicBezTo>
                    <a:cubicBezTo>
                      <a:pt x="137606" y="1189707"/>
                      <a:pt x="127578" y="1222321"/>
                      <a:pt x="142620" y="1249035"/>
                    </a:cubicBezTo>
                    <a:cubicBezTo>
                      <a:pt x="166099" y="1280933"/>
                      <a:pt x="211225" y="1281331"/>
                      <a:pt x="247198" y="1284441"/>
                    </a:cubicBezTo>
                    <a:cubicBezTo>
                      <a:pt x="321374" y="1285398"/>
                      <a:pt x="382974" y="1237154"/>
                      <a:pt x="432637" y="1186676"/>
                    </a:cubicBezTo>
                    <a:close/>
                    <a:moveTo>
                      <a:pt x="551063" y="928787"/>
                    </a:moveTo>
                    <a:cubicBezTo>
                      <a:pt x="569766" y="990269"/>
                      <a:pt x="558226" y="1056536"/>
                      <a:pt x="541990" y="1117380"/>
                    </a:cubicBezTo>
                    <a:cubicBezTo>
                      <a:pt x="532121" y="1167777"/>
                      <a:pt x="508484" y="1214028"/>
                      <a:pt x="480389" y="1256611"/>
                    </a:cubicBezTo>
                    <a:cubicBezTo>
                      <a:pt x="405577" y="1360835"/>
                      <a:pt x="266617" y="1404056"/>
                      <a:pt x="143177" y="1408601"/>
                    </a:cubicBezTo>
                    <a:cubicBezTo>
                      <a:pt x="97733" y="1406847"/>
                      <a:pt x="50856" y="1401743"/>
                      <a:pt x="11301" y="1376305"/>
                    </a:cubicBezTo>
                    <a:cubicBezTo>
                      <a:pt x="5093" y="1372796"/>
                      <a:pt x="557" y="1367214"/>
                      <a:pt x="1114" y="1359798"/>
                    </a:cubicBezTo>
                    <a:cubicBezTo>
                      <a:pt x="-717" y="1325509"/>
                      <a:pt x="-160" y="1291219"/>
                      <a:pt x="1830" y="1256930"/>
                    </a:cubicBezTo>
                    <a:cubicBezTo>
                      <a:pt x="10744" y="1144891"/>
                      <a:pt x="22045" y="1033011"/>
                      <a:pt x="31994" y="921052"/>
                    </a:cubicBezTo>
                    <a:cubicBezTo>
                      <a:pt x="40907" y="795936"/>
                      <a:pt x="61680" y="671855"/>
                      <a:pt x="65102" y="546499"/>
                    </a:cubicBezTo>
                    <a:cubicBezTo>
                      <a:pt x="71947" y="369948"/>
                      <a:pt x="90809" y="194115"/>
                      <a:pt x="102986" y="18122"/>
                    </a:cubicBezTo>
                    <a:cubicBezTo>
                      <a:pt x="104259" y="16049"/>
                      <a:pt x="104896" y="13657"/>
                      <a:pt x="106090" y="11503"/>
                    </a:cubicBezTo>
                    <a:cubicBezTo>
                      <a:pt x="129170" y="100"/>
                      <a:pt x="155036" y="-3249"/>
                      <a:pt x="180106" y="3370"/>
                    </a:cubicBezTo>
                    <a:cubicBezTo>
                      <a:pt x="190850" y="6639"/>
                      <a:pt x="212578" y="9749"/>
                      <a:pt x="216636" y="23226"/>
                    </a:cubicBezTo>
                    <a:cubicBezTo>
                      <a:pt x="212737" y="83352"/>
                      <a:pt x="203823" y="143159"/>
                      <a:pt x="201754" y="203604"/>
                    </a:cubicBezTo>
                    <a:cubicBezTo>
                      <a:pt x="193317" y="316839"/>
                      <a:pt x="190054" y="430713"/>
                      <a:pt x="164029" y="541715"/>
                    </a:cubicBezTo>
                    <a:cubicBezTo>
                      <a:pt x="155672" y="593787"/>
                      <a:pt x="137367" y="653833"/>
                      <a:pt x="163552" y="703115"/>
                    </a:cubicBezTo>
                    <a:cubicBezTo>
                      <a:pt x="179230" y="723848"/>
                      <a:pt x="209235" y="721934"/>
                      <a:pt x="231758" y="730706"/>
                    </a:cubicBezTo>
                    <a:cubicBezTo>
                      <a:pt x="309435" y="753911"/>
                      <a:pt x="392923" y="764198"/>
                      <a:pt x="464551" y="804149"/>
                    </a:cubicBezTo>
                    <a:cubicBezTo>
                      <a:pt x="506414" y="834451"/>
                      <a:pt x="539921" y="877832"/>
                      <a:pt x="551063" y="9287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21"/>
              <p:cNvSpPr/>
              <p:nvPr/>
            </p:nvSpPr>
            <p:spPr>
              <a:xfrm>
                <a:off x="1648521" y="7004599"/>
                <a:ext cx="182697" cy="313469"/>
              </a:xfrm>
              <a:custGeom>
                <a:avLst/>
                <a:gdLst/>
                <a:ahLst/>
                <a:cxnLst/>
                <a:rect l="l" t="t" r="r" b="b"/>
                <a:pathLst>
                  <a:path w="182697" h="313469" extrusionOk="0">
                    <a:moveTo>
                      <a:pt x="132354" y="9729"/>
                    </a:moveTo>
                    <a:cubicBezTo>
                      <a:pt x="182733" y="8134"/>
                      <a:pt x="191169" y="51992"/>
                      <a:pt x="175729" y="91625"/>
                    </a:cubicBezTo>
                    <a:cubicBezTo>
                      <a:pt x="165701" y="119375"/>
                      <a:pt x="151694" y="145451"/>
                      <a:pt x="136333" y="170650"/>
                    </a:cubicBezTo>
                    <a:cubicBezTo>
                      <a:pt x="121610" y="197523"/>
                      <a:pt x="86989" y="243057"/>
                      <a:pt x="115959" y="270329"/>
                    </a:cubicBezTo>
                    <a:cubicBezTo>
                      <a:pt x="135219" y="281493"/>
                      <a:pt x="159095" y="280536"/>
                      <a:pt x="179868" y="287793"/>
                    </a:cubicBezTo>
                    <a:cubicBezTo>
                      <a:pt x="178276" y="296644"/>
                      <a:pt x="175570" y="305336"/>
                      <a:pt x="171670" y="313470"/>
                    </a:cubicBezTo>
                    <a:cubicBezTo>
                      <a:pt x="151375" y="311077"/>
                      <a:pt x="131240" y="308286"/>
                      <a:pt x="110945" y="305735"/>
                    </a:cubicBezTo>
                    <a:cubicBezTo>
                      <a:pt x="101076" y="304459"/>
                      <a:pt x="91128" y="303263"/>
                      <a:pt x="81179" y="302306"/>
                    </a:cubicBezTo>
                    <a:cubicBezTo>
                      <a:pt x="61521" y="299355"/>
                      <a:pt x="42420" y="302306"/>
                      <a:pt x="22921" y="295528"/>
                    </a:cubicBezTo>
                    <a:cubicBezTo>
                      <a:pt x="34859" y="241542"/>
                      <a:pt x="88501" y="211797"/>
                      <a:pt x="112218" y="163712"/>
                    </a:cubicBezTo>
                    <a:cubicBezTo>
                      <a:pt x="129568" y="131177"/>
                      <a:pt x="148112" y="75038"/>
                      <a:pt x="105931" y="53906"/>
                    </a:cubicBezTo>
                    <a:cubicBezTo>
                      <a:pt x="53722" y="35246"/>
                      <a:pt x="50618" y="139311"/>
                      <a:pt x="0" y="115229"/>
                    </a:cubicBezTo>
                    <a:cubicBezTo>
                      <a:pt x="21091" y="56937"/>
                      <a:pt x="40112" y="3349"/>
                      <a:pt x="111900" y="0"/>
                    </a:cubicBezTo>
                    <a:cubicBezTo>
                      <a:pt x="115720" y="7895"/>
                      <a:pt x="124395" y="9649"/>
                      <a:pt x="132354" y="97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21"/>
              <p:cNvSpPr/>
              <p:nvPr/>
            </p:nvSpPr>
            <p:spPr>
              <a:xfrm>
                <a:off x="1995125" y="7440084"/>
                <a:ext cx="407567" cy="100069"/>
              </a:xfrm>
              <a:custGeom>
                <a:avLst/>
                <a:gdLst/>
                <a:ahLst/>
                <a:cxnLst/>
                <a:rect l="l" t="t" r="r" b="b"/>
                <a:pathLst>
                  <a:path w="407567" h="100069" extrusionOk="0">
                    <a:moveTo>
                      <a:pt x="407567" y="21921"/>
                    </a:moveTo>
                    <a:cubicBezTo>
                      <a:pt x="405100" y="48077"/>
                      <a:pt x="404145" y="74711"/>
                      <a:pt x="396982" y="100069"/>
                    </a:cubicBezTo>
                    <a:cubicBezTo>
                      <a:pt x="377403" y="99112"/>
                      <a:pt x="357745" y="98474"/>
                      <a:pt x="338087" y="98315"/>
                    </a:cubicBezTo>
                    <a:cubicBezTo>
                      <a:pt x="299726" y="99272"/>
                      <a:pt x="261604" y="94009"/>
                      <a:pt x="223322" y="94407"/>
                    </a:cubicBezTo>
                    <a:cubicBezTo>
                      <a:pt x="177560" y="96560"/>
                      <a:pt x="131319" y="99511"/>
                      <a:pt x="85079" y="98793"/>
                    </a:cubicBezTo>
                    <a:cubicBezTo>
                      <a:pt x="57462" y="97597"/>
                      <a:pt x="28253" y="101664"/>
                      <a:pt x="1592" y="94248"/>
                    </a:cubicBezTo>
                    <a:cubicBezTo>
                      <a:pt x="1751" y="63626"/>
                      <a:pt x="6367" y="31729"/>
                      <a:pt x="0" y="1666"/>
                    </a:cubicBezTo>
                    <a:cubicBezTo>
                      <a:pt x="66217" y="-3677"/>
                      <a:pt x="132433" y="5095"/>
                      <a:pt x="199366" y="10199"/>
                    </a:cubicBezTo>
                    <a:cubicBezTo>
                      <a:pt x="267334" y="13867"/>
                      <a:pt x="338565" y="15860"/>
                      <a:pt x="407567" y="219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21"/>
              <p:cNvSpPr/>
              <p:nvPr/>
            </p:nvSpPr>
            <p:spPr>
              <a:xfrm>
                <a:off x="1975181" y="7694535"/>
                <a:ext cx="463085" cy="98108"/>
              </a:xfrm>
              <a:custGeom>
                <a:avLst/>
                <a:gdLst/>
                <a:ahLst/>
                <a:cxnLst/>
                <a:rect l="l" t="t" r="r" b="b"/>
                <a:pathLst>
                  <a:path w="463085" h="98108" extrusionOk="0">
                    <a:moveTo>
                      <a:pt x="463086" y="21212"/>
                    </a:moveTo>
                    <a:cubicBezTo>
                      <a:pt x="462449" y="46331"/>
                      <a:pt x="465553" y="73364"/>
                      <a:pt x="454888" y="96728"/>
                    </a:cubicBezTo>
                    <a:cubicBezTo>
                      <a:pt x="341795" y="97127"/>
                      <a:pt x="228701" y="98164"/>
                      <a:pt x="115528" y="98084"/>
                    </a:cubicBezTo>
                    <a:cubicBezTo>
                      <a:pt x="77724" y="96648"/>
                      <a:pt x="38169" y="101672"/>
                      <a:pt x="1479" y="91625"/>
                    </a:cubicBezTo>
                    <a:cubicBezTo>
                      <a:pt x="-1227" y="62120"/>
                      <a:pt x="46" y="31578"/>
                      <a:pt x="3150" y="1994"/>
                    </a:cubicBezTo>
                    <a:cubicBezTo>
                      <a:pt x="4424" y="1595"/>
                      <a:pt x="5617" y="1116"/>
                      <a:pt x="6811" y="399"/>
                    </a:cubicBezTo>
                    <a:cubicBezTo>
                      <a:pt x="7050" y="319"/>
                      <a:pt x="7289" y="160"/>
                      <a:pt x="7448" y="0"/>
                    </a:cubicBezTo>
                    <a:cubicBezTo>
                      <a:pt x="32836" y="8612"/>
                      <a:pt x="61727" y="4226"/>
                      <a:pt x="88309" y="7576"/>
                    </a:cubicBezTo>
                    <a:cubicBezTo>
                      <a:pt x="141234" y="13796"/>
                      <a:pt x="198060" y="12121"/>
                      <a:pt x="251781" y="12280"/>
                    </a:cubicBezTo>
                    <a:cubicBezTo>
                      <a:pt x="281786" y="12280"/>
                      <a:pt x="311790" y="12280"/>
                      <a:pt x="341715" y="12360"/>
                    </a:cubicBezTo>
                    <a:cubicBezTo>
                      <a:pt x="381986" y="14194"/>
                      <a:pt x="424327" y="9170"/>
                      <a:pt x="463086" y="21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21"/>
              <p:cNvSpPr/>
              <p:nvPr/>
            </p:nvSpPr>
            <p:spPr>
              <a:xfrm>
                <a:off x="2655194" y="7290844"/>
                <a:ext cx="453836" cy="654802"/>
              </a:xfrm>
              <a:custGeom>
                <a:avLst/>
                <a:gdLst/>
                <a:ahLst/>
                <a:cxnLst/>
                <a:rect l="l" t="t" r="r" b="b"/>
                <a:pathLst>
                  <a:path w="453836" h="654802" extrusionOk="0">
                    <a:moveTo>
                      <a:pt x="407277" y="55135"/>
                    </a:moveTo>
                    <a:cubicBezTo>
                      <a:pt x="427970" y="64225"/>
                      <a:pt x="440465" y="86872"/>
                      <a:pt x="437839" y="109200"/>
                    </a:cubicBezTo>
                    <a:cubicBezTo>
                      <a:pt x="437521" y="113666"/>
                      <a:pt x="433382" y="115340"/>
                      <a:pt x="429880" y="117254"/>
                    </a:cubicBezTo>
                    <a:cubicBezTo>
                      <a:pt x="410302" y="126345"/>
                      <a:pt x="393191" y="134240"/>
                      <a:pt x="371384" y="139184"/>
                    </a:cubicBezTo>
                    <a:cubicBezTo>
                      <a:pt x="348542" y="146759"/>
                      <a:pt x="330794" y="130093"/>
                      <a:pt x="311534" y="120843"/>
                    </a:cubicBezTo>
                    <a:cubicBezTo>
                      <a:pt x="279699" y="105452"/>
                      <a:pt x="241497" y="99711"/>
                      <a:pt x="208150" y="113586"/>
                    </a:cubicBezTo>
                    <a:cubicBezTo>
                      <a:pt x="135089" y="149630"/>
                      <a:pt x="102935" y="306006"/>
                      <a:pt x="115192" y="380885"/>
                    </a:cubicBezTo>
                    <a:cubicBezTo>
                      <a:pt x="130234" y="439017"/>
                      <a:pt x="162467" y="529047"/>
                      <a:pt x="226694" y="545315"/>
                    </a:cubicBezTo>
                    <a:cubicBezTo>
                      <a:pt x="264259" y="552093"/>
                      <a:pt x="310101" y="548345"/>
                      <a:pt x="337718" y="519159"/>
                    </a:cubicBezTo>
                    <a:cubicBezTo>
                      <a:pt x="364141" y="489415"/>
                      <a:pt x="360082" y="441330"/>
                      <a:pt x="389450" y="414297"/>
                    </a:cubicBezTo>
                    <a:cubicBezTo>
                      <a:pt x="410939" y="417008"/>
                      <a:pt x="435054" y="421315"/>
                      <a:pt x="453836" y="433196"/>
                    </a:cubicBezTo>
                    <a:cubicBezTo>
                      <a:pt x="451449" y="482876"/>
                      <a:pt x="435133" y="533194"/>
                      <a:pt x="409028" y="575458"/>
                    </a:cubicBezTo>
                    <a:cubicBezTo>
                      <a:pt x="378148" y="617562"/>
                      <a:pt x="330078" y="652250"/>
                      <a:pt x="276754" y="654802"/>
                    </a:cubicBezTo>
                    <a:cubicBezTo>
                      <a:pt x="192789" y="654802"/>
                      <a:pt x="107870" y="615329"/>
                      <a:pt x="62186" y="543242"/>
                    </a:cubicBezTo>
                    <a:cubicBezTo>
                      <a:pt x="48895" y="524741"/>
                      <a:pt x="34729" y="506719"/>
                      <a:pt x="23825" y="486624"/>
                    </a:cubicBezTo>
                    <a:cubicBezTo>
                      <a:pt x="9340" y="455046"/>
                      <a:pt x="2814" y="420278"/>
                      <a:pt x="347" y="385749"/>
                    </a:cubicBezTo>
                    <a:cubicBezTo>
                      <a:pt x="-8646" y="188385"/>
                      <a:pt x="158249" y="-93347"/>
                      <a:pt x="382287" y="30334"/>
                    </a:cubicBezTo>
                    <a:cubicBezTo>
                      <a:pt x="379501" y="45725"/>
                      <a:pt x="396772" y="49632"/>
                      <a:pt x="407277" y="55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1"/>
              <p:cNvSpPr/>
              <p:nvPr/>
            </p:nvSpPr>
            <p:spPr>
              <a:xfrm>
                <a:off x="3140467" y="6987294"/>
                <a:ext cx="224516" cy="302483"/>
              </a:xfrm>
              <a:custGeom>
                <a:avLst/>
                <a:gdLst/>
                <a:ahLst/>
                <a:cxnLst/>
                <a:rect l="l" t="t" r="r" b="b"/>
                <a:pathLst>
                  <a:path w="224516" h="302483" extrusionOk="0">
                    <a:moveTo>
                      <a:pt x="224516" y="276788"/>
                    </a:moveTo>
                    <a:cubicBezTo>
                      <a:pt x="222049" y="285320"/>
                      <a:pt x="219900" y="294571"/>
                      <a:pt x="214488" y="301748"/>
                    </a:cubicBezTo>
                    <a:lnTo>
                      <a:pt x="214488" y="301748"/>
                    </a:lnTo>
                    <a:cubicBezTo>
                      <a:pt x="174615" y="303103"/>
                      <a:pt x="134503" y="302306"/>
                      <a:pt x="94470" y="301588"/>
                    </a:cubicBezTo>
                    <a:cubicBezTo>
                      <a:pt x="85079" y="300950"/>
                      <a:pt x="75528" y="300711"/>
                      <a:pt x="66296" y="298638"/>
                    </a:cubicBezTo>
                    <a:cubicBezTo>
                      <a:pt x="61362" y="278861"/>
                      <a:pt x="68445" y="260919"/>
                      <a:pt x="80144" y="245289"/>
                    </a:cubicBezTo>
                    <a:cubicBezTo>
                      <a:pt x="100678" y="208209"/>
                      <a:pt x="132433" y="176870"/>
                      <a:pt x="143337" y="134925"/>
                    </a:cubicBezTo>
                    <a:cubicBezTo>
                      <a:pt x="154002" y="103746"/>
                      <a:pt x="155991" y="35326"/>
                      <a:pt x="106647" y="46171"/>
                    </a:cubicBezTo>
                    <a:cubicBezTo>
                      <a:pt x="70753" y="55102"/>
                      <a:pt x="59531" y="93459"/>
                      <a:pt x="35894" y="116823"/>
                    </a:cubicBezTo>
                    <a:cubicBezTo>
                      <a:pt x="33745" y="118658"/>
                      <a:pt x="31119" y="118339"/>
                      <a:pt x="28652" y="117302"/>
                    </a:cubicBezTo>
                    <a:cubicBezTo>
                      <a:pt x="18305" y="112757"/>
                      <a:pt x="7640" y="107254"/>
                      <a:pt x="0" y="98802"/>
                    </a:cubicBezTo>
                    <a:cubicBezTo>
                      <a:pt x="8595" y="60365"/>
                      <a:pt x="23717" y="16985"/>
                      <a:pt x="62476" y="0"/>
                    </a:cubicBezTo>
                    <a:cubicBezTo>
                      <a:pt x="65341" y="2632"/>
                      <a:pt x="69082" y="4226"/>
                      <a:pt x="72982" y="3987"/>
                    </a:cubicBezTo>
                    <a:cubicBezTo>
                      <a:pt x="91127" y="2632"/>
                      <a:pt x="109353" y="2871"/>
                      <a:pt x="127260" y="5901"/>
                    </a:cubicBezTo>
                    <a:cubicBezTo>
                      <a:pt x="244652" y="34529"/>
                      <a:pt x="183688" y="113793"/>
                      <a:pt x="152410" y="188672"/>
                    </a:cubicBezTo>
                    <a:cubicBezTo>
                      <a:pt x="121291" y="264827"/>
                      <a:pt x="167930" y="259882"/>
                      <a:pt x="224516" y="2767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7" name="Google Shape;837;p21"/>
          <p:cNvGrpSpPr/>
          <p:nvPr/>
        </p:nvGrpSpPr>
        <p:grpSpPr>
          <a:xfrm>
            <a:off x="72927" y="1245625"/>
            <a:ext cx="1757121" cy="2269755"/>
            <a:chOff x="501892" y="477811"/>
            <a:chExt cx="1757121" cy="2269755"/>
          </a:xfrm>
        </p:grpSpPr>
        <p:sp>
          <p:nvSpPr>
            <p:cNvPr id="838" name="Google Shape;838;p21"/>
            <p:cNvSpPr/>
            <p:nvPr/>
          </p:nvSpPr>
          <p:spPr>
            <a:xfrm rot="-817112">
              <a:off x="725347" y="605422"/>
              <a:ext cx="1310211" cy="2014100"/>
            </a:xfrm>
            <a:custGeom>
              <a:avLst/>
              <a:gdLst/>
              <a:ahLst/>
              <a:cxnLst/>
              <a:rect l="l" t="t" r="r" b="b"/>
              <a:pathLst>
                <a:path w="2625514" h="4031225" extrusionOk="0">
                  <a:moveTo>
                    <a:pt x="2625259" y="1306473"/>
                  </a:moveTo>
                  <a:cubicBezTo>
                    <a:pt x="2624694" y="1253345"/>
                    <a:pt x="2626470" y="1199895"/>
                    <a:pt x="2620496" y="1147009"/>
                  </a:cubicBezTo>
                  <a:cubicBezTo>
                    <a:pt x="2619528" y="1138867"/>
                    <a:pt x="2617509" y="1130160"/>
                    <a:pt x="2612988" y="1123146"/>
                  </a:cubicBezTo>
                  <a:cubicBezTo>
                    <a:pt x="2607902" y="1115245"/>
                    <a:pt x="2599506" y="1110489"/>
                    <a:pt x="2589980" y="1111053"/>
                  </a:cubicBezTo>
                  <a:cubicBezTo>
                    <a:pt x="2571734" y="1112907"/>
                    <a:pt x="2553489" y="1115165"/>
                    <a:pt x="2535163" y="1117261"/>
                  </a:cubicBezTo>
                  <a:cubicBezTo>
                    <a:pt x="2537020" y="1110489"/>
                    <a:pt x="2537262" y="1102669"/>
                    <a:pt x="2536616" y="1095655"/>
                  </a:cubicBezTo>
                  <a:cubicBezTo>
                    <a:pt x="2535889" y="1085255"/>
                    <a:pt x="2536132" y="1071469"/>
                    <a:pt x="2528543" y="1064133"/>
                  </a:cubicBezTo>
                  <a:cubicBezTo>
                    <a:pt x="2518694" y="1000444"/>
                    <a:pt x="2496008" y="939657"/>
                    <a:pt x="2488419" y="875243"/>
                  </a:cubicBezTo>
                  <a:cubicBezTo>
                    <a:pt x="2485917" y="862425"/>
                    <a:pt x="2485029" y="848961"/>
                    <a:pt x="2482365" y="836062"/>
                  </a:cubicBezTo>
                  <a:cubicBezTo>
                    <a:pt x="2536051" y="802686"/>
                    <a:pt x="2601686" y="759474"/>
                    <a:pt x="2566568" y="710216"/>
                  </a:cubicBezTo>
                  <a:cubicBezTo>
                    <a:pt x="2514011" y="638062"/>
                    <a:pt x="2467833" y="561797"/>
                    <a:pt x="2407849" y="494641"/>
                  </a:cubicBezTo>
                  <a:cubicBezTo>
                    <a:pt x="2384841" y="470617"/>
                    <a:pt x="2354808" y="416763"/>
                    <a:pt x="2316057" y="442642"/>
                  </a:cubicBezTo>
                  <a:cubicBezTo>
                    <a:pt x="2308226" y="451833"/>
                    <a:pt x="2300315" y="461023"/>
                    <a:pt x="2292241" y="470133"/>
                  </a:cubicBezTo>
                  <a:cubicBezTo>
                    <a:pt x="2256074" y="449414"/>
                    <a:pt x="2224750" y="427566"/>
                    <a:pt x="2189389" y="403623"/>
                  </a:cubicBezTo>
                  <a:cubicBezTo>
                    <a:pt x="2162425" y="386693"/>
                    <a:pt x="2135622" y="368876"/>
                    <a:pt x="2111403" y="348721"/>
                  </a:cubicBezTo>
                  <a:cubicBezTo>
                    <a:pt x="2132231" y="305268"/>
                    <a:pt x="2170579" y="234968"/>
                    <a:pt x="2116085" y="209250"/>
                  </a:cubicBezTo>
                  <a:cubicBezTo>
                    <a:pt x="2039551" y="173617"/>
                    <a:pt x="1973513" y="117829"/>
                    <a:pt x="1894073" y="88645"/>
                  </a:cubicBezTo>
                  <a:cubicBezTo>
                    <a:pt x="1857582" y="76955"/>
                    <a:pt x="1846199" y="100254"/>
                    <a:pt x="1836108" y="130163"/>
                  </a:cubicBezTo>
                  <a:cubicBezTo>
                    <a:pt x="1829568" y="146932"/>
                    <a:pt x="1822545" y="163620"/>
                    <a:pt x="1815763" y="180389"/>
                  </a:cubicBezTo>
                  <a:cubicBezTo>
                    <a:pt x="1783148" y="174020"/>
                    <a:pt x="1751420" y="167490"/>
                    <a:pt x="1717755" y="161121"/>
                  </a:cubicBezTo>
                  <a:cubicBezTo>
                    <a:pt x="1688046" y="156042"/>
                    <a:pt x="1657852" y="146368"/>
                    <a:pt x="1627578" y="145078"/>
                  </a:cubicBezTo>
                  <a:cubicBezTo>
                    <a:pt x="1627659" y="144352"/>
                    <a:pt x="1627659" y="143627"/>
                    <a:pt x="1627739" y="142901"/>
                  </a:cubicBezTo>
                  <a:cubicBezTo>
                    <a:pt x="1627416" y="102269"/>
                    <a:pt x="1643644" y="26488"/>
                    <a:pt x="1590926" y="12299"/>
                  </a:cubicBezTo>
                  <a:cubicBezTo>
                    <a:pt x="1556130" y="10041"/>
                    <a:pt x="1521335" y="6897"/>
                    <a:pt x="1486459" y="5285"/>
                  </a:cubicBezTo>
                  <a:cubicBezTo>
                    <a:pt x="1444075" y="3995"/>
                    <a:pt x="1401610" y="2705"/>
                    <a:pt x="1359226" y="125"/>
                  </a:cubicBezTo>
                  <a:cubicBezTo>
                    <a:pt x="1328790" y="609"/>
                    <a:pt x="1292865" y="-3906"/>
                    <a:pt x="1267434" y="15926"/>
                  </a:cubicBezTo>
                  <a:cubicBezTo>
                    <a:pt x="1257666" y="24069"/>
                    <a:pt x="1255486" y="37129"/>
                    <a:pt x="1256051" y="49222"/>
                  </a:cubicBezTo>
                  <a:cubicBezTo>
                    <a:pt x="1256051" y="71957"/>
                    <a:pt x="1255970" y="94691"/>
                    <a:pt x="1255889" y="117426"/>
                  </a:cubicBezTo>
                  <a:cubicBezTo>
                    <a:pt x="1226826" y="124439"/>
                    <a:pt x="1197682" y="131373"/>
                    <a:pt x="1168376" y="137419"/>
                  </a:cubicBezTo>
                  <a:cubicBezTo>
                    <a:pt x="1159657" y="140563"/>
                    <a:pt x="1133500" y="143143"/>
                    <a:pt x="1112591" y="148544"/>
                  </a:cubicBezTo>
                  <a:cubicBezTo>
                    <a:pt x="1109362" y="145642"/>
                    <a:pt x="1104921" y="144191"/>
                    <a:pt x="1099674" y="145642"/>
                  </a:cubicBezTo>
                  <a:cubicBezTo>
                    <a:pt x="1091681" y="148867"/>
                    <a:pt x="1082962" y="152817"/>
                    <a:pt x="1077392" y="159670"/>
                  </a:cubicBezTo>
                  <a:cubicBezTo>
                    <a:pt x="1068188" y="125729"/>
                    <a:pt x="1055675" y="87274"/>
                    <a:pt x="1026450" y="82437"/>
                  </a:cubicBezTo>
                  <a:cubicBezTo>
                    <a:pt x="950562" y="95255"/>
                    <a:pt x="876128" y="120973"/>
                    <a:pt x="801209" y="140241"/>
                  </a:cubicBezTo>
                  <a:cubicBezTo>
                    <a:pt x="771903" y="149915"/>
                    <a:pt x="714422" y="161605"/>
                    <a:pt x="727582" y="203607"/>
                  </a:cubicBezTo>
                  <a:cubicBezTo>
                    <a:pt x="732910" y="215216"/>
                    <a:pt x="738319" y="226825"/>
                    <a:pt x="742275" y="238999"/>
                  </a:cubicBezTo>
                  <a:cubicBezTo>
                    <a:pt x="745827" y="251172"/>
                    <a:pt x="749056" y="263346"/>
                    <a:pt x="752286" y="275600"/>
                  </a:cubicBezTo>
                  <a:cubicBezTo>
                    <a:pt x="739207" y="282856"/>
                    <a:pt x="728631" y="297770"/>
                    <a:pt x="718378" y="307283"/>
                  </a:cubicBezTo>
                  <a:cubicBezTo>
                    <a:pt x="697469" y="329695"/>
                    <a:pt x="676236" y="351865"/>
                    <a:pt x="654842" y="373874"/>
                  </a:cubicBezTo>
                  <a:cubicBezTo>
                    <a:pt x="636920" y="392013"/>
                    <a:pt x="618271" y="409508"/>
                    <a:pt x="599703" y="427002"/>
                  </a:cubicBezTo>
                  <a:cubicBezTo>
                    <a:pt x="594052" y="432968"/>
                    <a:pt x="585252" y="439820"/>
                    <a:pt x="578228" y="447237"/>
                  </a:cubicBezTo>
                  <a:cubicBezTo>
                    <a:pt x="576614" y="447721"/>
                    <a:pt x="574999" y="448527"/>
                    <a:pt x="573707" y="449817"/>
                  </a:cubicBezTo>
                  <a:cubicBezTo>
                    <a:pt x="569186" y="454009"/>
                    <a:pt x="567168" y="460136"/>
                    <a:pt x="563212" y="464893"/>
                  </a:cubicBezTo>
                  <a:cubicBezTo>
                    <a:pt x="561436" y="466586"/>
                    <a:pt x="559983" y="468440"/>
                    <a:pt x="558772" y="470456"/>
                  </a:cubicBezTo>
                  <a:cubicBezTo>
                    <a:pt x="546339" y="456025"/>
                    <a:pt x="534149" y="441272"/>
                    <a:pt x="522846" y="425793"/>
                  </a:cubicBezTo>
                  <a:cubicBezTo>
                    <a:pt x="467303" y="368715"/>
                    <a:pt x="415796" y="493916"/>
                    <a:pt x="389478" y="530114"/>
                  </a:cubicBezTo>
                  <a:cubicBezTo>
                    <a:pt x="359123" y="572197"/>
                    <a:pt x="328444" y="614360"/>
                    <a:pt x="309150" y="662973"/>
                  </a:cubicBezTo>
                  <a:cubicBezTo>
                    <a:pt x="300108" y="689013"/>
                    <a:pt x="276938" y="714408"/>
                    <a:pt x="284607" y="743189"/>
                  </a:cubicBezTo>
                  <a:cubicBezTo>
                    <a:pt x="298170" y="779065"/>
                    <a:pt x="330786" y="803653"/>
                    <a:pt x="357912" y="829693"/>
                  </a:cubicBezTo>
                  <a:cubicBezTo>
                    <a:pt x="330301" y="866536"/>
                    <a:pt x="316012" y="968438"/>
                    <a:pt x="311168" y="998670"/>
                  </a:cubicBezTo>
                  <a:cubicBezTo>
                    <a:pt x="306808" y="1030192"/>
                    <a:pt x="303418" y="1061795"/>
                    <a:pt x="301076" y="1093398"/>
                  </a:cubicBezTo>
                  <a:cubicBezTo>
                    <a:pt x="300754" y="1097751"/>
                    <a:pt x="301480" y="1101863"/>
                    <a:pt x="303256" y="1105571"/>
                  </a:cubicBezTo>
                  <a:cubicBezTo>
                    <a:pt x="303175" y="1105893"/>
                    <a:pt x="303095" y="1106135"/>
                    <a:pt x="302933" y="1106377"/>
                  </a:cubicBezTo>
                  <a:cubicBezTo>
                    <a:pt x="300350" y="1109924"/>
                    <a:pt x="298735" y="1114600"/>
                    <a:pt x="298251" y="1119357"/>
                  </a:cubicBezTo>
                  <a:cubicBezTo>
                    <a:pt x="230356" y="1109924"/>
                    <a:pt x="224220" y="1159828"/>
                    <a:pt x="215905" y="1213600"/>
                  </a:cubicBezTo>
                  <a:cubicBezTo>
                    <a:pt x="208639" y="1286480"/>
                    <a:pt x="209930" y="1358553"/>
                    <a:pt x="202584" y="1431755"/>
                  </a:cubicBezTo>
                  <a:cubicBezTo>
                    <a:pt x="202907" y="1465937"/>
                    <a:pt x="243192" y="1474725"/>
                    <a:pt x="287029" y="1476902"/>
                  </a:cubicBezTo>
                  <a:cubicBezTo>
                    <a:pt x="286141" y="1481658"/>
                    <a:pt x="285172" y="1486414"/>
                    <a:pt x="283235" y="1490607"/>
                  </a:cubicBezTo>
                  <a:cubicBezTo>
                    <a:pt x="277906" y="1541800"/>
                    <a:pt x="276292" y="1593799"/>
                    <a:pt x="276050" y="1645395"/>
                  </a:cubicBezTo>
                  <a:cubicBezTo>
                    <a:pt x="276938" y="1682560"/>
                    <a:pt x="282589" y="1719322"/>
                    <a:pt x="288240" y="1756085"/>
                  </a:cubicBezTo>
                  <a:cubicBezTo>
                    <a:pt x="290178" y="1764711"/>
                    <a:pt x="290824" y="1775433"/>
                    <a:pt x="293165" y="1785107"/>
                  </a:cubicBezTo>
                  <a:cubicBezTo>
                    <a:pt x="267734" y="1793492"/>
                    <a:pt x="235603" y="1795265"/>
                    <a:pt x="223332" y="1821144"/>
                  </a:cubicBezTo>
                  <a:cubicBezTo>
                    <a:pt x="208154" y="1872176"/>
                    <a:pt x="274354" y="1946587"/>
                    <a:pt x="300834" y="1988831"/>
                  </a:cubicBezTo>
                  <a:cubicBezTo>
                    <a:pt x="336518" y="2040347"/>
                    <a:pt x="378982" y="2087751"/>
                    <a:pt x="427825" y="2127254"/>
                  </a:cubicBezTo>
                  <a:cubicBezTo>
                    <a:pt x="461813" y="2150956"/>
                    <a:pt x="500807" y="2120643"/>
                    <a:pt x="528578" y="2100569"/>
                  </a:cubicBezTo>
                  <a:cubicBezTo>
                    <a:pt x="532938" y="2097344"/>
                    <a:pt x="537297" y="2094039"/>
                    <a:pt x="541576" y="2090733"/>
                  </a:cubicBezTo>
                  <a:cubicBezTo>
                    <a:pt x="544240" y="2093878"/>
                    <a:pt x="546662" y="2096619"/>
                    <a:pt x="547954" y="2098473"/>
                  </a:cubicBezTo>
                  <a:cubicBezTo>
                    <a:pt x="581700" y="2139105"/>
                    <a:pt x="622550" y="2173448"/>
                    <a:pt x="666145" y="2203600"/>
                  </a:cubicBezTo>
                  <a:cubicBezTo>
                    <a:pt x="646527" y="2231413"/>
                    <a:pt x="634256" y="2264225"/>
                    <a:pt x="619401" y="2294699"/>
                  </a:cubicBezTo>
                  <a:cubicBezTo>
                    <a:pt x="585978" y="2366289"/>
                    <a:pt x="563616" y="2442151"/>
                    <a:pt x="533503" y="2515111"/>
                  </a:cubicBezTo>
                  <a:cubicBezTo>
                    <a:pt x="511140" y="2567916"/>
                    <a:pt x="484418" y="2618707"/>
                    <a:pt x="460925" y="2671028"/>
                  </a:cubicBezTo>
                  <a:cubicBezTo>
                    <a:pt x="432185" y="2735604"/>
                    <a:pt x="410468" y="2802921"/>
                    <a:pt x="383342" y="2868141"/>
                  </a:cubicBezTo>
                  <a:cubicBezTo>
                    <a:pt x="347659" y="2954242"/>
                    <a:pt x="306243" y="3037925"/>
                    <a:pt x="271690" y="3124509"/>
                  </a:cubicBezTo>
                  <a:cubicBezTo>
                    <a:pt x="238994" y="3212867"/>
                    <a:pt x="212352" y="3303564"/>
                    <a:pt x="173682" y="3389745"/>
                  </a:cubicBezTo>
                  <a:cubicBezTo>
                    <a:pt x="110469" y="3533892"/>
                    <a:pt x="54926" y="3681908"/>
                    <a:pt x="12299" y="3833471"/>
                  </a:cubicBezTo>
                  <a:cubicBezTo>
                    <a:pt x="7698" y="3854997"/>
                    <a:pt x="-12243" y="3883616"/>
                    <a:pt x="11169" y="3900385"/>
                  </a:cubicBezTo>
                  <a:cubicBezTo>
                    <a:pt x="42412" y="3918847"/>
                    <a:pt x="94403" y="3869266"/>
                    <a:pt x="124032" y="3855158"/>
                  </a:cubicBezTo>
                  <a:cubicBezTo>
                    <a:pt x="171825" y="3826699"/>
                    <a:pt x="219215" y="3797274"/>
                    <a:pt x="263617" y="3763655"/>
                  </a:cubicBezTo>
                  <a:cubicBezTo>
                    <a:pt x="311006" y="3726168"/>
                    <a:pt x="356378" y="3686100"/>
                    <a:pt x="406512" y="3652079"/>
                  </a:cubicBezTo>
                  <a:cubicBezTo>
                    <a:pt x="455274" y="3728425"/>
                    <a:pt x="499918" y="3812027"/>
                    <a:pt x="548842" y="3890066"/>
                  </a:cubicBezTo>
                  <a:cubicBezTo>
                    <a:pt x="568460" y="3921104"/>
                    <a:pt x="589692" y="3951175"/>
                    <a:pt x="611732" y="3980520"/>
                  </a:cubicBezTo>
                  <a:cubicBezTo>
                    <a:pt x="627717" y="3997612"/>
                    <a:pt x="639342" y="4023571"/>
                    <a:pt x="662835" y="4031068"/>
                  </a:cubicBezTo>
                  <a:cubicBezTo>
                    <a:pt x="712727" y="4036309"/>
                    <a:pt x="745343" y="3909415"/>
                    <a:pt x="765283" y="3870556"/>
                  </a:cubicBezTo>
                  <a:cubicBezTo>
                    <a:pt x="798303" y="3801224"/>
                    <a:pt x="819616" y="3721734"/>
                    <a:pt x="856026" y="3652885"/>
                  </a:cubicBezTo>
                  <a:cubicBezTo>
                    <a:pt x="899863" y="3560657"/>
                    <a:pt x="940148" y="3466817"/>
                    <a:pt x="974298" y="3370558"/>
                  </a:cubicBezTo>
                  <a:cubicBezTo>
                    <a:pt x="996660" y="3320413"/>
                    <a:pt x="1017570" y="3269704"/>
                    <a:pt x="1035654" y="3217866"/>
                  </a:cubicBezTo>
                  <a:cubicBezTo>
                    <a:pt x="1060357" y="3155225"/>
                    <a:pt x="1088533" y="3092342"/>
                    <a:pt x="1110815" y="3028250"/>
                  </a:cubicBezTo>
                  <a:cubicBezTo>
                    <a:pt x="1139394" y="2933765"/>
                    <a:pt x="1162079" y="2837587"/>
                    <a:pt x="1198247" y="2745359"/>
                  </a:cubicBezTo>
                  <a:cubicBezTo>
                    <a:pt x="1222709" y="2658290"/>
                    <a:pt x="1261621" y="2576220"/>
                    <a:pt x="1286648" y="2489394"/>
                  </a:cubicBezTo>
                  <a:cubicBezTo>
                    <a:pt x="1287213" y="2487701"/>
                    <a:pt x="1287536" y="2486088"/>
                    <a:pt x="1287698" y="2484476"/>
                  </a:cubicBezTo>
                  <a:cubicBezTo>
                    <a:pt x="1318941" y="2487056"/>
                    <a:pt x="1350507" y="2484557"/>
                    <a:pt x="1381750" y="2483509"/>
                  </a:cubicBezTo>
                  <a:cubicBezTo>
                    <a:pt x="1394102" y="2483106"/>
                    <a:pt x="1406454" y="2483267"/>
                    <a:pt x="1418806" y="2483509"/>
                  </a:cubicBezTo>
                  <a:cubicBezTo>
                    <a:pt x="1438666" y="2554614"/>
                    <a:pt x="1465630" y="2624753"/>
                    <a:pt x="1485571" y="2696101"/>
                  </a:cubicBezTo>
                  <a:cubicBezTo>
                    <a:pt x="1500587" y="2749470"/>
                    <a:pt x="1510679" y="2805339"/>
                    <a:pt x="1524161" y="2859273"/>
                  </a:cubicBezTo>
                  <a:cubicBezTo>
                    <a:pt x="1542971" y="2932798"/>
                    <a:pt x="1565576" y="3002775"/>
                    <a:pt x="1580592" y="3077992"/>
                  </a:cubicBezTo>
                  <a:cubicBezTo>
                    <a:pt x="1616598" y="3260029"/>
                    <a:pt x="1680861" y="3435053"/>
                    <a:pt x="1732206" y="3613060"/>
                  </a:cubicBezTo>
                  <a:cubicBezTo>
                    <a:pt x="1762723" y="3706497"/>
                    <a:pt x="1784197" y="3802514"/>
                    <a:pt x="1808982" y="3898531"/>
                  </a:cubicBezTo>
                  <a:cubicBezTo>
                    <a:pt x="1817378" y="3923361"/>
                    <a:pt x="1825936" y="3996483"/>
                    <a:pt x="1851043" y="4004787"/>
                  </a:cubicBezTo>
                  <a:cubicBezTo>
                    <a:pt x="1905133" y="4020265"/>
                    <a:pt x="1927819" y="3903126"/>
                    <a:pt x="1949778" y="3867815"/>
                  </a:cubicBezTo>
                  <a:cubicBezTo>
                    <a:pt x="2000962" y="3776635"/>
                    <a:pt x="2030106" y="3676104"/>
                    <a:pt x="2069664" y="3579845"/>
                  </a:cubicBezTo>
                  <a:cubicBezTo>
                    <a:pt x="2135057" y="3592582"/>
                    <a:pt x="2196817" y="3620799"/>
                    <a:pt x="2256720" y="3649741"/>
                  </a:cubicBezTo>
                  <a:cubicBezTo>
                    <a:pt x="2304997" y="3671831"/>
                    <a:pt x="2356262" y="3686342"/>
                    <a:pt x="2404781" y="3707787"/>
                  </a:cubicBezTo>
                  <a:cubicBezTo>
                    <a:pt x="2440626" y="3723910"/>
                    <a:pt x="2481961" y="3741082"/>
                    <a:pt x="2520228" y="3753497"/>
                  </a:cubicBezTo>
                  <a:cubicBezTo>
                    <a:pt x="2536778" y="3762446"/>
                    <a:pt x="2559060" y="3757932"/>
                    <a:pt x="2567133" y="3740115"/>
                  </a:cubicBezTo>
                  <a:cubicBezTo>
                    <a:pt x="2578758" y="3712624"/>
                    <a:pt x="2569070" y="3682069"/>
                    <a:pt x="2562854" y="3654336"/>
                  </a:cubicBezTo>
                  <a:cubicBezTo>
                    <a:pt x="2553570" y="3617655"/>
                    <a:pt x="2540895" y="3582021"/>
                    <a:pt x="2527897" y="3546468"/>
                  </a:cubicBezTo>
                  <a:cubicBezTo>
                    <a:pt x="2506342" y="3478748"/>
                    <a:pt x="2473484" y="3415463"/>
                    <a:pt x="2449588" y="3348630"/>
                  </a:cubicBezTo>
                  <a:cubicBezTo>
                    <a:pt x="2414227" y="3246727"/>
                    <a:pt x="2371520" y="3147486"/>
                    <a:pt x="2332446" y="3046954"/>
                  </a:cubicBezTo>
                  <a:cubicBezTo>
                    <a:pt x="2259545" y="2810579"/>
                    <a:pt x="2173082" y="2577591"/>
                    <a:pt x="2060945" y="2356695"/>
                  </a:cubicBezTo>
                  <a:cubicBezTo>
                    <a:pt x="2052307" y="2338314"/>
                    <a:pt x="2044476" y="2319852"/>
                    <a:pt x="2036564" y="2301149"/>
                  </a:cubicBezTo>
                  <a:cubicBezTo>
                    <a:pt x="2032043" y="2290910"/>
                    <a:pt x="2028814" y="2277769"/>
                    <a:pt x="2017027" y="2273738"/>
                  </a:cubicBezTo>
                  <a:cubicBezTo>
                    <a:pt x="2016220" y="2273416"/>
                    <a:pt x="2015413" y="2273174"/>
                    <a:pt x="2014605" y="2273013"/>
                  </a:cubicBezTo>
                  <a:cubicBezTo>
                    <a:pt x="2042458" y="2250843"/>
                    <a:pt x="2036241" y="2216418"/>
                    <a:pt x="2018884" y="2179092"/>
                  </a:cubicBezTo>
                  <a:cubicBezTo>
                    <a:pt x="2018561" y="2178447"/>
                    <a:pt x="2018238" y="2177883"/>
                    <a:pt x="2017996" y="2177238"/>
                  </a:cubicBezTo>
                  <a:cubicBezTo>
                    <a:pt x="2019369" y="2176109"/>
                    <a:pt x="2020660" y="2175061"/>
                    <a:pt x="2021790" y="2174335"/>
                  </a:cubicBezTo>
                  <a:cubicBezTo>
                    <a:pt x="2053680" y="2150069"/>
                    <a:pt x="2085568" y="2125722"/>
                    <a:pt x="2118184" y="2102423"/>
                  </a:cubicBezTo>
                  <a:cubicBezTo>
                    <a:pt x="2121978" y="2099279"/>
                    <a:pt x="2126742" y="2096699"/>
                    <a:pt x="2131343" y="2093958"/>
                  </a:cubicBezTo>
                  <a:cubicBezTo>
                    <a:pt x="2155644" y="2111453"/>
                    <a:pt x="2179702" y="2129914"/>
                    <a:pt x="2207635" y="2140395"/>
                  </a:cubicBezTo>
                  <a:cubicBezTo>
                    <a:pt x="2229109" y="2148054"/>
                    <a:pt x="2250100" y="2136122"/>
                    <a:pt x="2264712" y="2120804"/>
                  </a:cubicBezTo>
                  <a:cubicBezTo>
                    <a:pt x="2287963" y="2100972"/>
                    <a:pt x="2308388" y="2078157"/>
                    <a:pt x="2329055" y="2055664"/>
                  </a:cubicBezTo>
                  <a:cubicBezTo>
                    <a:pt x="2361429" y="2018741"/>
                    <a:pt x="2467671" y="1900151"/>
                    <a:pt x="2434814" y="1852343"/>
                  </a:cubicBezTo>
                  <a:cubicBezTo>
                    <a:pt x="2419152" y="1838719"/>
                    <a:pt x="2403167" y="1825417"/>
                    <a:pt x="2387021" y="1812357"/>
                  </a:cubicBezTo>
                  <a:cubicBezTo>
                    <a:pt x="2391703" y="1808406"/>
                    <a:pt x="2395336" y="1802682"/>
                    <a:pt x="2397112" y="1796636"/>
                  </a:cubicBezTo>
                  <a:cubicBezTo>
                    <a:pt x="2412855" y="1763824"/>
                    <a:pt x="2423915" y="1729158"/>
                    <a:pt x="2439657" y="1696265"/>
                  </a:cubicBezTo>
                  <a:cubicBezTo>
                    <a:pt x="2442564" y="1684656"/>
                    <a:pt x="2497058" y="1568001"/>
                    <a:pt x="2501014" y="1528417"/>
                  </a:cubicBezTo>
                  <a:cubicBezTo>
                    <a:pt x="2537020" y="1529142"/>
                    <a:pt x="2574479" y="1530352"/>
                    <a:pt x="2604189" y="1509713"/>
                  </a:cubicBezTo>
                  <a:cubicBezTo>
                    <a:pt x="2617186" y="1497540"/>
                    <a:pt x="2618559" y="1478594"/>
                    <a:pt x="2621061" y="1461987"/>
                  </a:cubicBezTo>
                  <a:cubicBezTo>
                    <a:pt x="2627197" y="1410149"/>
                    <a:pt x="2625179" y="1358231"/>
                    <a:pt x="2625259" y="1306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9" name="Google Shape;839;p21"/>
            <p:cNvGrpSpPr/>
            <p:nvPr/>
          </p:nvGrpSpPr>
          <p:grpSpPr>
            <a:xfrm rot="-823167">
              <a:off x="722332" y="604746"/>
              <a:ext cx="1312934" cy="2015885"/>
              <a:chOff x="1444287" y="1209616"/>
              <a:chExt cx="2625514" cy="4031225"/>
            </a:xfrm>
          </p:grpSpPr>
          <p:sp>
            <p:nvSpPr>
              <p:cNvPr id="840" name="Google Shape;840;p21"/>
              <p:cNvSpPr/>
              <p:nvPr/>
            </p:nvSpPr>
            <p:spPr>
              <a:xfrm>
                <a:off x="2213284" y="1335748"/>
                <a:ext cx="344562" cy="480569"/>
              </a:xfrm>
              <a:custGeom>
                <a:avLst/>
                <a:gdLst/>
                <a:ahLst/>
                <a:cxnLst/>
                <a:rect l="l" t="t" r="r" b="b"/>
                <a:pathLst>
                  <a:path w="344562" h="480569" extrusionOk="0">
                    <a:moveTo>
                      <a:pt x="343190" y="398741"/>
                    </a:moveTo>
                    <a:cubicBezTo>
                      <a:pt x="343513" y="400192"/>
                      <a:pt x="343997" y="401482"/>
                      <a:pt x="344563" y="402772"/>
                    </a:cubicBezTo>
                    <a:cubicBezTo>
                      <a:pt x="327528" y="409141"/>
                      <a:pt x="310575" y="415429"/>
                      <a:pt x="293540" y="421314"/>
                    </a:cubicBezTo>
                    <a:cubicBezTo>
                      <a:pt x="246877" y="438002"/>
                      <a:pt x="200537" y="457270"/>
                      <a:pt x="156539" y="480569"/>
                    </a:cubicBezTo>
                    <a:cubicBezTo>
                      <a:pt x="134903" y="409141"/>
                      <a:pt x="94860" y="344968"/>
                      <a:pt x="65231" y="276684"/>
                    </a:cubicBezTo>
                    <a:cubicBezTo>
                      <a:pt x="31566" y="211786"/>
                      <a:pt x="26803" y="137375"/>
                      <a:pt x="0" y="70219"/>
                    </a:cubicBezTo>
                    <a:cubicBezTo>
                      <a:pt x="80489" y="39584"/>
                      <a:pt x="166711" y="22009"/>
                      <a:pt x="250026" y="0"/>
                    </a:cubicBezTo>
                    <a:cubicBezTo>
                      <a:pt x="289907" y="97952"/>
                      <a:pt x="308476" y="203563"/>
                      <a:pt x="326963" y="307400"/>
                    </a:cubicBezTo>
                    <a:cubicBezTo>
                      <a:pt x="331888" y="337954"/>
                      <a:pt x="336732" y="368589"/>
                      <a:pt x="343190" y="3987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21"/>
              <p:cNvSpPr/>
              <p:nvPr/>
            </p:nvSpPr>
            <p:spPr>
              <a:xfrm>
                <a:off x="2212638" y="1859448"/>
                <a:ext cx="1306533" cy="1278418"/>
              </a:xfrm>
              <a:custGeom>
                <a:avLst/>
                <a:gdLst/>
                <a:ahLst/>
                <a:cxnLst/>
                <a:rect l="l" t="t" r="r" b="b"/>
                <a:pathLst>
                  <a:path w="1306533" h="1278418" extrusionOk="0">
                    <a:moveTo>
                      <a:pt x="1305431" y="596580"/>
                    </a:moveTo>
                    <a:cubicBezTo>
                      <a:pt x="1311566" y="699207"/>
                      <a:pt x="1292594" y="809575"/>
                      <a:pt x="1236163" y="897852"/>
                    </a:cubicBezTo>
                    <a:cubicBezTo>
                      <a:pt x="1185625" y="992983"/>
                      <a:pt x="1118698" y="1083195"/>
                      <a:pt x="1029409" y="1145110"/>
                    </a:cubicBezTo>
                    <a:cubicBezTo>
                      <a:pt x="967811" y="1181953"/>
                      <a:pt x="902176" y="1209525"/>
                      <a:pt x="837833" y="1242256"/>
                    </a:cubicBezTo>
                    <a:cubicBezTo>
                      <a:pt x="785761" y="1269344"/>
                      <a:pt x="726665" y="1273214"/>
                      <a:pt x="668458" y="1277970"/>
                    </a:cubicBezTo>
                    <a:cubicBezTo>
                      <a:pt x="540337" y="1283452"/>
                      <a:pt x="416575" y="1237983"/>
                      <a:pt x="305731" y="1176794"/>
                    </a:cubicBezTo>
                    <a:cubicBezTo>
                      <a:pt x="255435" y="1149383"/>
                      <a:pt x="212001" y="1111089"/>
                      <a:pt x="172362" y="1070135"/>
                    </a:cubicBezTo>
                    <a:cubicBezTo>
                      <a:pt x="107131" y="1008784"/>
                      <a:pt x="55786" y="932760"/>
                      <a:pt x="23574" y="849239"/>
                    </a:cubicBezTo>
                    <a:cubicBezTo>
                      <a:pt x="15339" y="811832"/>
                      <a:pt x="3794" y="774667"/>
                      <a:pt x="0" y="736534"/>
                    </a:cubicBezTo>
                    <a:cubicBezTo>
                      <a:pt x="404" y="686308"/>
                      <a:pt x="9849" y="634874"/>
                      <a:pt x="19053" y="585374"/>
                    </a:cubicBezTo>
                    <a:cubicBezTo>
                      <a:pt x="39801" y="476619"/>
                      <a:pt x="66119" y="367300"/>
                      <a:pt x="119079" y="269106"/>
                    </a:cubicBezTo>
                    <a:cubicBezTo>
                      <a:pt x="147900" y="216623"/>
                      <a:pt x="184553" y="164704"/>
                      <a:pt x="234283" y="129555"/>
                    </a:cubicBezTo>
                    <a:cubicBezTo>
                      <a:pt x="324703" y="71267"/>
                      <a:pt x="424083" y="27814"/>
                      <a:pt x="530488" y="9110"/>
                    </a:cubicBezTo>
                    <a:cubicBezTo>
                      <a:pt x="553658" y="4837"/>
                      <a:pt x="579815" y="887"/>
                      <a:pt x="604034" y="0"/>
                    </a:cubicBezTo>
                    <a:cubicBezTo>
                      <a:pt x="636165" y="3789"/>
                      <a:pt x="668054" y="9916"/>
                      <a:pt x="699943" y="15237"/>
                    </a:cubicBezTo>
                    <a:cubicBezTo>
                      <a:pt x="818700" y="32893"/>
                      <a:pt x="937859" y="62802"/>
                      <a:pt x="1038855" y="130280"/>
                    </a:cubicBezTo>
                    <a:cubicBezTo>
                      <a:pt x="1063155" y="147533"/>
                      <a:pt x="1088020" y="165188"/>
                      <a:pt x="1110787" y="184698"/>
                    </a:cubicBezTo>
                    <a:cubicBezTo>
                      <a:pt x="1149134" y="222831"/>
                      <a:pt x="1180216" y="267816"/>
                      <a:pt x="1210813" y="312156"/>
                    </a:cubicBezTo>
                    <a:cubicBezTo>
                      <a:pt x="1237535" y="357061"/>
                      <a:pt x="1263854" y="403094"/>
                      <a:pt x="1282906" y="451869"/>
                    </a:cubicBezTo>
                    <a:cubicBezTo>
                      <a:pt x="1297761" y="498063"/>
                      <a:pt x="1302686" y="547402"/>
                      <a:pt x="1305431" y="5965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21"/>
              <p:cNvSpPr/>
              <p:nvPr/>
            </p:nvSpPr>
            <p:spPr>
              <a:xfrm>
                <a:off x="2722620" y="1251357"/>
                <a:ext cx="308790" cy="455399"/>
              </a:xfrm>
              <a:custGeom>
                <a:avLst/>
                <a:gdLst/>
                <a:ahLst/>
                <a:cxnLst/>
                <a:rect l="l" t="t" r="r" b="b"/>
                <a:pathLst>
                  <a:path w="308790" h="455399" extrusionOk="0">
                    <a:moveTo>
                      <a:pt x="303309" y="12399"/>
                    </a:moveTo>
                    <a:cubicBezTo>
                      <a:pt x="313319" y="44646"/>
                      <a:pt x="306780" y="79716"/>
                      <a:pt x="305650" y="112931"/>
                    </a:cubicBezTo>
                    <a:cubicBezTo>
                      <a:pt x="305569" y="113011"/>
                      <a:pt x="305569" y="113011"/>
                      <a:pt x="305650" y="113092"/>
                    </a:cubicBezTo>
                    <a:cubicBezTo>
                      <a:pt x="305650" y="113253"/>
                      <a:pt x="305569" y="113414"/>
                      <a:pt x="305569" y="113575"/>
                    </a:cubicBezTo>
                    <a:cubicBezTo>
                      <a:pt x="296850" y="227651"/>
                      <a:pt x="278443" y="341082"/>
                      <a:pt x="271985" y="455399"/>
                    </a:cubicBezTo>
                    <a:cubicBezTo>
                      <a:pt x="182050" y="438873"/>
                      <a:pt x="90581" y="427667"/>
                      <a:pt x="0" y="437421"/>
                    </a:cubicBezTo>
                    <a:cubicBezTo>
                      <a:pt x="8881" y="327457"/>
                      <a:pt x="11060" y="217090"/>
                      <a:pt x="14451" y="106803"/>
                    </a:cubicBezTo>
                    <a:cubicBezTo>
                      <a:pt x="20909" y="101886"/>
                      <a:pt x="24300" y="93501"/>
                      <a:pt x="22040" y="85117"/>
                    </a:cubicBezTo>
                    <a:cubicBezTo>
                      <a:pt x="20909" y="81005"/>
                      <a:pt x="18568" y="77458"/>
                      <a:pt x="15420" y="74959"/>
                    </a:cubicBezTo>
                    <a:cubicBezTo>
                      <a:pt x="16227" y="51418"/>
                      <a:pt x="17034" y="27958"/>
                      <a:pt x="18084" y="4418"/>
                    </a:cubicBezTo>
                    <a:cubicBezTo>
                      <a:pt x="62244" y="-5337"/>
                      <a:pt x="107777" y="4095"/>
                      <a:pt x="152502" y="4176"/>
                    </a:cubicBezTo>
                    <a:cubicBezTo>
                      <a:pt x="202879" y="4901"/>
                      <a:pt x="253094" y="9093"/>
                      <a:pt x="303309" y="123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21"/>
              <p:cNvSpPr/>
              <p:nvPr/>
            </p:nvSpPr>
            <p:spPr>
              <a:xfrm>
                <a:off x="3163576" y="1338328"/>
                <a:ext cx="381456" cy="483068"/>
              </a:xfrm>
              <a:custGeom>
                <a:avLst/>
                <a:gdLst/>
                <a:ahLst/>
                <a:cxnLst/>
                <a:rect l="l" t="t" r="r" b="b"/>
                <a:pathLst>
                  <a:path w="381456" h="483068" extrusionOk="0">
                    <a:moveTo>
                      <a:pt x="381457" y="120767"/>
                    </a:moveTo>
                    <a:cubicBezTo>
                      <a:pt x="376129" y="170670"/>
                      <a:pt x="346016" y="214769"/>
                      <a:pt x="323088" y="258383"/>
                    </a:cubicBezTo>
                    <a:cubicBezTo>
                      <a:pt x="284902" y="322959"/>
                      <a:pt x="251398" y="390276"/>
                      <a:pt x="213051" y="454771"/>
                    </a:cubicBezTo>
                    <a:cubicBezTo>
                      <a:pt x="209660" y="462914"/>
                      <a:pt x="201991" y="472830"/>
                      <a:pt x="195532" y="483068"/>
                    </a:cubicBezTo>
                    <a:cubicBezTo>
                      <a:pt x="157911" y="464768"/>
                      <a:pt x="119241" y="448725"/>
                      <a:pt x="80409" y="434294"/>
                    </a:cubicBezTo>
                    <a:cubicBezTo>
                      <a:pt x="54171" y="422846"/>
                      <a:pt x="27368" y="412849"/>
                      <a:pt x="0" y="404707"/>
                    </a:cubicBezTo>
                    <a:cubicBezTo>
                      <a:pt x="1776" y="399144"/>
                      <a:pt x="3714" y="393662"/>
                      <a:pt x="5732" y="388099"/>
                    </a:cubicBezTo>
                    <a:cubicBezTo>
                      <a:pt x="30678" y="321347"/>
                      <a:pt x="60872" y="256610"/>
                      <a:pt x="84284" y="189212"/>
                    </a:cubicBezTo>
                    <a:cubicBezTo>
                      <a:pt x="105758" y="124476"/>
                      <a:pt x="133127" y="61915"/>
                      <a:pt x="161706" y="0"/>
                    </a:cubicBezTo>
                    <a:cubicBezTo>
                      <a:pt x="239692" y="30635"/>
                      <a:pt x="305408" y="85375"/>
                      <a:pt x="381457" y="1207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21"/>
              <p:cNvSpPr/>
              <p:nvPr/>
            </p:nvSpPr>
            <p:spPr>
              <a:xfrm>
                <a:off x="3537444" y="1686360"/>
                <a:ext cx="440713" cy="459043"/>
              </a:xfrm>
              <a:custGeom>
                <a:avLst/>
                <a:gdLst/>
                <a:ahLst/>
                <a:cxnLst/>
                <a:rect l="l" t="t" r="r" b="b"/>
                <a:pathLst>
                  <a:path w="440713" h="459043" extrusionOk="0">
                    <a:moveTo>
                      <a:pt x="440714" y="261528"/>
                    </a:moveTo>
                    <a:cubicBezTo>
                      <a:pt x="423599" y="291115"/>
                      <a:pt x="389127" y="305545"/>
                      <a:pt x="362404" y="325136"/>
                    </a:cubicBezTo>
                    <a:cubicBezTo>
                      <a:pt x="323411" y="351901"/>
                      <a:pt x="283933" y="378264"/>
                      <a:pt x="243567" y="403014"/>
                    </a:cubicBezTo>
                    <a:cubicBezTo>
                      <a:pt x="221608" y="416155"/>
                      <a:pt x="199004" y="428247"/>
                      <a:pt x="176318" y="440260"/>
                    </a:cubicBezTo>
                    <a:cubicBezTo>
                      <a:pt x="167841" y="445822"/>
                      <a:pt x="154359" y="451627"/>
                      <a:pt x="143945" y="459044"/>
                    </a:cubicBezTo>
                    <a:cubicBezTo>
                      <a:pt x="138293" y="437922"/>
                      <a:pt x="131108" y="417283"/>
                      <a:pt x="121824" y="397290"/>
                    </a:cubicBezTo>
                    <a:cubicBezTo>
                      <a:pt x="106001" y="363591"/>
                      <a:pt x="81055" y="335294"/>
                      <a:pt x="57481" y="306916"/>
                    </a:cubicBezTo>
                    <a:cubicBezTo>
                      <a:pt x="39559" y="286519"/>
                      <a:pt x="20345" y="267574"/>
                      <a:pt x="0" y="249919"/>
                    </a:cubicBezTo>
                    <a:cubicBezTo>
                      <a:pt x="969" y="248709"/>
                      <a:pt x="1857" y="247742"/>
                      <a:pt x="2664" y="247177"/>
                    </a:cubicBezTo>
                    <a:cubicBezTo>
                      <a:pt x="79440" y="161802"/>
                      <a:pt x="163320" y="83360"/>
                      <a:pt x="242195" y="0"/>
                    </a:cubicBezTo>
                    <a:cubicBezTo>
                      <a:pt x="319859" y="78200"/>
                      <a:pt x="376532" y="172121"/>
                      <a:pt x="440714" y="2615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1"/>
              <p:cNvSpPr/>
              <p:nvPr/>
            </p:nvSpPr>
            <p:spPr>
              <a:xfrm>
                <a:off x="3664435" y="2361059"/>
                <a:ext cx="363070" cy="338523"/>
              </a:xfrm>
              <a:custGeom>
                <a:avLst/>
                <a:gdLst/>
                <a:ahLst/>
                <a:cxnLst/>
                <a:rect l="l" t="t" r="r" b="b"/>
                <a:pathLst>
                  <a:path w="363070" h="338523" extrusionOk="0">
                    <a:moveTo>
                      <a:pt x="359256" y="0"/>
                    </a:moveTo>
                    <a:cubicBezTo>
                      <a:pt x="365553" y="68687"/>
                      <a:pt x="361920" y="138019"/>
                      <a:pt x="362889" y="206949"/>
                    </a:cubicBezTo>
                    <a:cubicBezTo>
                      <a:pt x="362162" y="246855"/>
                      <a:pt x="364019" y="287648"/>
                      <a:pt x="354654" y="326748"/>
                    </a:cubicBezTo>
                    <a:cubicBezTo>
                      <a:pt x="312432" y="339567"/>
                      <a:pt x="266899" y="332069"/>
                      <a:pt x="223304" y="333843"/>
                    </a:cubicBezTo>
                    <a:cubicBezTo>
                      <a:pt x="148869" y="334326"/>
                      <a:pt x="74435" y="339728"/>
                      <a:pt x="0" y="338277"/>
                    </a:cubicBezTo>
                    <a:cubicBezTo>
                      <a:pt x="30032" y="239357"/>
                      <a:pt x="39478" y="135198"/>
                      <a:pt x="40043" y="31603"/>
                    </a:cubicBezTo>
                    <a:cubicBezTo>
                      <a:pt x="43191" y="30958"/>
                      <a:pt x="42626" y="26765"/>
                      <a:pt x="40043" y="26282"/>
                    </a:cubicBezTo>
                    <a:cubicBezTo>
                      <a:pt x="40124" y="24911"/>
                      <a:pt x="40124" y="23621"/>
                      <a:pt x="40124" y="22251"/>
                    </a:cubicBezTo>
                    <a:cubicBezTo>
                      <a:pt x="94133" y="22412"/>
                      <a:pt x="147497" y="11125"/>
                      <a:pt x="201345" y="8304"/>
                    </a:cubicBezTo>
                    <a:cubicBezTo>
                      <a:pt x="253982" y="6530"/>
                      <a:pt x="306619" y="1774"/>
                      <a:pt x="359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1"/>
              <p:cNvSpPr/>
              <p:nvPr/>
            </p:nvSpPr>
            <p:spPr>
              <a:xfrm>
                <a:off x="3393177" y="2854849"/>
                <a:ext cx="451370" cy="453073"/>
              </a:xfrm>
              <a:custGeom>
                <a:avLst/>
                <a:gdLst/>
                <a:ahLst/>
                <a:cxnLst/>
                <a:rect l="l" t="t" r="r" b="b"/>
                <a:pathLst>
                  <a:path w="451370" h="453073" extrusionOk="0">
                    <a:moveTo>
                      <a:pt x="451371" y="230006"/>
                    </a:moveTo>
                    <a:cubicBezTo>
                      <a:pt x="417544" y="317074"/>
                      <a:pt x="347469" y="386487"/>
                      <a:pt x="280462" y="449692"/>
                    </a:cubicBezTo>
                    <a:cubicBezTo>
                      <a:pt x="268352" y="463478"/>
                      <a:pt x="236705" y="431069"/>
                      <a:pt x="223385" y="424700"/>
                    </a:cubicBezTo>
                    <a:cubicBezTo>
                      <a:pt x="152744" y="378586"/>
                      <a:pt x="89128" y="323846"/>
                      <a:pt x="28821" y="265236"/>
                    </a:cubicBezTo>
                    <a:cubicBezTo>
                      <a:pt x="18568" y="256207"/>
                      <a:pt x="9769" y="248548"/>
                      <a:pt x="0" y="239922"/>
                    </a:cubicBezTo>
                    <a:cubicBezTo>
                      <a:pt x="33746" y="213559"/>
                      <a:pt x="65312" y="184617"/>
                      <a:pt x="93164" y="151644"/>
                    </a:cubicBezTo>
                    <a:cubicBezTo>
                      <a:pt x="136356" y="105046"/>
                      <a:pt x="175430" y="54740"/>
                      <a:pt x="206754" y="0"/>
                    </a:cubicBezTo>
                    <a:cubicBezTo>
                      <a:pt x="280704" y="84166"/>
                      <a:pt x="370235" y="152934"/>
                      <a:pt x="451371" y="2300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1"/>
              <p:cNvSpPr/>
              <p:nvPr/>
            </p:nvSpPr>
            <p:spPr>
              <a:xfrm>
                <a:off x="3086316" y="3171762"/>
                <a:ext cx="348941" cy="366170"/>
              </a:xfrm>
              <a:custGeom>
                <a:avLst/>
                <a:gdLst/>
                <a:ahLst/>
                <a:cxnLst/>
                <a:rect l="l" t="t" r="r" b="b"/>
                <a:pathLst>
                  <a:path w="348941" h="366170" extrusionOk="0">
                    <a:moveTo>
                      <a:pt x="331646" y="220815"/>
                    </a:moveTo>
                    <a:cubicBezTo>
                      <a:pt x="338911" y="236778"/>
                      <a:pt x="350860" y="256852"/>
                      <a:pt x="348680" y="275636"/>
                    </a:cubicBezTo>
                    <a:cubicBezTo>
                      <a:pt x="279332" y="315139"/>
                      <a:pt x="204816" y="343114"/>
                      <a:pt x="128525" y="366171"/>
                    </a:cubicBezTo>
                    <a:cubicBezTo>
                      <a:pt x="105597" y="308770"/>
                      <a:pt x="76049" y="254514"/>
                      <a:pt x="47712" y="199693"/>
                    </a:cubicBezTo>
                    <a:cubicBezTo>
                      <a:pt x="31162" y="169138"/>
                      <a:pt x="17438" y="133505"/>
                      <a:pt x="0" y="101902"/>
                    </a:cubicBezTo>
                    <a:cubicBezTo>
                      <a:pt x="67734" y="78039"/>
                      <a:pt x="131431" y="44340"/>
                      <a:pt x="189962" y="2096"/>
                    </a:cubicBezTo>
                    <a:cubicBezTo>
                      <a:pt x="191092" y="1451"/>
                      <a:pt x="192222" y="726"/>
                      <a:pt x="193352" y="0"/>
                    </a:cubicBezTo>
                    <a:cubicBezTo>
                      <a:pt x="193594" y="322"/>
                      <a:pt x="193837" y="645"/>
                      <a:pt x="194079" y="967"/>
                    </a:cubicBezTo>
                    <a:cubicBezTo>
                      <a:pt x="199165" y="7739"/>
                      <a:pt x="205139" y="19107"/>
                      <a:pt x="215311" y="19590"/>
                    </a:cubicBezTo>
                    <a:cubicBezTo>
                      <a:pt x="215553" y="19832"/>
                      <a:pt x="215796" y="19993"/>
                      <a:pt x="216038" y="20235"/>
                    </a:cubicBezTo>
                    <a:cubicBezTo>
                      <a:pt x="216361" y="22976"/>
                      <a:pt x="217249" y="25798"/>
                      <a:pt x="218863" y="28700"/>
                    </a:cubicBezTo>
                    <a:cubicBezTo>
                      <a:pt x="245182" y="68607"/>
                      <a:pt x="269644" y="109561"/>
                      <a:pt x="293782" y="150838"/>
                    </a:cubicBezTo>
                    <a:cubicBezTo>
                      <a:pt x="307265" y="173734"/>
                      <a:pt x="319697" y="197194"/>
                      <a:pt x="331646" y="2208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1"/>
              <p:cNvSpPr/>
              <p:nvPr/>
            </p:nvSpPr>
            <p:spPr>
              <a:xfrm>
                <a:off x="2711404" y="3305751"/>
                <a:ext cx="259707" cy="346667"/>
              </a:xfrm>
              <a:custGeom>
                <a:avLst/>
                <a:gdLst/>
                <a:ahLst/>
                <a:cxnLst/>
                <a:rect l="l" t="t" r="r" b="b"/>
                <a:pathLst>
                  <a:path w="259707" h="346667" extrusionOk="0">
                    <a:moveTo>
                      <a:pt x="259708" y="1209"/>
                    </a:moveTo>
                    <a:cubicBezTo>
                      <a:pt x="259627" y="1451"/>
                      <a:pt x="259627" y="1693"/>
                      <a:pt x="259627" y="1854"/>
                    </a:cubicBezTo>
                    <a:cubicBezTo>
                      <a:pt x="257447" y="114801"/>
                      <a:pt x="260111" y="228313"/>
                      <a:pt x="251392" y="340937"/>
                    </a:cubicBezTo>
                    <a:cubicBezTo>
                      <a:pt x="209896" y="346903"/>
                      <a:pt x="168077" y="343598"/>
                      <a:pt x="126339" y="344162"/>
                    </a:cubicBezTo>
                    <a:cubicBezTo>
                      <a:pt x="84843" y="344323"/>
                      <a:pt x="42701" y="350611"/>
                      <a:pt x="1528" y="342630"/>
                    </a:cubicBezTo>
                    <a:cubicBezTo>
                      <a:pt x="-5092" y="261769"/>
                      <a:pt x="11861" y="176636"/>
                      <a:pt x="13234" y="95050"/>
                    </a:cubicBezTo>
                    <a:cubicBezTo>
                      <a:pt x="13799" y="63286"/>
                      <a:pt x="13557" y="31603"/>
                      <a:pt x="15414" y="0"/>
                    </a:cubicBezTo>
                    <a:cubicBezTo>
                      <a:pt x="63287" y="7417"/>
                      <a:pt x="111888" y="11206"/>
                      <a:pt x="160085" y="13141"/>
                    </a:cubicBezTo>
                    <a:cubicBezTo>
                      <a:pt x="193750" y="13463"/>
                      <a:pt x="227011" y="8707"/>
                      <a:pt x="259708" y="12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21"/>
              <p:cNvSpPr/>
              <p:nvPr/>
            </p:nvSpPr>
            <p:spPr>
              <a:xfrm>
                <a:off x="2186885" y="3154268"/>
                <a:ext cx="368459" cy="389469"/>
              </a:xfrm>
              <a:custGeom>
                <a:avLst/>
                <a:gdLst/>
                <a:ahLst/>
                <a:cxnLst/>
                <a:rect l="l" t="t" r="r" b="b"/>
                <a:pathLst>
                  <a:path w="368459" h="389469" extrusionOk="0">
                    <a:moveTo>
                      <a:pt x="368459" y="104401"/>
                    </a:moveTo>
                    <a:cubicBezTo>
                      <a:pt x="366764" y="108513"/>
                      <a:pt x="365230" y="112544"/>
                      <a:pt x="363696" y="116091"/>
                    </a:cubicBezTo>
                    <a:cubicBezTo>
                      <a:pt x="352636" y="142131"/>
                      <a:pt x="343836" y="169058"/>
                      <a:pt x="332856" y="195098"/>
                    </a:cubicBezTo>
                    <a:cubicBezTo>
                      <a:pt x="303470" y="260721"/>
                      <a:pt x="279977" y="331343"/>
                      <a:pt x="236947" y="389470"/>
                    </a:cubicBezTo>
                    <a:cubicBezTo>
                      <a:pt x="192706" y="370766"/>
                      <a:pt x="148708" y="350692"/>
                      <a:pt x="102126" y="338599"/>
                    </a:cubicBezTo>
                    <a:cubicBezTo>
                      <a:pt x="65877" y="328602"/>
                      <a:pt x="29306" y="316913"/>
                      <a:pt x="0" y="291921"/>
                    </a:cubicBezTo>
                    <a:cubicBezTo>
                      <a:pt x="22928" y="242260"/>
                      <a:pt x="46179" y="193001"/>
                      <a:pt x="76695" y="146726"/>
                    </a:cubicBezTo>
                    <a:cubicBezTo>
                      <a:pt x="107373" y="99000"/>
                      <a:pt x="145398" y="53370"/>
                      <a:pt x="165177" y="0"/>
                    </a:cubicBezTo>
                    <a:cubicBezTo>
                      <a:pt x="167437" y="1290"/>
                      <a:pt x="169617" y="2580"/>
                      <a:pt x="171878" y="3870"/>
                    </a:cubicBezTo>
                    <a:cubicBezTo>
                      <a:pt x="235736" y="40390"/>
                      <a:pt x="300483" y="76265"/>
                      <a:pt x="368459" y="1044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21"/>
              <p:cNvSpPr/>
              <p:nvPr/>
            </p:nvSpPr>
            <p:spPr>
              <a:xfrm>
                <a:off x="1706935" y="2905720"/>
                <a:ext cx="495369" cy="396725"/>
              </a:xfrm>
              <a:custGeom>
                <a:avLst/>
                <a:gdLst/>
                <a:ahLst/>
                <a:cxnLst/>
                <a:rect l="l" t="t" r="r" b="b"/>
                <a:pathLst>
                  <a:path w="495369" h="396725" extrusionOk="0">
                    <a:moveTo>
                      <a:pt x="495369" y="143663"/>
                    </a:moveTo>
                    <a:cubicBezTo>
                      <a:pt x="492947" y="144791"/>
                      <a:pt x="490929" y="146726"/>
                      <a:pt x="490041" y="149629"/>
                    </a:cubicBezTo>
                    <a:cubicBezTo>
                      <a:pt x="489880" y="150354"/>
                      <a:pt x="489718" y="151241"/>
                      <a:pt x="489718" y="152128"/>
                    </a:cubicBezTo>
                    <a:cubicBezTo>
                      <a:pt x="482210" y="153901"/>
                      <a:pt x="475348" y="160431"/>
                      <a:pt x="473087" y="167768"/>
                    </a:cubicBezTo>
                    <a:cubicBezTo>
                      <a:pt x="412942" y="223314"/>
                      <a:pt x="359417" y="280715"/>
                      <a:pt x="292248" y="329973"/>
                    </a:cubicBezTo>
                    <a:cubicBezTo>
                      <a:pt x="259471" y="352546"/>
                      <a:pt x="230489" y="385842"/>
                      <a:pt x="191415" y="396725"/>
                    </a:cubicBezTo>
                    <a:cubicBezTo>
                      <a:pt x="131189" y="348918"/>
                      <a:pt x="84768" y="286842"/>
                      <a:pt x="42223" y="223395"/>
                    </a:cubicBezTo>
                    <a:cubicBezTo>
                      <a:pt x="25915" y="197597"/>
                      <a:pt x="6297" y="171799"/>
                      <a:pt x="0" y="141405"/>
                    </a:cubicBezTo>
                    <a:cubicBezTo>
                      <a:pt x="63697" y="119638"/>
                      <a:pt x="127314" y="97549"/>
                      <a:pt x="191576" y="77555"/>
                    </a:cubicBezTo>
                    <a:cubicBezTo>
                      <a:pt x="256807" y="55063"/>
                      <a:pt x="318971" y="24992"/>
                      <a:pt x="383637" y="1129"/>
                    </a:cubicBezTo>
                    <a:cubicBezTo>
                      <a:pt x="384928" y="887"/>
                      <a:pt x="386139" y="484"/>
                      <a:pt x="387270" y="0"/>
                    </a:cubicBezTo>
                    <a:cubicBezTo>
                      <a:pt x="415122" y="57401"/>
                      <a:pt x="450644" y="103031"/>
                      <a:pt x="495369" y="1436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21"/>
              <p:cNvSpPr/>
              <p:nvPr/>
            </p:nvSpPr>
            <p:spPr>
              <a:xfrm>
                <a:off x="1689901" y="2367159"/>
                <a:ext cx="331322" cy="304121"/>
              </a:xfrm>
              <a:custGeom>
                <a:avLst/>
                <a:gdLst/>
                <a:ahLst/>
                <a:cxnLst/>
                <a:rect l="l" t="t" r="r" b="b"/>
                <a:pathLst>
                  <a:path w="331322" h="304121" extrusionOk="0">
                    <a:moveTo>
                      <a:pt x="331323" y="304121"/>
                    </a:moveTo>
                    <a:cubicBezTo>
                      <a:pt x="329869" y="303557"/>
                      <a:pt x="328255" y="303154"/>
                      <a:pt x="326559" y="302831"/>
                    </a:cubicBezTo>
                    <a:cubicBezTo>
                      <a:pt x="283126" y="298478"/>
                      <a:pt x="240903" y="286224"/>
                      <a:pt x="197308" y="283241"/>
                    </a:cubicBezTo>
                    <a:cubicBezTo>
                      <a:pt x="131915" y="274212"/>
                      <a:pt x="64747" y="281870"/>
                      <a:pt x="0" y="269697"/>
                    </a:cubicBezTo>
                    <a:cubicBezTo>
                      <a:pt x="5005" y="211248"/>
                      <a:pt x="6297" y="152638"/>
                      <a:pt x="8880" y="94109"/>
                    </a:cubicBezTo>
                    <a:cubicBezTo>
                      <a:pt x="11787" y="65570"/>
                      <a:pt x="11545" y="28485"/>
                      <a:pt x="27368" y="1317"/>
                    </a:cubicBezTo>
                    <a:cubicBezTo>
                      <a:pt x="78390" y="-2875"/>
                      <a:pt x="129655" y="3735"/>
                      <a:pt x="180193" y="10024"/>
                    </a:cubicBezTo>
                    <a:cubicBezTo>
                      <a:pt x="225887" y="14055"/>
                      <a:pt x="275941" y="29775"/>
                      <a:pt x="322200" y="27357"/>
                    </a:cubicBezTo>
                    <a:cubicBezTo>
                      <a:pt x="311220" y="119423"/>
                      <a:pt x="314046" y="213102"/>
                      <a:pt x="331323" y="3041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21"/>
              <p:cNvSpPr/>
              <p:nvPr/>
            </p:nvSpPr>
            <p:spPr>
              <a:xfrm>
                <a:off x="1770067" y="1664996"/>
                <a:ext cx="421176" cy="514428"/>
              </a:xfrm>
              <a:custGeom>
                <a:avLst/>
                <a:gdLst/>
                <a:ahLst/>
                <a:cxnLst/>
                <a:rect l="l" t="t" r="r" b="b"/>
                <a:pathLst>
                  <a:path w="421176" h="514428" extrusionOk="0">
                    <a:moveTo>
                      <a:pt x="413104" y="283375"/>
                    </a:moveTo>
                    <a:cubicBezTo>
                      <a:pt x="415606" y="286278"/>
                      <a:pt x="418271" y="289502"/>
                      <a:pt x="421177" y="292485"/>
                    </a:cubicBezTo>
                    <a:cubicBezTo>
                      <a:pt x="386382" y="335616"/>
                      <a:pt x="359014" y="384713"/>
                      <a:pt x="333018" y="433407"/>
                    </a:cubicBezTo>
                    <a:cubicBezTo>
                      <a:pt x="319051" y="459769"/>
                      <a:pt x="305973" y="486615"/>
                      <a:pt x="294993" y="514429"/>
                    </a:cubicBezTo>
                    <a:cubicBezTo>
                      <a:pt x="262297" y="488389"/>
                      <a:pt x="225483" y="467106"/>
                      <a:pt x="192787" y="440824"/>
                    </a:cubicBezTo>
                    <a:cubicBezTo>
                      <a:pt x="131835" y="393662"/>
                      <a:pt x="64424" y="354078"/>
                      <a:pt x="13401" y="295388"/>
                    </a:cubicBezTo>
                    <a:cubicBezTo>
                      <a:pt x="8396" y="288938"/>
                      <a:pt x="1776" y="282730"/>
                      <a:pt x="0" y="274507"/>
                    </a:cubicBezTo>
                    <a:cubicBezTo>
                      <a:pt x="6216" y="259754"/>
                      <a:pt x="13482" y="245323"/>
                      <a:pt x="20021" y="230651"/>
                    </a:cubicBezTo>
                    <a:cubicBezTo>
                      <a:pt x="38751" y="181473"/>
                      <a:pt x="70237" y="139793"/>
                      <a:pt x="100107" y="97065"/>
                    </a:cubicBezTo>
                    <a:cubicBezTo>
                      <a:pt x="121824" y="64253"/>
                      <a:pt x="137809" y="27249"/>
                      <a:pt x="167034" y="0"/>
                    </a:cubicBezTo>
                    <a:cubicBezTo>
                      <a:pt x="225564" y="77475"/>
                      <a:pt x="301533" y="138745"/>
                      <a:pt x="362324" y="214285"/>
                    </a:cubicBezTo>
                    <a:cubicBezTo>
                      <a:pt x="381699" y="236455"/>
                      <a:pt x="395343" y="258948"/>
                      <a:pt x="413104" y="2833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21"/>
              <p:cNvSpPr/>
              <p:nvPr/>
            </p:nvSpPr>
            <p:spPr>
              <a:xfrm>
                <a:off x="1496629" y="3420713"/>
                <a:ext cx="1193940" cy="1769745"/>
              </a:xfrm>
              <a:custGeom>
                <a:avLst/>
                <a:gdLst/>
                <a:ahLst/>
                <a:cxnLst/>
                <a:rect l="l" t="t" r="r" b="b"/>
                <a:pathLst>
                  <a:path w="1193940" h="1769745" extrusionOk="0">
                    <a:moveTo>
                      <a:pt x="840174" y="171073"/>
                    </a:moveTo>
                    <a:cubicBezTo>
                      <a:pt x="841627" y="171073"/>
                      <a:pt x="842757" y="169622"/>
                      <a:pt x="842677" y="168252"/>
                    </a:cubicBezTo>
                    <a:cubicBezTo>
                      <a:pt x="842515" y="166720"/>
                      <a:pt x="841304" y="165752"/>
                      <a:pt x="839851" y="165752"/>
                    </a:cubicBezTo>
                    <a:cubicBezTo>
                      <a:pt x="838398" y="165752"/>
                      <a:pt x="837268" y="167203"/>
                      <a:pt x="837348" y="168574"/>
                    </a:cubicBezTo>
                    <a:cubicBezTo>
                      <a:pt x="837429" y="170186"/>
                      <a:pt x="838721" y="171073"/>
                      <a:pt x="840174" y="171073"/>
                    </a:cubicBezTo>
                    <a:close/>
                    <a:moveTo>
                      <a:pt x="1193940" y="264349"/>
                    </a:moveTo>
                    <a:cubicBezTo>
                      <a:pt x="1189823" y="277410"/>
                      <a:pt x="1185383" y="290308"/>
                      <a:pt x="1181427" y="303449"/>
                    </a:cubicBezTo>
                    <a:cubicBezTo>
                      <a:pt x="1166895" y="352062"/>
                      <a:pt x="1146066" y="398580"/>
                      <a:pt x="1128951" y="446387"/>
                    </a:cubicBezTo>
                    <a:cubicBezTo>
                      <a:pt x="1107073" y="517492"/>
                      <a:pt x="1080674" y="587147"/>
                      <a:pt x="1059118" y="658334"/>
                    </a:cubicBezTo>
                    <a:cubicBezTo>
                      <a:pt x="1035464" y="744918"/>
                      <a:pt x="1013505" y="827794"/>
                      <a:pt x="976772" y="910509"/>
                    </a:cubicBezTo>
                    <a:cubicBezTo>
                      <a:pt x="941008" y="994998"/>
                      <a:pt x="910168" y="1081341"/>
                      <a:pt x="873678" y="1165749"/>
                    </a:cubicBezTo>
                    <a:cubicBezTo>
                      <a:pt x="836218" y="1276116"/>
                      <a:pt x="783581" y="1382049"/>
                      <a:pt x="734819" y="1488305"/>
                    </a:cubicBezTo>
                    <a:cubicBezTo>
                      <a:pt x="713264" y="1544819"/>
                      <a:pt x="693404" y="1601494"/>
                      <a:pt x="667893" y="1656556"/>
                    </a:cubicBezTo>
                    <a:cubicBezTo>
                      <a:pt x="651424" y="1695173"/>
                      <a:pt x="639072" y="1733306"/>
                      <a:pt x="615821" y="1769745"/>
                    </a:cubicBezTo>
                    <a:cubicBezTo>
                      <a:pt x="542436" y="1682435"/>
                      <a:pt x="490122" y="1582306"/>
                      <a:pt x="431349" y="1484516"/>
                    </a:cubicBezTo>
                    <a:cubicBezTo>
                      <a:pt x="410359" y="1454687"/>
                      <a:pt x="395504" y="1398173"/>
                      <a:pt x="353443" y="1395190"/>
                    </a:cubicBezTo>
                    <a:cubicBezTo>
                      <a:pt x="340122" y="1396077"/>
                      <a:pt x="330273" y="1405751"/>
                      <a:pt x="319697" y="1412765"/>
                    </a:cubicBezTo>
                    <a:cubicBezTo>
                      <a:pt x="272146" y="1445093"/>
                      <a:pt x="229439" y="1483629"/>
                      <a:pt x="184310" y="1519020"/>
                    </a:cubicBezTo>
                    <a:cubicBezTo>
                      <a:pt x="125941" y="1563039"/>
                      <a:pt x="62083" y="1599156"/>
                      <a:pt x="0" y="1637530"/>
                    </a:cubicBezTo>
                    <a:cubicBezTo>
                      <a:pt x="47067" y="1460814"/>
                      <a:pt x="118675" y="1290627"/>
                      <a:pt x="188831" y="1121731"/>
                    </a:cubicBezTo>
                    <a:cubicBezTo>
                      <a:pt x="218379" y="1048287"/>
                      <a:pt x="237835" y="971215"/>
                      <a:pt x="268433" y="898255"/>
                    </a:cubicBezTo>
                    <a:cubicBezTo>
                      <a:pt x="305650" y="809736"/>
                      <a:pt x="347388" y="721136"/>
                      <a:pt x="382022" y="631246"/>
                    </a:cubicBezTo>
                    <a:cubicBezTo>
                      <a:pt x="417786" y="523055"/>
                      <a:pt x="465822" y="420427"/>
                      <a:pt x="511839" y="316348"/>
                    </a:cubicBezTo>
                    <a:cubicBezTo>
                      <a:pt x="548571" y="217913"/>
                      <a:pt x="577635" y="116897"/>
                      <a:pt x="618647" y="19993"/>
                    </a:cubicBezTo>
                    <a:cubicBezTo>
                      <a:pt x="619777" y="16769"/>
                      <a:pt x="623733" y="7900"/>
                      <a:pt x="625832" y="0"/>
                    </a:cubicBezTo>
                    <a:cubicBezTo>
                      <a:pt x="633905" y="5401"/>
                      <a:pt x="642059" y="10642"/>
                      <a:pt x="650213" y="15721"/>
                    </a:cubicBezTo>
                    <a:cubicBezTo>
                      <a:pt x="646822" y="23944"/>
                      <a:pt x="645449" y="32570"/>
                      <a:pt x="650051" y="41116"/>
                    </a:cubicBezTo>
                    <a:cubicBezTo>
                      <a:pt x="686380" y="93357"/>
                      <a:pt x="757182" y="104159"/>
                      <a:pt x="813936" y="122944"/>
                    </a:cubicBezTo>
                    <a:cubicBezTo>
                      <a:pt x="851315" y="135843"/>
                      <a:pt x="886837" y="153740"/>
                      <a:pt x="923812" y="167284"/>
                    </a:cubicBezTo>
                    <a:cubicBezTo>
                      <a:pt x="944883" y="171960"/>
                      <a:pt x="967407" y="145678"/>
                      <a:pt x="988236" y="109238"/>
                    </a:cubicBezTo>
                    <a:cubicBezTo>
                      <a:pt x="998166" y="119155"/>
                      <a:pt x="1013586" y="124314"/>
                      <a:pt x="1025373" y="131328"/>
                    </a:cubicBezTo>
                    <a:cubicBezTo>
                      <a:pt x="1067030" y="151322"/>
                      <a:pt x="1106831" y="176958"/>
                      <a:pt x="1152606" y="188971"/>
                    </a:cubicBezTo>
                    <a:cubicBezTo>
                      <a:pt x="1160437" y="190905"/>
                      <a:pt x="1166895" y="188809"/>
                      <a:pt x="1171335" y="184859"/>
                    </a:cubicBezTo>
                    <a:cubicBezTo>
                      <a:pt x="1171981" y="185423"/>
                      <a:pt x="1172708" y="186068"/>
                      <a:pt x="1173515" y="186633"/>
                    </a:cubicBezTo>
                    <a:cubicBezTo>
                      <a:pt x="1174968" y="187761"/>
                      <a:pt x="1176421" y="188487"/>
                      <a:pt x="1177955" y="188890"/>
                    </a:cubicBezTo>
                    <a:cubicBezTo>
                      <a:pt x="1177148" y="201708"/>
                      <a:pt x="1176341" y="214527"/>
                      <a:pt x="1175614" y="227587"/>
                    </a:cubicBezTo>
                    <a:cubicBezTo>
                      <a:pt x="1172465" y="245242"/>
                      <a:pt x="1180781" y="257497"/>
                      <a:pt x="1193940" y="2643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21"/>
              <p:cNvSpPr/>
              <p:nvPr/>
            </p:nvSpPr>
            <p:spPr>
              <a:xfrm>
                <a:off x="2883841" y="3495366"/>
                <a:ext cx="1090361" cy="1663086"/>
              </a:xfrm>
              <a:custGeom>
                <a:avLst/>
                <a:gdLst/>
                <a:ahLst/>
                <a:cxnLst/>
                <a:rect l="l" t="t" r="r" b="b"/>
                <a:pathLst>
                  <a:path w="1090361" h="1663086" extrusionOk="0">
                    <a:moveTo>
                      <a:pt x="1047654" y="1273214"/>
                    </a:moveTo>
                    <a:cubicBezTo>
                      <a:pt x="1064931" y="1322794"/>
                      <a:pt x="1085275" y="1372617"/>
                      <a:pt x="1090361" y="1425261"/>
                    </a:cubicBezTo>
                    <a:cubicBezTo>
                      <a:pt x="1011567" y="1398254"/>
                      <a:pt x="936971" y="1360766"/>
                      <a:pt x="857774" y="1334726"/>
                    </a:cubicBezTo>
                    <a:cubicBezTo>
                      <a:pt x="813452" y="1315942"/>
                      <a:pt x="635600" y="1223069"/>
                      <a:pt x="600805" y="1260153"/>
                    </a:cubicBezTo>
                    <a:cubicBezTo>
                      <a:pt x="578200" y="1295384"/>
                      <a:pt x="568674" y="1338435"/>
                      <a:pt x="552447" y="1377051"/>
                    </a:cubicBezTo>
                    <a:cubicBezTo>
                      <a:pt x="539691" y="1410266"/>
                      <a:pt x="527662" y="1443884"/>
                      <a:pt x="514583" y="1477099"/>
                    </a:cubicBezTo>
                    <a:cubicBezTo>
                      <a:pt x="504331" y="1502091"/>
                      <a:pt x="488265" y="1529017"/>
                      <a:pt x="476397" y="1553848"/>
                    </a:cubicBezTo>
                    <a:cubicBezTo>
                      <a:pt x="457991" y="1589240"/>
                      <a:pt x="446204" y="1627695"/>
                      <a:pt x="427635" y="1663087"/>
                    </a:cubicBezTo>
                    <a:cubicBezTo>
                      <a:pt x="400267" y="1568279"/>
                      <a:pt x="381134" y="1471214"/>
                      <a:pt x="352555" y="1376728"/>
                    </a:cubicBezTo>
                    <a:cubicBezTo>
                      <a:pt x="299595" y="1197432"/>
                      <a:pt x="237190" y="1020716"/>
                      <a:pt x="191334" y="839565"/>
                    </a:cubicBezTo>
                    <a:cubicBezTo>
                      <a:pt x="173250" y="746692"/>
                      <a:pt x="145882" y="656238"/>
                      <a:pt x="119402" y="565622"/>
                    </a:cubicBezTo>
                    <a:cubicBezTo>
                      <a:pt x="101722" y="496451"/>
                      <a:pt x="86867" y="426474"/>
                      <a:pt x="62325" y="359318"/>
                    </a:cubicBezTo>
                    <a:cubicBezTo>
                      <a:pt x="56431" y="347951"/>
                      <a:pt x="25108" y="249757"/>
                      <a:pt x="0" y="197919"/>
                    </a:cubicBezTo>
                    <a:cubicBezTo>
                      <a:pt x="14774" y="198161"/>
                      <a:pt x="29467" y="198322"/>
                      <a:pt x="44241" y="197597"/>
                    </a:cubicBezTo>
                    <a:cubicBezTo>
                      <a:pt x="69268" y="192840"/>
                      <a:pt x="110360" y="202515"/>
                      <a:pt x="118756" y="170751"/>
                    </a:cubicBezTo>
                    <a:cubicBezTo>
                      <a:pt x="123519" y="143502"/>
                      <a:pt x="125780" y="116011"/>
                      <a:pt x="126749" y="88439"/>
                    </a:cubicBezTo>
                    <a:cubicBezTo>
                      <a:pt x="170586" y="79168"/>
                      <a:pt x="212486" y="57723"/>
                      <a:pt x="254628" y="43051"/>
                    </a:cubicBezTo>
                    <a:cubicBezTo>
                      <a:pt x="266253" y="40068"/>
                      <a:pt x="281511" y="36924"/>
                      <a:pt x="287162" y="27088"/>
                    </a:cubicBezTo>
                    <a:cubicBezTo>
                      <a:pt x="287405" y="27652"/>
                      <a:pt x="287566" y="28217"/>
                      <a:pt x="287808" y="28781"/>
                    </a:cubicBezTo>
                    <a:cubicBezTo>
                      <a:pt x="295155" y="45469"/>
                      <a:pt x="295397" y="73283"/>
                      <a:pt x="316629" y="80135"/>
                    </a:cubicBezTo>
                    <a:cubicBezTo>
                      <a:pt x="349649" y="89003"/>
                      <a:pt x="381457" y="66752"/>
                      <a:pt x="412619" y="58449"/>
                    </a:cubicBezTo>
                    <a:cubicBezTo>
                      <a:pt x="460332" y="44099"/>
                      <a:pt x="506349" y="25314"/>
                      <a:pt x="549782" y="645"/>
                    </a:cubicBezTo>
                    <a:cubicBezTo>
                      <a:pt x="550348" y="403"/>
                      <a:pt x="550993" y="242"/>
                      <a:pt x="551478" y="0"/>
                    </a:cubicBezTo>
                    <a:cubicBezTo>
                      <a:pt x="549540" y="4515"/>
                      <a:pt x="549056" y="9755"/>
                      <a:pt x="551074" y="14753"/>
                    </a:cubicBezTo>
                    <a:cubicBezTo>
                      <a:pt x="571984" y="70622"/>
                      <a:pt x="600159" y="123105"/>
                      <a:pt x="626639" y="176475"/>
                    </a:cubicBezTo>
                    <a:cubicBezTo>
                      <a:pt x="668619" y="273137"/>
                      <a:pt x="712457" y="369315"/>
                      <a:pt x="748625" y="468476"/>
                    </a:cubicBezTo>
                    <a:cubicBezTo>
                      <a:pt x="780191" y="554335"/>
                      <a:pt x="812887" y="639791"/>
                      <a:pt x="836703" y="728230"/>
                    </a:cubicBezTo>
                    <a:cubicBezTo>
                      <a:pt x="858339" y="796918"/>
                      <a:pt x="889340" y="862138"/>
                      <a:pt x="913559" y="929939"/>
                    </a:cubicBezTo>
                    <a:cubicBezTo>
                      <a:pt x="942945" y="996127"/>
                      <a:pt x="964259" y="1065217"/>
                      <a:pt x="991223" y="1132373"/>
                    </a:cubicBezTo>
                    <a:cubicBezTo>
                      <a:pt x="1012617" y="1178164"/>
                      <a:pt x="1031024" y="1225326"/>
                      <a:pt x="1047654" y="12732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5" name="Google Shape;855;p21"/>
              <p:cNvGrpSpPr/>
              <p:nvPr/>
            </p:nvGrpSpPr>
            <p:grpSpPr>
              <a:xfrm>
                <a:off x="1444287" y="1209616"/>
                <a:ext cx="2625514" cy="4031225"/>
                <a:chOff x="1444287" y="1209616"/>
                <a:chExt cx="2625514" cy="4031225"/>
              </a:xfrm>
            </p:grpSpPr>
            <p:sp>
              <p:nvSpPr>
                <p:cNvPr id="856" name="Google Shape;856;p21"/>
                <p:cNvSpPr/>
                <p:nvPr/>
              </p:nvSpPr>
              <p:spPr>
                <a:xfrm>
                  <a:off x="1444287" y="1209616"/>
                  <a:ext cx="2625514" cy="403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514" h="4031225" extrusionOk="0">
                      <a:moveTo>
                        <a:pt x="2625259" y="1306473"/>
                      </a:moveTo>
                      <a:cubicBezTo>
                        <a:pt x="2624694" y="1253345"/>
                        <a:pt x="2626470" y="1199895"/>
                        <a:pt x="2620496" y="1147009"/>
                      </a:cubicBezTo>
                      <a:cubicBezTo>
                        <a:pt x="2619528" y="1138867"/>
                        <a:pt x="2617509" y="1130160"/>
                        <a:pt x="2612988" y="1123146"/>
                      </a:cubicBezTo>
                      <a:cubicBezTo>
                        <a:pt x="2607902" y="1115245"/>
                        <a:pt x="2599506" y="1110489"/>
                        <a:pt x="2589980" y="1111053"/>
                      </a:cubicBezTo>
                      <a:cubicBezTo>
                        <a:pt x="2571734" y="1112907"/>
                        <a:pt x="2553489" y="1115165"/>
                        <a:pt x="2535163" y="1117261"/>
                      </a:cubicBezTo>
                      <a:cubicBezTo>
                        <a:pt x="2537020" y="1110489"/>
                        <a:pt x="2537262" y="1102669"/>
                        <a:pt x="2536616" y="1095655"/>
                      </a:cubicBezTo>
                      <a:cubicBezTo>
                        <a:pt x="2535889" y="1085255"/>
                        <a:pt x="2536132" y="1071469"/>
                        <a:pt x="2528543" y="1064133"/>
                      </a:cubicBezTo>
                      <a:cubicBezTo>
                        <a:pt x="2518694" y="1000444"/>
                        <a:pt x="2496008" y="939657"/>
                        <a:pt x="2488419" y="875243"/>
                      </a:cubicBezTo>
                      <a:cubicBezTo>
                        <a:pt x="2485917" y="862425"/>
                        <a:pt x="2485029" y="848961"/>
                        <a:pt x="2482365" y="836062"/>
                      </a:cubicBezTo>
                      <a:cubicBezTo>
                        <a:pt x="2536051" y="802686"/>
                        <a:pt x="2601686" y="759474"/>
                        <a:pt x="2566568" y="710216"/>
                      </a:cubicBezTo>
                      <a:cubicBezTo>
                        <a:pt x="2514011" y="638062"/>
                        <a:pt x="2467833" y="561797"/>
                        <a:pt x="2407849" y="494641"/>
                      </a:cubicBezTo>
                      <a:cubicBezTo>
                        <a:pt x="2384841" y="470617"/>
                        <a:pt x="2354808" y="416763"/>
                        <a:pt x="2316057" y="442642"/>
                      </a:cubicBezTo>
                      <a:cubicBezTo>
                        <a:pt x="2308226" y="451833"/>
                        <a:pt x="2300315" y="461023"/>
                        <a:pt x="2292241" y="470133"/>
                      </a:cubicBezTo>
                      <a:cubicBezTo>
                        <a:pt x="2256074" y="449414"/>
                        <a:pt x="2224750" y="427566"/>
                        <a:pt x="2189389" y="403623"/>
                      </a:cubicBezTo>
                      <a:cubicBezTo>
                        <a:pt x="2162425" y="386693"/>
                        <a:pt x="2135622" y="368876"/>
                        <a:pt x="2111403" y="348721"/>
                      </a:cubicBezTo>
                      <a:cubicBezTo>
                        <a:pt x="2132231" y="305268"/>
                        <a:pt x="2170579" y="234968"/>
                        <a:pt x="2116085" y="209250"/>
                      </a:cubicBezTo>
                      <a:cubicBezTo>
                        <a:pt x="2039551" y="173617"/>
                        <a:pt x="1973513" y="117829"/>
                        <a:pt x="1894073" y="88645"/>
                      </a:cubicBezTo>
                      <a:cubicBezTo>
                        <a:pt x="1857582" y="76955"/>
                        <a:pt x="1846199" y="100254"/>
                        <a:pt x="1836108" y="130163"/>
                      </a:cubicBezTo>
                      <a:cubicBezTo>
                        <a:pt x="1829568" y="146932"/>
                        <a:pt x="1822545" y="163620"/>
                        <a:pt x="1815763" y="180389"/>
                      </a:cubicBezTo>
                      <a:cubicBezTo>
                        <a:pt x="1783148" y="174020"/>
                        <a:pt x="1751420" y="167490"/>
                        <a:pt x="1717755" y="161121"/>
                      </a:cubicBezTo>
                      <a:cubicBezTo>
                        <a:pt x="1688046" y="156042"/>
                        <a:pt x="1657852" y="146368"/>
                        <a:pt x="1627578" y="145078"/>
                      </a:cubicBezTo>
                      <a:cubicBezTo>
                        <a:pt x="1627659" y="144352"/>
                        <a:pt x="1627659" y="143627"/>
                        <a:pt x="1627739" y="142901"/>
                      </a:cubicBezTo>
                      <a:cubicBezTo>
                        <a:pt x="1627416" y="102269"/>
                        <a:pt x="1643644" y="26488"/>
                        <a:pt x="1590926" y="12299"/>
                      </a:cubicBezTo>
                      <a:cubicBezTo>
                        <a:pt x="1556130" y="10041"/>
                        <a:pt x="1521335" y="6897"/>
                        <a:pt x="1486459" y="5285"/>
                      </a:cubicBezTo>
                      <a:cubicBezTo>
                        <a:pt x="1444075" y="3995"/>
                        <a:pt x="1401610" y="2705"/>
                        <a:pt x="1359226" y="125"/>
                      </a:cubicBezTo>
                      <a:cubicBezTo>
                        <a:pt x="1328790" y="609"/>
                        <a:pt x="1292865" y="-3906"/>
                        <a:pt x="1267434" y="15926"/>
                      </a:cubicBezTo>
                      <a:cubicBezTo>
                        <a:pt x="1257666" y="24069"/>
                        <a:pt x="1255486" y="37129"/>
                        <a:pt x="1256051" y="49222"/>
                      </a:cubicBezTo>
                      <a:cubicBezTo>
                        <a:pt x="1256051" y="71957"/>
                        <a:pt x="1255970" y="94691"/>
                        <a:pt x="1255889" y="117426"/>
                      </a:cubicBezTo>
                      <a:cubicBezTo>
                        <a:pt x="1226826" y="124439"/>
                        <a:pt x="1197682" y="131373"/>
                        <a:pt x="1168376" y="137419"/>
                      </a:cubicBezTo>
                      <a:cubicBezTo>
                        <a:pt x="1159657" y="140563"/>
                        <a:pt x="1133500" y="143143"/>
                        <a:pt x="1112591" y="148544"/>
                      </a:cubicBezTo>
                      <a:cubicBezTo>
                        <a:pt x="1109362" y="145642"/>
                        <a:pt x="1104921" y="144191"/>
                        <a:pt x="1099674" y="145642"/>
                      </a:cubicBezTo>
                      <a:cubicBezTo>
                        <a:pt x="1091681" y="148867"/>
                        <a:pt x="1082962" y="152817"/>
                        <a:pt x="1077392" y="159670"/>
                      </a:cubicBezTo>
                      <a:cubicBezTo>
                        <a:pt x="1068188" y="125729"/>
                        <a:pt x="1055675" y="87274"/>
                        <a:pt x="1026450" y="82437"/>
                      </a:cubicBezTo>
                      <a:cubicBezTo>
                        <a:pt x="950562" y="95255"/>
                        <a:pt x="876128" y="120973"/>
                        <a:pt x="801209" y="140241"/>
                      </a:cubicBezTo>
                      <a:cubicBezTo>
                        <a:pt x="771903" y="149915"/>
                        <a:pt x="714422" y="161605"/>
                        <a:pt x="727582" y="203607"/>
                      </a:cubicBezTo>
                      <a:cubicBezTo>
                        <a:pt x="732910" y="215216"/>
                        <a:pt x="738319" y="226825"/>
                        <a:pt x="742275" y="238999"/>
                      </a:cubicBezTo>
                      <a:cubicBezTo>
                        <a:pt x="745827" y="251172"/>
                        <a:pt x="749056" y="263346"/>
                        <a:pt x="752286" y="275600"/>
                      </a:cubicBezTo>
                      <a:cubicBezTo>
                        <a:pt x="739207" y="282856"/>
                        <a:pt x="728631" y="297770"/>
                        <a:pt x="718378" y="307283"/>
                      </a:cubicBezTo>
                      <a:cubicBezTo>
                        <a:pt x="697469" y="329695"/>
                        <a:pt x="676236" y="351865"/>
                        <a:pt x="654842" y="373874"/>
                      </a:cubicBezTo>
                      <a:cubicBezTo>
                        <a:pt x="636920" y="392013"/>
                        <a:pt x="618271" y="409508"/>
                        <a:pt x="599703" y="427002"/>
                      </a:cubicBezTo>
                      <a:cubicBezTo>
                        <a:pt x="594052" y="432968"/>
                        <a:pt x="585252" y="439820"/>
                        <a:pt x="578228" y="447237"/>
                      </a:cubicBezTo>
                      <a:cubicBezTo>
                        <a:pt x="576614" y="447721"/>
                        <a:pt x="574999" y="448527"/>
                        <a:pt x="573707" y="449817"/>
                      </a:cubicBezTo>
                      <a:cubicBezTo>
                        <a:pt x="569186" y="454009"/>
                        <a:pt x="567168" y="460136"/>
                        <a:pt x="563212" y="464893"/>
                      </a:cubicBezTo>
                      <a:cubicBezTo>
                        <a:pt x="561436" y="466586"/>
                        <a:pt x="559983" y="468440"/>
                        <a:pt x="558772" y="470456"/>
                      </a:cubicBezTo>
                      <a:cubicBezTo>
                        <a:pt x="546339" y="456025"/>
                        <a:pt x="534149" y="441272"/>
                        <a:pt x="522846" y="425793"/>
                      </a:cubicBezTo>
                      <a:cubicBezTo>
                        <a:pt x="467303" y="368715"/>
                        <a:pt x="415796" y="493916"/>
                        <a:pt x="389478" y="530114"/>
                      </a:cubicBezTo>
                      <a:cubicBezTo>
                        <a:pt x="359123" y="572197"/>
                        <a:pt x="328444" y="614360"/>
                        <a:pt x="309150" y="662973"/>
                      </a:cubicBezTo>
                      <a:cubicBezTo>
                        <a:pt x="300108" y="689013"/>
                        <a:pt x="276938" y="714408"/>
                        <a:pt x="284607" y="743189"/>
                      </a:cubicBezTo>
                      <a:cubicBezTo>
                        <a:pt x="298170" y="779065"/>
                        <a:pt x="330786" y="803653"/>
                        <a:pt x="357912" y="829693"/>
                      </a:cubicBezTo>
                      <a:cubicBezTo>
                        <a:pt x="330301" y="866536"/>
                        <a:pt x="316012" y="968438"/>
                        <a:pt x="311168" y="998670"/>
                      </a:cubicBezTo>
                      <a:cubicBezTo>
                        <a:pt x="306808" y="1030192"/>
                        <a:pt x="303418" y="1061795"/>
                        <a:pt x="301076" y="1093398"/>
                      </a:cubicBezTo>
                      <a:cubicBezTo>
                        <a:pt x="300754" y="1097751"/>
                        <a:pt x="301480" y="1101863"/>
                        <a:pt x="303256" y="1105571"/>
                      </a:cubicBezTo>
                      <a:cubicBezTo>
                        <a:pt x="303175" y="1105893"/>
                        <a:pt x="303095" y="1106135"/>
                        <a:pt x="302933" y="1106377"/>
                      </a:cubicBezTo>
                      <a:cubicBezTo>
                        <a:pt x="300350" y="1109924"/>
                        <a:pt x="298735" y="1114600"/>
                        <a:pt x="298251" y="1119357"/>
                      </a:cubicBezTo>
                      <a:cubicBezTo>
                        <a:pt x="230356" y="1109924"/>
                        <a:pt x="224220" y="1159828"/>
                        <a:pt x="215905" y="1213600"/>
                      </a:cubicBezTo>
                      <a:cubicBezTo>
                        <a:pt x="208639" y="1286480"/>
                        <a:pt x="209930" y="1358553"/>
                        <a:pt x="202584" y="1431755"/>
                      </a:cubicBezTo>
                      <a:cubicBezTo>
                        <a:pt x="202907" y="1465937"/>
                        <a:pt x="243192" y="1474725"/>
                        <a:pt x="287029" y="1476902"/>
                      </a:cubicBezTo>
                      <a:cubicBezTo>
                        <a:pt x="286141" y="1481658"/>
                        <a:pt x="285172" y="1486414"/>
                        <a:pt x="283235" y="1490607"/>
                      </a:cubicBezTo>
                      <a:cubicBezTo>
                        <a:pt x="277906" y="1541800"/>
                        <a:pt x="276292" y="1593799"/>
                        <a:pt x="276050" y="1645395"/>
                      </a:cubicBezTo>
                      <a:cubicBezTo>
                        <a:pt x="276938" y="1682560"/>
                        <a:pt x="282589" y="1719322"/>
                        <a:pt x="288240" y="1756085"/>
                      </a:cubicBezTo>
                      <a:cubicBezTo>
                        <a:pt x="290178" y="1764711"/>
                        <a:pt x="290824" y="1775433"/>
                        <a:pt x="293165" y="1785107"/>
                      </a:cubicBezTo>
                      <a:cubicBezTo>
                        <a:pt x="267734" y="1793492"/>
                        <a:pt x="235603" y="1795265"/>
                        <a:pt x="223332" y="1821144"/>
                      </a:cubicBezTo>
                      <a:cubicBezTo>
                        <a:pt x="208154" y="1872176"/>
                        <a:pt x="274354" y="1946587"/>
                        <a:pt x="300834" y="1988831"/>
                      </a:cubicBezTo>
                      <a:cubicBezTo>
                        <a:pt x="336518" y="2040347"/>
                        <a:pt x="378982" y="2087751"/>
                        <a:pt x="427825" y="2127254"/>
                      </a:cubicBezTo>
                      <a:cubicBezTo>
                        <a:pt x="461813" y="2150956"/>
                        <a:pt x="500807" y="2120643"/>
                        <a:pt x="528578" y="2100569"/>
                      </a:cubicBezTo>
                      <a:cubicBezTo>
                        <a:pt x="532938" y="2097344"/>
                        <a:pt x="537297" y="2094039"/>
                        <a:pt x="541576" y="2090733"/>
                      </a:cubicBezTo>
                      <a:cubicBezTo>
                        <a:pt x="544240" y="2093878"/>
                        <a:pt x="546662" y="2096619"/>
                        <a:pt x="547954" y="2098473"/>
                      </a:cubicBezTo>
                      <a:cubicBezTo>
                        <a:pt x="581700" y="2139105"/>
                        <a:pt x="622550" y="2173448"/>
                        <a:pt x="666145" y="2203600"/>
                      </a:cubicBezTo>
                      <a:cubicBezTo>
                        <a:pt x="646527" y="2231413"/>
                        <a:pt x="634256" y="2264225"/>
                        <a:pt x="619401" y="2294699"/>
                      </a:cubicBezTo>
                      <a:cubicBezTo>
                        <a:pt x="585978" y="2366289"/>
                        <a:pt x="563616" y="2442151"/>
                        <a:pt x="533503" y="2515111"/>
                      </a:cubicBezTo>
                      <a:cubicBezTo>
                        <a:pt x="511140" y="2567916"/>
                        <a:pt x="484418" y="2618707"/>
                        <a:pt x="460925" y="2671028"/>
                      </a:cubicBezTo>
                      <a:cubicBezTo>
                        <a:pt x="432185" y="2735604"/>
                        <a:pt x="410468" y="2802921"/>
                        <a:pt x="383342" y="2868141"/>
                      </a:cubicBezTo>
                      <a:cubicBezTo>
                        <a:pt x="347659" y="2954242"/>
                        <a:pt x="306243" y="3037925"/>
                        <a:pt x="271690" y="3124509"/>
                      </a:cubicBezTo>
                      <a:cubicBezTo>
                        <a:pt x="238994" y="3212867"/>
                        <a:pt x="212352" y="3303564"/>
                        <a:pt x="173682" y="3389745"/>
                      </a:cubicBezTo>
                      <a:cubicBezTo>
                        <a:pt x="110469" y="3533892"/>
                        <a:pt x="54926" y="3681908"/>
                        <a:pt x="12299" y="3833471"/>
                      </a:cubicBezTo>
                      <a:cubicBezTo>
                        <a:pt x="7698" y="3854997"/>
                        <a:pt x="-12243" y="3883616"/>
                        <a:pt x="11169" y="3900385"/>
                      </a:cubicBezTo>
                      <a:cubicBezTo>
                        <a:pt x="42412" y="3918847"/>
                        <a:pt x="94403" y="3869266"/>
                        <a:pt x="124032" y="3855158"/>
                      </a:cubicBezTo>
                      <a:cubicBezTo>
                        <a:pt x="171825" y="3826699"/>
                        <a:pt x="219215" y="3797274"/>
                        <a:pt x="263617" y="3763655"/>
                      </a:cubicBezTo>
                      <a:cubicBezTo>
                        <a:pt x="311006" y="3726168"/>
                        <a:pt x="356378" y="3686100"/>
                        <a:pt x="406512" y="3652079"/>
                      </a:cubicBezTo>
                      <a:cubicBezTo>
                        <a:pt x="455274" y="3728425"/>
                        <a:pt x="499918" y="3812027"/>
                        <a:pt x="548842" y="3890066"/>
                      </a:cubicBezTo>
                      <a:cubicBezTo>
                        <a:pt x="568460" y="3921104"/>
                        <a:pt x="589692" y="3951175"/>
                        <a:pt x="611732" y="3980520"/>
                      </a:cubicBezTo>
                      <a:cubicBezTo>
                        <a:pt x="627717" y="3997612"/>
                        <a:pt x="639342" y="4023571"/>
                        <a:pt x="662835" y="4031068"/>
                      </a:cubicBezTo>
                      <a:cubicBezTo>
                        <a:pt x="712727" y="4036309"/>
                        <a:pt x="745343" y="3909415"/>
                        <a:pt x="765283" y="3870556"/>
                      </a:cubicBezTo>
                      <a:cubicBezTo>
                        <a:pt x="798303" y="3801224"/>
                        <a:pt x="819616" y="3721734"/>
                        <a:pt x="856026" y="3652885"/>
                      </a:cubicBezTo>
                      <a:cubicBezTo>
                        <a:pt x="899863" y="3560657"/>
                        <a:pt x="940148" y="3466817"/>
                        <a:pt x="974298" y="3370558"/>
                      </a:cubicBezTo>
                      <a:cubicBezTo>
                        <a:pt x="996660" y="3320413"/>
                        <a:pt x="1017570" y="3269704"/>
                        <a:pt x="1035654" y="3217866"/>
                      </a:cubicBezTo>
                      <a:cubicBezTo>
                        <a:pt x="1060357" y="3155225"/>
                        <a:pt x="1088533" y="3092342"/>
                        <a:pt x="1110815" y="3028250"/>
                      </a:cubicBezTo>
                      <a:cubicBezTo>
                        <a:pt x="1139394" y="2933765"/>
                        <a:pt x="1162079" y="2837587"/>
                        <a:pt x="1198247" y="2745359"/>
                      </a:cubicBezTo>
                      <a:cubicBezTo>
                        <a:pt x="1222709" y="2658290"/>
                        <a:pt x="1261621" y="2576220"/>
                        <a:pt x="1286648" y="2489394"/>
                      </a:cubicBezTo>
                      <a:cubicBezTo>
                        <a:pt x="1287213" y="2487701"/>
                        <a:pt x="1287536" y="2486088"/>
                        <a:pt x="1287698" y="2484476"/>
                      </a:cubicBezTo>
                      <a:cubicBezTo>
                        <a:pt x="1318941" y="2487056"/>
                        <a:pt x="1350507" y="2484557"/>
                        <a:pt x="1381750" y="2483509"/>
                      </a:cubicBezTo>
                      <a:cubicBezTo>
                        <a:pt x="1394102" y="2483106"/>
                        <a:pt x="1406454" y="2483267"/>
                        <a:pt x="1418806" y="2483509"/>
                      </a:cubicBezTo>
                      <a:cubicBezTo>
                        <a:pt x="1438666" y="2554614"/>
                        <a:pt x="1465630" y="2624753"/>
                        <a:pt x="1485571" y="2696101"/>
                      </a:cubicBezTo>
                      <a:cubicBezTo>
                        <a:pt x="1500587" y="2749470"/>
                        <a:pt x="1510679" y="2805339"/>
                        <a:pt x="1524161" y="2859273"/>
                      </a:cubicBezTo>
                      <a:cubicBezTo>
                        <a:pt x="1542971" y="2932798"/>
                        <a:pt x="1565576" y="3002775"/>
                        <a:pt x="1580592" y="3077992"/>
                      </a:cubicBezTo>
                      <a:cubicBezTo>
                        <a:pt x="1616598" y="3260029"/>
                        <a:pt x="1680861" y="3435053"/>
                        <a:pt x="1732206" y="3613060"/>
                      </a:cubicBezTo>
                      <a:cubicBezTo>
                        <a:pt x="1762723" y="3706497"/>
                        <a:pt x="1784197" y="3802514"/>
                        <a:pt x="1808982" y="3898531"/>
                      </a:cubicBezTo>
                      <a:cubicBezTo>
                        <a:pt x="1817378" y="3923361"/>
                        <a:pt x="1825936" y="3996483"/>
                        <a:pt x="1851043" y="4004787"/>
                      </a:cubicBezTo>
                      <a:cubicBezTo>
                        <a:pt x="1905133" y="4020265"/>
                        <a:pt x="1927819" y="3903126"/>
                        <a:pt x="1949778" y="3867815"/>
                      </a:cubicBezTo>
                      <a:cubicBezTo>
                        <a:pt x="2000962" y="3776635"/>
                        <a:pt x="2030106" y="3676104"/>
                        <a:pt x="2069664" y="3579845"/>
                      </a:cubicBezTo>
                      <a:cubicBezTo>
                        <a:pt x="2135057" y="3592582"/>
                        <a:pt x="2196817" y="3620799"/>
                        <a:pt x="2256720" y="3649741"/>
                      </a:cubicBezTo>
                      <a:cubicBezTo>
                        <a:pt x="2304997" y="3671831"/>
                        <a:pt x="2356262" y="3686342"/>
                        <a:pt x="2404781" y="3707787"/>
                      </a:cubicBezTo>
                      <a:cubicBezTo>
                        <a:pt x="2440626" y="3723910"/>
                        <a:pt x="2481961" y="3741082"/>
                        <a:pt x="2520228" y="3753497"/>
                      </a:cubicBezTo>
                      <a:cubicBezTo>
                        <a:pt x="2536778" y="3762446"/>
                        <a:pt x="2559060" y="3757932"/>
                        <a:pt x="2567133" y="3740115"/>
                      </a:cubicBezTo>
                      <a:cubicBezTo>
                        <a:pt x="2578758" y="3712624"/>
                        <a:pt x="2569070" y="3682069"/>
                        <a:pt x="2562854" y="3654336"/>
                      </a:cubicBezTo>
                      <a:cubicBezTo>
                        <a:pt x="2553570" y="3617655"/>
                        <a:pt x="2540895" y="3582021"/>
                        <a:pt x="2527897" y="3546468"/>
                      </a:cubicBezTo>
                      <a:cubicBezTo>
                        <a:pt x="2506342" y="3478748"/>
                        <a:pt x="2473484" y="3415463"/>
                        <a:pt x="2449588" y="3348630"/>
                      </a:cubicBezTo>
                      <a:cubicBezTo>
                        <a:pt x="2414227" y="3246727"/>
                        <a:pt x="2371520" y="3147486"/>
                        <a:pt x="2332446" y="3046954"/>
                      </a:cubicBezTo>
                      <a:cubicBezTo>
                        <a:pt x="2259545" y="2810579"/>
                        <a:pt x="2173082" y="2577591"/>
                        <a:pt x="2060945" y="2356695"/>
                      </a:cubicBezTo>
                      <a:cubicBezTo>
                        <a:pt x="2052307" y="2338314"/>
                        <a:pt x="2044476" y="2319852"/>
                        <a:pt x="2036564" y="2301149"/>
                      </a:cubicBezTo>
                      <a:cubicBezTo>
                        <a:pt x="2032043" y="2290910"/>
                        <a:pt x="2028814" y="2277769"/>
                        <a:pt x="2017027" y="2273738"/>
                      </a:cubicBezTo>
                      <a:cubicBezTo>
                        <a:pt x="2016220" y="2273416"/>
                        <a:pt x="2015413" y="2273174"/>
                        <a:pt x="2014605" y="2273013"/>
                      </a:cubicBezTo>
                      <a:cubicBezTo>
                        <a:pt x="2042458" y="2250843"/>
                        <a:pt x="2036241" y="2216418"/>
                        <a:pt x="2018884" y="2179092"/>
                      </a:cubicBezTo>
                      <a:cubicBezTo>
                        <a:pt x="2018561" y="2178447"/>
                        <a:pt x="2018238" y="2177883"/>
                        <a:pt x="2017996" y="2177238"/>
                      </a:cubicBezTo>
                      <a:cubicBezTo>
                        <a:pt x="2019369" y="2176109"/>
                        <a:pt x="2020660" y="2175061"/>
                        <a:pt x="2021790" y="2174335"/>
                      </a:cubicBezTo>
                      <a:cubicBezTo>
                        <a:pt x="2053680" y="2150069"/>
                        <a:pt x="2085568" y="2125722"/>
                        <a:pt x="2118184" y="2102423"/>
                      </a:cubicBezTo>
                      <a:cubicBezTo>
                        <a:pt x="2121978" y="2099279"/>
                        <a:pt x="2126742" y="2096699"/>
                        <a:pt x="2131343" y="2093958"/>
                      </a:cubicBezTo>
                      <a:cubicBezTo>
                        <a:pt x="2155644" y="2111453"/>
                        <a:pt x="2179702" y="2129914"/>
                        <a:pt x="2207635" y="2140395"/>
                      </a:cubicBezTo>
                      <a:cubicBezTo>
                        <a:pt x="2229109" y="2148054"/>
                        <a:pt x="2250100" y="2136122"/>
                        <a:pt x="2264712" y="2120804"/>
                      </a:cubicBezTo>
                      <a:cubicBezTo>
                        <a:pt x="2287963" y="2100972"/>
                        <a:pt x="2308388" y="2078157"/>
                        <a:pt x="2329055" y="2055664"/>
                      </a:cubicBezTo>
                      <a:cubicBezTo>
                        <a:pt x="2361429" y="2018741"/>
                        <a:pt x="2467671" y="1900151"/>
                        <a:pt x="2434814" y="1852343"/>
                      </a:cubicBezTo>
                      <a:cubicBezTo>
                        <a:pt x="2419152" y="1838719"/>
                        <a:pt x="2403167" y="1825417"/>
                        <a:pt x="2387021" y="1812357"/>
                      </a:cubicBezTo>
                      <a:cubicBezTo>
                        <a:pt x="2391703" y="1808406"/>
                        <a:pt x="2395336" y="1802682"/>
                        <a:pt x="2397112" y="1796636"/>
                      </a:cubicBezTo>
                      <a:cubicBezTo>
                        <a:pt x="2412855" y="1763824"/>
                        <a:pt x="2423915" y="1729158"/>
                        <a:pt x="2439657" y="1696265"/>
                      </a:cubicBezTo>
                      <a:cubicBezTo>
                        <a:pt x="2442564" y="1684656"/>
                        <a:pt x="2497058" y="1568001"/>
                        <a:pt x="2501014" y="1528417"/>
                      </a:cubicBezTo>
                      <a:cubicBezTo>
                        <a:pt x="2537020" y="1529142"/>
                        <a:pt x="2574479" y="1530352"/>
                        <a:pt x="2604189" y="1509713"/>
                      </a:cubicBezTo>
                      <a:cubicBezTo>
                        <a:pt x="2617186" y="1497540"/>
                        <a:pt x="2618559" y="1478594"/>
                        <a:pt x="2621061" y="1461987"/>
                      </a:cubicBezTo>
                      <a:cubicBezTo>
                        <a:pt x="2627197" y="1410149"/>
                        <a:pt x="2625179" y="1358231"/>
                        <a:pt x="2625259" y="1306473"/>
                      </a:cubicBezTo>
                      <a:close/>
                      <a:moveTo>
                        <a:pt x="2490276" y="1083885"/>
                      </a:moveTo>
                      <a:cubicBezTo>
                        <a:pt x="2490357" y="1084449"/>
                        <a:pt x="2490518" y="1084933"/>
                        <a:pt x="2490680" y="1085497"/>
                      </a:cubicBezTo>
                      <a:cubicBezTo>
                        <a:pt x="2488581" y="1093236"/>
                        <a:pt x="2489065" y="1102024"/>
                        <a:pt x="2492294" y="1108715"/>
                      </a:cubicBezTo>
                      <a:cubicBezTo>
                        <a:pt x="2492294" y="1113069"/>
                        <a:pt x="2493102" y="1117583"/>
                        <a:pt x="2494717" y="1121534"/>
                      </a:cubicBezTo>
                      <a:cubicBezTo>
                        <a:pt x="2418425" y="1129918"/>
                        <a:pt x="2342376" y="1140237"/>
                        <a:pt x="2267538" y="1157731"/>
                      </a:cubicBezTo>
                      <a:cubicBezTo>
                        <a:pt x="2265439" y="1158376"/>
                        <a:pt x="2262855" y="1159021"/>
                        <a:pt x="2260191" y="1159747"/>
                      </a:cubicBezTo>
                      <a:cubicBezTo>
                        <a:pt x="2260110" y="1141205"/>
                        <a:pt x="2259707" y="1122662"/>
                        <a:pt x="2259141" y="1104201"/>
                      </a:cubicBezTo>
                      <a:cubicBezTo>
                        <a:pt x="2256800" y="1062682"/>
                        <a:pt x="2253813" y="1019954"/>
                        <a:pt x="2246386" y="978274"/>
                      </a:cubicBezTo>
                      <a:cubicBezTo>
                        <a:pt x="2257285" y="976258"/>
                        <a:pt x="2268506" y="966665"/>
                        <a:pt x="2278033" y="961263"/>
                      </a:cubicBezTo>
                      <a:cubicBezTo>
                        <a:pt x="2331800" y="933450"/>
                        <a:pt x="2383549" y="902331"/>
                        <a:pt x="2433764" y="868552"/>
                      </a:cubicBezTo>
                      <a:cubicBezTo>
                        <a:pt x="2439738" y="863392"/>
                        <a:pt x="2447973" y="857749"/>
                        <a:pt x="2457338" y="851702"/>
                      </a:cubicBezTo>
                      <a:cubicBezTo>
                        <a:pt x="2458306" y="929499"/>
                        <a:pt x="2484706" y="1006329"/>
                        <a:pt x="2490276" y="1083885"/>
                      </a:cubicBezTo>
                      <a:close/>
                      <a:moveTo>
                        <a:pt x="2335514" y="476744"/>
                      </a:moveTo>
                      <a:cubicBezTo>
                        <a:pt x="2413097" y="554944"/>
                        <a:pt x="2469770" y="648785"/>
                        <a:pt x="2533871" y="738271"/>
                      </a:cubicBezTo>
                      <a:cubicBezTo>
                        <a:pt x="2516756" y="767778"/>
                        <a:pt x="2482284" y="782209"/>
                        <a:pt x="2455562" y="801880"/>
                      </a:cubicBezTo>
                      <a:cubicBezTo>
                        <a:pt x="2416568" y="828645"/>
                        <a:pt x="2377090" y="855008"/>
                        <a:pt x="2336725" y="879758"/>
                      </a:cubicBezTo>
                      <a:cubicBezTo>
                        <a:pt x="2314766" y="892898"/>
                        <a:pt x="2292161" y="904991"/>
                        <a:pt x="2269475" y="917003"/>
                      </a:cubicBezTo>
                      <a:cubicBezTo>
                        <a:pt x="2260998" y="922566"/>
                        <a:pt x="2247436" y="928451"/>
                        <a:pt x="2237021" y="935868"/>
                      </a:cubicBezTo>
                      <a:cubicBezTo>
                        <a:pt x="2231370" y="914746"/>
                        <a:pt x="2224266" y="894027"/>
                        <a:pt x="2214981" y="874034"/>
                      </a:cubicBezTo>
                      <a:cubicBezTo>
                        <a:pt x="2199158" y="840416"/>
                        <a:pt x="2174212" y="812038"/>
                        <a:pt x="2150638" y="783660"/>
                      </a:cubicBezTo>
                      <a:cubicBezTo>
                        <a:pt x="2132716" y="763263"/>
                        <a:pt x="2113502" y="744399"/>
                        <a:pt x="2093157" y="726743"/>
                      </a:cubicBezTo>
                      <a:cubicBezTo>
                        <a:pt x="2094126" y="725534"/>
                        <a:pt x="2095095" y="724566"/>
                        <a:pt x="2095902" y="723921"/>
                      </a:cubicBezTo>
                      <a:cubicBezTo>
                        <a:pt x="2172678" y="638546"/>
                        <a:pt x="2256639" y="560104"/>
                        <a:pt x="2335514" y="476744"/>
                      </a:cubicBezTo>
                      <a:close/>
                      <a:moveTo>
                        <a:pt x="2216757" y="1192720"/>
                      </a:moveTo>
                      <a:cubicBezTo>
                        <a:pt x="2217161" y="1264632"/>
                        <a:pt x="2210864" y="1336463"/>
                        <a:pt x="2196574" y="1407005"/>
                      </a:cubicBezTo>
                      <a:cubicBezTo>
                        <a:pt x="2178733" y="1490365"/>
                        <a:pt x="2149185" y="1578884"/>
                        <a:pt x="2102199" y="1651683"/>
                      </a:cubicBezTo>
                      <a:cubicBezTo>
                        <a:pt x="2038340" y="1743589"/>
                        <a:pt x="1963260" y="1829770"/>
                        <a:pt x="1868239" y="1890557"/>
                      </a:cubicBezTo>
                      <a:cubicBezTo>
                        <a:pt x="1816086" y="1921756"/>
                        <a:pt x="1762238" y="1962469"/>
                        <a:pt x="1706937" y="1990927"/>
                      </a:cubicBezTo>
                      <a:cubicBezTo>
                        <a:pt x="1614580" y="2031317"/>
                        <a:pt x="1515038" y="2067435"/>
                        <a:pt x="1413074" y="2066387"/>
                      </a:cubicBezTo>
                      <a:cubicBezTo>
                        <a:pt x="1341546" y="2061066"/>
                        <a:pt x="1269210" y="2054052"/>
                        <a:pt x="1199862" y="2035348"/>
                      </a:cubicBezTo>
                      <a:cubicBezTo>
                        <a:pt x="1140282" y="2018096"/>
                        <a:pt x="1084012" y="1991330"/>
                        <a:pt x="1029276" y="1962630"/>
                      </a:cubicBezTo>
                      <a:cubicBezTo>
                        <a:pt x="924002" y="1904746"/>
                        <a:pt x="810170" y="1848635"/>
                        <a:pt x="734444" y="1752537"/>
                      </a:cubicBezTo>
                      <a:cubicBezTo>
                        <a:pt x="676075" y="1679658"/>
                        <a:pt x="655327" y="1586624"/>
                        <a:pt x="629170" y="1499072"/>
                      </a:cubicBezTo>
                      <a:cubicBezTo>
                        <a:pt x="598330" y="1383142"/>
                        <a:pt x="598250" y="1258827"/>
                        <a:pt x="617544" y="1140882"/>
                      </a:cubicBezTo>
                      <a:cubicBezTo>
                        <a:pt x="638292" y="1020841"/>
                        <a:pt x="688669" y="908700"/>
                        <a:pt x="756241" y="807604"/>
                      </a:cubicBezTo>
                      <a:cubicBezTo>
                        <a:pt x="833179" y="690303"/>
                        <a:pt x="965175" y="626856"/>
                        <a:pt x="1093780" y="581790"/>
                      </a:cubicBezTo>
                      <a:cubicBezTo>
                        <a:pt x="1154491" y="560346"/>
                        <a:pt x="1213505" y="534789"/>
                        <a:pt x="1277283" y="521971"/>
                      </a:cubicBezTo>
                      <a:cubicBezTo>
                        <a:pt x="1399673" y="508185"/>
                        <a:pt x="1524080" y="533661"/>
                        <a:pt x="1643805" y="558088"/>
                      </a:cubicBezTo>
                      <a:cubicBezTo>
                        <a:pt x="1705080" y="567924"/>
                        <a:pt x="1762965" y="591626"/>
                        <a:pt x="1820365" y="614441"/>
                      </a:cubicBezTo>
                      <a:cubicBezTo>
                        <a:pt x="1850478" y="625566"/>
                        <a:pt x="1880187" y="638143"/>
                        <a:pt x="1909251" y="652171"/>
                      </a:cubicBezTo>
                      <a:cubicBezTo>
                        <a:pt x="1910623" y="653702"/>
                        <a:pt x="1912238" y="655153"/>
                        <a:pt x="1914256" y="656443"/>
                      </a:cubicBezTo>
                      <a:cubicBezTo>
                        <a:pt x="1917727" y="658298"/>
                        <a:pt x="1920957" y="659184"/>
                        <a:pt x="1923944" y="659426"/>
                      </a:cubicBezTo>
                      <a:cubicBezTo>
                        <a:pt x="1991193" y="693367"/>
                        <a:pt x="2054325" y="735530"/>
                        <a:pt x="2109465" y="786562"/>
                      </a:cubicBezTo>
                      <a:cubicBezTo>
                        <a:pt x="2103572" y="794705"/>
                        <a:pt x="2104137" y="806636"/>
                        <a:pt x="2111564" y="813811"/>
                      </a:cubicBezTo>
                      <a:cubicBezTo>
                        <a:pt x="2132877" y="835175"/>
                        <a:pt x="2157178" y="855008"/>
                        <a:pt x="2171225" y="882176"/>
                      </a:cubicBezTo>
                      <a:cubicBezTo>
                        <a:pt x="2217403" y="978032"/>
                        <a:pt x="2217000" y="1087674"/>
                        <a:pt x="2216757" y="1192720"/>
                      </a:cubicBezTo>
                      <a:close/>
                      <a:moveTo>
                        <a:pt x="1836188" y="1963194"/>
                      </a:moveTo>
                      <a:cubicBezTo>
                        <a:pt x="1841275" y="1969966"/>
                        <a:pt x="1847249" y="1981334"/>
                        <a:pt x="1857421" y="1981817"/>
                      </a:cubicBezTo>
                      <a:cubicBezTo>
                        <a:pt x="1857663" y="1981979"/>
                        <a:pt x="1857905" y="1982220"/>
                        <a:pt x="1858148" y="1982462"/>
                      </a:cubicBezTo>
                      <a:cubicBezTo>
                        <a:pt x="1858470" y="1985203"/>
                        <a:pt x="1859358" y="1988025"/>
                        <a:pt x="1860973" y="1990847"/>
                      </a:cubicBezTo>
                      <a:cubicBezTo>
                        <a:pt x="1887292" y="2030672"/>
                        <a:pt x="1911753" y="2071707"/>
                        <a:pt x="1935892" y="2112984"/>
                      </a:cubicBezTo>
                      <a:cubicBezTo>
                        <a:pt x="1949293" y="2135880"/>
                        <a:pt x="1961807" y="2159259"/>
                        <a:pt x="1973755" y="2182961"/>
                      </a:cubicBezTo>
                      <a:cubicBezTo>
                        <a:pt x="1981021" y="2198924"/>
                        <a:pt x="1992969" y="2218998"/>
                        <a:pt x="1990790" y="2237782"/>
                      </a:cubicBezTo>
                      <a:cubicBezTo>
                        <a:pt x="1921441" y="2277366"/>
                        <a:pt x="1846926" y="2305260"/>
                        <a:pt x="1770634" y="2328317"/>
                      </a:cubicBezTo>
                      <a:cubicBezTo>
                        <a:pt x="1747626" y="2270917"/>
                        <a:pt x="1718159" y="2216660"/>
                        <a:pt x="1689822" y="2161839"/>
                      </a:cubicBezTo>
                      <a:cubicBezTo>
                        <a:pt x="1673272" y="2131204"/>
                        <a:pt x="1659386" y="2095571"/>
                        <a:pt x="1641948" y="2063887"/>
                      </a:cubicBezTo>
                      <a:cubicBezTo>
                        <a:pt x="1709763" y="2040024"/>
                        <a:pt x="1773460" y="2006487"/>
                        <a:pt x="1832071" y="1964242"/>
                      </a:cubicBezTo>
                      <a:cubicBezTo>
                        <a:pt x="1833201" y="1963517"/>
                        <a:pt x="1834332" y="1962791"/>
                        <a:pt x="1835543" y="1962146"/>
                      </a:cubicBezTo>
                      <a:cubicBezTo>
                        <a:pt x="1835623" y="1962550"/>
                        <a:pt x="1835865" y="1962872"/>
                        <a:pt x="1836188" y="1963194"/>
                      </a:cubicBezTo>
                      <a:close/>
                      <a:moveTo>
                        <a:pt x="1568886" y="2208518"/>
                      </a:moveTo>
                      <a:cubicBezTo>
                        <a:pt x="1569451" y="2171675"/>
                        <a:pt x="1569693" y="2134832"/>
                        <a:pt x="1569774" y="2097989"/>
                      </a:cubicBezTo>
                      <a:cubicBezTo>
                        <a:pt x="1569774" y="2094039"/>
                        <a:pt x="1568563" y="2090330"/>
                        <a:pt x="1566626" y="2087106"/>
                      </a:cubicBezTo>
                      <a:cubicBezTo>
                        <a:pt x="1573891" y="2085010"/>
                        <a:pt x="1581157" y="2082914"/>
                        <a:pt x="1588423" y="2080656"/>
                      </a:cubicBezTo>
                      <a:cubicBezTo>
                        <a:pt x="1600694" y="2077351"/>
                        <a:pt x="1612804" y="2073723"/>
                        <a:pt x="1624752" y="2069853"/>
                      </a:cubicBezTo>
                      <a:cubicBezTo>
                        <a:pt x="1634763" y="2103633"/>
                        <a:pt x="1661082" y="2157808"/>
                        <a:pt x="1663019" y="2165306"/>
                      </a:cubicBezTo>
                      <a:cubicBezTo>
                        <a:pt x="1680215" y="2205212"/>
                        <a:pt x="1699510" y="2244151"/>
                        <a:pt x="1715818" y="2284380"/>
                      </a:cubicBezTo>
                      <a:cubicBezTo>
                        <a:pt x="1701286" y="2279059"/>
                        <a:pt x="1679569" y="2290185"/>
                        <a:pt x="1665926" y="2295667"/>
                      </a:cubicBezTo>
                      <a:cubicBezTo>
                        <a:pt x="1633471" y="2310339"/>
                        <a:pt x="1600614" y="2324044"/>
                        <a:pt x="1567029" y="2335815"/>
                      </a:cubicBezTo>
                      <a:cubicBezTo>
                        <a:pt x="1567352" y="2293329"/>
                        <a:pt x="1566303" y="2250681"/>
                        <a:pt x="1568886" y="2208518"/>
                      </a:cubicBezTo>
                      <a:close/>
                      <a:moveTo>
                        <a:pt x="1250723" y="2195538"/>
                      </a:moveTo>
                      <a:cubicBezTo>
                        <a:pt x="1247332" y="2249230"/>
                        <a:pt x="1238209" y="2302197"/>
                        <a:pt x="1233446" y="2355808"/>
                      </a:cubicBezTo>
                      <a:cubicBezTo>
                        <a:pt x="1232881" y="2362903"/>
                        <a:pt x="1232397" y="2369836"/>
                        <a:pt x="1231912" y="2376769"/>
                      </a:cubicBezTo>
                      <a:cubicBezTo>
                        <a:pt x="1231509" y="2376769"/>
                        <a:pt x="1231105" y="2376769"/>
                        <a:pt x="1230620" y="2376850"/>
                      </a:cubicBezTo>
                      <a:cubicBezTo>
                        <a:pt x="1229652" y="2369755"/>
                        <a:pt x="1225131" y="2363064"/>
                        <a:pt x="1215847" y="2360242"/>
                      </a:cubicBezTo>
                      <a:cubicBezTo>
                        <a:pt x="1160545" y="2345973"/>
                        <a:pt x="1111703" y="2317595"/>
                        <a:pt x="1055837" y="2303326"/>
                      </a:cubicBezTo>
                      <a:cubicBezTo>
                        <a:pt x="1054383" y="2302842"/>
                        <a:pt x="1052526" y="2302358"/>
                        <a:pt x="1050508" y="2301955"/>
                      </a:cubicBezTo>
                      <a:cubicBezTo>
                        <a:pt x="1079006" y="2246973"/>
                        <a:pt x="1103468" y="2178769"/>
                        <a:pt x="1115578" y="2154906"/>
                      </a:cubicBezTo>
                      <a:cubicBezTo>
                        <a:pt x="1127445" y="2126125"/>
                        <a:pt x="1137053" y="2096538"/>
                        <a:pt x="1149808" y="2068160"/>
                      </a:cubicBezTo>
                      <a:cubicBezTo>
                        <a:pt x="1150373" y="2067032"/>
                        <a:pt x="1151019" y="2065903"/>
                        <a:pt x="1151584" y="2064694"/>
                      </a:cubicBezTo>
                      <a:cubicBezTo>
                        <a:pt x="1154491" y="2065742"/>
                        <a:pt x="1157316" y="2066870"/>
                        <a:pt x="1160222" y="2067918"/>
                      </a:cubicBezTo>
                      <a:cubicBezTo>
                        <a:pt x="1192273" y="2078318"/>
                        <a:pt x="1225050" y="2086219"/>
                        <a:pt x="1258231" y="2092265"/>
                      </a:cubicBezTo>
                      <a:cubicBezTo>
                        <a:pt x="1254194" y="2126367"/>
                        <a:pt x="1252176" y="2161033"/>
                        <a:pt x="1250723" y="2195538"/>
                      </a:cubicBezTo>
                      <a:close/>
                      <a:moveTo>
                        <a:pt x="914556" y="1948441"/>
                      </a:moveTo>
                      <a:cubicBezTo>
                        <a:pt x="978334" y="1984962"/>
                        <a:pt x="1043162" y="2020756"/>
                        <a:pt x="1111138" y="2048892"/>
                      </a:cubicBezTo>
                      <a:cubicBezTo>
                        <a:pt x="1109442" y="2053085"/>
                        <a:pt x="1107908" y="2057196"/>
                        <a:pt x="1106294" y="2060663"/>
                      </a:cubicBezTo>
                      <a:cubicBezTo>
                        <a:pt x="1095234" y="2086702"/>
                        <a:pt x="1086434" y="2113629"/>
                        <a:pt x="1075454" y="2139669"/>
                      </a:cubicBezTo>
                      <a:cubicBezTo>
                        <a:pt x="1046068" y="2205293"/>
                        <a:pt x="1022575" y="2275835"/>
                        <a:pt x="979545" y="2334041"/>
                      </a:cubicBezTo>
                      <a:cubicBezTo>
                        <a:pt x="935304" y="2315338"/>
                        <a:pt x="891305" y="2295264"/>
                        <a:pt x="844723" y="2283171"/>
                      </a:cubicBezTo>
                      <a:cubicBezTo>
                        <a:pt x="808475" y="2273174"/>
                        <a:pt x="771903" y="2261484"/>
                        <a:pt x="742517" y="2236492"/>
                      </a:cubicBezTo>
                      <a:cubicBezTo>
                        <a:pt x="765445" y="2186831"/>
                        <a:pt x="788696" y="2137573"/>
                        <a:pt x="819212" y="2091298"/>
                      </a:cubicBezTo>
                      <a:cubicBezTo>
                        <a:pt x="849890" y="2043571"/>
                        <a:pt x="887834" y="1997861"/>
                        <a:pt x="907694" y="1944491"/>
                      </a:cubicBezTo>
                      <a:cubicBezTo>
                        <a:pt x="910035" y="1945861"/>
                        <a:pt x="912215" y="1947151"/>
                        <a:pt x="914556" y="1948441"/>
                      </a:cubicBezTo>
                      <a:close/>
                      <a:moveTo>
                        <a:pt x="2263824" y="501736"/>
                      </a:moveTo>
                      <a:cubicBezTo>
                        <a:pt x="2215304" y="555267"/>
                        <a:pt x="2165089" y="607991"/>
                        <a:pt x="2119072" y="663538"/>
                      </a:cubicBezTo>
                      <a:cubicBezTo>
                        <a:pt x="2106963" y="680629"/>
                        <a:pt x="2089928" y="696672"/>
                        <a:pt x="2080079" y="715618"/>
                      </a:cubicBezTo>
                      <a:cubicBezTo>
                        <a:pt x="2041085" y="683612"/>
                        <a:pt x="1998540" y="655960"/>
                        <a:pt x="1953895" y="631855"/>
                      </a:cubicBezTo>
                      <a:cubicBezTo>
                        <a:pt x="1955833" y="628307"/>
                        <a:pt x="1957690" y="624841"/>
                        <a:pt x="1959466" y="621938"/>
                      </a:cubicBezTo>
                      <a:cubicBezTo>
                        <a:pt x="1975289" y="595899"/>
                        <a:pt x="1990386" y="569456"/>
                        <a:pt x="2004998" y="542690"/>
                      </a:cubicBezTo>
                      <a:cubicBezTo>
                        <a:pt x="2033739" y="488434"/>
                        <a:pt x="2064659" y="435467"/>
                        <a:pt x="2094288" y="381694"/>
                      </a:cubicBezTo>
                      <a:cubicBezTo>
                        <a:pt x="2096790" y="381775"/>
                        <a:pt x="2099535" y="381694"/>
                        <a:pt x="2102522" y="380888"/>
                      </a:cubicBezTo>
                      <a:cubicBezTo>
                        <a:pt x="2154513" y="423294"/>
                        <a:pt x="2207796" y="464732"/>
                        <a:pt x="2263824" y="501736"/>
                      </a:cubicBezTo>
                      <a:close/>
                      <a:moveTo>
                        <a:pt x="1880833" y="128793"/>
                      </a:moveTo>
                      <a:cubicBezTo>
                        <a:pt x="1958981" y="159428"/>
                        <a:pt x="2024697" y="214168"/>
                        <a:pt x="2100746" y="249560"/>
                      </a:cubicBezTo>
                      <a:cubicBezTo>
                        <a:pt x="2095498" y="299463"/>
                        <a:pt x="2065305" y="343562"/>
                        <a:pt x="2042377" y="387176"/>
                      </a:cubicBezTo>
                      <a:cubicBezTo>
                        <a:pt x="2004191" y="451752"/>
                        <a:pt x="1970687" y="519069"/>
                        <a:pt x="1932340" y="583564"/>
                      </a:cubicBezTo>
                      <a:cubicBezTo>
                        <a:pt x="1928949" y="591706"/>
                        <a:pt x="1921280" y="601623"/>
                        <a:pt x="1914740" y="611861"/>
                      </a:cubicBezTo>
                      <a:cubicBezTo>
                        <a:pt x="1877119" y="593561"/>
                        <a:pt x="1838368" y="577437"/>
                        <a:pt x="1799617" y="563006"/>
                      </a:cubicBezTo>
                      <a:cubicBezTo>
                        <a:pt x="1773379" y="551558"/>
                        <a:pt x="1746576" y="541642"/>
                        <a:pt x="1719208" y="533500"/>
                      </a:cubicBezTo>
                      <a:cubicBezTo>
                        <a:pt x="1720984" y="527937"/>
                        <a:pt x="1722922" y="522374"/>
                        <a:pt x="1724940" y="516811"/>
                      </a:cubicBezTo>
                      <a:cubicBezTo>
                        <a:pt x="1749886" y="450059"/>
                        <a:pt x="1780080" y="385322"/>
                        <a:pt x="1803492" y="317925"/>
                      </a:cubicBezTo>
                      <a:cubicBezTo>
                        <a:pt x="1824805" y="253188"/>
                        <a:pt x="1852254" y="190628"/>
                        <a:pt x="1880833" y="128793"/>
                      </a:cubicBezTo>
                      <a:close/>
                      <a:moveTo>
                        <a:pt x="1598111" y="435225"/>
                      </a:moveTo>
                      <a:cubicBezTo>
                        <a:pt x="1605538" y="347270"/>
                        <a:pt x="1618697" y="259799"/>
                        <a:pt x="1625640" y="171843"/>
                      </a:cubicBezTo>
                      <a:cubicBezTo>
                        <a:pt x="1683202" y="189176"/>
                        <a:pt x="1742459" y="202882"/>
                        <a:pt x="1800667" y="218602"/>
                      </a:cubicBezTo>
                      <a:cubicBezTo>
                        <a:pt x="1799698" y="221182"/>
                        <a:pt x="1798648" y="223681"/>
                        <a:pt x="1797760" y="226261"/>
                      </a:cubicBezTo>
                      <a:cubicBezTo>
                        <a:pt x="1773379" y="298496"/>
                        <a:pt x="1749725" y="370891"/>
                        <a:pt x="1721872" y="441836"/>
                      </a:cubicBezTo>
                      <a:cubicBezTo>
                        <a:pt x="1712023" y="469569"/>
                        <a:pt x="1701044" y="497866"/>
                        <a:pt x="1695150" y="526889"/>
                      </a:cubicBezTo>
                      <a:cubicBezTo>
                        <a:pt x="1679811" y="522938"/>
                        <a:pt x="1664230" y="519472"/>
                        <a:pt x="1648568" y="516731"/>
                      </a:cubicBezTo>
                      <a:cubicBezTo>
                        <a:pt x="1630000" y="512861"/>
                        <a:pt x="1611351" y="508991"/>
                        <a:pt x="1592702" y="505283"/>
                      </a:cubicBezTo>
                      <a:cubicBezTo>
                        <a:pt x="1593267" y="502300"/>
                        <a:pt x="1593509" y="499237"/>
                        <a:pt x="1593348" y="496173"/>
                      </a:cubicBezTo>
                      <a:cubicBezTo>
                        <a:pt x="1594559" y="476099"/>
                        <a:pt x="1596335" y="455622"/>
                        <a:pt x="1598111" y="435225"/>
                      </a:cubicBezTo>
                      <a:close/>
                      <a:moveTo>
                        <a:pt x="1430835" y="45917"/>
                      </a:moveTo>
                      <a:cubicBezTo>
                        <a:pt x="1481131" y="46723"/>
                        <a:pt x="1531346" y="50915"/>
                        <a:pt x="1581642" y="54220"/>
                      </a:cubicBezTo>
                      <a:cubicBezTo>
                        <a:pt x="1591652" y="86549"/>
                        <a:pt x="1585032" y="121779"/>
                        <a:pt x="1583983" y="154994"/>
                      </a:cubicBezTo>
                      <a:cubicBezTo>
                        <a:pt x="1575264" y="269231"/>
                        <a:pt x="1556938" y="382742"/>
                        <a:pt x="1550479" y="497140"/>
                      </a:cubicBezTo>
                      <a:cubicBezTo>
                        <a:pt x="1460544" y="480614"/>
                        <a:pt x="1369075" y="469488"/>
                        <a:pt x="1278414" y="479243"/>
                      </a:cubicBezTo>
                      <a:cubicBezTo>
                        <a:pt x="1287294" y="369198"/>
                        <a:pt x="1289555" y="258750"/>
                        <a:pt x="1292865" y="148383"/>
                      </a:cubicBezTo>
                      <a:cubicBezTo>
                        <a:pt x="1299242" y="143465"/>
                        <a:pt x="1302714" y="135162"/>
                        <a:pt x="1300453" y="126858"/>
                      </a:cubicBezTo>
                      <a:cubicBezTo>
                        <a:pt x="1299323" y="122746"/>
                        <a:pt x="1296982" y="119280"/>
                        <a:pt x="1293914" y="116781"/>
                      </a:cubicBezTo>
                      <a:cubicBezTo>
                        <a:pt x="1294721" y="93240"/>
                        <a:pt x="1295529" y="69699"/>
                        <a:pt x="1296497" y="46239"/>
                      </a:cubicBezTo>
                      <a:cubicBezTo>
                        <a:pt x="1340577" y="36404"/>
                        <a:pt x="1386110" y="45836"/>
                        <a:pt x="1430835" y="45917"/>
                      </a:cubicBezTo>
                      <a:close/>
                      <a:moveTo>
                        <a:pt x="1101692" y="186113"/>
                      </a:moveTo>
                      <a:cubicBezTo>
                        <a:pt x="1105083" y="183533"/>
                        <a:pt x="1106455" y="179905"/>
                        <a:pt x="1108877" y="176842"/>
                      </a:cubicBezTo>
                      <a:cubicBezTo>
                        <a:pt x="1158204" y="174584"/>
                        <a:pt x="1207128" y="164265"/>
                        <a:pt x="1256132" y="156526"/>
                      </a:cubicBezTo>
                      <a:cubicBezTo>
                        <a:pt x="1256132" y="162330"/>
                        <a:pt x="1256132" y="168135"/>
                        <a:pt x="1256212" y="173939"/>
                      </a:cubicBezTo>
                      <a:cubicBezTo>
                        <a:pt x="1256212" y="259637"/>
                        <a:pt x="1254840" y="345335"/>
                        <a:pt x="1255405" y="431033"/>
                      </a:cubicBezTo>
                      <a:cubicBezTo>
                        <a:pt x="1256455" y="447802"/>
                        <a:pt x="1255001" y="465780"/>
                        <a:pt x="1256374" y="483032"/>
                      </a:cubicBezTo>
                      <a:cubicBezTo>
                        <a:pt x="1221417" y="490691"/>
                        <a:pt x="1187429" y="501897"/>
                        <a:pt x="1153764" y="514151"/>
                      </a:cubicBezTo>
                      <a:cubicBezTo>
                        <a:pt x="1153441" y="512055"/>
                        <a:pt x="1152957" y="509959"/>
                        <a:pt x="1152472" y="507863"/>
                      </a:cubicBezTo>
                      <a:cubicBezTo>
                        <a:pt x="1146175" y="476099"/>
                        <a:pt x="1141089" y="443932"/>
                        <a:pt x="1135922" y="411846"/>
                      </a:cubicBezTo>
                      <a:cubicBezTo>
                        <a:pt x="1124136" y="339289"/>
                        <a:pt x="1107828" y="267619"/>
                        <a:pt x="1088291" y="196755"/>
                      </a:cubicBezTo>
                      <a:cubicBezTo>
                        <a:pt x="1087483" y="194497"/>
                        <a:pt x="1086595" y="191998"/>
                        <a:pt x="1085788" y="189418"/>
                      </a:cubicBezTo>
                      <a:cubicBezTo>
                        <a:pt x="1091278" y="190386"/>
                        <a:pt x="1097171" y="189579"/>
                        <a:pt x="1101692" y="186113"/>
                      </a:cubicBezTo>
                      <a:close/>
                      <a:moveTo>
                        <a:pt x="1019023" y="126213"/>
                      </a:moveTo>
                      <a:cubicBezTo>
                        <a:pt x="1058904" y="224165"/>
                        <a:pt x="1077473" y="329776"/>
                        <a:pt x="1095879" y="433613"/>
                      </a:cubicBezTo>
                      <a:cubicBezTo>
                        <a:pt x="1100804" y="464087"/>
                        <a:pt x="1105729" y="494722"/>
                        <a:pt x="1112187" y="524873"/>
                      </a:cubicBezTo>
                      <a:cubicBezTo>
                        <a:pt x="1112510" y="526324"/>
                        <a:pt x="1112995" y="527614"/>
                        <a:pt x="1113640" y="528904"/>
                      </a:cubicBezTo>
                      <a:cubicBezTo>
                        <a:pt x="1096606" y="535273"/>
                        <a:pt x="1079652" y="541561"/>
                        <a:pt x="1062537" y="547447"/>
                      </a:cubicBezTo>
                      <a:cubicBezTo>
                        <a:pt x="1015794" y="564215"/>
                        <a:pt x="969534" y="583483"/>
                        <a:pt x="925455" y="606782"/>
                      </a:cubicBezTo>
                      <a:cubicBezTo>
                        <a:pt x="903819" y="535354"/>
                        <a:pt x="863857" y="471101"/>
                        <a:pt x="834147" y="402816"/>
                      </a:cubicBezTo>
                      <a:cubicBezTo>
                        <a:pt x="800563" y="337918"/>
                        <a:pt x="795719" y="263507"/>
                        <a:pt x="768916" y="196351"/>
                      </a:cubicBezTo>
                      <a:cubicBezTo>
                        <a:pt x="849406" y="165797"/>
                        <a:pt x="935627" y="148222"/>
                        <a:pt x="1019023" y="126213"/>
                      </a:cubicBezTo>
                      <a:close/>
                      <a:moveTo>
                        <a:pt x="584848" y="498995"/>
                      </a:moveTo>
                      <a:cubicBezTo>
                        <a:pt x="585494" y="498592"/>
                        <a:pt x="586140" y="498108"/>
                        <a:pt x="586705" y="497624"/>
                      </a:cubicBezTo>
                      <a:cubicBezTo>
                        <a:pt x="587189" y="497221"/>
                        <a:pt x="587674" y="496818"/>
                        <a:pt x="588158" y="496334"/>
                      </a:cubicBezTo>
                      <a:cubicBezTo>
                        <a:pt x="589531" y="495044"/>
                        <a:pt x="590742" y="493593"/>
                        <a:pt x="591791" y="492061"/>
                      </a:cubicBezTo>
                      <a:cubicBezTo>
                        <a:pt x="592356" y="491820"/>
                        <a:pt x="593002" y="491578"/>
                        <a:pt x="593486" y="491255"/>
                      </a:cubicBezTo>
                      <a:cubicBezTo>
                        <a:pt x="593971" y="491013"/>
                        <a:pt x="594374" y="490772"/>
                        <a:pt x="594859" y="490530"/>
                      </a:cubicBezTo>
                      <a:cubicBezTo>
                        <a:pt x="595343" y="490207"/>
                        <a:pt x="595828" y="489885"/>
                        <a:pt x="596231" y="489562"/>
                      </a:cubicBezTo>
                      <a:cubicBezTo>
                        <a:pt x="596635" y="489240"/>
                        <a:pt x="597039" y="488998"/>
                        <a:pt x="597442" y="488675"/>
                      </a:cubicBezTo>
                      <a:cubicBezTo>
                        <a:pt x="598169" y="488031"/>
                        <a:pt x="598815" y="487386"/>
                        <a:pt x="599461" y="486660"/>
                      </a:cubicBezTo>
                      <a:cubicBezTo>
                        <a:pt x="599703" y="486418"/>
                        <a:pt x="599945" y="486096"/>
                        <a:pt x="600106" y="485854"/>
                      </a:cubicBezTo>
                      <a:cubicBezTo>
                        <a:pt x="600429" y="485451"/>
                        <a:pt x="600672" y="485048"/>
                        <a:pt x="600995" y="484645"/>
                      </a:cubicBezTo>
                      <a:lnTo>
                        <a:pt x="601075" y="484564"/>
                      </a:lnTo>
                      <a:lnTo>
                        <a:pt x="601075" y="484483"/>
                      </a:lnTo>
                      <a:cubicBezTo>
                        <a:pt x="601883" y="483919"/>
                        <a:pt x="602690" y="483274"/>
                        <a:pt x="603416" y="482548"/>
                      </a:cubicBezTo>
                      <a:cubicBezTo>
                        <a:pt x="635144" y="450462"/>
                        <a:pt x="668486" y="419666"/>
                        <a:pt x="698034" y="385403"/>
                      </a:cubicBezTo>
                      <a:cubicBezTo>
                        <a:pt x="719912" y="360572"/>
                        <a:pt x="741306" y="335338"/>
                        <a:pt x="761489" y="309218"/>
                      </a:cubicBezTo>
                      <a:cubicBezTo>
                        <a:pt x="769804" y="339853"/>
                        <a:pt x="779169" y="370166"/>
                        <a:pt x="793297" y="398947"/>
                      </a:cubicBezTo>
                      <a:cubicBezTo>
                        <a:pt x="827689" y="473761"/>
                        <a:pt x="870800" y="543254"/>
                        <a:pt x="900993" y="620407"/>
                      </a:cubicBezTo>
                      <a:cubicBezTo>
                        <a:pt x="858044" y="645237"/>
                        <a:pt x="817678" y="674260"/>
                        <a:pt x="781995" y="709249"/>
                      </a:cubicBezTo>
                      <a:cubicBezTo>
                        <a:pt x="777474" y="713683"/>
                        <a:pt x="773114" y="718359"/>
                        <a:pt x="768836" y="722954"/>
                      </a:cubicBezTo>
                      <a:cubicBezTo>
                        <a:pt x="745827" y="688771"/>
                        <a:pt x="725160" y="652977"/>
                        <a:pt x="697307" y="622342"/>
                      </a:cubicBezTo>
                      <a:cubicBezTo>
                        <a:pt x="662189" y="578969"/>
                        <a:pt x="622388" y="539949"/>
                        <a:pt x="584687" y="499075"/>
                      </a:cubicBezTo>
                      <a:cubicBezTo>
                        <a:pt x="584767" y="499075"/>
                        <a:pt x="584767" y="499075"/>
                        <a:pt x="584848" y="498995"/>
                      </a:cubicBezTo>
                      <a:close/>
                      <a:moveTo>
                        <a:pt x="325861" y="729807"/>
                      </a:moveTo>
                      <a:cubicBezTo>
                        <a:pt x="332158" y="715053"/>
                        <a:pt x="339343" y="700622"/>
                        <a:pt x="345883" y="685869"/>
                      </a:cubicBezTo>
                      <a:cubicBezTo>
                        <a:pt x="364612" y="636692"/>
                        <a:pt x="396098" y="594931"/>
                        <a:pt x="425968" y="552284"/>
                      </a:cubicBezTo>
                      <a:cubicBezTo>
                        <a:pt x="447685" y="519472"/>
                        <a:pt x="463670" y="482387"/>
                        <a:pt x="492895" y="455219"/>
                      </a:cubicBezTo>
                      <a:cubicBezTo>
                        <a:pt x="551425" y="532693"/>
                        <a:pt x="627394" y="593964"/>
                        <a:pt x="688185" y="669504"/>
                      </a:cubicBezTo>
                      <a:cubicBezTo>
                        <a:pt x="707479" y="691916"/>
                        <a:pt x="721123" y="714328"/>
                        <a:pt x="738884" y="738755"/>
                      </a:cubicBezTo>
                      <a:cubicBezTo>
                        <a:pt x="741387" y="741738"/>
                        <a:pt x="744051" y="744963"/>
                        <a:pt x="746957" y="747865"/>
                      </a:cubicBezTo>
                      <a:cubicBezTo>
                        <a:pt x="712243" y="790996"/>
                        <a:pt x="684794" y="840012"/>
                        <a:pt x="658798" y="888706"/>
                      </a:cubicBezTo>
                      <a:cubicBezTo>
                        <a:pt x="644832" y="915069"/>
                        <a:pt x="631753" y="941995"/>
                        <a:pt x="620774" y="969728"/>
                      </a:cubicBezTo>
                      <a:cubicBezTo>
                        <a:pt x="588077" y="943608"/>
                        <a:pt x="551345" y="922405"/>
                        <a:pt x="518567" y="896043"/>
                      </a:cubicBezTo>
                      <a:cubicBezTo>
                        <a:pt x="457696" y="848881"/>
                        <a:pt x="390204" y="809297"/>
                        <a:pt x="339182" y="750606"/>
                      </a:cubicBezTo>
                      <a:cubicBezTo>
                        <a:pt x="334257" y="744237"/>
                        <a:pt x="327637" y="738030"/>
                        <a:pt x="325861" y="729807"/>
                      </a:cubicBezTo>
                      <a:close/>
                      <a:moveTo>
                        <a:pt x="351534" y="992705"/>
                      </a:moveTo>
                      <a:cubicBezTo>
                        <a:pt x="356216" y="944091"/>
                        <a:pt x="365016" y="895720"/>
                        <a:pt x="380516" y="849364"/>
                      </a:cubicBezTo>
                      <a:cubicBezTo>
                        <a:pt x="380759" y="848800"/>
                        <a:pt x="381001" y="848236"/>
                        <a:pt x="381243" y="847591"/>
                      </a:cubicBezTo>
                      <a:cubicBezTo>
                        <a:pt x="452125" y="901766"/>
                        <a:pt x="524784" y="954088"/>
                        <a:pt x="597927" y="1005039"/>
                      </a:cubicBezTo>
                      <a:cubicBezTo>
                        <a:pt x="601075" y="1006894"/>
                        <a:pt x="604304" y="1007700"/>
                        <a:pt x="607292" y="1007942"/>
                      </a:cubicBezTo>
                      <a:cubicBezTo>
                        <a:pt x="590338" y="1059457"/>
                        <a:pt x="578067" y="1112504"/>
                        <a:pt x="570478" y="1166277"/>
                      </a:cubicBezTo>
                      <a:cubicBezTo>
                        <a:pt x="493541" y="1149589"/>
                        <a:pt x="416684" y="1129918"/>
                        <a:pt x="338294" y="1121937"/>
                      </a:cubicBezTo>
                      <a:cubicBezTo>
                        <a:pt x="341523" y="1117664"/>
                        <a:pt x="342007" y="1111779"/>
                        <a:pt x="340554" y="1106135"/>
                      </a:cubicBezTo>
                      <a:cubicBezTo>
                        <a:pt x="342250" y="1103152"/>
                        <a:pt x="343299" y="1099766"/>
                        <a:pt x="343218" y="1095977"/>
                      </a:cubicBezTo>
                      <a:cubicBezTo>
                        <a:pt x="344994" y="1061473"/>
                        <a:pt x="348062" y="1027048"/>
                        <a:pt x="351534" y="992705"/>
                      </a:cubicBezTo>
                      <a:close/>
                      <a:moveTo>
                        <a:pt x="254494" y="1251652"/>
                      </a:moveTo>
                      <a:cubicBezTo>
                        <a:pt x="257401" y="1223194"/>
                        <a:pt x="257158" y="1186029"/>
                        <a:pt x="272982" y="1158860"/>
                      </a:cubicBezTo>
                      <a:cubicBezTo>
                        <a:pt x="324004" y="1154668"/>
                        <a:pt x="375269" y="1161279"/>
                        <a:pt x="425807" y="1167567"/>
                      </a:cubicBezTo>
                      <a:cubicBezTo>
                        <a:pt x="471501" y="1171598"/>
                        <a:pt x="521555" y="1187319"/>
                        <a:pt x="567894" y="1184900"/>
                      </a:cubicBezTo>
                      <a:cubicBezTo>
                        <a:pt x="556834" y="1276967"/>
                        <a:pt x="559741" y="1370646"/>
                        <a:pt x="577017" y="1461665"/>
                      </a:cubicBezTo>
                      <a:cubicBezTo>
                        <a:pt x="575483" y="1461100"/>
                        <a:pt x="573869" y="1460616"/>
                        <a:pt x="572093" y="1460375"/>
                      </a:cubicBezTo>
                      <a:cubicBezTo>
                        <a:pt x="528659" y="1456021"/>
                        <a:pt x="486356" y="1443767"/>
                        <a:pt x="442841" y="1440784"/>
                      </a:cubicBezTo>
                      <a:cubicBezTo>
                        <a:pt x="377449" y="1431755"/>
                        <a:pt x="310280" y="1439494"/>
                        <a:pt x="245533" y="1427240"/>
                      </a:cubicBezTo>
                      <a:cubicBezTo>
                        <a:pt x="250700" y="1368792"/>
                        <a:pt x="251992" y="1310182"/>
                        <a:pt x="254494" y="1251652"/>
                      </a:cubicBezTo>
                      <a:close/>
                      <a:moveTo>
                        <a:pt x="383826" y="1478917"/>
                      </a:moveTo>
                      <a:cubicBezTo>
                        <a:pt x="445505" y="1481094"/>
                        <a:pt x="505408" y="1494396"/>
                        <a:pt x="566280" y="1502861"/>
                      </a:cubicBezTo>
                      <a:cubicBezTo>
                        <a:pt x="574272" y="1503748"/>
                        <a:pt x="580327" y="1501007"/>
                        <a:pt x="584445" y="1496573"/>
                      </a:cubicBezTo>
                      <a:cubicBezTo>
                        <a:pt x="591064" y="1524870"/>
                        <a:pt x="598895" y="1552844"/>
                        <a:pt x="608341" y="1580416"/>
                      </a:cubicBezTo>
                      <a:cubicBezTo>
                        <a:pt x="617222" y="1614437"/>
                        <a:pt x="627555" y="1645072"/>
                        <a:pt x="639503" y="1673128"/>
                      </a:cubicBezTo>
                      <a:cubicBezTo>
                        <a:pt x="582345" y="1685382"/>
                        <a:pt x="527044" y="1710616"/>
                        <a:pt x="471662" y="1729884"/>
                      </a:cubicBezTo>
                      <a:cubicBezTo>
                        <a:pt x="428875" y="1743105"/>
                        <a:pt x="385602" y="1755117"/>
                        <a:pt x="342734" y="1768419"/>
                      </a:cubicBezTo>
                      <a:cubicBezTo>
                        <a:pt x="342895" y="1728916"/>
                        <a:pt x="325538" y="1671919"/>
                        <a:pt x="326911" y="1651522"/>
                      </a:cubicBezTo>
                      <a:cubicBezTo>
                        <a:pt x="324408" y="1611051"/>
                        <a:pt x="324731" y="1570500"/>
                        <a:pt x="323762" y="1529949"/>
                      </a:cubicBezTo>
                      <a:cubicBezTo>
                        <a:pt x="322309" y="1513422"/>
                        <a:pt x="327153" y="1487704"/>
                        <a:pt x="311814" y="1477224"/>
                      </a:cubicBezTo>
                      <a:cubicBezTo>
                        <a:pt x="340796" y="1477385"/>
                        <a:pt x="368245" y="1476257"/>
                        <a:pt x="383826" y="1478917"/>
                      </a:cubicBezTo>
                      <a:close/>
                      <a:moveTo>
                        <a:pt x="454063" y="2092749"/>
                      </a:moveTo>
                      <a:cubicBezTo>
                        <a:pt x="393918" y="2044942"/>
                        <a:pt x="347416" y="1982865"/>
                        <a:pt x="304952" y="1919418"/>
                      </a:cubicBezTo>
                      <a:cubicBezTo>
                        <a:pt x="288563" y="1893620"/>
                        <a:pt x="269026" y="1867822"/>
                        <a:pt x="262729" y="1837429"/>
                      </a:cubicBezTo>
                      <a:cubicBezTo>
                        <a:pt x="326426" y="1815662"/>
                        <a:pt x="390043" y="1793572"/>
                        <a:pt x="454386" y="1773579"/>
                      </a:cubicBezTo>
                      <a:cubicBezTo>
                        <a:pt x="519536" y="1751086"/>
                        <a:pt x="581780" y="1721015"/>
                        <a:pt x="646446" y="1697152"/>
                      </a:cubicBezTo>
                      <a:cubicBezTo>
                        <a:pt x="647738" y="1696910"/>
                        <a:pt x="648949" y="1696507"/>
                        <a:pt x="650079" y="1696024"/>
                      </a:cubicBezTo>
                      <a:cubicBezTo>
                        <a:pt x="677851" y="1753424"/>
                        <a:pt x="713373" y="1799216"/>
                        <a:pt x="758179" y="1839767"/>
                      </a:cubicBezTo>
                      <a:cubicBezTo>
                        <a:pt x="755757" y="1840896"/>
                        <a:pt x="753658" y="1842750"/>
                        <a:pt x="752770" y="1845652"/>
                      </a:cubicBezTo>
                      <a:cubicBezTo>
                        <a:pt x="752609" y="1846458"/>
                        <a:pt x="752528" y="1847265"/>
                        <a:pt x="752447" y="1848151"/>
                      </a:cubicBezTo>
                      <a:cubicBezTo>
                        <a:pt x="744939" y="1849925"/>
                        <a:pt x="738077" y="1856455"/>
                        <a:pt x="735816" y="1863711"/>
                      </a:cubicBezTo>
                      <a:cubicBezTo>
                        <a:pt x="675671" y="1919257"/>
                        <a:pt x="622065" y="1976738"/>
                        <a:pt x="554897" y="2025916"/>
                      </a:cubicBezTo>
                      <a:cubicBezTo>
                        <a:pt x="522120" y="2048570"/>
                        <a:pt x="493056" y="2081946"/>
                        <a:pt x="454063" y="2092749"/>
                      </a:cubicBezTo>
                      <a:close/>
                      <a:moveTo>
                        <a:pt x="571043" y="2082914"/>
                      </a:moveTo>
                      <a:cubicBezTo>
                        <a:pt x="567975" y="2080576"/>
                        <a:pt x="564988" y="2077835"/>
                        <a:pt x="562001" y="2075013"/>
                      </a:cubicBezTo>
                      <a:cubicBezTo>
                        <a:pt x="607453" y="2040185"/>
                        <a:pt x="651936" y="2004068"/>
                        <a:pt x="693029" y="1964242"/>
                      </a:cubicBezTo>
                      <a:cubicBezTo>
                        <a:pt x="718217" y="1940460"/>
                        <a:pt x="741952" y="1915146"/>
                        <a:pt x="767947" y="1892169"/>
                      </a:cubicBezTo>
                      <a:cubicBezTo>
                        <a:pt x="770531" y="1889751"/>
                        <a:pt x="772146" y="1887010"/>
                        <a:pt x="773195" y="1884269"/>
                      </a:cubicBezTo>
                      <a:cubicBezTo>
                        <a:pt x="780784" y="1882173"/>
                        <a:pt x="787162" y="1875159"/>
                        <a:pt x="790391" y="1867016"/>
                      </a:cubicBezTo>
                      <a:cubicBezTo>
                        <a:pt x="822118" y="1891927"/>
                        <a:pt x="857883" y="1915307"/>
                        <a:pt x="898087" y="1938928"/>
                      </a:cubicBezTo>
                      <a:cubicBezTo>
                        <a:pt x="885735" y="1946748"/>
                        <a:pt x="866763" y="1973756"/>
                        <a:pt x="862242" y="1978593"/>
                      </a:cubicBezTo>
                      <a:cubicBezTo>
                        <a:pt x="830353" y="2020514"/>
                        <a:pt x="796930" y="2061469"/>
                        <a:pt x="768190" y="2105648"/>
                      </a:cubicBezTo>
                      <a:cubicBezTo>
                        <a:pt x="751559" y="2132816"/>
                        <a:pt x="736785" y="2161114"/>
                        <a:pt x="721850" y="2189250"/>
                      </a:cubicBezTo>
                      <a:cubicBezTo>
                        <a:pt x="709821" y="2181591"/>
                        <a:pt x="697953" y="2173690"/>
                        <a:pt x="686247" y="2165548"/>
                      </a:cubicBezTo>
                      <a:cubicBezTo>
                        <a:pt x="651129" y="2142088"/>
                        <a:pt x="618998" y="2114597"/>
                        <a:pt x="586947" y="2087186"/>
                      </a:cubicBezTo>
                      <a:cubicBezTo>
                        <a:pt x="582507" y="2083236"/>
                        <a:pt x="576533" y="2081785"/>
                        <a:pt x="571043" y="2082914"/>
                      </a:cubicBezTo>
                      <a:close/>
                      <a:moveTo>
                        <a:pt x="1181213" y="2657403"/>
                      </a:moveTo>
                      <a:cubicBezTo>
                        <a:pt x="1159335" y="2728509"/>
                        <a:pt x="1132935" y="2798164"/>
                        <a:pt x="1111380" y="2869351"/>
                      </a:cubicBezTo>
                      <a:cubicBezTo>
                        <a:pt x="1087725" y="2956016"/>
                        <a:pt x="1065766" y="3038892"/>
                        <a:pt x="1029034" y="3121526"/>
                      </a:cubicBezTo>
                      <a:cubicBezTo>
                        <a:pt x="993350" y="3206015"/>
                        <a:pt x="962430" y="3292358"/>
                        <a:pt x="925939" y="3376766"/>
                      </a:cubicBezTo>
                      <a:cubicBezTo>
                        <a:pt x="888480" y="3487133"/>
                        <a:pt x="835843" y="3593066"/>
                        <a:pt x="787081" y="3699322"/>
                      </a:cubicBezTo>
                      <a:cubicBezTo>
                        <a:pt x="765526" y="3755835"/>
                        <a:pt x="745666" y="3812510"/>
                        <a:pt x="720154" y="3867573"/>
                      </a:cubicBezTo>
                      <a:cubicBezTo>
                        <a:pt x="703766" y="3906190"/>
                        <a:pt x="691333" y="3944322"/>
                        <a:pt x="668082" y="3980762"/>
                      </a:cubicBezTo>
                      <a:cubicBezTo>
                        <a:pt x="594697" y="3893452"/>
                        <a:pt x="542303" y="3793404"/>
                        <a:pt x="483611" y="3695533"/>
                      </a:cubicBezTo>
                      <a:cubicBezTo>
                        <a:pt x="462620" y="3665704"/>
                        <a:pt x="447766" y="3609190"/>
                        <a:pt x="405705" y="3606207"/>
                      </a:cubicBezTo>
                      <a:cubicBezTo>
                        <a:pt x="392384" y="3607174"/>
                        <a:pt x="382535" y="3616687"/>
                        <a:pt x="371959" y="3623782"/>
                      </a:cubicBezTo>
                      <a:cubicBezTo>
                        <a:pt x="324408" y="3656110"/>
                        <a:pt x="281701" y="3694646"/>
                        <a:pt x="236572" y="3730118"/>
                      </a:cubicBezTo>
                      <a:cubicBezTo>
                        <a:pt x="178203" y="3774055"/>
                        <a:pt x="114344" y="3810253"/>
                        <a:pt x="52262" y="3848628"/>
                      </a:cubicBezTo>
                      <a:cubicBezTo>
                        <a:pt x="99328" y="3671911"/>
                        <a:pt x="170937" y="3501725"/>
                        <a:pt x="241012" y="3332828"/>
                      </a:cubicBezTo>
                      <a:cubicBezTo>
                        <a:pt x="270560" y="3259465"/>
                        <a:pt x="290016" y="3182313"/>
                        <a:pt x="320614" y="3109353"/>
                      </a:cubicBezTo>
                      <a:cubicBezTo>
                        <a:pt x="357912" y="3020833"/>
                        <a:pt x="399569" y="2932233"/>
                        <a:pt x="434203" y="2842343"/>
                      </a:cubicBezTo>
                      <a:cubicBezTo>
                        <a:pt x="469967" y="2734153"/>
                        <a:pt x="518002" y="2631525"/>
                        <a:pt x="564019" y="2527446"/>
                      </a:cubicBezTo>
                      <a:cubicBezTo>
                        <a:pt x="600752" y="2429010"/>
                        <a:pt x="629816" y="2327995"/>
                        <a:pt x="670827" y="2231091"/>
                      </a:cubicBezTo>
                      <a:cubicBezTo>
                        <a:pt x="671958" y="2227866"/>
                        <a:pt x="675913" y="2218998"/>
                        <a:pt x="678012" y="2211017"/>
                      </a:cubicBezTo>
                      <a:cubicBezTo>
                        <a:pt x="686086" y="2216418"/>
                        <a:pt x="694159" y="2221659"/>
                        <a:pt x="702393" y="2226818"/>
                      </a:cubicBezTo>
                      <a:cubicBezTo>
                        <a:pt x="699003" y="2235041"/>
                        <a:pt x="697630" y="2243667"/>
                        <a:pt x="702313" y="2252294"/>
                      </a:cubicBezTo>
                      <a:cubicBezTo>
                        <a:pt x="738642" y="2304535"/>
                        <a:pt x="809363" y="2315338"/>
                        <a:pt x="866198" y="2334122"/>
                      </a:cubicBezTo>
                      <a:cubicBezTo>
                        <a:pt x="903577" y="2347021"/>
                        <a:pt x="939099" y="2364918"/>
                        <a:pt x="976074" y="2378462"/>
                      </a:cubicBezTo>
                      <a:cubicBezTo>
                        <a:pt x="997145" y="2383138"/>
                        <a:pt x="1019669" y="2356776"/>
                        <a:pt x="1040578" y="2320336"/>
                      </a:cubicBezTo>
                      <a:cubicBezTo>
                        <a:pt x="1050508" y="2330252"/>
                        <a:pt x="1065847" y="2335412"/>
                        <a:pt x="1077634" y="2342506"/>
                      </a:cubicBezTo>
                      <a:cubicBezTo>
                        <a:pt x="1119292" y="2362500"/>
                        <a:pt x="1159092" y="2388137"/>
                        <a:pt x="1204867" y="2400149"/>
                      </a:cubicBezTo>
                      <a:cubicBezTo>
                        <a:pt x="1212698" y="2402084"/>
                        <a:pt x="1219076" y="2399988"/>
                        <a:pt x="1223597" y="2395957"/>
                      </a:cubicBezTo>
                      <a:cubicBezTo>
                        <a:pt x="1224243" y="2396601"/>
                        <a:pt x="1224889" y="2397166"/>
                        <a:pt x="1225777" y="2397730"/>
                      </a:cubicBezTo>
                      <a:cubicBezTo>
                        <a:pt x="1227230" y="2398859"/>
                        <a:pt x="1228764" y="2399585"/>
                        <a:pt x="1230217" y="2399988"/>
                      </a:cubicBezTo>
                      <a:cubicBezTo>
                        <a:pt x="1229410" y="2412806"/>
                        <a:pt x="1228602" y="2425624"/>
                        <a:pt x="1227876" y="2438684"/>
                      </a:cubicBezTo>
                      <a:cubicBezTo>
                        <a:pt x="1224808" y="2456340"/>
                        <a:pt x="1233123" y="2468594"/>
                        <a:pt x="1246202" y="2475447"/>
                      </a:cubicBezTo>
                      <a:cubicBezTo>
                        <a:pt x="1242084" y="2488507"/>
                        <a:pt x="1237725" y="2501487"/>
                        <a:pt x="1233688" y="2514547"/>
                      </a:cubicBezTo>
                      <a:cubicBezTo>
                        <a:pt x="1219157" y="2563160"/>
                        <a:pt x="1198409" y="2609677"/>
                        <a:pt x="1181213" y="2657403"/>
                      </a:cubicBezTo>
                      <a:close/>
                      <a:moveTo>
                        <a:pt x="1393537" y="2440297"/>
                      </a:moveTo>
                      <a:cubicBezTo>
                        <a:pt x="1351960" y="2440458"/>
                        <a:pt x="1309818" y="2446746"/>
                        <a:pt x="1268726" y="2438765"/>
                      </a:cubicBezTo>
                      <a:cubicBezTo>
                        <a:pt x="1262106" y="2357904"/>
                        <a:pt x="1279059" y="2272771"/>
                        <a:pt x="1280432" y="2191185"/>
                      </a:cubicBezTo>
                      <a:cubicBezTo>
                        <a:pt x="1280916" y="2159421"/>
                        <a:pt x="1280836" y="2127657"/>
                        <a:pt x="1282692" y="2095974"/>
                      </a:cubicBezTo>
                      <a:cubicBezTo>
                        <a:pt x="1330566" y="2103391"/>
                        <a:pt x="1379086" y="2107260"/>
                        <a:pt x="1427202" y="2109276"/>
                      </a:cubicBezTo>
                      <a:cubicBezTo>
                        <a:pt x="1460867" y="2109518"/>
                        <a:pt x="1494128" y="2104761"/>
                        <a:pt x="1526825" y="2097344"/>
                      </a:cubicBezTo>
                      <a:cubicBezTo>
                        <a:pt x="1526825" y="2097586"/>
                        <a:pt x="1526744" y="2097828"/>
                        <a:pt x="1526744" y="2097989"/>
                      </a:cubicBezTo>
                      <a:cubicBezTo>
                        <a:pt x="1524564" y="2210936"/>
                        <a:pt x="1527229" y="2324448"/>
                        <a:pt x="1518509" y="2437072"/>
                      </a:cubicBezTo>
                      <a:cubicBezTo>
                        <a:pt x="1477094" y="2443119"/>
                        <a:pt x="1435275" y="2439813"/>
                        <a:pt x="1393537" y="2440297"/>
                      </a:cubicBezTo>
                      <a:close/>
                      <a:moveTo>
                        <a:pt x="1990628" y="2300423"/>
                      </a:moveTo>
                      <a:cubicBezTo>
                        <a:pt x="2011538" y="2356292"/>
                        <a:pt x="2039713" y="2408856"/>
                        <a:pt x="2066193" y="2462145"/>
                      </a:cubicBezTo>
                      <a:cubicBezTo>
                        <a:pt x="2108173" y="2558807"/>
                        <a:pt x="2152011" y="2654985"/>
                        <a:pt x="2188179" y="2754146"/>
                      </a:cubicBezTo>
                      <a:cubicBezTo>
                        <a:pt x="2219745" y="2840005"/>
                        <a:pt x="2252441" y="2925461"/>
                        <a:pt x="2276257" y="3013900"/>
                      </a:cubicBezTo>
                      <a:cubicBezTo>
                        <a:pt x="2297893" y="3082588"/>
                        <a:pt x="2328894" y="3147808"/>
                        <a:pt x="2353113" y="3215609"/>
                      </a:cubicBezTo>
                      <a:cubicBezTo>
                        <a:pt x="2382499" y="3281797"/>
                        <a:pt x="2403813" y="3350968"/>
                        <a:pt x="2430777" y="3418042"/>
                      </a:cubicBezTo>
                      <a:cubicBezTo>
                        <a:pt x="2452252" y="3463995"/>
                        <a:pt x="2470658" y="3511157"/>
                        <a:pt x="2487289" y="3559045"/>
                      </a:cubicBezTo>
                      <a:cubicBezTo>
                        <a:pt x="2504566" y="3608626"/>
                        <a:pt x="2524910" y="3658448"/>
                        <a:pt x="2529996" y="3711092"/>
                      </a:cubicBezTo>
                      <a:cubicBezTo>
                        <a:pt x="2451283" y="3684085"/>
                        <a:pt x="2376606" y="3646597"/>
                        <a:pt x="2297408" y="3620557"/>
                      </a:cubicBezTo>
                      <a:cubicBezTo>
                        <a:pt x="2253087" y="3601692"/>
                        <a:pt x="2075235" y="3508900"/>
                        <a:pt x="2040440" y="3545904"/>
                      </a:cubicBezTo>
                      <a:cubicBezTo>
                        <a:pt x="2017835" y="3581135"/>
                        <a:pt x="2008308" y="3624185"/>
                        <a:pt x="1992081" y="3662801"/>
                      </a:cubicBezTo>
                      <a:cubicBezTo>
                        <a:pt x="1979326" y="3696097"/>
                        <a:pt x="1967297" y="3729634"/>
                        <a:pt x="1954218" y="3762849"/>
                      </a:cubicBezTo>
                      <a:cubicBezTo>
                        <a:pt x="1943965" y="3787841"/>
                        <a:pt x="1927900" y="3814768"/>
                        <a:pt x="1916032" y="3839599"/>
                      </a:cubicBezTo>
                      <a:cubicBezTo>
                        <a:pt x="1897544" y="3874990"/>
                        <a:pt x="1885838" y="3913526"/>
                        <a:pt x="1867270" y="3948837"/>
                      </a:cubicBezTo>
                      <a:cubicBezTo>
                        <a:pt x="1839983" y="3854029"/>
                        <a:pt x="1820769" y="3756964"/>
                        <a:pt x="1792190" y="3662479"/>
                      </a:cubicBezTo>
                      <a:cubicBezTo>
                        <a:pt x="1739230" y="3483263"/>
                        <a:pt x="1676824" y="3306466"/>
                        <a:pt x="1630969" y="3125315"/>
                      </a:cubicBezTo>
                      <a:cubicBezTo>
                        <a:pt x="1612965" y="3032443"/>
                        <a:pt x="1585517" y="2942069"/>
                        <a:pt x="1559037" y="2851372"/>
                      </a:cubicBezTo>
                      <a:cubicBezTo>
                        <a:pt x="1541357" y="2782282"/>
                        <a:pt x="1526502" y="2712224"/>
                        <a:pt x="1501959" y="2645069"/>
                      </a:cubicBezTo>
                      <a:cubicBezTo>
                        <a:pt x="1496066" y="2633702"/>
                        <a:pt x="1464742" y="2535427"/>
                        <a:pt x="1439635" y="2483670"/>
                      </a:cubicBezTo>
                      <a:cubicBezTo>
                        <a:pt x="1454409" y="2483912"/>
                        <a:pt x="1469102" y="2484073"/>
                        <a:pt x="1483876" y="2483347"/>
                      </a:cubicBezTo>
                      <a:cubicBezTo>
                        <a:pt x="1508902" y="2478591"/>
                        <a:pt x="1549914" y="2488265"/>
                        <a:pt x="1558391" y="2456501"/>
                      </a:cubicBezTo>
                      <a:cubicBezTo>
                        <a:pt x="1563154" y="2429252"/>
                        <a:pt x="1565334" y="2401761"/>
                        <a:pt x="1566383" y="2374189"/>
                      </a:cubicBezTo>
                      <a:cubicBezTo>
                        <a:pt x="1610221" y="2364838"/>
                        <a:pt x="1652120" y="2343474"/>
                        <a:pt x="1694262" y="2328801"/>
                      </a:cubicBezTo>
                      <a:cubicBezTo>
                        <a:pt x="1705888" y="2325818"/>
                        <a:pt x="1721065" y="2322593"/>
                        <a:pt x="1726797" y="2312839"/>
                      </a:cubicBezTo>
                      <a:cubicBezTo>
                        <a:pt x="1727039" y="2313403"/>
                        <a:pt x="1727201" y="2313967"/>
                        <a:pt x="1727443" y="2314612"/>
                      </a:cubicBezTo>
                      <a:cubicBezTo>
                        <a:pt x="1734790" y="2331300"/>
                        <a:pt x="1735032" y="2359114"/>
                        <a:pt x="1756264" y="2365966"/>
                      </a:cubicBezTo>
                      <a:cubicBezTo>
                        <a:pt x="1789283" y="2374834"/>
                        <a:pt x="1821092" y="2352584"/>
                        <a:pt x="1852254" y="2344280"/>
                      </a:cubicBezTo>
                      <a:cubicBezTo>
                        <a:pt x="1899966" y="2329930"/>
                        <a:pt x="1945983" y="2311146"/>
                        <a:pt x="1989417" y="2286476"/>
                      </a:cubicBezTo>
                      <a:cubicBezTo>
                        <a:pt x="1990063" y="2286234"/>
                        <a:pt x="1990547" y="2285992"/>
                        <a:pt x="1991193" y="2285750"/>
                      </a:cubicBezTo>
                      <a:cubicBezTo>
                        <a:pt x="1989094" y="2290104"/>
                        <a:pt x="1988610" y="2295344"/>
                        <a:pt x="1990628" y="2300423"/>
                      </a:cubicBezTo>
                      <a:close/>
                      <a:moveTo>
                        <a:pt x="2006371" y="2153052"/>
                      </a:moveTo>
                      <a:cubicBezTo>
                        <a:pt x="1973594" y="2088960"/>
                        <a:pt x="1936699" y="2026642"/>
                        <a:pt x="1895768" y="1967467"/>
                      </a:cubicBezTo>
                      <a:cubicBezTo>
                        <a:pt x="1890682" y="1961018"/>
                        <a:pt x="1883982" y="1958841"/>
                        <a:pt x="1877685" y="1959486"/>
                      </a:cubicBezTo>
                      <a:cubicBezTo>
                        <a:pt x="1876393" y="1953198"/>
                        <a:pt x="1872841" y="1946909"/>
                        <a:pt x="1868077" y="1941830"/>
                      </a:cubicBezTo>
                      <a:cubicBezTo>
                        <a:pt x="1883336" y="1932076"/>
                        <a:pt x="1898513" y="1921998"/>
                        <a:pt x="1913287" y="1911598"/>
                      </a:cubicBezTo>
                      <a:cubicBezTo>
                        <a:pt x="1922733" y="1921353"/>
                        <a:pt x="1936780" y="1929738"/>
                        <a:pt x="1944369" y="1938283"/>
                      </a:cubicBezTo>
                      <a:cubicBezTo>
                        <a:pt x="1992889" y="1983269"/>
                        <a:pt x="2043346" y="2032285"/>
                        <a:pt x="2098647" y="2070901"/>
                      </a:cubicBezTo>
                      <a:cubicBezTo>
                        <a:pt x="2081047" y="2085413"/>
                        <a:pt x="2064094" y="2100650"/>
                        <a:pt x="2047059" y="2115887"/>
                      </a:cubicBezTo>
                      <a:cubicBezTo>
                        <a:pt x="2033739" y="2127657"/>
                        <a:pt x="2018965" y="2139589"/>
                        <a:pt x="2006371" y="2153052"/>
                      </a:cubicBezTo>
                      <a:close/>
                      <a:moveTo>
                        <a:pt x="2229351" y="2094926"/>
                      </a:moveTo>
                      <a:cubicBezTo>
                        <a:pt x="2217242" y="2108712"/>
                        <a:pt x="2185595" y="2076303"/>
                        <a:pt x="2172274" y="2069934"/>
                      </a:cubicBezTo>
                      <a:cubicBezTo>
                        <a:pt x="2101634" y="2023901"/>
                        <a:pt x="2038018" y="1969080"/>
                        <a:pt x="1977711" y="1910470"/>
                      </a:cubicBezTo>
                      <a:cubicBezTo>
                        <a:pt x="1967458" y="1901360"/>
                        <a:pt x="1958578" y="1893701"/>
                        <a:pt x="1948809" y="1885155"/>
                      </a:cubicBezTo>
                      <a:cubicBezTo>
                        <a:pt x="1982555" y="1858793"/>
                        <a:pt x="2014202" y="1829851"/>
                        <a:pt x="2042054" y="1796878"/>
                      </a:cubicBezTo>
                      <a:cubicBezTo>
                        <a:pt x="2085246" y="1750280"/>
                        <a:pt x="2124320" y="1699813"/>
                        <a:pt x="2155724" y="1645072"/>
                      </a:cubicBezTo>
                      <a:cubicBezTo>
                        <a:pt x="2229594" y="1729319"/>
                        <a:pt x="2319125" y="1798248"/>
                        <a:pt x="2400260" y="1875320"/>
                      </a:cubicBezTo>
                      <a:cubicBezTo>
                        <a:pt x="2366434" y="1962308"/>
                        <a:pt x="2296359" y="2031801"/>
                        <a:pt x="2229351" y="2094926"/>
                      </a:cubicBezTo>
                      <a:close/>
                      <a:moveTo>
                        <a:pt x="2424076" y="1650151"/>
                      </a:moveTo>
                      <a:cubicBezTo>
                        <a:pt x="2424157" y="1649910"/>
                        <a:pt x="2424319" y="1649668"/>
                        <a:pt x="2424399" y="1649426"/>
                      </a:cubicBezTo>
                      <a:cubicBezTo>
                        <a:pt x="2403167" y="1689574"/>
                        <a:pt x="2381611" y="1733753"/>
                        <a:pt x="2362074" y="1775836"/>
                      </a:cubicBezTo>
                      <a:cubicBezTo>
                        <a:pt x="2359733" y="1779303"/>
                        <a:pt x="2357634" y="1783253"/>
                        <a:pt x="2356181" y="1787284"/>
                      </a:cubicBezTo>
                      <a:cubicBezTo>
                        <a:pt x="2312182" y="1752537"/>
                        <a:pt x="2267618" y="1718274"/>
                        <a:pt x="2225638" y="1681190"/>
                      </a:cubicBezTo>
                      <a:cubicBezTo>
                        <a:pt x="2220390" y="1676272"/>
                        <a:pt x="2179863" y="1639107"/>
                        <a:pt x="2161456" y="1634834"/>
                      </a:cubicBezTo>
                      <a:cubicBezTo>
                        <a:pt x="2179702" y="1601699"/>
                        <a:pt x="2194960" y="1566872"/>
                        <a:pt x="2206747" y="1530432"/>
                      </a:cubicBezTo>
                      <a:cubicBezTo>
                        <a:pt x="2209492" y="1531722"/>
                        <a:pt x="2212721" y="1532609"/>
                        <a:pt x="2216435" y="1532609"/>
                      </a:cubicBezTo>
                      <a:cubicBezTo>
                        <a:pt x="2300880" y="1534544"/>
                        <a:pt x="2385325" y="1527288"/>
                        <a:pt x="2469690" y="1528256"/>
                      </a:cubicBezTo>
                      <a:cubicBezTo>
                        <a:pt x="2474695" y="1528014"/>
                        <a:pt x="2479862" y="1527933"/>
                        <a:pt x="2485029" y="1527933"/>
                      </a:cubicBezTo>
                      <a:cubicBezTo>
                        <a:pt x="2463716" y="1568162"/>
                        <a:pt x="2445793" y="1608794"/>
                        <a:pt x="2424076" y="1650151"/>
                      </a:cubicBezTo>
                      <a:close/>
                      <a:moveTo>
                        <a:pt x="2583037" y="1358392"/>
                      </a:moveTo>
                      <a:cubicBezTo>
                        <a:pt x="2582310" y="1398298"/>
                        <a:pt x="2584167" y="1439091"/>
                        <a:pt x="2574802" y="1478191"/>
                      </a:cubicBezTo>
                      <a:cubicBezTo>
                        <a:pt x="2532580" y="1491010"/>
                        <a:pt x="2486966" y="1483512"/>
                        <a:pt x="2443452" y="1485286"/>
                      </a:cubicBezTo>
                      <a:cubicBezTo>
                        <a:pt x="2369017" y="1485850"/>
                        <a:pt x="2294583" y="1491171"/>
                        <a:pt x="2220067" y="1489720"/>
                      </a:cubicBezTo>
                      <a:cubicBezTo>
                        <a:pt x="2250100" y="1390801"/>
                        <a:pt x="2259626" y="1286641"/>
                        <a:pt x="2260191" y="1183046"/>
                      </a:cubicBezTo>
                      <a:cubicBezTo>
                        <a:pt x="2263340" y="1182401"/>
                        <a:pt x="2262774" y="1178289"/>
                        <a:pt x="2260191" y="1177805"/>
                      </a:cubicBezTo>
                      <a:cubicBezTo>
                        <a:pt x="2260191" y="1176435"/>
                        <a:pt x="2260191" y="1175064"/>
                        <a:pt x="2260191" y="1173694"/>
                      </a:cubicBezTo>
                      <a:cubicBezTo>
                        <a:pt x="2314200" y="1173855"/>
                        <a:pt x="2367564" y="1162649"/>
                        <a:pt x="2421493" y="1159828"/>
                      </a:cubicBezTo>
                      <a:cubicBezTo>
                        <a:pt x="2474130" y="1157973"/>
                        <a:pt x="2526767" y="1153217"/>
                        <a:pt x="2579404" y="1151443"/>
                      </a:cubicBezTo>
                      <a:cubicBezTo>
                        <a:pt x="2585701" y="1220130"/>
                        <a:pt x="2582068" y="1289463"/>
                        <a:pt x="2583037" y="13583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21"/>
                <p:cNvSpPr/>
                <p:nvPr/>
              </p:nvSpPr>
              <p:spPr>
                <a:xfrm>
                  <a:off x="2170881" y="1824132"/>
                  <a:ext cx="1391209" cy="1356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209" h="1356056" extrusionOk="0">
                      <a:moveTo>
                        <a:pt x="1267021" y="292490"/>
                      </a:moveTo>
                      <a:cubicBezTo>
                        <a:pt x="1233033" y="246457"/>
                        <a:pt x="1199852" y="198005"/>
                        <a:pt x="1152382" y="164629"/>
                      </a:cubicBezTo>
                      <a:cubicBezTo>
                        <a:pt x="1009891" y="48860"/>
                        <a:pt x="824046" y="10163"/>
                        <a:pt x="644661" y="5"/>
                      </a:cubicBezTo>
                      <a:cubicBezTo>
                        <a:pt x="613660" y="-237"/>
                        <a:pt x="583547" y="8148"/>
                        <a:pt x="553999" y="16371"/>
                      </a:cubicBezTo>
                      <a:cubicBezTo>
                        <a:pt x="525905" y="20402"/>
                        <a:pt x="498052" y="26367"/>
                        <a:pt x="470523" y="33220"/>
                      </a:cubicBezTo>
                      <a:cubicBezTo>
                        <a:pt x="385916" y="55390"/>
                        <a:pt x="305669" y="95780"/>
                        <a:pt x="233817" y="145200"/>
                      </a:cubicBezTo>
                      <a:cubicBezTo>
                        <a:pt x="162854" y="205261"/>
                        <a:pt x="116353" y="288701"/>
                        <a:pt x="82123" y="373835"/>
                      </a:cubicBezTo>
                      <a:cubicBezTo>
                        <a:pt x="56612" y="444296"/>
                        <a:pt x="36913" y="516691"/>
                        <a:pt x="23431" y="590296"/>
                      </a:cubicBezTo>
                      <a:cubicBezTo>
                        <a:pt x="6477" y="676639"/>
                        <a:pt x="-14352" y="766287"/>
                        <a:pt x="13905" y="852388"/>
                      </a:cubicBezTo>
                      <a:cubicBezTo>
                        <a:pt x="20121" y="896971"/>
                        <a:pt x="40465" y="936554"/>
                        <a:pt x="60971" y="976058"/>
                      </a:cubicBezTo>
                      <a:cubicBezTo>
                        <a:pt x="93506" y="1040230"/>
                        <a:pt x="142106" y="1095615"/>
                        <a:pt x="193613" y="1145357"/>
                      </a:cubicBezTo>
                      <a:cubicBezTo>
                        <a:pt x="253920" y="1209288"/>
                        <a:pt x="329323" y="1256531"/>
                        <a:pt x="409893" y="1290632"/>
                      </a:cubicBezTo>
                      <a:cubicBezTo>
                        <a:pt x="489737" y="1326911"/>
                        <a:pt x="574344" y="1351419"/>
                        <a:pt x="662341" y="1355531"/>
                      </a:cubicBezTo>
                      <a:cubicBezTo>
                        <a:pt x="725796" y="1358111"/>
                        <a:pt x="790139" y="1351177"/>
                        <a:pt x="851576" y="1335134"/>
                      </a:cubicBezTo>
                      <a:cubicBezTo>
                        <a:pt x="918018" y="1310303"/>
                        <a:pt x="976548" y="1275799"/>
                        <a:pt x="1041457" y="1245567"/>
                      </a:cubicBezTo>
                      <a:cubicBezTo>
                        <a:pt x="1158518" y="1189456"/>
                        <a:pt x="1243609" y="1082555"/>
                        <a:pt x="1305691" y="971221"/>
                      </a:cubicBezTo>
                      <a:cubicBezTo>
                        <a:pt x="1334916" y="920269"/>
                        <a:pt x="1363899" y="867625"/>
                        <a:pt x="1375282" y="809338"/>
                      </a:cubicBezTo>
                      <a:cubicBezTo>
                        <a:pt x="1398775" y="693327"/>
                        <a:pt x="1398613" y="568449"/>
                        <a:pt x="1358974" y="455985"/>
                      </a:cubicBezTo>
                      <a:cubicBezTo>
                        <a:pt x="1332575" y="399633"/>
                        <a:pt x="1303835" y="343280"/>
                        <a:pt x="1267021" y="292490"/>
                      </a:cubicBezTo>
                      <a:close/>
                      <a:moveTo>
                        <a:pt x="1277920" y="933168"/>
                      </a:moveTo>
                      <a:cubicBezTo>
                        <a:pt x="1227382" y="1028299"/>
                        <a:pt x="1160536" y="1118431"/>
                        <a:pt x="1071247" y="1180427"/>
                      </a:cubicBezTo>
                      <a:cubicBezTo>
                        <a:pt x="1009568" y="1217269"/>
                        <a:pt x="943933" y="1244841"/>
                        <a:pt x="879670" y="1277572"/>
                      </a:cubicBezTo>
                      <a:cubicBezTo>
                        <a:pt x="827760" y="1304580"/>
                        <a:pt x="768987" y="1308449"/>
                        <a:pt x="710861" y="1313206"/>
                      </a:cubicBezTo>
                      <a:cubicBezTo>
                        <a:pt x="582578" y="1318768"/>
                        <a:pt x="458574" y="1273380"/>
                        <a:pt x="347568" y="1212029"/>
                      </a:cubicBezTo>
                      <a:cubicBezTo>
                        <a:pt x="297273" y="1184619"/>
                        <a:pt x="253839" y="1146325"/>
                        <a:pt x="214200" y="1105370"/>
                      </a:cubicBezTo>
                      <a:cubicBezTo>
                        <a:pt x="148968" y="1044019"/>
                        <a:pt x="97623" y="967996"/>
                        <a:pt x="65411" y="884475"/>
                      </a:cubicBezTo>
                      <a:cubicBezTo>
                        <a:pt x="57177" y="847068"/>
                        <a:pt x="45632" y="809902"/>
                        <a:pt x="41838" y="771769"/>
                      </a:cubicBezTo>
                      <a:cubicBezTo>
                        <a:pt x="42241" y="721544"/>
                        <a:pt x="51687" y="670109"/>
                        <a:pt x="60890" y="620609"/>
                      </a:cubicBezTo>
                      <a:cubicBezTo>
                        <a:pt x="81638" y="511774"/>
                        <a:pt x="107957" y="402535"/>
                        <a:pt x="160917" y="304341"/>
                      </a:cubicBezTo>
                      <a:cubicBezTo>
                        <a:pt x="189738" y="251939"/>
                        <a:pt x="226390" y="199940"/>
                        <a:pt x="276121" y="164790"/>
                      </a:cubicBezTo>
                      <a:cubicBezTo>
                        <a:pt x="366540" y="106503"/>
                        <a:pt x="465921" y="63049"/>
                        <a:pt x="572325" y="44426"/>
                      </a:cubicBezTo>
                      <a:cubicBezTo>
                        <a:pt x="595495" y="40153"/>
                        <a:pt x="621652" y="36203"/>
                        <a:pt x="645791" y="35316"/>
                      </a:cubicBezTo>
                      <a:cubicBezTo>
                        <a:pt x="677922" y="39105"/>
                        <a:pt x="709811" y="45232"/>
                        <a:pt x="741700" y="50634"/>
                      </a:cubicBezTo>
                      <a:cubicBezTo>
                        <a:pt x="860456" y="68289"/>
                        <a:pt x="979616" y="98199"/>
                        <a:pt x="1080531" y="165677"/>
                      </a:cubicBezTo>
                      <a:cubicBezTo>
                        <a:pt x="1104831" y="182929"/>
                        <a:pt x="1129696" y="200585"/>
                        <a:pt x="1152463" y="220095"/>
                      </a:cubicBezTo>
                      <a:cubicBezTo>
                        <a:pt x="1190810" y="258227"/>
                        <a:pt x="1221811" y="303213"/>
                        <a:pt x="1252489" y="347553"/>
                      </a:cubicBezTo>
                      <a:cubicBezTo>
                        <a:pt x="1279292" y="392458"/>
                        <a:pt x="1305530" y="438572"/>
                        <a:pt x="1324663" y="487346"/>
                      </a:cubicBezTo>
                      <a:cubicBezTo>
                        <a:pt x="1339356" y="533541"/>
                        <a:pt x="1344281" y="582880"/>
                        <a:pt x="1347026" y="632057"/>
                      </a:cubicBezTo>
                      <a:cubicBezTo>
                        <a:pt x="1353323" y="734524"/>
                        <a:pt x="1334351" y="844891"/>
                        <a:pt x="1277920" y="9331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21"/>
                <p:cNvSpPr/>
                <p:nvPr/>
              </p:nvSpPr>
              <p:spPr>
                <a:xfrm>
                  <a:off x="2333974" y="3586466"/>
                  <a:ext cx="5336" cy="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" h="5320" extrusionOk="0">
                      <a:moveTo>
                        <a:pt x="2507" y="0"/>
                      </a:moveTo>
                      <a:cubicBezTo>
                        <a:pt x="1054" y="0"/>
                        <a:pt x="-77" y="1451"/>
                        <a:pt x="4" y="2822"/>
                      </a:cubicBezTo>
                      <a:cubicBezTo>
                        <a:pt x="166" y="4353"/>
                        <a:pt x="1376" y="5321"/>
                        <a:pt x="2830" y="5321"/>
                      </a:cubicBezTo>
                      <a:cubicBezTo>
                        <a:pt x="4283" y="5321"/>
                        <a:pt x="5413" y="3870"/>
                        <a:pt x="5332" y="2499"/>
                      </a:cubicBezTo>
                      <a:cubicBezTo>
                        <a:pt x="5252" y="967"/>
                        <a:pt x="3960" y="0"/>
                        <a:pt x="2507" y="0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59" name="Google Shape;859;p21"/>
              <p:cNvSpPr/>
              <p:nvPr/>
            </p:nvSpPr>
            <p:spPr>
              <a:xfrm>
                <a:off x="2048585" y="1727702"/>
                <a:ext cx="1612496" cy="1548322"/>
              </a:xfrm>
              <a:custGeom>
                <a:avLst/>
                <a:gdLst/>
                <a:ahLst/>
                <a:cxnLst/>
                <a:rect l="l" t="t" r="r" b="b"/>
                <a:pathLst>
                  <a:path w="1612496" h="1548322" extrusionOk="0">
                    <a:moveTo>
                      <a:pt x="1497740" y="906090"/>
                    </a:moveTo>
                    <a:cubicBezTo>
                      <a:pt x="1521232" y="790080"/>
                      <a:pt x="1521071" y="665201"/>
                      <a:pt x="1481432" y="552738"/>
                    </a:cubicBezTo>
                    <a:cubicBezTo>
                      <a:pt x="1454952" y="496063"/>
                      <a:pt x="1426211" y="439710"/>
                      <a:pt x="1389317" y="388921"/>
                    </a:cubicBezTo>
                    <a:cubicBezTo>
                      <a:pt x="1355329" y="342887"/>
                      <a:pt x="1322148" y="294435"/>
                      <a:pt x="1274678" y="261059"/>
                    </a:cubicBezTo>
                    <a:cubicBezTo>
                      <a:pt x="1132268" y="145290"/>
                      <a:pt x="946342" y="106593"/>
                      <a:pt x="766957" y="96435"/>
                    </a:cubicBezTo>
                    <a:cubicBezTo>
                      <a:pt x="735956" y="96193"/>
                      <a:pt x="705843" y="104578"/>
                      <a:pt x="676295" y="112882"/>
                    </a:cubicBezTo>
                    <a:cubicBezTo>
                      <a:pt x="648201" y="116913"/>
                      <a:pt x="620348" y="122798"/>
                      <a:pt x="592819" y="129731"/>
                    </a:cubicBezTo>
                    <a:cubicBezTo>
                      <a:pt x="508212" y="151901"/>
                      <a:pt x="427965" y="192291"/>
                      <a:pt x="356114" y="241791"/>
                    </a:cubicBezTo>
                    <a:cubicBezTo>
                      <a:pt x="285150" y="301852"/>
                      <a:pt x="238649" y="385293"/>
                      <a:pt x="204419" y="470426"/>
                    </a:cubicBezTo>
                    <a:cubicBezTo>
                      <a:pt x="178908" y="540887"/>
                      <a:pt x="159209" y="613283"/>
                      <a:pt x="145727" y="686888"/>
                    </a:cubicBezTo>
                    <a:cubicBezTo>
                      <a:pt x="128693" y="773231"/>
                      <a:pt x="107944" y="862879"/>
                      <a:pt x="136201" y="948980"/>
                    </a:cubicBezTo>
                    <a:cubicBezTo>
                      <a:pt x="142417" y="993562"/>
                      <a:pt x="162761" y="1033146"/>
                      <a:pt x="183267" y="1072649"/>
                    </a:cubicBezTo>
                    <a:cubicBezTo>
                      <a:pt x="215802" y="1136822"/>
                      <a:pt x="264402" y="1192207"/>
                      <a:pt x="315909" y="1241949"/>
                    </a:cubicBezTo>
                    <a:cubicBezTo>
                      <a:pt x="376135" y="1305880"/>
                      <a:pt x="451619" y="1353122"/>
                      <a:pt x="532189" y="1387224"/>
                    </a:cubicBezTo>
                    <a:cubicBezTo>
                      <a:pt x="612033" y="1423502"/>
                      <a:pt x="696640" y="1448011"/>
                      <a:pt x="784637" y="1452122"/>
                    </a:cubicBezTo>
                    <a:cubicBezTo>
                      <a:pt x="848092" y="1454702"/>
                      <a:pt x="912435" y="1447769"/>
                      <a:pt x="973872" y="1431726"/>
                    </a:cubicBezTo>
                    <a:cubicBezTo>
                      <a:pt x="1040314" y="1406895"/>
                      <a:pt x="1098844" y="1372390"/>
                      <a:pt x="1163753" y="1342158"/>
                    </a:cubicBezTo>
                    <a:cubicBezTo>
                      <a:pt x="1280814" y="1286047"/>
                      <a:pt x="1365905" y="1179147"/>
                      <a:pt x="1427987" y="1067812"/>
                    </a:cubicBezTo>
                    <a:cubicBezTo>
                      <a:pt x="1457374" y="1016941"/>
                      <a:pt x="1486356" y="964297"/>
                      <a:pt x="1497740" y="906090"/>
                    </a:cubicBezTo>
                    <a:close/>
                    <a:moveTo>
                      <a:pt x="1566846" y="364009"/>
                    </a:moveTo>
                    <a:cubicBezTo>
                      <a:pt x="1613105" y="459946"/>
                      <a:pt x="1612701" y="569668"/>
                      <a:pt x="1612459" y="674634"/>
                    </a:cubicBezTo>
                    <a:cubicBezTo>
                      <a:pt x="1612863" y="746546"/>
                      <a:pt x="1606566" y="818377"/>
                      <a:pt x="1592276" y="888919"/>
                    </a:cubicBezTo>
                    <a:cubicBezTo>
                      <a:pt x="1574354" y="972279"/>
                      <a:pt x="1544806" y="1060798"/>
                      <a:pt x="1497901" y="1133597"/>
                    </a:cubicBezTo>
                    <a:cubicBezTo>
                      <a:pt x="1434042" y="1225503"/>
                      <a:pt x="1358962" y="1311684"/>
                      <a:pt x="1263941" y="1372471"/>
                    </a:cubicBezTo>
                    <a:cubicBezTo>
                      <a:pt x="1211788" y="1403670"/>
                      <a:pt x="1157940" y="1444383"/>
                      <a:pt x="1102639" y="1472841"/>
                    </a:cubicBezTo>
                    <a:cubicBezTo>
                      <a:pt x="1010282" y="1513151"/>
                      <a:pt x="910659" y="1549348"/>
                      <a:pt x="808776" y="1548300"/>
                    </a:cubicBezTo>
                    <a:cubicBezTo>
                      <a:pt x="737248" y="1542899"/>
                      <a:pt x="664912" y="1535966"/>
                      <a:pt x="595564" y="1517262"/>
                    </a:cubicBezTo>
                    <a:cubicBezTo>
                      <a:pt x="535984" y="1500010"/>
                      <a:pt x="479714" y="1473244"/>
                      <a:pt x="424978" y="1444544"/>
                    </a:cubicBezTo>
                    <a:cubicBezTo>
                      <a:pt x="319704" y="1386660"/>
                      <a:pt x="205791" y="1330629"/>
                      <a:pt x="130146" y="1234451"/>
                    </a:cubicBezTo>
                    <a:cubicBezTo>
                      <a:pt x="71777" y="1161652"/>
                      <a:pt x="50948" y="1068538"/>
                      <a:pt x="24872" y="980985"/>
                    </a:cubicBezTo>
                    <a:cubicBezTo>
                      <a:pt x="-5968" y="865056"/>
                      <a:pt x="-6049" y="740741"/>
                      <a:pt x="13246" y="622796"/>
                    </a:cubicBezTo>
                    <a:cubicBezTo>
                      <a:pt x="33994" y="502674"/>
                      <a:pt x="84290" y="390614"/>
                      <a:pt x="151943" y="289517"/>
                    </a:cubicBezTo>
                    <a:cubicBezTo>
                      <a:pt x="228880" y="172217"/>
                      <a:pt x="360877" y="108770"/>
                      <a:pt x="489482" y="63704"/>
                    </a:cubicBezTo>
                    <a:cubicBezTo>
                      <a:pt x="550192" y="42259"/>
                      <a:pt x="609207" y="16703"/>
                      <a:pt x="672985" y="3885"/>
                    </a:cubicBezTo>
                    <a:cubicBezTo>
                      <a:pt x="795374" y="-9901"/>
                      <a:pt x="919701" y="15575"/>
                      <a:pt x="1039426" y="40002"/>
                    </a:cubicBezTo>
                    <a:cubicBezTo>
                      <a:pt x="1100701" y="49838"/>
                      <a:pt x="1158586" y="73620"/>
                      <a:pt x="1215986" y="96355"/>
                    </a:cubicBezTo>
                    <a:cubicBezTo>
                      <a:pt x="1245938" y="107399"/>
                      <a:pt x="1275566" y="119895"/>
                      <a:pt x="1304468" y="133842"/>
                    </a:cubicBezTo>
                    <a:cubicBezTo>
                      <a:pt x="1305921" y="135455"/>
                      <a:pt x="1307697" y="136987"/>
                      <a:pt x="1309877" y="138438"/>
                    </a:cubicBezTo>
                    <a:cubicBezTo>
                      <a:pt x="1313510" y="140373"/>
                      <a:pt x="1316820" y="141340"/>
                      <a:pt x="1319888" y="141501"/>
                    </a:cubicBezTo>
                    <a:cubicBezTo>
                      <a:pt x="1386976" y="175442"/>
                      <a:pt x="1450027" y="217525"/>
                      <a:pt x="1505005" y="268557"/>
                    </a:cubicBezTo>
                    <a:cubicBezTo>
                      <a:pt x="1499112" y="276699"/>
                      <a:pt x="1499677" y="288631"/>
                      <a:pt x="1507185" y="295806"/>
                    </a:cubicBezTo>
                    <a:cubicBezTo>
                      <a:pt x="1528498" y="317009"/>
                      <a:pt x="1552799" y="336760"/>
                      <a:pt x="1566846" y="364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>
                <a:off x="1756182" y="2686776"/>
                <a:ext cx="327608" cy="291258"/>
              </a:xfrm>
              <a:custGeom>
                <a:avLst/>
                <a:gdLst/>
                <a:ahLst/>
                <a:cxnLst/>
                <a:rect l="l" t="t" r="r" b="b"/>
                <a:pathLst>
                  <a:path w="327608" h="291258" extrusionOk="0">
                    <a:moveTo>
                      <a:pt x="296527" y="103256"/>
                    </a:moveTo>
                    <a:cubicBezTo>
                      <a:pt x="305408" y="137196"/>
                      <a:pt x="315741" y="167831"/>
                      <a:pt x="327609" y="195806"/>
                    </a:cubicBezTo>
                    <a:cubicBezTo>
                      <a:pt x="270532" y="208060"/>
                      <a:pt x="215150" y="233455"/>
                      <a:pt x="159849" y="252723"/>
                    </a:cubicBezTo>
                    <a:cubicBezTo>
                      <a:pt x="117061" y="265945"/>
                      <a:pt x="73789" y="277957"/>
                      <a:pt x="30920" y="291259"/>
                    </a:cubicBezTo>
                    <a:cubicBezTo>
                      <a:pt x="31082" y="251756"/>
                      <a:pt x="13724" y="194677"/>
                      <a:pt x="15016" y="174362"/>
                    </a:cubicBezTo>
                    <a:cubicBezTo>
                      <a:pt x="12513" y="133891"/>
                      <a:pt x="12836" y="93340"/>
                      <a:pt x="11948" y="52788"/>
                    </a:cubicBezTo>
                    <a:cubicBezTo>
                      <a:pt x="10495" y="36261"/>
                      <a:pt x="15420" y="10463"/>
                      <a:pt x="0" y="64"/>
                    </a:cubicBezTo>
                    <a:cubicBezTo>
                      <a:pt x="28902" y="305"/>
                      <a:pt x="56270" y="-904"/>
                      <a:pt x="71932" y="1837"/>
                    </a:cubicBezTo>
                    <a:cubicBezTo>
                      <a:pt x="133530" y="4014"/>
                      <a:pt x="193514" y="17316"/>
                      <a:pt x="254385" y="25781"/>
                    </a:cubicBezTo>
                    <a:cubicBezTo>
                      <a:pt x="262297" y="26668"/>
                      <a:pt x="268433" y="24088"/>
                      <a:pt x="272469" y="19735"/>
                    </a:cubicBezTo>
                    <a:cubicBezTo>
                      <a:pt x="279009" y="47951"/>
                      <a:pt x="287082" y="75845"/>
                      <a:pt x="296527" y="1032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21"/>
              <p:cNvSpPr/>
              <p:nvPr/>
            </p:nvSpPr>
            <p:spPr>
              <a:xfrm>
                <a:off x="2006288" y="3076712"/>
                <a:ext cx="336005" cy="322233"/>
              </a:xfrm>
              <a:custGeom>
                <a:avLst/>
                <a:gdLst/>
                <a:ahLst/>
                <a:cxnLst/>
                <a:rect l="l" t="t" r="r" b="b"/>
                <a:pathLst>
                  <a:path w="336005" h="322233" extrusionOk="0">
                    <a:moveTo>
                      <a:pt x="336005" y="71831"/>
                    </a:moveTo>
                    <a:cubicBezTo>
                      <a:pt x="323653" y="79732"/>
                      <a:pt x="304762" y="106739"/>
                      <a:pt x="300241" y="111496"/>
                    </a:cubicBezTo>
                    <a:cubicBezTo>
                      <a:pt x="268352" y="153498"/>
                      <a:pt x="234929" y="194372"/>
                      <a:pt x="206189" y="238551"/>
                    </a:cubicBezTo>
                    <a:cubicBezTo>
                      <a:pt x="189558" y="265800"/>
                      <a:pt x="174784" y="294098"/>
                      <a:pt x="159849" y="322234"/>
                    </a:cubicBezTo>
                    <a:cubicBezTo>
                      <a:pt x="147739" y="314655"/>
                      <a:pt x="136033" y="306594"/>
                      <a:pt x="124327" y="298451"/>
                    </a:cubicBezTo>
                    <a:cubicBezTo>
                      <a:pt x="89208" y="274991"/>
                      <a:pt x="57077" y="247500"/>
                      <a:pt x="25027" y="220090"/>
                    </a:cubicBezTo>
                    <a:cubicBezTo>
                      <a:pt x="20506" y="216220"/>
                      <a:pt x="14532" y="214769"/>
                      <a:pt x="9042" y="215897"/>
                    </a:cubicBezTo>
                    <a:cubicBezTo>
                      <a:pt x="6055" y="213559"/>
                      <a:pt x="3068" y="210818"/>
                      <a:pt x="0" y="207997"/>
                    </a:cubicBezTo>
                    <a:cubicBezTo>
                      <a:pt x="45452" y="173169"/>
                      <a:pt x="89854" y="137052"/>
                      <a:pt x="131027" y="97226"/>
                    </a:cubicBezTo>
                    <a:cubicBezTo>
                      <a:pt x="156296" y="73524"/>
                      <a:pt x="179951" y="48129"/>
                      <a:pt x="205946" y="25153"/>
                    </a:cubicBezTo>
                    <a:cubicBezTo>
                      <a:pt x="208449" y="22735"/>
                      <a:pt x="210225" y="20074"/>
                      <a:pt x="211194" y="17333"/>
                    </a:cubicBezTo>
                    <a:cubicBezTo>
                      <a:pt x="218863" y="15318"/>
                      <a:pt x="225161" y="8143"/>
                      <a:pt x="228390" y="0"/>
                    </a:cubicBezTo>
                    <a:cubicBezTo>
                      <a:pt x="260117" y="24831"/>
                      <a:pt x="295881" y="48210"/>
                      <a:pt x="336005" y="718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21"/>
              <p:cNvSpPr/>
              <p:nvPr/>
            </p:nvSpPr>
            <p:spPr>
              <a:xfrm>
                <a:off x="2494876" y="3274390"/>
                <a:ext cx="207803" cy="311994"/>
              </a:xfrm>
              <a:custGeom>
                <a:avLst/>
                <a:gdLst/>
                <a:ahLst/>
                <a:cxnLst/>
                <a:rect l="l" t="t" r="r" b="b"/>
                <a:pathLst>
                  <a:path w="207803" h="311994" extrusionOk="0">
                    <a:moveTo>
                      <a:pt x="207803" y="27330"/>
                    </a:moveTo>
                    <a:cubicBezTo>
                      <a:pt x="203444" y="61593"/>
                      <a:pt x="201668" y="96259"/>
                      <a:pt x="200134" y="130764"/>
                    </a:cubicBezTo>
                    <a:cubicBezTo>
                      <a:pt x="196743" y="184456"/>
                      <a:pt x="187620" y="237422"/>
                      <a:pt x="182857" y="291034"/>
                    </a:cubicBezTo>
                    <a:cubicBezTo>
                      <a:pt x="182292" y="298048"/>
                      <a:pt x="181727" y="305062"/>
                      <a:pt x="181323" y="311914"/>
                    </a:cubicBezTo>
                    <a:cubicBezTo>
                      <a:pt x="180919" y="311914"/>
                      <a:pt x="180597" y="311995"/>
                      <a:pt x="180193" y="311995"/>
                    </a:cubicBezTo>
                    <a:cubicBezTo>
                      <a:pt x="179224" y="304900"/>
                      <a:pt x="174622" y="298209"/>
                      <a:pt x="165338" y="295468"/>
                    </a:cubicBezTo>
                    <a:cubicBezTo>
                      <a:pt x="110037" y="281279"/>
                      <a:pt x="61194" y="252901"/>
                      <a:pt x="5328" y="238551"/>
                    </a:cubicBezTo>
                    <a:cubicBezTo>
                      <a:pt x="3875" y="238067"/>
                      <a:pt x="2018" y="237584"/>
                      <a:pt x="0" y="237181"/>
                    </a:cubicBezTo>
                    <a:cubicBezTo>
                      <a:pt x="28498" y="182198"/>
                      <a:pt x="52960" y="113995"/>
                      <a:pt x="65070" y="90132"/>
                    </a:cubicBezTo>
                    <a:cubicBezTo>
                      <a:pt x="76937" y="61351"/>
                      <a:pt x="86625" y="31764"/>
                      <a:pt x="99300" y="3386"/>
                    </a:cubicBezTo>
                    <a:cubicBezTo>
                      <a:pt x="99865" y="2257"/>
                      <a:pt x="100511" y="1129"/>
                      <a:pt x="100995" y="0"/>
                    </a:cubicBezTo>
                    <a:cubicBezTo>
                      <a:pt x="103902" y="1129"/>
                      <a:pt x="106808" y="2096"/>
                      <a:pt x="109714" y="3063"/>
                    </a:cubicBezTo>
                    <a:cubicBezTo>
                      <a:pt x="141845" y="13383"/>
                      <a:pt x="174622" y="21283"/>
                      <a:pt x="207803" y="273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>
                <a:off x="3010913" y="3279550"/>
                <a:ext cx="149192" cy="265961"/>
              </a:xfrm>
              <a:custGeom>
                <a:avLst/>
                <a:gdLst/>
                <a:ahLst/>
                <a:cxnLst/>
                <a:rect l="l" t="t" r="r" b="b"/>
                <a:pathLst>
                  <a:path w="149192" h="265961" extrusionOk="0">
                    <a:moveTo>
                      <a:pt x="149192" y="214366"/>
                    </a:moveTo>
                    <a:cubicBezTo>
                      <a:pt x="134660" y="209045"/>
                      <a:pt x="112943" y="220251"/>
                      <a:pt x="99300" y="225733"/>
                    </a:cubicBezTo>
                    <a:cubicBezTo>
                      <a:pt x="66926" y="240486"/>
                      <a:pt x="33988" y="254191"/>
                      <a:pt x="404" y="265962"/>
                    </a:cubicBezTo>
                    <a:cubicBezTo>
                      <a:pt x="727" y="223475"/>
                      <a:pt x="-323" y="180828"/>
                      <a:pt x="2180" y="138665"/>
                    </a:cubicBezTo>
                    <a:cubicBezTo>
                      <a:pt x="2745" y="101822"/>
                      <a:pt x="2987" y="64979"/>
                      <a:pt x="3068" y="28136"/>
                    </a:cubicBezTo>
                    <a:cubicBezTo>
                      <a:pt x="3068" y="24186"/>
                      <a:pt x="1937" y="20397"/>
                      <a:pt x="0" y="17253"/>
                    </a:cubicBezTo>
                    <a:cubicBezTo>
                      <a:pt x="7266" y="15156"/>
                      <a:pt x="14532" y="12980"/>
                      <a:pt x="21717" y="10803"/>
                    </a:cubicBezTo>
                    <a:cubicBezTo>
                      <a:pt x="33988" y="7497"/>
                      <a:pt x="46098" y="3950"/>
                      <a:pt x="58046" y="0"/>
                    </a:cubicBezTo>
                    <a:cubicBezTo>
                      <a:pt x="68057" y="33779"/>
                      <a:pt x="94375" y="87875"/>
                      <a:pt x="96232" y="95372"/>
                    </a:cubicBezTo>
                    <a:cubicBezTo>
                      <a:pt x="113589" y="135198"/>
                      <a:pt x="132965" y="174137"/>
                      <a:pt x="149192" y="214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>
                <a:off x="3312365" y="3121214"/>
                <a:ext cx="230488" cy="241453"/>
              </a:xfrm>
              <a:custGeom>
                <a:avLst/>
                <a:gdLst/>
                <a:ahLst/>
                <a:cxnLst/>
                <a:rect l="l" t="t" r="r" b="b"/>
                <a:pathLst>
                  <a:path w="230488" h="241453" extrusionOk="0">
                    <a:moveTo>
                      <a:pt x="230489" y="159303"/>
                    </a:moveTo>
                    <a:cubicBezTo>
                      <a:pt x="212970" y="173814"/>
                      <a:pt x="196097" y="188971"/>
                      <a:pt x="178982" y="204127"/>
                    </a:cubicBezTo>
                    <a:cubicBezTo>
                      <a:pt x="165661" y="216059"/>
                      <a:pt x="150887" y="227910"/>
                      <a:pt x="138293" y="241453"/>
                    </a:cubicBezTo>
                    <a:cubicBezTo>
                      <a:pt x="105516" y="177362"/>
                      <a:pt x="68622" y="115043"/>
                      <a:pt x="27691" y="55869"/>
                    </a:cubicBezTo>
                    <a:cubicBezTo>
                      <a:pt x="22605" y="49419"/>
                      <a:pt x="15904" y="47243"/>
                      <a:pt x="9607" y="47888"/>
                    </a:cubicBezTo>
                    <a:cubicBezTo>
                      <a:pt x="8315" y="41680"/>
                      <a:pt x="4763" y="35311"/>
                      <a:pt x="0" y="30232"/>
                    </a:cubicBezTo>
                    <a:cubicBezTo>
                      <a:pt x="15258" y="20477"/>
                      <a:pt x="30355" y="10400"/>
                      <a:pt x="45210" y="0"/>
                    </a:cubicBezTo>
                    <a:cubicBezTo>
                      <a:pt x="54575" y="9755"/>
                      <a:pt x="68703" y="18139"/>
                      <a:pt x="76291" y="26604"/>
                    </a:cubicBezTo>
                    <a:cubicBezTo>
                      <a:pt x="124811" y="71509"/>
                      <a:pt x="175107" y="120686"/>
                      <a:pt x="230489" y="1593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21"/>
              <p:cNvSpPr/>
              <p:nvPr/>
            </p:nvSpPr>
            <p:spPr>
              <a:xfrm>
                <a:off x="3605905" y="2737549"/>
                <a:ext cx="323410" cy="259270"/>
              </a:xfrm>
              <a:custGeom>
                <a:avLst/>
                <a:gdLst/>
                <a:ahLst/>
                <a:cxnLst/>
                <a:rect l="l" t="t" r="r" b="b"/>
                <a:pathLst>
                  <a:path w="323410" h="259270" extrusionOk="0">
                    <a:moveTo>
                      <a:pt x="308153" y="322"/>
                    </a:moveTo>
                    <a:cubicBezTo>
                      <a:pt x="313158" y="81"/>
                      <a:pt x="318244" y="0"/>
                      <a:pt x="323411" y="0"/>
                    </a:cubicBezTo>
                    <a:cubicBezTo>
                      <a:pt x="302178" y="40068"/>
                      <a:pt x="284256" y="80619"/>
                      <a:pt x="262701" y="121896"/>
                    </a:cubicBezTo>
                    <a:cubicBezTo>
                      <a:pt x="241468" y="161963"/>
                      <a:pt x="220075" y="205981"/>
                      <a:pt x="200537" y="247903"/>
                    </a:cubicBezTo>
                    <a:cubicBezTo>
                      <a:pt x="198196" y="251370"/>
                      <a:pt x="196097" y="255320"/>
                      <a:pt x="194644" y="259270"/>
                    </a:cubicBezTo>
                    <a:cubicBezTo>
                      <a:pt x="150645" y="224443"/>
                      <a:pt x="106081" y="190260"/>
                      <a:pt x="64182" y="153176"/>
                    </a:cubicBezTo>
                    <a:cubicBezTo>
                      <a:pt x="59015" y="148258"/>
                      <a:pt x="18407" y="111012"/>
                      <a:pt x="0" y="106739"/>
                    </a:cubicBezTo>
                    <a:cubicBezTo>
                      <a:pt x="18245" y="73605"/>
                      <a:pt x="33584" y="38858"/>
                      <a:pt x="45371" y="2419"/>
                    </a:cubicBezTo>
                    <a:cubicBezTo>
                      <a:pt x="48116" y="3789"/>
                      <a:pt x="51265" y="4515"/>
                      <a:pt x="54978" y="4595"/>
                    </a:cubicBezTo>
                    <a:cubicBezTo>
                      <a:pt x="139343" y="6611"/>
                      <a:pt x="223707" y="-645"/>
                      <a:pt x="308153" y="3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>
                <a:off x="3690754" y="2061237"/>
                <a:ext cx="248330" cy="308125"/>
              </a:xfrm>
              <a:custGeom>
                <a:avLst/>
                <a:gdLst/>
                <a:ahLst/>
                <a:cxnLst/>
                <a:rect l="l" t="t" r="r" b="b"/>
                <a:pathLst>
                  <a:path w="248330" h="308125" extrusionOk="0">
                    <a:moveTo>
                      <a:pt x="245828" y="257174"/>
                    </a:moveTo>
                    <a:cubicBezTo>
                      <a:pt x="245828" y="261528"/>
                      <a:pt x="246635" y="266042"/>
                      <a:pt x="248330" y="269992"/>
                    </a:cubicBezTo>
                    <a:cubicBezTo>
                      <a:pt x="172039" y="278377"/>
                      <a:pt x="95990" y="288616"/>
                      <a:pt x="21152" y="306190"/>
                    </a:cubicBezTo>
                    <a:cubicBezTo>
                      <a:pt x="19053" y="306835"/>
                      <a:pt x="16469" y="307400"/>
                      <a:pt x="13805" y="308125"/>
                    </a:cubicBezTo>
                    <a:cubicBezTo>
                      <a:pt x="13644" y="289583"/>
                      <a:pt x="13321" y="271041"/>
                      <a:pt x="12755" y="252579"/>
                    </a:cubicBezTo>
                    <a:cubicBezTo>
                      <a:pt x="10414" y="211060"/>
                      <a:pt x="7427" y="168332"/>
                      <a:pt x="0" y="126572"/>
                    </a:cubicBezTo>
                    <a:cubicBezTo>
                      <a:pt x="10899" y="124637"/>
                      <a:pt x="22120" y="114962"/>
                      <a:pt x="31647" y="109561"/>
                    </a:cubicBezTo>
                    <a:cubicBezTo>
                      <a:pt x="85414" y="81748"/>
                      <a:pt x="137163" y="50629"/>
                      <a:pt x="187378" y="16849"/>
                    </a:cubicBezTo>
                    <a:cubicBezTo>
                      <a:pt x="193352" y="11690"/>
                      <a:pt x="201506" y="6046"/>
                      <a:pt x="210871" y="0"/>
                    </a:cubicBezTo>
                    <a:cubicBezTo>
                      <a:pt x="211759" y="77797"/>
                      <a:pt x="238239" y="154627"/>
                      <a:pt x="243809" y="232182"/>
                    </a:cubicBezTo>
                    <a:cubicBezTo>
                      <a:pt x="243890" y="232827"/>
                      <a:pt x="244052" y="233392"/>
                      <a:pt x="244132" y="233956"/>
                    </a:cubicBezTo>
                    <a:cubicBezTo>
                      <a:pt x="242033" y="241776"/>
                      <a:pt x="242598" y="250483"/>
                      <a:pt x="245828" y="2571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21"/>
              <p:cNvSpPr/>
              <p:nvPr/>
            </p:nvSpPr>
            <p:spPr>
              <a:xfrm>
                <a:off x="3398182" y="1590504"/>
                <a:ext cx="309928" cy="334729"/>
              </a:xfrm>
              <a:custGeom>
                <a:avLst/>
                <a:gdLst/>
                <a:ahLst/>
                <a:cxnLst/>
                <a:rect l="l" t="t" r="r" b="b"/>
                <a:pathLst>
                  <a:path w="309928" h="334729" extrusionOk="0">
                    <a:moveTo>
                      <a:pt x="309929" y="120928"/>
                    </a:moveTo>
                    <a:cubicBezTo>
                      <a:pt x="261409" y="174459"/>
                      <a:pt x="211113" y="227184"/>
                      <a:pt x="165177" y="282730"/>
                    </a:cubicBezTo>
                    <a:cubicBezTo>
                      <a:pt x="153148" y="299822"/>
                      <a:pt x="136114" y="315865"/>
                      <a:pt x="126183" y="334730"/>
                    </a:cubicBezTo>
                    <a:cubicBezTo>
                      <a:pt x="87190" y="302643"/>
                      <a:pt x="44645" y="275072"/>
                      <a:pt x="0" y="250967"/>
                    </a:cubicBezTo>
                    <a:cubicBezTo>
                      <a:pt x="1937" y="247419"/>
                      <a:pt x="3794" y="244033"/>
                      <a:pt x="5570" y="241050"/>
                    </a:cubicBezTo>
                    <a:cubicBezTo>
                      <a:pt x="21394" y="215011"/>
                      <a:pt x="36491" y="188487"/>
                      <a:pt x="51103" y="161802"/>
                    </a:cubicBezTo>
                    <a:cubicBezTo>
                      <a:pt x="79844" y="107546"/>
                      <a:pt x="110925" y="54660"/>
                      <a:pt x="140473" y="887"/>
                    </a:cubicBezTo>
                    <a:cubicBezTo>
                      <a:pt x="142976" y="1048"/>
                      <a:pt x="145640" y="726"/>
                      <a:pt x="148627" y="0"/>
                    </a:cubicBezTo>
                    <a:cubicBezTo>
                      <a:pt x="200618" y="42325"/>
                      <a:pt x="253901" y="83844"/>
                      <a:pt x="309929" y="1209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21"/>
              <p:cNvSpPr/>
              <p:nvPr/>
            </p:nvSpPr>
            <p:spPr>
              <a:xfrm>
                <a:off x="3036989" y="1381540"/>
                <a:ext cx="207883" cy="354884"/>
              </a:xfrm>
              <a:custGeom>
                <a:avLst/>
                <a:gdLst/>
                <a:ahLst/>
                <a:cxnLst/>
                <a:rect l="l" t="t" r="r" b="b"/>
                <a:pathLst>
                  <a:path w="207883" h="354884" extrusionOk="0">
                    <a:moveTo>
                      <a:pt x="207884" y="46598"/>
                    </a:moveTo>
                    <a:cubicBezTo>
                      <a:pt x="206915" y="49178"/>
                      <a:pt x="205946" y="51677"/>
                      <a:pt x="204978" y="54337"/>
                    </a:cubicBezTo>
                    <a:cubicBezTo>
                      <a:pt x="180597" y="126491"/>
                      <a:pt x="156942" y="198967"/>
                      <a:pt x="129090" y="269912"/>
                    </a:cubicBezTo>
                    <a:cubicBezTo>
                      <a:pt x="119241" y="297645"/>
                      <a:pt x="108180" y="325861"/>
                      <a:pt x="102368" y="354884"/>
                    </a:cubicBezTo>
                    <a:cubicBezTo>
                      <a:pt x="87029" y="350934"/>
                      <a:pt x="71528" y="347548"/>
                      <a:pt x="55866" y="344807"/>
                    </a:cubicBezTo>
                    <a:cubicBezTo>
                      <a:pt x="37379" y="340937"/>
                      <a:pt x="18730" y="337067"/>
                      <a:pt x="0" y="333359"/>
                    </a:cubicBezTo>
                    <a:cubicBezTo>
                      <a:pt x="565" y="330376"/>
                      <a:pt x="727" y="327313"/>
                      <a:pt x="565" y="324330"/>
                    </a:cubicBezTo>
                    <a:cubicBezTo>
                      <a:pt x="1938" y="304256"/>
                      <a:pt x="3633" y="283859"/>
                      <a:pt x="5409" y="263382"/>
                    </a:cubicBezTo>
                    <a:cubicBezTo>
                      <a:pt x="12836" y="175427"/>
                      <a:pt x="25996" y="88036"/>
                      <a:pt x="32939" y="0"/>
                    </a:cubicBezTo>
                    <a:cubicBezTo>
                      <a:pt x="90500" y="17252"/>
                      <a:pt x="149757" y="30877"/>
                      <a:pt x="207884" y="465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21"/>
              <p:cNvSpPr/>
              <p:nvPr/>
            </p:nvSpPr>
            <p:spPr>
              <a:xfrm>
                <a:off x="2530156" y="1366061"/>
                <a:ext cx="170424" cy="357544"/>
              </a:xfrm>
              <a:custGeom>
                <a:avLst/>
                <a:gdLst/>
                <a:ahLst/>
                <a:cxnLst/>
                <a:rect l="l" t="t" r="r" b="b"/>
                <a:pathLst>
                  <a:path w="170424" h="357544" extrusionOk="0">
                    <a:moveTo>
                      <a:pt x="170182" y="0"/>
                    </a:moveTo>
                    <a:cubicBezTo>
                      <a:pt x="170182" y="5805"/>
                      <a:pt x="170263" y="11609"/>
                      <a:pt x="170344" y="17414"/>
                    </a:cubicBezTo>
                    <a:cubicBezTo>
                      <a:pt x="170344" y="103112"/>
                      <a:pt x="168971" y="188809"/>
                      <a:pt x="169536" y="274507"/>
                    </a:cubicBezTo>
                    <a:cubicBezTo>
                      <a:pt x="170505" y="291195"/>
                      <a:pt x="169133" y="309173"/>
                      <a:pt x="170424" y="326345"/>
                    </a:cubicBezTo>
                    <a:cubicBezTo>
                      <a:pt x="135468" y="334004"/>
                      <a:pt x="101560" y="345291"/>
                      <a:pt x="67976" y="357545"/>
                    </a:cubicBezTo>
                    <a:cubicBezTo>
                      <a:pt x="67653" y="355449"/>
                      <a:pt x="67169" y="353433"/>
                      <a:pt x="66684" y="351337"/>
                    </a:cubicBezTo>
                    <a:cubicBezTo>
                      <a:pt x="60387" y="319573"/>
                      <a:pt x="55301" y="287406"/>
                      <a:pt x="50134" y="255320"/>
                    </a:cubicBezTo>
                    <a:cubicBezTo>
                      <a:pt x="38348" y="182763"/>
                      <a:pt x="22040" y="111093"/>
                      <a:pt x="2503" y="40229"/>
                    </a:cubicBezTo>
                    <a:cubicBezTo>
                      <a:pt x="1695" y="37971"/>
                      <a:pt x="888" y="35553"/>
                      <a:pt x="0" y="32973"/>
                    </a:cubicBezTo>
                    <a:cubicBezTo>
                      <a:pt x="5490" y="33941"/>
                      <a:pt x="11383" y="33134"/>
                      <a:pt x="15985" y="29587"/>
                    </a:cubicBezTo>
                    <a:cubicBezTo>
                      <a:pt x="19295" y="27007"/>
                      <a:pt x="20748" y="23460"/>
                      <a:pt x="23089" y="20477"/>
                    </a:cubicBezTo>
                    <a:cubicBezTo>
                      <a:pt x="72255" y="18220"/>
                      <a:pt x="121178" y="7820"/>
                      <a:pt x="170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21"/>
              <p:cNvSpPr/>
              <p:nvPr/>
            </p:nvSpPr>
            <p:spPr>
              <a:xfrm>
                <a:off x="2028893" y="1518914"/>
                <a:ext cx="316306" cy="413413"/>
              </a:xfrm>
              <a:custGeom>
                <a:avLst/>
                <a:gdLst/>
                <a:ahLst/>
                <a:cxnLst/>
                <a:rect l="l" t="t" r="r" b="b"/>
                <a:pathLst>
                  <a:path w="316306" h="413413" extrusionOk="0">
                    <a:moveTo>
                      <a:pt x="208611" y="89648"/>
                    </a:moveTo>
                    <a:cubicBezTo>
                      <a:pt x="243002" y="164462"/>
                      <a:pt x="286194" y="233956"/>
                      <a:pt x="316307" y="311028"/>
                    </a:cubicBezTo>
                    <a:cubicBezTo>
                      <a:pt x="273277" y="335778"/>
                      <a:pt x="232991" y="364881"/>
                      <a:pt x="197308" y="399870"/>
                    </a:cubicBezTo>
                    <a:cubicBezTo>
                      <a:pt x="192787" y="404304"/>
                      <a:pt x="188347" y="408818"/>
                      <a:pt x="183987" y="413414"/>
                    </a:cubicBezTo>
                    <a:cubicBezTo>
                      <a:pt x="161060" y="379312"/>
                      <a:pt x="140392" y="343598"/>
                      <a:pt x="112621" y="312882"/>
                    </a:cubicBezTo>
                    <a:cubicBezTo>
                      <a:pt x="77583" y="269590"/>
                      <a:pt x="37702" y="230651"/>
                      <a:pt x="0" y="189777"/>
                    </a:cubicBezTo>
                    <a:cubicBezTo>
                      <a:pt x="81" y="189696"/>
                      <a:pt x="161" y="189696"/>
                      <a:pt x="161" y="189616"/>
                    </a:cubicBezTo>
                    <a:cubicBezTo>
                      <a:pt x="807" y="189212"/>
                      <a:pt x="1453" y="188729"/>
                      <a:pt x="2018" y="188245"/>
                    </a:cubicBezTo>
                    <a:cubicBezTo>
                      <a:pt x="2503" y="187842"/>
                      <a:pt x="2987" y="187439"/>
                      <a:pt x="3471" y="186955"/>
                    </a:cubicBezTo>
                    <a:cubicBezTo>
                      <a:pt x="4844" y="185665"/>
                      <a:pt x="6055" y="184214"/>
                      <a:pt x="7104" y="182682"/>
                    </a:cubicBezTo>
                    <a:cubicBezTo>
                      <a:pt x="7670" y="182440"/>
                      <a:pt x="8315" y="182199"/>
                      <a:pt x="8800" y="181876"/>
                    </a:cubicBezTo>
                    <a:cubicBezTo>
                      <a:pt x="9284" y="181634"/>
                      <a:pt x="9688" y="181392"/>
                      <a:pt x="10172" y="181151"/>
                    </a:cubicBezTo>
                    <a:cubicBezTo>
                      <a:pt x="10657" y="180909"/>
                      <a:pt x="11060" y="180586"/>
                      <a:pt x="11545" y="180183"/>
                    </a:cubicBezTo>
                    <a:cubicBezTo>
                      <a:pt x="11948" y="179941"/>
                      <a:pt x="12352" y="179619"/>
                      <a:pt x="12756" y="179296"/>
                    </a:cubicBezTo>
                    <a:cubicBezTo>
                      <a:pt x="13482" y="178651"/>
                      <a:pt x="14128" y="178006"/>
                      <a:pt x="14774" y="177281"/>
                    </a:cubicBezTo>
                    <a:cubicBezTo>
                      <a:pt x="15016" y="177039"/>
                      <a:pt x="15258" y="176797"/>
                      <a:pt x="15420" y="176475"/>
                    </a:cubicBezTo>
                    <a:cubicBezTo>
                      <a:pt x="15743" y="176072"/>
                      <a:pt x="16066" y="175669"/>
                      <a:pt x="16308" y="175265"/>
                    </a:cubicBezTo>
                    <a:lnTo>
                      <a:pt x="16389" y="175185"/>
                    </a:lnTo>
                    <a:cubicBezTo>
                      <a:pt x="17196" y="174620"/>
                      <a:pt x="18003" y="173976"/>
                      <a:pt x="18730" y="173250"/>
                    </a:cubicBezTo>
                    <a:cubicBezTo>
                      <a:pt x="50538" y="141164"/>
                      <a:pt x="83880" y="110287"/>
                      <a:pt x="113347" y="76104"/>
                    </a:cubicBezTo>
                    <a:cubicBezTo>
                      <a:pt x="135225" y="51274"/>
                      <a:pt x="156619" y="26121"/>
                      <a:pt x="176802" y="0"/>
                    </a:cubicBezTo>
                    <a:cubicBezTo>
                      <a:pt x="185118" y="30635"/>
                      <a:pt x="194483" y="60948"/>
                      <a:pt x="208611" y="896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21"/>
              <p:cNvSpPr/>
              <p:nvPr/>
            </p:nvSpPr>
            <p:spPr>
              <a:xfrm>
                <a:off x="1782581" y="2057287"/>
                <a:ext cx="268836" cy="318605"/>
              </a:xfrm>
              <a:custGeom>
                <a:avLst/>
                <a:gdLst/>
                <a:ahLst/>
                <a:cxnLst/>
                <a:rect l="l" t="t" r="r" b="b"/>
                <a:pathLst>
                  <a:path w="268836" h="318605" extrusionOk="0">
                    <a:moveTo>
                      <a:pt x="259633" y="157368"/>
                    </a:moveTo>
                    <a:cubicBezTo>
                      <a:pt x="262701" y="159142"/>
                      <a:pt x="265849" y="160109"/>
                      <a:pt x="268836" y="160351"/>
                    </a:cubicBezTo>
                    <a:cubicBezTo>
                      <a:pt x="251883" y="211866"/>
                      <a:pt x="239612" y="264914"/>
                      <a:pt x="232023" y="318606"/>
                    </a:cubicBezTo>
                    <a:cubicBezTo>
                      <a:pt x="155166" y="301918"/>
                      <a:pt x="78390" y="282166"/>
                      <a:pt x="0" y="274265"/>
                    </a:cubicBezTo>
                    <a:cubicBezTo>
                      <a:pt x="3229" y="269993"/>
                      <a:pt x="3714" y="264107"/>
                      <a:pt x="2261" y="258464"/>
                    </a:cubicBezTo>
                    <a:cubicBezTo>
                      <a:pt x="3956" y="255562"/>
                      <a:pt x="5005" y="252095"/>
                      <a:pt x="4925" y="248306"/>
                    </a:cubicBezTo>
                    <a:cubicBezTo>
                      <a:pt x="6620" y="213882"/>
                      <a:pt x="9769" y="179458"/>
                      <a:pt x="13159" y="145114"/>
                    </a:cubicBezTo>
                    <a:cubicBezTo>
                      <a:pt x="17842" y="96501"/>
                      <a:pt x="26641" y="48129"/>
                      <a:pt x="42142" y="1693"/>
                    </a:cubicBezTo>
                    <a:cubicBezTo>
                      <a:pt x="42384" y="1129"/>
                      <a:pt x="42546" y="564"/>
                      <a:pt x="42788" y="0"/>
                    </a:cubicBezTo>
                    <a:cubicBezTo>
                      <a:pt x="113832" y="54257"/>
                      <a:pt x="186490" y="106417"/>
                      <a:pt x="259633" y="1573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2458932" y="68639"/>
            <a:ext cx="627287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Преимущества технологии веб-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квест</a:t>
            </a:r>
            <a:endParaRPr lang="ru-RU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4705" y="539668"/>
            <a:ext cx="6642427" cy="4592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Веб-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квест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является новым средством использования технологий в целях создания урока ориентированного на учеников вовлеченных в учебный процесс и поощряющим их критическое мышление.  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Веб-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квест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предполагает рациональное планирование времени учащихся, сфокусированного не на поиске информации, а на её использовании. 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Веб-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квест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является захватывающим методом обучения.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Веб-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квест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направлен на развитие у учащихся навыков аналитического и творческого мышления; учитель, создающий веб-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квест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должен обладать высоким уровнем предметной, методической и инфокоммуникационной компетенции.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6"/>
          <p:cNvSpPr/>
          <p:nvPr/>
        </p:nvSpPr>
        <p:spPr>
          <a:xfrm>
            <a:off x="767642" y="2665599"/>
            <a:ext cx="3763500" cy="189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58" name="Google Shape;1158;p26"/>
          <p:cNvSpPr/>
          <p:nvPr/>
        </p:nvSpPr>
        <p:spPr>
          <a:xfrm>
            <a:off x="4665849" y="2665599"/>
            <a:ext cx="3763500" cy="18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63" name="Google Shape;1163;p26"/>
          <p:cNvSpPr/>
          <p:nvPr/>
        </p:nvSpPr>
        <p:spPr>
          <a:xfrm>
            <a:off x="4665849" y="617724"/>
            <a:ext cx="3763500" cy="18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68" name="Google Shape;1168;p26"/>
          <p:cNvSpPr/>
          <p:nvPr/>
        </p:nvSpPr>
        <p:spPr>
          <a:xfrm>
            <a:off x="714675" y="617724"/>
            <a:ext cx="3763500" cy="189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675" y="23521"/>
            <a:ext cx="810014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Веб-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квест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способствует достижению нескольких задач: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6054" y="775888"/>
            <a:ext cx="28421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мотивации к самообучению, поощрение учеников учиться независимо от учителя;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0797" y="902804"/>
            <a:ext cx="2907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новых компетенций на  основе использования ИТ для решения учебных задач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40526" y="3019328"/>
            <a:ext cx="2657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творческого потенциала;</a:t>
            </a:r>
            <a:endParaRPr lang="ru-RU" sz="20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0067" y="3104567"/>
            <a:ext cx="24918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личностной самооценки;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27" name="Google Shape;1841;p31"/>
          <p:cNvGrpSpPr/>
          <p:nvPr/>
        </p:nvGrpSpPr>
        <p:grpSpPr>
          <a:xfrm>
            <a:off x="935284" y="1088084"/>
            <a:ext cx="700770" cy="734492"/>
            <a:chOff x="4246852" y="2169770"/>
            <a:chExt cx="700770" cy="734492"/>
          </a:xfrm>
        </p:grpSpPr>
        <p:sp>
          <p:nvSpPr>
            <p:cNvPr id="28" name="Google Shape;1842;p31"/>
            <p:cNvSpPr/>
            <p:nvPr/>
          </p:nvSpPr>
          <p:spPr>
            <a:xfrm>
              <a:off x="4246852" y="2169770"/>
              <a:ext cx="700770" cy="734492"/>
            </a:xfrm>
            <a:custGeom>
              <a:avLst/>
              <a:gdLst/>
              <a:ahLst/>
              <a:cxnLst/>
              <a:rect l="l" t="t" r="r" b="b"/>
              <a:pathLst>
                <a:path w="1401540" h="1468985" extrusionOk="0">
                  <a:moveTo>
                    <a:pt x="1395032" y="586719"/>
                  </a:moveTo>
                  <a:cubicBezTo>
                    <a:pt x="1382861" y="583634"/>
                    <a:pt x="1369985" y="584016"/>
                    <a:pt x="1357520" y="583252"/>
                  </a:cubicBezTo>
                  <a:cubicBezTo>
                    <a:pt x="1328856" y="583634"/>
                    <a:pt x="1300868" y="577817"/>
                    <a:pt x="1272528" y="574732"/>
                  </a:cubicBezTo>
                  <a:cubicBezTo>
                    <a:pt x="1224431" y="571882"/>
                    <a:pt x="1176864" y="563214"/>
                    <a:pt x="1128533" y="563449"/>
                  </a:cubicBezTo>
                  <a:cubicBezTo>
                    <a:pt x="1109012" y="562861"/>
                    <a:pt x="1089667" y="559776"/>
                    <a:pt x="1070323" y="557337"/>
                  </a:cubicBezTo>
                  <a:cubicBezTo>
                    <a:pt x="1040219" y="553547"/>
                    <a:pt x="1009850" y="552636"/>
                    <a:pt x="979628" y="549728"/>
                  </a:cubicBezTo>
                  <a:cubicBezTo>
                    <a:pt x="972131" y="549639"/>
                    <a:pt x="964135" y="549434"/>
                    <a:pt x="956373" y="550198"/>
                  </a:cubicBezTo>
                  <a:cubicBezTo>
                    <a:pt x="954962" y="550080"/>
                    <a:pt x="953581" y="549904"/>
                    <a:pt x="952346" y="549551"/>
                  </a:cubicBezTo>
                  <a:cubicBezTo>
                    <a:pt x="948789" y="548141"/>
                    <a:pt x="945143" y="546995"/>
                    <a:pt x="941792" y="545173"/>
                  </a:cubicBezTo>
                  <a:cubicBezTo>
                    <a:pt x="938587" y="511825"/>
                    <a:pt x="927004" y="480210"/>
                    <a:pt x="921095" y="447361"/>
                  </a:cubicBezTo>
                  <a:cubicBezTo>
                    <a:pt x="909982" y="400761"/>
                    <a:pt x="902250" y="353339"/>
                    <a:pt x="888903" y="307297"/>
                  </a:cubicBezTo>
                  <a:cubicBezTo>
                    <a:pt x="878878" y="272362"/>
                    <a:pt x="872322" y="236575"/>
                    <a:pt x="863150" y="201434"/>
                  </a:cubicBezTo>
                  <a:cubicBezTo>
                    <a:pt x="849773" y="155686"/>
                    <a:pt x="840189" y="109116"/>
                    <a:pt x="828989" y="62898"/>
                  </a:cubicBezTo>
                  <a:cubicBezTo>
                    <a:pt x="822609" y="43653"/>
                    <a:pt x="818934" y="23027"/>
                    <a:pt x="809791" y="4927"/>
                  </a:cubicBezTo>
                  <a:cubicBezTo>
                    <a:pt x="807028" y="226"/>
                    <a:pt x="800295" y="-1684"/>
                    <a:pt x="795856" y="1754"/>
                  </a:cubicBezTo>
                  <a:cubicBezTo>
                    <a:pt x="792358" y="4516"/>
                    <a:pt x="791299" y="8953"/>
                    <a:pt x="789624" y="12890"/>
                  </a:cubicBezTo>
                  <a:cubicBezTo>
                    <a:pt x="774542" y="51086"/>
                    <a:pt x="760254" y="89606"/>
                    <a:pt x="742733" y="126745"/>
                  </a:cubicBezTo>
                  <a:cubicBezTo>
                    <a:pt x="725475" y="162033"/>
                    <a:pt x="705896" y="196292"/>
                    <a:pt x="690050" y="232314"/>
                  </a:cubicBezTo>
                  <a:cubicBezTo>
                    <a:pt x="672587" y="272421"/>
                    <a:pt x="652508" y="311322"/>
                    <a:pt x="634134" y="350988"/>
                  </a:cubicBezTo>
                  <a:cubicBezTo>
                    <a:pt x="611085" y="405609"/>
                    <a:pt x="586478" y="459554"/>
                    <a:pt x="563312" y="514117"/>
                  </a:cubicBezTo>
                  <a:cubicBezTo>
                    <a:pt x="559784" y="523107"/>
                    <a:pt x="556109" y="532098"/>
                    <a:pt x="553169" y="541295"/>
                  </a:cubicBezTo>
                  <a:cubicBezTo>
                    <a:pt x="552640" y="543469"/>
                    <a:pt x="551758" y="545820"/>
                    <a:pt x="551170" y="548200"/>
                  </a:cubicBezTo>
                  <a:cubicBezTo>
                    <a:pt x="537882" y="547641"/>
                    <a:pt x="524564" y="549698"/>
                    <a:pt x="510864" y="550462"/>
                  </a:cubicBezTo>
                  <a:cubicBezTo>
                    <a:pt x="486875" y="552754"/>
                    <a:pt x="463033" y="556192"/>
                    <a:pt x="439014" y="558219"/>
                  </a:cubicBezTo>
                  <a:cubicBezTo>
                    <a:pt x="411291" y="559894"/>
                    <a:pt x="383538" y="558777"/>
                    <a:pt x="355786" y="558483"/>
                  </a:cubicBezTo>
                  <a:cubicBezTo>
                    <a:pt x="307396" y="557514"/>
                    <a:pt x="259005" y="559482"/>
                    <a:pt x="210615" y="559600"/>
                  </a:cubicBezTo>
                  <a:cubicBezTo>
                    <a:pt x="161107" y="559277"/>
                    <a:pt x="111512" y="558101"/>
                    <a:pt x="62181" y="562861"/>
                  </a:cubicBezTo>
                  <a:cubicBezTo>
                    <a:pt x="47217" y="564183"/>
                    <a:pt x="32311" y="565946"/>
                    <a:pt x="17347" y="567298"/>
                  </a:cubicBezTo>
                  <a:cubicBezTo>
                    <a:pt x="12026" y="568091"/>
                    <a:pt x="5294" y="566887"/>
                    <a:pt x="1707" y="571793"/>
                  </a:cubicBezTo>
                  <a:cubicBezTo>
                    <a:pt x="-10052" y="590980"/>
                    <a:pt x="42307" y="625034"/>
                    <a:pt x="55772" y="636639"/>
                  </a:cubicBezTo>
                  <a:cubicBezTo>
                    <a:pt x="83318" y="659528"/>
                    <a:pt x="108248" y="685531"/>
                    <a:pt x="137677" y="706186"/>
                  </a:cubicBezTo>
                  <a:cubicBezTo>
                    <a:pt x="161695" y="723228"/>
                    <a:pt x="182980" y="743443"/>
                    <a:pt x="204235" y="763687"/>
                  </a:cubicBezTo>
                  <a:cubicBezTo>
                    <a:pt x="222198" y="780347"/>
                    <a:pt x="241601" y="795302"/>
                    <a:pt x="260299" y="811109"/>
                  </a:cubicBezTo>
                  <a:cubicBezTo>
                    <a:pt x="284465" y="833146"/>
                    <a:pt x="307954" y="855888"/>
                    <a:pt x="333472" y="876396"/>
                  </a:cubicBezTo>
                  <a:cubicBezTo>
                    <a:pt x="351229" y="891381"/>
                    <a:pt x="364753" y="910362"/>
                    <a:pt x="380393" y="927345"/>
                  </a:cubicBezTo>
                  <a:cubicBezTo>
                    <a:pt x="392946" y="939538"/>
                    <a:pt x="405499" y="951820"/>
                    <a:pt x="418758" y="963220"/>
                  </a:cubicBezTo>
                  <a:cubicBezTo>
                    <a:pt x="420493" y="964571"/>
                    <a:pt x="422668" y="965042"/>
                    <a:pt x="424756" y="964748"/>
                  </a:cubicBezTo>
                  <a:cubicBezTo>
                    <a:pt x="420669" y="978087"/>
                    <a:pt x="416965" y="991544"/>
                    <a:pt x="413555" y="1005089"/>
                  </a:cubicBezTo>
                  <a:cubicBezTo>
                    <a:pt x="398120" y="1065293"/>
                    <a:pt x="388272" y="1126525"/>
                    <a:pt x="372132" y="1186640"/>
                  </a:cubicBezTo>
                  <a:cubicBezTo>
                    <a:pt x="350230" y="1256481"/>
                    <a:pt x="335236" y="1328085"/>
                    <a:pt x="319508" y="1399513"/>
                  </a:cubicBezTo>
                  <a:cubicBezTo>
                    <a:pt x="316245" y="1415232"/>
                    <a:pt x="312393" y="1432949"/>
                    <a:pt x="308660" y="1449021"/>
                  </a:cubicBezTo>
                  <a:cubicBezTo>
                    <a:pt x="307160" y="1455280"/>
                    <a:pt x="304044" y="1463624"/>
                    <a:pt x="310924" y="1467796"/>
                  </a:cubicBezTo>
                  <a:cubicBezTo>
                    <a:pt x="323359" y="1473232"/>
                    <a:pt x="337000" y="1458600"/>
                    <a:pt x="347407" y="1452694"/>
                  </a:cubicBezTo>
                  <a:cubicBezTo>
                    <a:pt x="392828" y="1421784"/>
                    <a:pt x="435192" y="1386732"/>
                    <a:pt x="479231" y="1353941"/>
                  </a:cubicBezTo>
                  <a:cubicBezTo>
                    <a:pt x="547731" y="1298674"/>
                    <a:pt x="616582" y="1243818"/>
                    <a:pt x="684876" y="1188286"/>
                  </a:cubicBezTo>
                  <a:cubicBezTo>
                    <a:pt x="710365" y="1169305"/>
                    <a:pt x="735618" y="1149972"/>
                    <a:pt x="761430" y="1131461"/>
                  </a:cubicBezTo>
                  <a:cubicBezTo>
                    <a:pt x="762489" y="1130638"/>
                    <a:pt x="763664" y="1129933"/>
                    <a:pt x="764840" y="1129228"/>
                  </a:cubicBezTo>
                  <a:cubicBezTo>
                    <a:pt x="771573" y="1127142"/>
                    <a:pt x="778187" y="1122000"/>
                    <a:pt x="785449" y="1124233"/>
                  </a:cubicBezTo>
                  <a:cubicBezTo>
                    <a:pt x="791711" y="1126407"/>
                    <a:pt x="796709" y="1131197"/>
                    <a:pt x="803294" y="1132372"/>
                  </a:cubicBezTo>
                  <a:cubicBezTo>
                    <a:pt x="831164" y="1151646"/>
                    <a:pt x="861886" y="1166308"/>
                    <a:pt x="890608" y="1184260"/>
                  </a:cubicBezTo>
                  <a:cubicBezTo>
                    <a:pt x="917449" y="1202360"/>
                    <a:pt x="945114" y="1219049"/>
                    <a:pt x="973425" y="1234768"/>
                  </a:cubicBezTo>
                  <a:cubicBezTo>
                    <a:pt x="991475" y="1245110"/>
                    <a:pt x="1008262" y="1257510"/>
                    <a:pt x="1026048" y="1268263"/>
                  </a:cubicBezTo>
                  <a:cubicBezTo>
                    <a:pt x="1044570" y="1279458"/>
                    <a:pt x="1063591" y="1289771"/>
                    <a:pt x="1081994" y="1301112"/>
                  </a:cubicBezTo>
                  <a:cubicBezTo>
                    <a:pt x="1118449" y="1325000"/>
                    <a:pt x="1156608" y="1345979"/>
                    <a:pt x="1195650" y="1365371"/>
                  </a:cubicBezTo>
                  <a:cubicBezTo>
                    <a:pt x="1221962" y="1378211"/>
                    <a:pt x="1249567" y="1389611"/>
                    <a:pt x="1278790" y="1393225"/>
                  </a:cubicBezTo>
                  <a:cubicBezTo>
                    <a:pt x="1287639" y="1395047"/>
                    <a:pt x="1299810" y="1391227"/>
                    <a:pt x="1297223" y="1380209"/>
                  </a:cubicBezTo>
                  <a:cubicBezTo>
                    <a:pt x="1293518" y="1370307"/>
                    <a:pt x="1287933" y="1361169"/>
                    <a:pt x="1283435" y="1351591"/>
                  </a:cubicBezTo>
                  <a:cubicBezTo>
                    <a:pt x="1261797" y="1304286"/>
                    <a:pt x="1237867" y="1258009"/>
                    <a:pt x="1210261" y="1213877"/>
                  </a:cubicBezTo>
                  <a:cubicBezTo>
                    <a:pt x="1192387" y="1186376"/>
                    <a:pt x="1177511" y="1157141"/>
                    <a:pt x="1161518" y="1128523"/>
                  </a:cubicBezTo>
                  <a:cubicBezTo>
                    <a:pt x="1145672" y="1101227"/>
                    <a:pt x="1128974" y="1074460"/>
                    <a:pt x="1113422" y="1046988"/>
                  </a:cubicBezTo>
                  <a:cubicBezTo>
                    <a:pt x="1092872" y="1012905"/>
                    <a:pt x="1068912" y="981055"/>
                    <a:pt x="1049714" y="946149"/>
                  </a:cubicBezTo>
                  <a:cubicBezTo>
                    <a:pt x="1048509" y="944180"/>
                    <a:pt x="1043335" y="936541"/>
                    <a:pt x="1038661" y="932428"/>
                  </a:cubicBezTo>
                  <a:cubicBezTo>
                    <a:pt x="1042835" y="930547"/>
                    <a:pt x="1046686" y="925728"/>
                    <a:pt x="1049920" y="922878"/>
                  </a:cubicBezTo>
                  <a:cubicBezTo>
                    <a:pt x="1065737" y="907982"/>
                    <a:pt x="1080789" y="894642"/>
                    <a:pt x="1097664" y="880363"/>
                  </a:cubicBezTo>
                  <a:cubicBezTo>
                    <a:pt x="1135059" y="847191"/>
                    <a:pt x="1174071" y="815811"/>
                    <a:pt x="1209526" y="780523"/>
                  </a:cubicBezTo>
                  <a:cubicBezTo>
                    <a:pt x="1231663" y="760191"/>
                    <a:pt x="1254301" y="740387"/>
                    <a:pt x="1274968" y="718498"/>
                  </a:cubicBezTo>
                  <a:cubicBezTo>
                    <a:pt x="1304602" y="688822"/>
                    <a:pt x="1339234" y="664758"/>
                    <a:pt x="1370014" y="636316"/>
                  </a:cubicBezTo>
                  <a:cubicBezTo>
                    <a:pt x="1380010" y="626885"/>
                    <a:pt x="1416141" y="599354"/>
                    <a:pt x="1395032" y="5867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43;p31"/>
            <p:cNvSpPr/>
            <p:nvPr/>
          </p:nvSpPr>
          <p:spPr>
            <a:xfrm>
              <a:off x="4246852" y="2169770"/>
              <a:ext cx="700770" cy="734492"/>
            </a:xfrm>
            <a:custGeom>
              <a:avLst/>
              <a:gdLst/>
              <a:ahLst/>
              <a:cxnLst/>
              <a:rect l="l" t="t" r="r" b="b"/>
              <a:pathLst>
                <a:path w="1401540" h="1468985" extrusionOk="0">
                  <a:moveTo>
                    <a:pt x="1395032" y="586719"/>
                  </a:moveTo>
                  <a:cubicBezTo>
                    <a:pt x="1382861" y="583634"/>
                    <a:pt x="1369985" y="584016"/>
                    <a:pt x="1357520" y="583252"/>
                  </a:cubicBezTo>
                  <a:cubicBezTo>
                    <a:pt x="1328856" y="583634"/>
                    <a:pt x="1300868" y="577817"/>
                    <a:pt x="1272528" y="574732"/>
                  </a:cubicBezTo>
                  <a:cubicBezTo>
                    <a:pt x="1224431" y="571882"/>
                    <a:pt x="1176864" y="563214"/>
                    <a:pt x="1128533" y="563449"/>
                  </a:cubicBezTo>
                  <a:cubicBezTo>
                    <a:pt x="1109012" y="562861"/>
                    <a:pt x="1089667" y="559776"/>
                    <a:pt x="1070323" y="557337"/>
                  </a:cubicBezTo>
                  <a:cubicBezTo>
                    <a:pt x="1040219" y="553547"/>
                    <a:pt x="1009850" y="552636"/>
                    <a:pt x="979628" y="549728"/>
                  </a:cubicBezTo>
                  <a:cubicBezTo>
                    <a:pt x="972131" y="549639"/>
                    <a:pt x="964135" y="549434"/>
                    <a:pt x="956373" y="550198"/>
                  </a:cubicBezTo>
                  <a:cubicBezTo>
                    <a:pt x="954962" y="550080"/>
                    <a:pt x="953581" y="549904"/>
                    <a:pt x="952346" y="549551"/>
                  </a:cubicBezTo>
                  <a:cubicBezTo>
                    <a:pt x="948789" y="548141"/>
                    <a:pt x="945143" y="546995"/>
                    <a:pt x="941792" y="545173"/>
                  </a:cubicBezTo>
                  <a:cubicBezTo>
                    <a:pt x="938587" y="511825"/>
                    <a:pt x="927004" y="480210"/>
                    <a:pt x="921095" y="447361"/>
                  </a:cubicBezTo>
                  <a:cubicBezTo>
                    <a:pt x="909982" y="400761"/>
                    <a:pt x="902250" y="353339"/>
                    <a:pt x="888903" y="307297"/>
                  </a:cubicBezTo>
                  <a:cubicBezTo>
                    <a:pt x="878878" y="272362"/>
                    <a:pt x="872322" y="236575"/>
                    <a:pt x="863150" y="201434"/>
                  </a:cubicBezTo>
                  <a:cubicBezTo>
                    <a:pt x="849773" y="155686"/>
                    <a:pt x="840189" y="109116"/>
                    <a:pt x="828989" y="62898"/>
                  </a:cubicBezTo>
                  <a:cubicBezTo>
                    <a:pt x="822609" y="43653"/>
                    <a:pt x="818934" y="23027"/>
                    <a:pt x="809791" y="4927"/>
                  </a:cubicBezTo>
                  <a:cubicBezTo>
                    <a:pt x="807028" y="226"/>
                    <a:pt x="800295" y="-1684"/>
                    <a:pt x="795856" y="1754"/>
                  </a:cubicBezTo>
                  <a:cubicBezTo>
                    <a:pt x="792358" y="4516"/>
                    <a:pt x="791299" y="8953"/>
                    <a:pt x="789624" y="12890"/>
                  </a:cubicBezTo>
                  <a:cubicBezTo>
                    <a:pt x="774542" y="51086"/>
                    <a:pt x="760254" y="89606"/>
                    <a:pt x="742733" y="126745"/>
                  </a:cubicBezTo>
                  <a:cubicBezTo>
                    <a:pt x="725475" y="162033"/>
                    <a:pt x="705896" y="196292"/>
                    <a:pt x="690050" y="232314"/>
                  </a:cubicBezTo>
                  <a:cubicBezTo>
                    <a:pt x="672587" y="272421"/>
                    <a:pt x="652508" y="311322"/>
                    <a:pt x="634134" y="350988"/>
                  </a:cubicBezTo>
                  <a:cubicBezTo>
                    <a:pt x="611085" y="405609"/>
                    <a:pt x="586478" y="459554"/>
                    <a:pt x="563312" y="514117"/>
                  </a:cubicBezTo>
                  <a:cubicBezTo>
                    <a:pt x="559784" y="523107"/>
                    <a:pt x="556109" y="532098"/>
                    <a:pt x="553169" y="541295"/>
                  </a:cubicBezTo>
                  <a:cubicBezTo>
                    <a:pt x="552640" y="543469"/>
                    <a:pt x="551758" y="545820"/>
                    <a:pt x="551170" y="548200"/>
                  </a:cubicBezTo>
                  <a:cubicBezTo>
                    <a:pt x="537882" y="547641"/>
                    <a:pt x="524564" y="549698"/>
                    <a:pt x="510864" y="550462"/>
                  </a:cubicBezTo>
                  <a:cubicBezTo>
                    <a:pt x="486875" y="552754"/>
                    <a:pt x="463033" y="556192"/>
                    <a:pt x="439014" y="558219"/>
                  </a:cubicBezTo>
                  <a:cubicBezTo>
                    <a:pt x="411291" y="559894"/>
                    <a:pt x="383538" y="558777"/>
                    <a:pt x="355786" y="558483"/>
                  </a:cubicBezTo>
                  <a:cubicBezTo>
                    <a:pt x="307396" y="557514"/>
                    <a:pt x="259005" y="559482"/>
                    <a:pt x="210615" y="559600"/>
                  </a:cubicBezTo>
                  <a:cubicBezTo>
                    <a:pt x="161107" y="559277"/>
                    <a:pt x="111512" y="558101"/>
                    <a:pt x="62181" y="562861"/>
                  </a:cubicBezTo>
                  <a:cubicBezTo>
                    <a:pt x="47217" y="564183"/>
                    <a:pt x="32311" y="565946"/>
                    <a:pt x="17347" y="567298"/>
                  </a:cubicBezTo>
                  <a:cubicBezTo>
                    <a:pt x="12026" y="568091"/>
                    <a:pt x="5294" y="566887"/>
                    <a:pt x="1707" y="571793"/>
                  </a:cubicBezTo>
                  <a:cubicBezTo>
                    <a:pt x="-10052" y="590980"/>
                    <a:pt x="42307" y="625034"/>
                    <a:pt x="55772" y="636639"/>
                  </a:cubicBezTo>
                  <a:cubicBezTo>
                    <a:pt x="83318" y="659528"/>
                    <a:pt x="108248" y="685531"/>
                    <a:pt x="137677" y="706186"/>
                  </a:cubicBezTo>
                  <a:cubicBezTo>
                    <a:pt x="161695" y="723228"/>
                    <a:pt x="182980" y="743443"/>
                    <a:pt x="204235" y="763687"/>
                  </a:cubicBezTo>
                  <a:cubicBezTo>
                    <a:pt x="222198" y="780347"/>
                    <a:pt x="241601" y="795302"/>
                    <a:pt x="260299" y="811109"/>
                  </a:cubicBezTo>
                  <a:cubicBezTo>
                    <a:pt x="284465" y="833146"/>
                    <a:pt x="307954" y="855888"/>
                    <a:pt x="333472" y="876396"/>
                  </a:cubicBezTo>
                  <a:cubicBezTo>
                    <a:pt x="351229" y="891381"/>
                    <a:pt x="364753" y="910362"/>
                    <a:pt x="380393" y="927345"/>
                  </a:cubicBezTo>
                  <a:cubicBezTo>
                    <a:pt x="392946" y="939538"/>
                    <a:pt x="405499" y="951820"/>
                    <a:pt x="418758" y="963220"/>
                  </a:cubicBezTo>
                  <a:cubicBezTo>
                    <a:pt x="420493" y="964571"/>
                    <a:pt x="422668" y="965042"/>
                    <a:pt x="424756" y="964748"/>
                  </a:cubicBezTo>
                  <a:cubicBezTo>
                    <a:pt x="420669" y="978087"/>
                    <a:pt x="416965" y="991544"/>
                    <a:pt x="413555" y="1005089"/>
                  </a:cubicBezTo>
                  <a:cubicBezTo>
                    <a:pt x="398120" y="1065293"/>
                    <a:pt x="388272" y="1126525"/>
                    <a:pt x="372132" y="1186640"/>
                  </a:cubicBezTo>
                  <a:cubicBezTo>
                    <a:pt x="350230" y="1256481"/>
                    <a:pt x="335236" y="1328085"/>
                    <a:pt x="319508" y="1399513"/>
                  </a:cubicBezTo>
                  <a:cubicBezTo>
                    <a:pt x="316245" y="1415232"/>
                    <a:pt x="312393" y="1432949"/>
                    <a:pt x="308660" y="1449021"/>
                  </a:cubicBezTo>
                  <a:cubicBezTo>
                    <a:pt x="307160" y="1455280"/>
                    <a:pt x="304044" y="1463624"/>
                    <a:pt x="310924" y="1467796"/>
                  </a:cubicBezTo>
                  <a:cubicBezTo>
                    <a:pt x="323359" y="1473232"/>
                    <a:pt x="337000" y="1458600"/>
                    <a:pt x="347407" y="1452694"/>
                  </a:cubicBezTo>
                  <a:cubicBezTo>
                    <a:pt x="392828" y="1421784"/>
                    <a:pt x="435192" y="1386732"/>
                    <a:pt x="479231" y="1353941"/>
                  </a:cubicBezTo>
                  <a:cubicBezTo>
                    <a:pt x="547731" y="1298674"/>
                    <a:pt x="616582" y="1243818"/>
                    <a:pt x="684876" y="1188286"/>
                  </a:cubicBezTo>
                  <a:cubicBezTo>
                    <a:pt x="710365" y="1169305"/>
                    <a:pt x="735618" y="1149972"/>
                    <a:pt x="761430" y="1131461"/>
                  </a:cubicBezTo>
                  <a:cubicBezTo>
                    <a:pt x="762489" y="1130638"/>
                    <a:pt x="763664" y="1129933"/>
                    <a:pt x="764840" y="1129228"/>
                  </a:cubicBezTo>
                  <a:cubicBezTo>
                    <a:pt x="771573" y="1127142"/>
                    <a:pt x="778187" y="1122000"/>
                    <a:pt x="785449" y="1124233"/>
                  </a:cubicBezTo>
                  <a:cubicBezTo>
                    <a:pt x="791711" y="1126407"/>
                    <a:pt x="796709" y="1131197"/>
                    <a:pt x="803294" y="1132372"/>
                  </a:cubicBezTo>
                  <a:cubicBezTo>
                    <a:pt x="831164" y="1151646"/>
                    <a:pt x="861886" y="1166308"/>
                    <a:pt x="890608" y="1184260"/>
                  </a:cubicBezTo>
                  <a:cubicBezTo>
                    <a:pt x="917449" y="1202360"/>
                    <a:pt x="945114" y="1219049"/>
                    <a:pt x="973425" y="1234768"/>
                  </a:cubicBezTo>
                  <a:cubicBezTo>
                    <a:pt x="991475" y="1245110"/>
                    <a:pt x="1008262" y="1257510"/>
                    <a:pt x="1026048" y="1268263"/>
                  </a:cubicBezTo>
                  <a:cubicBezTo>
                    <a:pt x="1044570" y="1279458"/>
                    <a:pt x="1063591" y="1289771"/>
                    <a:pt x="1081994" y="1301112"/>
                  </a:cubicBezTo>
                  <a:cubicBezTo>
                    <a:pt x="1118449" y="1325000"/>
                    <a:pt x="1156608" y="1345979"/>
                    <a:pt x="1195650" y="1365371"/>
                  </a:cubicBezTo>
                  <a:cubicBezTo>
                    <a:pt x="1221962" y="1378211"/>
                    <a:pt x="1249567" y="1389611"/>
                    <a:pt x="1278790" y="1393225"/>
                  </a:cubicBezTo>
                  <a:cubicBezTo>
                    <a:pt x="1287639" y="1395047"/>
                    <a:pt x="1299810" y="1391227"/>
                    <a:pt x="1297223" y="1380209"/>
                  </a:cubicBezTo>
                  <a:cubicBezTo>
                    <a:pt x="1293518" y="1370307"/>
                    <a:pt x="1287933" y="1361169"/>
                    <a:pt x="1283435" y="1351591"/>
                  </a:cubicBezTo>
                  <a:cubicBezTo>
                    <a:pt x="1261797" y="1304286"/>
                    <a:pt x="1237867" y="1258009"/>
                    <a:pt x="1210261" y="1213877"/>
                  </a:cubicBezTo>
                  <a:cubicBezTo>
                    <a:pt x="1192387" y="1186376"/>
                    <a:pt x="1177511" y="1157141"/>
                    <a:pt x="1161518" y="1128523"/>
                  </a:cubicBezTo>
                  <a:cubicBezTo>
                    <a:pt x="1145672" y="1101227"/>
                    <a:pt x="1128974" y="1074460"/>
                    <a:pt x="1113422" y="1046988"/>
                  </a:cubicBezTo>
                  <a:cubicBezTo>
                    <a:pt x="1092872" y="1012905"/>
                    <a:pt x="1068912" y="981055"/>
                    <a:pt x="1049714" y="946149"/>
                  </a:cubicBezTo>
                  <a:cubicBezTo>
                    <a:pt x="1048509" y="944180"/>
                    <a:pt x="1043335" y="936541"/>
                    <a:pt x="1038661" y="932428"/>
                  </a:cubicBezTo>
                  <a:cubicBezTo>
                    <a:pt x="1042835" y="930547"/>
                    <a:pt x="1046686" y="925728"/>
                    <a:pt x="1049920" y="922878"/>
                  </a:cubicBezTo>
                  <a:cubicBezTo>
                    <a:pt x="1065737" y="907982"/>
                    <a:pt x="1080789" y="894642"/>
                    <a:pt x="1097664" y="880363"/>
                  </a:cubicBezTo>
                  <a:cubicBezTo>
                    <a:pt x="1135059" y="847191"/>
                    <a:pt x="1174071" y="815811"/>
                    <a:pt x="1209526" y="780523"/>
                  </a:cubicBezTo>
                  <a:cubicBezTo>
                    <a:pt x="1231663" y="760191"/>
                    <a:pt x="1254301" y="740387"/>
                    <a:pt x="1274968" y="718498"/>
                  </a:cubicBezTo>
                  <a:cubicBezTo>
                    <a:pt x="1304602" y="688822"/>
                    <a:pt x="1339234" y="664758"/>
                    <a:pt x="1370014" y="636316"/>
                  </a:cubicBezTo>
                  <a:cubicBezTo>
                    <a:pt x="1380010" y="626885"/>
                    <a:pt x="1416141" y="599354"/>
                    <a:pt x="1395032" y="586719"/>
                  </a:cubicBezTo>
                  <a:close/>
                  <a:moveTo>
                    <a:pt x="1343673" y="638520"/>
                  </a:moveTo>
                  <a:cubicBezTo>
                    <a:pt x="1324946" y="655091"/>
                    <a:pt x="1305249" y="670546"/>
                    <a:pt x="1286051" y="686530"/>
                  </a:cubicBezTo>
                  <a:cubicBezTo>
                    <a:pt x="1267030" y="702866"/>
                    <a:pt x="1250655" y="721965"/>
                    <a:pt x="1232075" y="738771"/>
                  </a:cubicBezTo>
                  <a:cubicBezTo>
                    <a:pt x="1204999" y="762100"/>
                    <a:pt x="1180568" y="788309"/>
                    <a:pt x="1153228" y="811315"/>
                  </a:cubicBezTo>
                  <a:cubicBezTo>
                    <a:pt x="1126504" y="833704"/>
                    <a:pt x="1101015" y="857415"/>
                    <a:pt x="1074233" y="879746"/>
                  </a:cubicBezTo>
                  <a:cubicBezTo>
                    <a:pt x="1062562" y="889883"/>
                    <a:pt x="1051067" y="900254"/>
                    <a:pt x="1039778" y="910861"/>
                  </a:cubicBezTo>
                  <a:cubicBezTo>
                    <a:pt x="1034633" y="916032"/>
                    <a:pt x="1023667" y="923231"/>
                    <a:pt x="1030311" y="931223"/>
                  </a:cubicBezTo>
                  <a:cubicBezTo>
                    <a:pt x="1030693" y="931546"/>
                    <a:pt x="1031046" y="931781"/>
                    <a:pt x="1031428" y="932046"/>
                  </a:cubicBezTo>
                  <a:cubicBezTo>
                    <a:pt x="1033780" y="939744"/>
                    <a:pt x="1039807" y="946149"/>
                    <a:pt x="1043070" y="953612"/>
                  </a:cubicBezTo>
                  <a:cubicBezTo>
                    <a:pt x="1055829" y="980467"/>
                    <a:pt x="1071734" y="1005530"/>
                    <a:pt x="1088109" y="1030328"/>
                  </a:cubicBezTo>
                  <a:cubicBezTo>
                    <a:pt x="1115244" y="1076781"/>
                    <a:pt x="1142791" y="1123117"/>
                    <a:pt x="1167956" y="1170686"/>
                  </a:cubicBezTo>
                  <a:cubicBezTo>
                    <a:pt x="1187624" y="1208265"/>
                    <a:pt x="1211996" y="1243201"/>
                    <a:pt x="1231281" y="1281045"/>
                  </a:cubicBezTo>
                  <a:cubicBezTo>
                    <a:pt x="1249038" y="1312307"/>
                    <a:pt x="1262532" y="1345391"/>
                    <a:pt x="1278907" y="1377417"/>
                  </a:cubicBezTo>
                  <a:cubicBezTo>
                    <a:pt x="1249097" y="1373304"/>
                    <a:pt x="1221433" y="1360640"/>
                    <a:pt x="1194768" y="1347330"/>
                  </a:cubicBezTo>
                  <a:cubicBezTo>
                    <a:pt x="1147642" y="1324589"/>
                    <a:pt x="1104778" y="1296059"/>
                    <a:pt x="1059828" y="1269762"/>
                  </a:cubicBezTo>
                  <a:cubicBezTo>
                    <a:pt x="1036220" y="1256834"/>
                    <a:pt x="1014083" y="1241526"/>
                    <a:pt x="991387" y="1227129"/>
                  </a:cubicBezTo>
                  <a:cubicBezTo>
                    <a:pt x="963606" y="1210469"/>
                    <a:pt x="934883" y="1195396"/>
                    <a:pt x="908248" y="1176886"/>
                  </a:cubicBezTo>
                  <a:cubicBezTo>
                    <a:pt x="882671" y="1159521"/>
                    <a:pt x="854683" y="1146270"/>
                    <a:pt x="828518" y="1129963"/>
                  </a:cubicBezTo>
                  <a:cubicBezTo>
                    <a:pt x="826519" y="1127671"/>
                    <a:pt x="823726" y="1126378"/>
                    <a:pt x="820933" y="1125115"/>
                  </a:cubicBezTo>
                  <a:cubicBezTo>
                    <a:pt x="817905" y="1123117"/>
                    <a:pt x="814877" y="1121119"/>
                    <a:pt x="811937" y="1119003"/>
                  </a:cubicBezTo>
                  <a:cubicBezTo>
                    <a:pt x="809086" y="1117064"/>
                    <a:pt x="806263" y="1115095"/>
                    <a:pt x="803353" y="1113185"/>
                  </a:cubicBezTo>
                  <a:cubicBezTo>
                    <a:pt x="801295" y="1111951"/>
                    <a:pt x="799296" y="1111775"/>
                    <a:pt x="797502" y="1112275"/>
                  </a:cubicBezTo>
                  <a:cubicBezTo>
                    <a:pt x="788242" y="1107926"/>
                    <a:pt x="777453" y="1107368"/>
                    <a:pt x="768839" y="1112304"/>
                  </a:cubicBezTo>
                  <a:cubicBezTo>
                    <a:pt x="766663" y="1111334"/>
                    <a:pt x="764105" y="1111276"/>
                    <a:pt x="761871" y="1112657"/>
                  </a:cubicBezTo>
                  <a:cubicBezTo>
                    <a:pt x="746790" y="1121559"/>
                    <a:pt x="733296" y="1132930"/>
                    <a:pt x="719125" y="1143155"/>
                  </a:cubicBezTo>
                  <a:cubicBezTo>
                    <a:pt x="693519" y="1162253"/>
                    <a:pt x="667531" y="1180940"/>
                    <a:pt x="643277" y="1201772"/>
                  </a:cubicBezTo>
                  <a:cubicBezTo>
                    <a:pt x="618288" y="1223309"/>
                    <a:pt x="591358" y="1242349"/>
                    <a:pt x="566487" y="1264032"/>
                  </a:cubicBezTo>
                  <a:cubicBezTo>
                    <a:pt x="540910" y="1285246"/>
                    <a:pt x="513834" y="1304550"/>
                    <a:pt x="488639" y="1326234"/>
                  </a:cubicBezTo>
                  <a:cubicBezTo>
                    <a:pt x="434751" y="1368250"/>
                    <a:pt x="381422" y="1411060"/>
                    <a:pt x="324623" y="1449197"/>
                  </a:cubicBezTo>
                  <a:cubicBezTo>
                    <a:pt x="343703" y="1361022"/>
                    <a:pt x="360637" y="1272318"/>
                    <a:pt x="386449" y="1185788"/>
                  </a:cubicBezTo>
                  <a:cubicBezTo>
                    <a:pt x="399943" y="1131314"/>
                    <a:pt x="408763" y="1075782"/>
                    <a:pt x="420228" y="1020867"/>
                  </a:cubicBezTo>
                  <a:cubicBezTo>
                    <a:pt x="423286" y="1005119"/>
                    <a:pt x="426608" y="989458"/>
                    <a:pt x="429636" y="973680"/>
                  </a:cubicBezTo>
                  <a:cubicBezTo>
                    <a:pt x="429989" y="969214"/>
                    <a:pt x="432135" y="963778"/>
                    <a:pt x="431311" y="959253"/>
                  </a:cubicBezTo>
                  <a:cubicBezTo>
                    <a:pt x="432634" y="954817"/>
                    <a:pt x="428989" y="950498"/>
                    <a:pt x="425079" y="948000"/>
                  </a:cubicBezTo>
                  <a:cubicBezTo>
                    <a:pt x="415436" y="938862"/>
                    <a:pt x="405764" y="929754"/>
                    <a:pt x="396062" y="920675"/>
                  </a:cubicBezTo>
                  <a:cubicBezTo>
                    <a:pt x="386596" y="911508"/>
                    <a:pt x="378570" y="901018"/>
                    <a:pt x="370074" y="890999"/>
                  </a:cubicBezTo>
                  <a:cubicBezTo>
                    <a:pt x="354287" y="872106"/>
                    <a:pt x="334766" y="856945"/>
                    <a:pt x="316098" y="841079"/>
                  </a:cubicBezTo>
                  <a:cubicBezTo>
                    <a:pt x="287669" y="814224"/>
                    <a:pt x="258447" y="788397"/>
                    <a:pt x="228019" y="763834"/>
                  </a:cubicBezTo>
                  <a:cubicBezTo>
                    <a:pt x="207616" y="746322"/>
                    <a:pt x="189183" y="726284"/>
                    <a:pt x="168046" y="709595"/>
                  </a:cubicBezTo>
                  <a:cubicBezTo>
                    <a:pt x="136001" y="686001"/>
                    <a:pt x="105397" y="660791"/>
                    <a:pt x="76468" y="633437"/>
                  </a:cubicBezTo>
                  <a:cubicBezTo>
                    <a:pt x="57271" y="616307"/>
                    <a:pt x="34164" y="603203"/>
                    <a:pt x="18347" y="582547"/>
                  </a:cubicBezTo>
                  <a:cubicBezTo>
                    <a:pt x="73558" y="575877"/>
                    <a:pt x="129063" y="572734"/>
                    <a:pt x="184685" y="574026"/>
                  </a:cubicBezTo>
                  <a:cubicBezTo>
                    <a:pt x="245776" y="574438"/>
                    <a:pt x="306837" y="571088"/>
                    <a:pt x="367957" y="572117"/>
                  </a:cubicBezTo>
                  <a:cubicBezTo>
                    <a:pt x="392329" y="572293"/>
                    <a:pt x="416730" y="572675"/>
                    <a:pt x="441042" y="570853"/>
                  </a:cubicBezTo>
                  <a:cubicBezTo>
                    <a:pt x="477262" y="567269"/>
                    <a:pt x="513187" y="560716"/>
                    <a:pt x="549553" y="558572"/>
                  </a:cubicBezTo>
                  <a:cubicBezTo>
                    <a:pt x="552464" y="558219"/>
                    <a:pt x="555668" y="558513"/>
                    <a:pt x="558696" y="558219"/>
                  </a:cubicBezTo>
                  <a:cubicBezTo>
                    <a:pt x="563518" y="558983"/>
                    <a:pt x="567487" y="554546"/>
                    <a:pt x="568633" y="549904"/>
                  </a:cubicBezTo>
                  <a:cubicBezTo>
                    <a:pt x="575630" y="534273"/>
                    <a:pt x="580628" y="517907"/>
                    <a:pt x="586537" y="501835"/>
                  </a:cubicBezTo>
                  <a:cubicBezTo>
                    <a:pt x="587331" y="496899"/>
                    <a:pt x="594357" y="477066"/>
                    <a:pt x="599149" y="460230"/>
                  </a:cubicBezTo>
                  <a:cubicBezTo>
                    <a:pt x="614730" y="426647"/>
                    <a:pt x="630135" y="392975"/>
                    <a:pt x="644717" y="358921"/>
                  </a:cubicBezTo>
                  <a:cubicBezTo>
                    <a:pt x="662592" y="320636"/>
                    <a:pt x="682465" y="283292"/>
                    <a:pt x="699693" y="244684"/>
                  </a:cubicBezTo>
                  <a:cubicBezTo>
                    <a:pt x="716862" y="205342"/>
                    <a:pt x="738558" y="168291"/>
                    <a:pt x="757373" y="129771"/>
                  </a:cubicBezTo>
                  <a:cubicBezTo>
                    <a:pt x="773513" y="95394"/>
                    <a:pt x="787242" y="59960"/>
                    <a:pt x="801354" y="24701"/>
                  </a:cubicBezTo>
                  <a:cubicBezTo>
                    <a:pt x="813878" y="62163"/>
                    <a:pt x="822227" y="100683"/>
                    <a:pt x="830547" y="139232"/>
                  </a:cubicBezTo>
                  <a:cubicBezTo>
                    <a:pt x="838984" y="173844"/>
                    <a:pt x="849450" y="207898"/>
                    <a:pt x="857064" y="242715"/>
                  </a:cubicBezTo>
                  <a:cubicBezTo>
                    <a:pt x="864296" y="278150"/>
                    <a:pt x="874557" y="312821"/>
                    <a:pt x="883406" y="347873"/>
                  </a:cubicBezTo>
                  <a:cubicBezTo>
                    <a:pt x="896106" y="405021"/>
                    <a:pt x="907160" y="462610"/>
                    <a:pt x="922094" y="519200"/>
                  </a:cubicBezTo>
                  <a:cubicBezTo>
                    <a:pt x="923741" y="528191"/>
                    <a:pt x="925240" y="539650"/>
                    <a:pt x="926504" y="549404"/>
                  </a:cubicBezTo>
                  <a:cubicBezTo>
                    <a:pt x="927004" y="554047"/>
                    <a:pt x="927298" y="559541"/>
                    <a:pt x="932119" y="561862"/>
                  </a:cubicBezTo>
                  <a:cubicBezTo>
                    <a:pt x="934530" y="563273"/>
                    <a:pt x="937000" y="562920"/>
                    <a:pt x="938969" y="561627"/>
                  </a:cubicBezTo>
                  <a:cubicBezTo>
                    <a:pt x="966898" y="568473"/>
                    <a:pt x="996121" y="568503"/>
                    <a:pt x="1024608" y="571647"/>
                  </a:cubicBezTo>
                  <a:cubicBezTo>
                    <a:pt x="1075262" y="577317"/>
                    <a:pt x="1126151" y="579403"/>
                    <a:pt x="1176894" y="583869"/>
                  </a:cubicBezTo>
                  <a:cubicBezTo>
                    <a:pt x="1182097" y="583752"/>
                    <a:pt x="1190770" y="585485"/>
                    <a:pt x="1195327" y="582459"/>
                  </a:cubicBezTo>
                  <a:cubicBezTo>
                    <a:pt x="1218522" y="585015"/>
                    <a:pt x="1241688" y="587953"/>
                    <a:pt x="1265031" y="589452"/>
                  </a:cubicBezTo>
                  <a:cubicBezTo>
                    <a:pt x="1264943" y="589452"/>
                    <a:pt x="1264855" y="589452"/>
                    <a:pt x="1264766" y="589423"/>
                  </a:cubicBezTo>
                  <a:cubicBezTo>
                    <a:pt x="1285992" y="590686"/>
                    <a:pt x="1306689" y="595975"/>
                    <a:pt x="1327886" y="597532"/>
                  </a:cubicBezTo>
                  <a:cubicBezTo>
                    <a:pt x="1346583" y="598854"/>
                    <a:pt x="1364928" y="598590"/>
                    <a:pt x="1383655" y="600558"/>
                  </a:cubicBezTo>
                  <a:cubicBezTo>
                    <a:pt x="1372072" y="615484"/>
                    <a:pt x="1357814" y="625739"/>
                    <a:pt x="1343673" y="6385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44;p31"/>
            <p:cNvSpPr/>
            <p:nvPr/>
          </p:nvSpPr>
          <p:spPr>
            <a:xfrm>
              <a:off x="4255982" y="2182062"/>
              <a:ext cx="682625" cy="712292"/>
            </a:xfrm>
            <a:custGeom>
              <a:avLst/>
              <a:gdLst/>
              <a:ahLst/>
              <a:cxnLst/>
              <a:rect l="l" t="t" r="r" b="b"/>
              <a:pathLst>
                <a:path w="1365249" h="1424584" extrusionOk="0">
                  <a:moveTo>
                    <a:pt x="1365249" y="575945"/>
                  </a:moveTo>
                  <a:cubicBezTo>
                    <a:pt x="1353813" y="590901"/>
                    <a:pt x="1339555" y="601155"/>
                    <a:pt x="1325414" y="613936"/>
                  </a:cubicBezTo>
                  <a:cubicBezTo>
                    <a:pt x="1306687" y="630508"/>
                    <a:pt x="1286990" y="645962"/>
                    <a:pt x="1267792" y="661946"/>
                  </a:cubicBezTo>
                  <a:cubicBezTo>
                    <a:pt x="1248771" y="678283"/>
                    <a:pt x="1232396" y="697381"/>
                    <a:pt x="1213816" y="714187"/>
                  </a:cubicBezTo>
                  <a:cubicBezTo>
                    <a:pt x="1186740" y="737517"/>
                    <a:pt x="1162310" y="763725"/>
                    <a:pt x="1134969" y="786731"/>
                  </a:cubicBezTo>
                  <a:cubicBezTo>
                    <a:pt x="1108275" y="809091"/>
                    <a:pt x="1082757" y="832832"/>
                    <a:pt x="1055974" y="855162"/>
                  </a:cubicBezTo>
                  <a:cubicBezTo>
                    <a:pt x="1044303" y="865299"/>
                    <a:pt x="1032779" y="875671"/>
                    <a:pt x="1021519" y="886277"/>
                  </a:cubicBezTo>
                  <a:cubicBezTo>
                    <a:pt x="1016403" y="891449"/>
                    <a:pt x="1005408" y="898677"/>
                    <a:pt x="1012052" y="906639"/>
                  </a:cubicBezTo>
                  <a:cubicBezTo>
                    <a:pt x="1012435" y="906962"/>
                    <a:pt x="1012817" y="907227"/>
                    <a:pt x="1013170" y="907491"/>
                  </a:cubicBezTo>
                  <a:cubicBezTo>
                    <a:pt x="1015522" y="915160"/>
                    <a:pt x="1021548" y="921565"/>
                    <a:pt x="1024782" y="929028"/>
                  </a:cubicBezTo>
                  <a:cubicBezTo>
                    <a:pt x="1037541" y="955913"/>
                    <a:pt x="1053446" y="980946"/>
                    <a:pt x="1069821" y="1005745"/>
                  </a:cubicBezTo>
                  <a:cubicBezTo>
                    <a:pt x="1096956" y="1052197"/>
                    <a:pt x="1124503" y="1098533"/>
                    <a:pt x="1149668" y="1146102"/>
                  </a:cubicBezTo>
                  <a:cubicBezTo>
                    <a:pt x="1169336" y="1183682"/>
                    <a:pt x="1193678" y="1218617"/>
                    <a:pt x="1212993" y="1256461"/>
                  </a:cubicBezTo>
                  <a:cubicBezTo>
                    <a:pt x="1230720" y="1287723"/>
                    <a:pt x="1244244" y="1320807"/>
                    <a:pt x="1260619" y="1352834"/>
                  </a:cubicBezTo>
                  <a:cubicBezTo>
                    <a:pt x="1230809" y="1348720"/>
                    <a:pt x="1203144" y="1336057"/>
                    <a:pt x="1176450" y="1322747"/>
                  </a:cubicBezTo>
                  <a:cubicBezTo>
                    <a:pt x="1129324" y="1300005"/>
                    <a:pt x="1086490" y="1271475"/>
                    <a:pt x="1041510" y="1245178"/>
                  </a:cubicBezTo>
                  <a:cubicBezTo>
                    <a:pt x="1017903" y="1232250"/>
                    <a:pt x="995766" y="1216971"/>
                    <a:pt x="973070" y="1202545"/>
                  </a:cubicBezTo>
                  <a:cubicBezTo>
                    <a:pt x="945258" y="1185885"/>
                    <a:pt x="916565" y="1170812"/>
                    <a:pt x="889930" y="1152302"/>
                  </a:cubicBezTo>
                  <a:cubicBezTo>
                    <a:pt x="864412" y="1134996"/>
                    <a:pt x="836483" y="1121833"/>
                    <a:pt x="810348" y="1105555"/>
                  </a:cubicBezTo>
                  <a:cubicBezTo>
                    <a:pt x="808290" y="1103058"/>
                    <a:pt x="805262" y="1101735"/>
                    <a:pt x="802292" y="1100384"/>
                  </a:cubicBezTo>
                  <a:cubicBezTo>
                    <a:pt x="802263" y="1100384"/>
                    <a:pt x="802263" y="1100384"/>
                    <a:pt x="802233" y="1100354"/>
                  </a:cubicBezTo>
                  <a:cubicBezTo>
                    <a:pt x="799323" y="1098415"/>
                    <a:pt x="796413" y="1096447"/>
                    <a:pt x="793561" y="1094390"/>
                  </a:cubicBezTo>
                  <a:cubicBezTo>
                    <a:pt x="790709" y="1092451"/>
                    <a:pt x="787887" y="1090482"/>
                    <a:pt x="785006" y="1088572"/>
                  </a:cubicBezTo>
                  <a:cubicBezTo>
                    <a:pt x="782977" y="1087338"/>
                    <a:pt x="780949" y="1087133"/>
                    <a:pt x="779185" y="1087632"/>
                  </a:cubicBezTo>
                  <a:cubicBezTo>
                    <a:pt x="769924" y="1083254"/>
                    <a:pt x="759076" y="1082696"/>
                    <a:pt x="750462" y="1087661"/>
                  </a:cubicBezTo>
                  <a:cubicBezTo>
                    <a:pt x="748287" y="1086692"/>
                    <a:pt x="745758" y="1086662"/>
                    <a:pt x="743524" y="1088043"/>
                  </a:cubicBezTo>
                  <a:cubicBezTo>
                    <a:pt x="728443" y="1096946"/>
                    <a:pt x="714949" y="1108317"/>
                    <a:pt x="700778" y="1118542"/>
                  </a:cubicBezTo>
                  <a:cubicBezTo>
                    <a:pt x="675143" y="1137640"/>
                    <a:pt x="649184" y="1156327"/>
                    <a:pt x="624930" y="1177159"/>
                  </a:cubicBezTo>
                  <a:cubicBezTo>
                    <a:pt x="599941" y="1198696"/>
                    <a:pt x="572982" y="1217735"/>
                    <a:pt x="548140" y="1239419"/>
                  </a:cubicBezTo>
                  <a:cubicBezTo>
                    <a:pt x="522563" y="1260633"/>
                    <a:pt x="495487" y="1279937"/>
                    <a:pt x="470292" y="1301621"/>
                  </a:cubicBezTo>
                  <a:cubicBezTo>
                    <a:pt x="416404" y="1343666"/>
                    <a:pt x="363075" y="1386447"/>
                    <a:pt x="306276" y="1424584"/>
                  </a:cubicBezTo>
                  <a:cubicBezTo>
                    <a:pt x="325356" y="1336409"/>
                    <a:pt x="342290" y="1247705"/>
                    <a:pt x="368102" y="1161175"/>
                  </a:cubicBezTo>
                  <a:cubicBezTo>
                    <a:pt x="381596" y="1106701"/>
                    <a:pt x="390386" y="1051169"/>
                    <a:pt x="401881" y="996254"/>
                  </a:cubicBezTo>
                  <a:cubicBezTo>
                    <a:pt x="404939" y="980505"/>
                    <a:pt x="408261" y="964845"/>
                    <a:pt x="411289" y="949067"/>
                  </a:cubicBezTo>
                  <a:cubicBezTo>
                    <a:pt x="411642" y="944601"/>
                    <a:pt x="413788" y="939165"/>
                    <a:pt x="412994" y="934670"/>
                  </a:cubicBezTo>
                  <a:lnTo>
                    <a:pt x="412994" y="934640"/>
                  </a:lnTo>
                  <a:cubicBezTo>
                    <a:pt x="414317" y="930204"/>
                    <a:pt x="410642" y="925884"/>
                    <a:pt x="406732" y="923387"/>
                  </a:cubicBezTo>
                  <a:cubicBezTo>
                    <a:pt x="397089" y="914249"/>
                    <a:pt x="387417" y="905141"/>
                    <a:pt x="377715" y="896062"/>
                  </a:cubicBezTo>
                  <a:cubicBezTo>
                    <a:pt x="368249" y="886895"/>
                    <a:pt x="360223" y="876435"/>
                    <a:pt x="351727" y="866386"/>
                  </a:cubicBezTo>
                  <a:cubicBezTo>
                    <a:pt x="335940" y="847493"/>
                    <a:pt x="316419" y="832332"/>
                    <a:pt x="297751" y="816437"/>
                  </a:cubicBezTo>
                  <a:cubicBezTo>
                    <a:pt x="269322" y="789581"/>
                    <a:pt x="240100" y="763755"/>
                    <a:pt x="209672" y="739191"/>
                  </a:cubicBezTo>
                  <a:cubicBezTo>
                    <a:pt x="189269" y="721680"/>
                    <a:pt x="170836" y="701671"/>
                    <a:pt x="149699" y="684952"/>
                  </a:cubicBezTo>
                  <a:cubicBezTo>
                    <a:pt x="117654" y="661359"/>
                    <a:pt x="87050" y="636149"/>
                    <a:pt x="58121" y="608794"/>
                  </a:cubicBezTo>
                  <a:cubicBezTo>
                    <a:pt x="38924" y="591665"/>
                    <a:pt x="15817" y="578560"/>
                    <a:pt x="0" y="557905"/>
                  </a:cubicBezTo>
                  <a:cubicBezTo>
                    <a:pt x="55211" y="551235"/>
                    <a:pt x="110716" y="548091"/>
                    <a:pt x="166338" y="549384"/>
                  </a:cubicBezTo>
                  <a:cubicBezTo>
                    <a:pt x="227429" y="549795"/>
                    <a:pt x="288490" y="546446"/>
                    <a:pt x="349610" y="547474"/>
                  </a:cubicBezTo>
                  <a:cubicBezTo>
                    <a:pt x="373982" y="547650"/>
                    <a:pt x="398383" y="548032"/>
                    <a:pt x="422695" y="546211"/>
                  </a:cubicBezTo>
                  <a:cubicBezTo>
                    <a:pt x="458915" y="542626"/>
                    <a:pt x="494840" y="536074"/>
                    <a:pt x="531206" y="533929"/>
                  </a:cubicBezTo>
                  <a:cubicBezTo>
                    <a:pt x="534146" y="533576"/>
                    <a:pt x="537321" y="533870"/>
                    <a:pt x="540349" y="533576"/>
                  </a:cubicBezTo>
                  <a:cubicBezTo>
                    <a:pt x="540379" y="533576"/>
                    <a:pt x="540379" y="533576"/>
                    <a:pt x="540379" y="533576"/>
                  </a:cubicBezTo>
                  <a:cubicBezTo>
                    <a:pt x="545171" y="534340"/>
                    <a:pt x="549140" y="529904"/>
                    <a:pt x="550315" y="525261"/>
                  </a:cubicBezTo>
                  <a:cubicBezTo>
                    <a:pt x="557312" y="509630"/>
                    <a:pt x="562310" y="493264"/>
                    <a:pt x="568219" y="477192"/>
                  </a:cubicBezTo>
                  <a:cubicBezTo>
                    <a:pt x="569013" y="472256"/>
                    <a:pt x="576010" y="452453"/>
                    <a:pt x="580802" y="435617"/>
                  </a:cubicBezTo>
                  <a:cubicBezTo>
                    <a:pt x="596383" y="402004"/>
                    <a:pt x="611759" y="368332"/>
                    <a:pt x="626341" y="334249"/>
                  </a:cubicBezTo>
                  <a:cubicBezTo>
                    <a:pt x="644245" y="295965"/>
                    <a:pt x="664118" y="258620"/>
                    <a:pt x="681316" y="220012"/>
                  </a:cubicBezTo>
                  <a:cubicBezTo>
                    <a:pt x="698456" y="180670"/>
                    <a:pt x="720182" y="143619"/>
                    <a:pt x="738997" y="105099"/>
                  </a:cubicBezTo>
                  <a:cubicBezTo>
                    <a:pt x="755137" y="70722"/>
                    <a:pt x="768866" y="35288"/>
                    <a:pt x="782948" y="0"/>
                  </a:cubicBezTo>
                  <a:cubicBezTo>
                    <a:pt x="795472" y="37462"/>
                    <a:pt x="803821" y="75982"/>
                    <a:pt x="812141" y="114531"/>
                  </a:cubicBezTo>
                  <a:cubicBezTo>
                    <a:pt x="820578" y="149143"/>
                    <a:pt x="831074" y="183197"/>
                    <a:pt x="838659" y="218014"/>
                  </a:cubicBezTo>
                  <a:cubicBezTo>
                    <a:pt x="845891" y="253449"/>
                    <a:pt x="856151" y="288120"/>
                    <a:pt x="865000" y="323172"/>
                  </a:cubicBezTo>
                  <a:cubicBezTo>
                    <a:pt x="877700" y="380320"/>
                    <a:pt x="888754" y="437909"/>
                    <a:pt x="903689" y="494498"/>
                  </a:cubicBezTo>
                  <a:cubicBezTo>
                    <a:pt x="905335" y="503489"/>
                    <a:pt x="906834" y="514948"/>
                    <a:pt x="908098" y="524703"/>
                  </a:cubicBezTo>
                  <a:cubicBezTo>
                    <a:pt x="908598" y="529345"/>
                    <a:pt x="908892" y="534840"/>
                    <a:pt x="913714" y="537161"/>
                  </a:cubicBezTo>
                  <a:cubicBezTo>
                    <a:pt x="916124" y="538571"/>
                    <a:pt x="918594" y="538248"/>
                    <a:pt x="920563" y="536955"/>
                  </a:cubicBezTo>
                  <a:cubicBezTo>
                    <a:pt x="948492" y="543801"/>
                    <a:pt x="977715" y="543801"/>
                    <a:pt x="1006202" y="546945"/>
                  </a:cubicBezTo>
                  <a:cubicBezTo>
                    <a:pt x="1056856" y="552616"/>
                    <a:pt x="1107745" y="554702"/>
                    <a:pt x="1158488" y="559168"/>
                  </a:cubicBezTo>
                  <a:cubicBezTo>
                    <a:pt x="1163691" y="559021"/>
                    <a:pt x="1172423" y="560843"/>
                    <a:pt x="1176980" y="557728"/>
                  </a:cubicBezTo>
                  <a:cubicBezTo>
                    <a:pt x="1200058" y="560285"/>
                    <a:pt x="1223106" y="563193"/>
                    <a:pt x="1246331" y="564721"/>
                  </a:cubicBezTo>
                  <a:cubicBezTo>
                    <a:pt x="1267557" y="565985"/>
                    <a:pt x="1288254" y="571273"/>
                    <a:pt x="1309450" y="572831"/>
                  </a:cubicBezTo>
                  <a:cubicBezTo>
                    <a:pt x="1328177" y="574212"/>
                    <a:pt x="1346522" y="573947"/>
                    <a:pt x="1365249" y="5759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1575;p30"/>
          <p:cNvGrpSpPr/>
          <p:nvPr/>
        </p:nvGrpSpPr>
        <p:grpSpPr>
          <a:xfrm>
            <a:off x="4851301" y="1019961"/>
            <a:ext cx="609496" cy="870737"/>
            <a:chOff x="4970870" y="1536066"/>
            <a:chExt cx="609496" cy="870737"/>
          </a:xfrm>
        </p:grpSpPr>
        <p:sp>
          <p:nvSpPr>
            <p:cNvPr id="32" name="Google Shape;1576;p30"/>
            <p:cNvSpPr/>
            <p:nvPr/>
          </p:nvSpPr>
          <p:spPr>
            <a:xfrm>
              <a:off x="4970870" y="1536066"/>
              <a:ext cx="609496" cy="870737"/>
            </a:xfrm>
            <a:custGeom>
              <a:avLst/>
              <a:gdLst/>
              <a:ahLst/>
              <a:cxnLst/>
              <a:rect l="l" t="t" r="r" b="b"/>
              <a:pathLst>
                <a:path w="1218991" h="1741474" extrusionOk="0">
                  <a:moveTo>
                    <a:pt x="1193566" y="1218534"/>
                  </a:moveTo>
                  <a:cubicBezTo>
                    <a:pt x="1175107" y="1139334"/>
                    <a:pt x="1159853" y="1059264"/>
                    <a:pt x="1135055" y="981701"/>
                  </a:cubicBezTo>
                  <a:cubicBezTo>
                    <a:pt x="1108899" y="903338"/>
                    <a:pt x="1091589" y="822501"/>
                    <a:pt x="1068045" y="743371"/>
                  </a:cubicBezTo>
                  <a:cubicBezTo>
                    <a:pt x="1052303" y="688900"/>
                    <a:pt x="1034471" y="635055"/>
                    <a:pt x="1019808" y="580305"/>
                  </a:cubicBezTo>
                  <a:cubicBezTo>
                    <a:pt x="1005668" y="525137"/>
                    <a:pt x="993582" y="469412"/>
                    <a:pt x="978989" y="414348"/>
                  </a:cubicBezTo>
                  <a:cubicBezTo>
                    <a:pt x="971884" y="386938"/>
                    <a:pt x="963665" y="359842"/>
                    <a:pt x="955306" y="332815"/>
                  </a:cubicBezTo>
                  <a:cubicBezTo>
                    <a:pt x="938971" y="279702"/>
                    <a:pt x="927966" y="225021"/>
                    <a:pt x="910238" y="172326"/>
                  </a:cubicBezTo>
                  <a:cubicBezTo>
                    <a:pt x="893103" y="126213"/>
                    <a:pt x="879937" y="76896"/>
                    <a:pt x="864717" y="29391"/>
                  </a:cubicBezTo>
                  <a:cubicBezTo>
                    <a:pt x="868827" y="25316"/>
                    <a:pt x="869942" y="18559"/>
                    <a:pt x="864996" y="13509"/>
                  </a:cubicBezTo>
                  <a:cubicBezTo>
                    <a:pt x="860329" y="9364"/>
                    <a:pt x="853398" y="8772"/>
                    <a:pt x="847547" y="7100"/>
                  </a:cubicBezTo>
                  <a:cubicBezTo>
                    <a:pt x="842253" y="6543"/>
                    <a:pt x="836541" y="5603"/>
                    <a:pt x="831004" y="5673"/>
                  </a:cubicBezTo>
                  <a:cubicBezTo>
                    <a:pt x="829645" y="3269"/>
                    <a:pt x="827660" y="2399"/>
                    <a:pt x="824630" y="4976"/>
                  </a:cubicBezTo>
                  <a:cubicBezTo>
                    <a:pt x="821565" y="866"/>
                    <a:pt x="815888" y="-1328"/>
                    <a:pt x="810699" y="866"/>
                  </a:cubicBezTo>
                  <a:cubicBezTo>
                    <a:pt x="744037" y="29425"/>
                    <a:pt x="679918" y="62303"/>
                    <a:pt x="613361" y="92082"/>
                  </a:cubicBezTo>
                  <a:cubicBezTo>
                    <a:pt x="520405" y="136174"/>
                    <a:pt x="428667" y="180476"/>
                    <a:pt x="335884" y="225683"/>
                  </a:cubicBezTo>
                  <a:cubicBezTo>
                    <a:pt x="247420" y="268139"/>
                    <a:pt x="163414" y="318779"/>
                    <a:pt x="80558" y="371091"/>
                  </a:cubicBezTo>
                  <a:cubicBezTo>
                    <a:pt x="57711" y="383699"/>
                    <a:pt x="38033" y="400869"/>
                    <a:pt x="16752" y="415741"/>
                  </a:cubicBezTo>
                  <a:cubicBezTo>
                    <a:pt x="14489" y="417866"/>
                    <a:pt x="9926" y="419642"/>
                    <a:pt x="6408" y="421836"/>
                  </a:cubicBezTo>
                  <a:cubicBezTo>
                    <a:pt x="3936" y="420443"/>
                    <a:pt x="453" y="420478"/>
                    <a:pt x="0" y="423647"/>
                  </a:cubicBezTo>
                  <a:cubicBezTo>
                    <a:pt x="662" y="430369"/>
                    <a:pt x="3761" y="436743"/>
                    <a:pt x="5329" y="443395"/>
                  </a:cubicBezTo>
                  <a:cubicBezTo>
                    <a:pt x="27445" y="520609"/>
                    <a:pt x="40122" y="599948"/>
                    <a:pt x="56770" y="678382"/>
                  </a:cubicBezTo>
                  <a:cubicBezTo>
                    <a:pt x="75821" y="749710"/>
                    <a:pt x="97450" y="820342"/>
                    <a:pt x="115003" y="892088"/>
                  </a:cubicBezTo>
                  <a:cubicBezTo>
                    <a:pt x="128064" y="942763"/>
                    <a:pt x="137502" y="994344"/>
                    <a:pt x="152130" y="1044601"/>
                  </a:cubicBezTo>
                  <a:cubicBezTo>
                    <a:pt x="167594" y="1096670"/>
                    <a:pt x="186227" y="1147798"/>
                    <a:pt x="198800" y="1200737"/>
                  </a:cubicBezTo>
                  <a:cubicBezTo>
                    <a:pt x="212313" y="1251482"/>
                    <a:pt x="223075" y="1302923"/>
                    <a:pt x="237599" y="1353389"/>
                  </a:cubicBezTo>
                  <a:cubicBezTo>
                    <a:pt x="261526" y="1428967"/>
                    <a:pt x="280403" y="1505972"/>
                    <a:pt x="298374" y="1583187"/>
                  </a:cubicBezTo>
                  <a:cubicBezTo>
                    <a:pt x="302449" y="1604467"/>
                    <a:pt x="307081" y="1628812"/>
                    <a:pt x="313524" y="1650719"/>
                  </a:cubicBezTo>
                  <a:cubicBezTo>
                    <a:pt x="313490" y="1650823"/>
                    <a:pt x="313420" y="1650893"/>
                    <a:pt x="313385" y="1650997"/>
                  </a:cubicBezTo>
                  <a:cubicBezTo>
                    <a:pt x="304887" y="1668168"/>
                    <a:pt x="370190" y="1714002"/>
                    <a:pt x="390704" y="1731590"/>
                  </a:cubicBezTo>
                  <a:cubicBezTo>
                    <a:pt x="390843" y="1733053"/>
                    <a:pt x="391296" y="1734516"/>
                    <a:pt x="392167" y="1735735"/>
                  </a:cubicBezTo>
                  <a:cubicBezTo>
                    <a:pt x="394326" y="1738799"/>
                    <a:pt x="398471" y="1739078"/>
                    <a:pt x="401814" y="1739566"/>
                  </a:cubicBezTo>
                  <a:cubicBezTo>
                    <a:pt x="412646" y="1740994"/>
                    <a:pt x="423582" y="1741098"/>
                    <a:pt x="434483" y="1741446"/>
                  </a:cubicBezTo>
                  <a:cubicBezTo>
                    <a:pt x="492229" y="1741899"/>
                    <a:pt x="549800" y="1736779"/>
                    <a:pt x="607545" y="1736187"/>
                  </a:cubicBezTo>
                  <a:cubicBezTo>
                    <a:pt x="670828" y="1736257"/>
                    <a:pt x="734042" y="1735282"/>
                    <a:pt x="797290" y="1733436"/>
                  </a:cubicBezTo>
                  <a:cubicBezTo>
                    <a:pt x="888296" y="1727550"/>
                    <a:pt x="980243" y="1722221"/>
                    <a:pt x="1071876" y="1718216"/>
                  </a:cubicBezTo>
                  <a:cubicBezTo>
                    <a:pt x="1085494" y="1716405"/>
                    <a:pt x="1097788" y="1713723"/>
                    <a:pt x="1111894" y="1714246"/>
                  </a:cubicBezTo>
                  <a:cubicBezTo>
                    <a:pt x="1116944" y="1714280"/>
                    <a:pt x="1122029" y="1714280"/>
                    <a:pt x="1127079" y="1713862"/>
                  </a:cubicBezTo>
                  <a:cubicBezTo>
                    <a:pt x="1136761" y="1713027"/>
                    <a:pt x="1140349" y="1699792"/>
                    <a:pt x="1133348" y="1693732"/>
                  </a:cubicBezTo>
                  <a:cubicBezTo>
                    <a:pt x="1135751" y="1686766"/>
                    <a:pt x="1137179" y="1678721"/>
                    <a:pt x="1139269" y="1674193"/>
                  </a:cubicBezTo>
                  <a:cubicBezTo>
                    <a:pt x="1140279" y="1671024"/>
                    <a:pt x="1141428" y="1667889"/>
                    <a:pt x="1142613" y="1664789"/>
                  </a:cubicBezTo>
                  <a:cubicBezTo>
                    <a:pt x="1143832" y="1664511"/>
                    <a:pt x="1145051" y="1664267"/>
                    <a:pt x="1146235" y="1663919"/>
                  </a:cubicBezTo>
                  <a:cubicBezTo>
                    <a:pt x="1151668" y="1660923"/>
                    <a:pt x="1152330" y="1653818"/>
                    <a:pt x="1149021" y="1649325"/>
                  </a:cubicBezTo>
                  <a:cubicBezTo>
                    <a:pt x="1152225" y="1641942"/>
                    <a:pt x="1155429" y="1634558"/>
                    <a:pt x="1158042" y="1627001"/>
                  </a:cubicBezTo>
                  <a:lnTo>
                    <a:pt x="1158007" y="1627001"/>
                  </a:lnTo>
                  <a:cubicBezTo>
                    <a:pt x="1157380" y="1625503"/>
                    <a:pt x="1156579" y="1624632"/>
                    <a:pt x="1155673" y="1624249"/>
                  </a:cubicBezTo>
                  <a:cubicBezTo>
                    <a:pt x="1171694" y="1607183"/>
                    <a:pt x="1143100" y="1553861"/>
                    <a:pt x="1137040" y="1536586"/>
                  </a:cubicBezTo>
                  <a:cubicBezTo>
                    <a:pt x="1126557" y="1511127"/>
                    <a:pt x="1117954" y="1485040"/>
                    <a:pt x="1110083" y="1458675"/>
                  </a:cubicBezTo>
                  <a:cubicBezTo>
                    <a:pt x="1109108" y="1455784"/>
                    <a:pt x="1108272" y="1452789"/>
                    <a:pt x="1106809" y="1450073"/>
                  </a:cubicBezTo>
                  <a:cubicBezTo>
                    <a:pt x="1106008" y="1448575"/>
                    <a:pt x="1104963" y="1447426"/>
                    <a:pt x="1103779" y="1446520"/>
                  </a:cubicBezTo>
                  <a:cubicBezTo>
                    <a:pt x="1140209" y="1417891"/>
                    <a:pt x="1172182" y="1383516"/>
                    <a:pt x="1201020" y="1347085"/>
                  </a:cubicBezTo>
                  <a:cubicBezTo>
                    <a:pt x="1201995" y="1345936"/>
                    <a:pt x="1205025" y="1342105"/>
                    <a:pt x="1207602" y="1338030"/>
                  </a:cubicBezTo>
                  <a:cubicBezTo>
                    <a:pt x="1213767" y="1334965"/>
                    <a:pt x="1218225" y="1329880"/>
                    <a:pt x="1218991" y="1321312"/>
                  </a:cubicBezTo>
                  <a:cubicBezTo>
                    <a:pt x="1212060" y="1286798"/>
                    <a:pt x="1200985" y="1253049"/>
                    <a:pt x="1193566" y="12185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77;p30"/>
            <p:cNvSpPr/>
            <p:nvPr/>
          </p:nvSpPr>
          <p:spPr>
            <a:xfrm>
              <a:off x="5008119" y="1547278"/>
              <a:ext cx="535276" cy="806850"/>
            </a:xfrm>
            <a:custGeom>
              <a:avLst/>
              <a:gdLst/>
              <a:ahLst/>
              <a:cxnLst/>
              <a:rect l="l" t="t" r="r" b="b"/>
              <a:pathLst>
                <a:path w="1070552" h="1613700" extrusionOk="0">
                  <a:moveTo>
                    <a:pt x="287612" y="573448"/>
                  </a:moveTo>
                  <a:cubicBezTo>
                    <a:pt x="289806" y="547153"/>
                    <a:pt x="277860" y="521763"/>
                    <a:pt x="269850" y="497209"/>
                  </a:cubicBezTo>
                  <a:cubicBezTo>
                    <a:pt x="260829" y="474292"/>
                    <a:pt x="254943" y="450156"/>
                    <a:pt x="244599" y="427831"/>
                  </a:cubicBezTo>
                  <a:cubicBezTo>
                    <a:pt x="239375" y="419368"/>
                    <a:pt x="227673" y="419960"/>
                    <a:pt x="218826" y="419403"/>
                  </a:cubicBezTo>
                  <a:cubicBezTo>
                    <a:pt x="196919" y="417417"/>
                    <a:pt x="192183" y="442111"/>
                    <a:pt x="190511" y="459002"/>
                  </a:cubicBezTo>
                  <a:cubicBezTo>
                    <a:pt x="188700" y="472307"/>
                    <a:pt x="185600" y="485367"/>
                    <a:pt x="182291" y="498358"/>
                  </a:cubicBezTo>
                  <a:cubicBezTo>
                    <a:pt x="171460" y="487248"/>
                    <a:pt x="163345" y="473770"/>
                    <a:pt x="154603" y="460988"/>
                  </a:cubicBezTo>
                  <a:cubicBezTo>
                    <a:pt x="150145" y="454161"/>
                    <a:pt x="144781" y="444444"/>
                    <a:pt x="135169" y="446151"/>
                  </a:cubicBezTo>
                  <a:cubicBezTo>
                    <a:pt x="129561" y="447230"/>
                    <a:pt x="124755" y="450470"/>
                    <a:pt x="119391" y="452420"/>
                  </a:cubicBezTo>
                  <a:cubicBezTo>
                    <a:pt x="114202" y="454510"/>
                    <a:pt x="108177" y="456181"/>
                    <a:pt x="105112" y="461336"/>
                  </a:cubicBezTo>
                  <a:cubicBezTo>
                    <a:pt x="101176" y="469277"/>
                    <a:pt x="101838" y="484323"/>
                    <a:pt x="108316" y="490661"/>
                  </a:cubicBezTo>
                  <a:cubicBezTo>
                    <a:pt x="117755" y="524863"/>
                    <a:pt x="123014" y="560074"/>
                    <a:pt x="131163" y="594728"/>
                  </a:cubicBezTo>
                  <a:cubicBezTo>
                    <a:pt x="134751" y="608416"/>
                    <a:pt x="137224" y="628024"/>
                    <a:pt x="155160" y="628373"/>
                  </a:cubicBezTo>
                  <a:cubicBezTo>
                    <a:pt x="187759" y="628651"/>
                    <a:pt x="178008" y="584280"/>
                    <a:pt x="172574" y="563871"/>
                  </a:cubicBezTo>
                  <a:cubicBezTo>
                    <a:pt x="179052" y="575364"/>
                    <a:pt x="192426" y="579717"/>
                    <a:pt x="205034" y="577697"/>
                  </a:cubicBezTo>
                  <a:cubicBezTo>
                    <a:pt x="227638" y="573727"/>
                    <a:pt x="224573" y="543844"/>
                    <a:pt x="225862" y="526360"/>
                  </a:cubicBezTo>
                  <a:cubicBezTo>
                    <a:pt x="229275" y="539839"/>
                    <a:pt x="232340" y="553422"/>
                    <a:pt x="235997" y="566831"/>
                  </a:cubicBezTo>
                  <a:cubicBezTo>
                    <a:pt x="238260" y="574075"/>
                    <a:pt x="239828" y="582399"/>
                    <a:pt x="245818" y="587589"/>
                  </a:cubicBezTo>
                  <a:cubicBezTo>
                    <a:pt x="259645" y="598002"/>
                    <a:pt x="285174" y="592499"/>
                    <a:pt x="287612" y="573448"/>
                  </a:cubicBezTo>
                  <a:close/>
                  <a:moveTo>
                    <a:pt x="414457" y="543043"/>
                  </a:moveTo>
                  <a:cubicBezTo>
                    <a:pt x="429712" y="532525"/>
                    <a:pt x="423756" y="511071"/>
                    <a:pt x="420029" y="496025"/>
                  </a:cubicBezTo>
                  <a:cubicBezTo>
                    <a:pt x="410138" y="461022"/>
                    <a:pt x="398958" y="426055"/>
                    <a:pt x="382067" y="393769"/>
                  </a:cubicBezTo>
                  <a:cubicBezTo>
                    <a:pt x="376424" y="384296"/>
                    <a:pt x="372837" y="371897"/>
                    <a:pt x="362667" y="366324"/>
                  </a:cubicBezTo>
                  <a:cubicBezTo>
                    <a:pt x="352463" y="362249"/>
                    <a:pt x="341004" y="360543"/>
                    <a:pt x="330068" y="361448"/>
                  </a:cubicBezTo>
                  <a:cubicBezTo>
                    <a:pt x="320838" y="362772"/>
                    <a:pt x="311087" y="367056"/>
                    <a:pt x="307012" y="375937"/>
                  </a:cubicBezTo>
                  <a:cubicBezTo>
                    <a:pt x="304957" y="379559"/>
                    <a:pt x="305932" y="383112"/>
                    <a:pt x="308231" y="385445"/>
                  </a:cubicBezTo>
                  <a:cubicBezTo>
                    <a:pt x="307778" y="385793"/>
                    <a:pt x="307395" y="386281"/>
                    <a:pt x="307116" y="386838"/>
                  </a:cubicBezTo>
                  <a:cubicBezTo>
                    <a:pt x="304574" y="385863"/>
                    <a:pt x="301927" y="389241"/>
                    <a:pt x="302101" y="392585"/>
                  </a:cubicBezTo>
                  <a:cubicBezTo>
                    <a:pt x="298235" y="429538"/>
                    <a:pt x="297712" y="466874"/>
                    <a:pt x="300673" y="503931"/>
                  </a:cubicBezTo>
                  <a:cubicBezTo>
                    <a:pt x="303494" y="527022"/>
                    <a:pt x="299767" y="564915"/>
                    <a:pt x="328640" y="571602"/>
                  </a:cubicBezTo>
                  <a:cubicBezTo>
                    <a:pt x="364165" y="576235"/>
                    <a:pt x="355667" y="527196"/>
                    <a:pt x="353995" y="505011"/>
                  </a:cubicBezTo>
                  <a:cubicBezTo>
                    <a:pt x="359602" y="502503"/>
                    <a:pt x="365175" y="501667"/>
                    <a:pt x="371409" y="500901"/>
                  </a:cubicBezTo>
                  <a:cubicBezTo>
                    <a:pt x="381544" y="512185"/>
                    <a:pt x="379872" y="530401"/>
                    <a:pt x="391052" y="541232"/>
                  </a:cubicBezTo>
                  <a:cubicBezTo>
                    <a:pt x="397321" y="546839"/>
                    <a:pt x="407317" y="547292"/>
                    <a:pt x="414457" y="543043"/>
                  </a:cubicBezTo>
                  <a:close/>
                  <a:moveTo>
                    <a:pt x="538097" y="348214"/>
                  </a:moveTo>
                  <a:cubicBezTo>
                    <a:pt x="546073" y="333551"/>
                    <a:pt x="543774" y="308091"/>
                    <a:pt x="523539" y="306245"/>
                  </a:cubicBezTo>
                  <a:cubicBezTo>
                    <a:pt x="484741" y="302902"/>
                    <a:pt x="445176" y="312793"/>
                    <a:pt x="408466" y="325680"/>
                  </a:cubicBezTo>
                  <a:cubicBezTo>
                    <a:pt x="397913" y="330451"/>
                    <a:pt x="395406" y="342258"/>
                    <a:pt x="397287" y="352776"/>
                  </a:cubicBezTo>
                  <a:cubicBezTo>
                    <a:pt x="397565" y="355423"/>
                    <a:pt x="399341" y="357617"/>
                    <a:pt x="401640" y="358767"/>
                  </a:cubicBezTo>
                  <a:cubicBezTo>
                    <a:pt x="394187" y="385132"/>
                    <a:pt x="425881" y="385933"/>
                    <a:pt x="443782" y="383425"/>
                  </a:cubicBezTo>
                  <a:cubicBezTo>
                    <a:pt x="456495" y="410278"/>
                    <a:pt x="460361" y="495468"/>
                    <a:pt x="495189" y="499299"/>
                  </a:cubicBezTo>
                  <a:cubicBezTo>
                    <a:pt x="531097" y="505986"/>
                    <a:pt x="529599" y="462555"/>
                    <a:pt x="523783" y="438872"/>
                  </a:cubicBezTo>
                  <a:cubicBezTo>
                    <a:pt x="519116" y="415711"/>
                    <a:pt x="508110" y="394187"/>
                    <a:pt x="502607" y="371444"/>
                  </a:cubicBezTo>
                  <a:cubicBezTo>
                    <a:pt x="502921" y="370747"/>
                    <a:pt x="503513" y="370295"/>
                    <a:pt x="504070" y="369842"/>
                  </a:cubicBezTo>
                  <a:lnTo>
                    <a:pt x="504105" y="369877"/>
                  </a:lnTo>
                  <a:cubicBezTo>
                    <a:pt x="515041" y="362215"/>
                    <a:pt x="530923" y="360438"/>
                    <a:pt x="538097" y="348214"/>
                  </a:cubicBezTo>
                  <a:close/>
                  <a:moveTo>
                    <a:pt x="691203" y="400108"/>
                  </a:moveTo>
                  <a:cubicBezTo>
                    <a:pt x="704612" y="385375"/>
                    <a:pt x="703253" y="364095"/>
                    <a:pt x="698203" y="346124"/>
                  </a:cubicBezTo>
                  <a:cubicBezTo>
                    <a:pt x="688869" y="314883"/>
                    <a:pt x="681486" y="283085"/>
                    <a:pt x="672988" y="251600"/>
                  </a:cubicBezTo>
                  <a:cubicBezTo>
                    <a:pt x="670515" y="243102"/>
                    <a:pt x="669191" y="233837"/>
                    <a:pt x="663584" y="226698"/>
                  </a:cubicBezTo>
                  <a:cubicBezTo>
                    <a:pt x="656235" y="217990"/>
                    <a:pt x="640737" y="217189"/>
                    <a:pt x="632587" y="225095"/>
                  </a:cubicBezTo>
                  <a:cubicBezTo>
                    <a:pt x="616287" y="247560"/>
                    <a:pt x="627153" y="277791"/>
                    <a:pt x="627153" y="303529"/>
                  </a:cubicBezTo>
                  <a:cubicBezTo>
                    <a:pt x="627153" y="304051"/>
                    <a:pt x="627119" y="304504"/>
                    <a:pt x="627119" y="304992"/>
                  </a:cubicBezTo>
                  <a:cubicBezTo>
                    <a:pt x="627119" y="305026"/>
                    <a:pt x="627084" y="305026"/>
                    <a:pt x="627084" y="305026"/>
                  </a:cubicBezTo>
                  <a:cubicBezTo>
                    <a:pt x="621267" y="308300"/>
                    <a:pt x="615521" y="310111"/>
                    <a:pt x="608799" y="311679"/>
                  </a:cubicBezTo>
                  <a:cubicBezTo>
                    <a:pt x="603470" y="306629"/>
                    <a:pt x="604759" y="297469"/>
                    <a:pt x="603610" y="290677"/>
                  </a:cubicBezTo>
                  <a:cubicBezTo>
                    <a:pt x="602634" y="278661"/>
                    <a:pt x="602843" y="264835"/>
                    <a:pt x="597654" y="253550"/>
                  </a:cubicBezTo>
                  <a:cubicBezTo>
                    <a:pt x="590166" y="235300"/>
                    <a:pt x="571150" y="235857"/>
                    <a:pt x="566552" y="255570"/>
                  </a:cubicBezTo>
                  <a:cubicBezTo>
                    <a:pt x="562303" y="271522"/>
                    <a:pt x="564288" y="288309"/>
                    <a:pt x="564428" y="304609"/>
                  </a:cubicBezTo>
                  <a:cubicBezTo>
                    <a:pt x="563244" y="316485"/>
                    <a:pt x="563592" y="328396"/>
                    <a:pt x="563696" y="340273"/>
                  </a:cubicBezTo>
                  <a:cubicBezTo>
                    <a:pt x="563661" y="360926"/>
                    <a:pt x="565229" y="381509"/>
                    <a:pt x="567527" y="402023"/>
                  </a:cubicBezTo>
                  <a:cubicBezTo>
                    <a:pt x="569095" y="419507"/>
                    <a:pt x="570070" y="440404"/>
                    <a:pt x="585952" y="451340"/>
                  </a:cubicBezTo>
                  <a:cubicBezTo>
                    <a:pt x="592186" y="455380"/>
                    <a:pt x="601381" y="456704"/>
                    <a:pt x="608102" y="452873"/>
                  </a:cubicBezTo>
                  <a:cubicBezTo>
                    <a:pt x="633248" y="433578"/>
                    <a:pt x="618342" y="388823"/>
                    <a:pt x="616148" y="361901"/>
                  </a:cubicBezTo>
                  <a:cubicBezTo>
                    <a:pt x="624750" y="357582"/>
                    <a:pt x="634015" y="354343"/>
                    <a:pt x="643314" y="351836"/>
                  </a:cubicBezTo>
                  <a:cubicBezTo>
                    <a:pt x="650732" y="368553"/>
                    <a:pt x="648886" y="389137"/>
                    <a:pt x="659718" y="404322"/>
                  </a:cubicBezTo>
                  <a:cubicBezTo>
                    <a:pt x="668460" y="414144"/>
                    <a:pt x="683506" y="408432"/>
                    <a:pt x="691203" y="400108"/>
                  </a:cubicBezTo>
                  <a:close/>
                  <a:moveTo>
                    <a:pt x="755983" y="1146444"/>
                  </a:moveTo>
                  <a:cubicBezTo>
                    <a:pt x="761974" y="1134463"/>
                    <a:pt x="754521" y="1121089"/>
                    <a:pt x="752396" y="1108934"/>
                  </a:cubicBezTo>
                  <a:cubicBezTo>
                    <a:pt x="750202" y="1078703"/>
                    <a:pt x="719205" y="1078076"/>
                    <a:pt x="696183" y="1084310"/>
                  </a:cubicBezTo>
                  <a:cubicBezTo>
                    <a:pt x="641398" y="1096779"/>
                    <a:pt x="587554" y="1113113"/>
                    <a:pt x="533465" y="1128438"/>
                  </a:cubicBezTo>
                  <a:cubicBezTo>
                    <a:pt x="520265" y="1132617"/>
                    <a:pt x="506926" y="1136622"/>
                    <a:pt x="494109" y="1141916"/>
                  </a:cubicBezTo>
                  <a:cubicBezTo>
                    <a:pt x="481710" y="1145364"/>
                    <a:pt x="472620" y="1155604"/>
                    <a:pt x="473456" y="1168873"/>
                  </a:cubicBezTo>
                  <a:cubicBezTo>
                    <a:pt x="474292" y="1179078"/>
                    <a:pt x="475198" y="1193009"/>
                    <a:pt x="485437" y="1198234"/>
                  </a:cubicBezTo>
                  <a:cubicBezTo>
                    <a:pt x="485158" y="1206906"/>
                    <a:pt x="492124" y="1214080"/>
                    <a:pt x="500657" y="1214951"/>
                  </a:cubicBezTo>
                  <a:cubicBezTo>
                    <a:pt x="539316" y="1214847"/>
                    <a:pt x="574040" y="1195970"/>
                    <a:pt x="611098" y="1186601"/>
                  </a:cubicBezTo>
                  <a:cubicBezTo>
                    <a:pt x="647249" y="1182143"/>
                    <a:pt x="682461" y="1172704"/>
                    <a:pt x="717394" y="1162639"/>
                  </a:cubicBezTo>
                  <a:cubicBezTo>
                    <a:pt x="727215" y="1159400"/>
                    <a:pt x="736967" y="1156265"/>
                    <a:pt x="746824" y="1153270"/>
                  </a:cubicBezTo>
                  <a:cubicBezTo>
                    <a:pt x="750481" y="1151982"/>
                    <a:pt x="754137" y="1149962"/>
                    <a:pt x="755983" y="1146444"/>
                  </a:cubicBezTo>
                  <a:close/>
                  <a:moveTo>
                    <a:pt x="812370" y="919886"/>
                  </a:moveTo>
                  <a:cubicBezTo>
                    <a:pt x="819998" y="907452"/>
                    <a:pt x="814913" y="892371"/>
                    <a:pt x="811395" y="879415"/>
                  </a:cubicBezTo>
                  <a:cubicBezTo>
                    <a:pt x="799623" y="830725"/>
                    <a:pt x="781826" y="783846"/>
                    <a:pt x="768800" y="735539"/>
                  </a:cubicBezTo>
                  <a:cubicBezTo>
                    <a:pt x="754660" y="673510"/>
                    <a:pt x="740415" y="611028"/>
                    <a:pt x="714120" y="552760"/>
                  </a:cubicBezTo>
                  <a:cubicBezTo>
                    <a:pt x="704821" y="533047"/>
                    <a:pt x="702069" y="508354"/>
                    <a:pt x="673823" y="519534"/>
                  </a:cubicBezTo>
                  <a:cubicBezTo>
                    <a:pt x="606117" y="539804"/>
                    <a:pt x="539073" y="563139"/>
                    <a:pt x="474640" y="592395"/>
                  </a:cubicBezTo>
                  <a:cubicBezTo>
                    <a:pt x="449320" y="604376"/>
                    <a:pt x="423965" y="616252"/>
                    <a:pt x="397530" y="625551"/>
                  </a:cubicBezTo>
                  <a:cubicBezTo>
                    <a:pt x="350512" y="643314"/>
                    <a:pt x="302902" y="659474"/>
                    <a:pt x="254769" y="673963"/>
                  </a:cubicBezTo>
                  <a:cubicBezTo>
                    <a:pt x="241360" y="679257"/>
                    <a:pt x="224712" y="679849"/>
                    <a:pt x="213776" y="689670"/>
                  </a:cubicBezTo>
                  <a:cubicBezTo>
                    <a:pt x="211826" y="691656"/>
                    <a:pt x="211025" y="694268"/>
                    <a:pt x="211129" y="696845"/>
                  </a:cubicBezTo>
                  <a:cubicBezTo>
                    <a:pt x="209074" y="696009"/>
                    <a:pt x="206880" y="695522"/>
                    <a:pt x="204860" y="696880"/>
                  </a:cubicBezTo>
                  <a:cubicBezTo>
                    <a:pt x="203815" y="697716"/>
                    <a:pt x="202945" y="698865"/>
                    <a:pt x="202318" y="700223"/>
                  </a:cubicBezTo>
                  <a:cubicBezTo>
                    <a:pt x="196083" y="701791"/>
                    <a:pt x="203780" y="719867"/>
                    <a:pt x="204129" y="725091"/>
                  </a:cubicBezTo>
                  <a:cubicBezTo>
                    <a:pt x="209249" y="747381"/>
                    <a:pt x="214856" y="769532"/>
                    <a:pt x="220533" y="791683"/>
                  </a:cubicBezTo>
                  <a:cubicBezTo>
                    <a:pt x="226872" y="815888"/>
                    <a:pt x="231295" y="840512"/>
                    <a:pt x="236380" y="864996"/>
                  </a:cubicBezTo>
                  <a:cubicBezTo>
                    <a:pt x="246933" y="908114"/>
                    <a:pt x="260934" y="950395"/>
                    <a:pt x="274412" y="992677"/>
                  </a:cubicBezTo>
                  <a:cubicBezTo>
                    <a:pt x="283015" y="1018067"/>
                    <a:pt x="288971" y="1044223"/>
                    <a:pt x="295658" y="1070135"/>
                  </a:cubicBezTo>
                  <a:cubicBezTo>
                    <a:pt x="297921" y="1077553"/>
                    <a:pt x="299315" y="1085634"/>
                    <a:pt x="303982" y="1092007"/>
                  </a:cubicBezTo>
                  <a:cubicBezTo>
                    <a:pt x="314186" y="1103779"/>
                    <a:pt x="331705" y="1098207"/>
                    <a:pt x="344835" y="1095560"/>
                  </a:cubicBezTo>
                  <a:cubicBezTo>
                    <a:pt x="373743" y="1089883"/>
                    <a:pt x="400038" y="1076927"/>
                    <a:pt x="426368" y="1064179"/>
                  </a:cubicBezTo>
                  <a:cubicBezTo>
                    <a:pt x="452524" y="1053383"/>
                    <a:pt x="479203" y="1043700"/>
                    <a:pt x="505533" y="1033321"/>
                  </a:cubicBezTo>
                  <a:cubicBezTo>
                    <a:pt x="556243" y="1020261"/>
                    <a:pt x="604724" y="1001384"/>
                    <a:pt x="652752" y="980835"/>
                  </a:cubicBezTo>
                  <a:cubicBezTo>
                    <a:pt x="666579" y="975646"/>
                    <a:pt x="681103" y="972929"/>
                    <a:pt x="695417" y="969411"/>
                  </a:cubicBezTo>
                  <a:cubicBezTo>
                    <a:pt x="715792" y="963665"/>
                    <a:pt x="735365" y="955411"/>
                    <a:pt x="755008" y="947609"/>
                  </a:cubicBezTo>
                  <a:cubicBezTo>
                    <a:pt x="773607" y="938763"/>
                    <a:pt x="797708" y="934792"/>
                    <a:pt x="812370" y="919886"/>
                  </a:cubicBezTo>
                  <a:close/>
                  <a:moveTo>
                    <a:pt x="1070553" y="1293628"/>
                  </a:moveTo>
                  <a:cubicBezTo>
                    <a:pt x="1070483" y="1293942"/>
                    <a:pt x="1070448" y="1294290"/>
                    <a:pt x="1070379" y="1294604"/>
                  </a:cubicBezTo>
                  <a:cubicBezTo>
                    <a:pt x="1070762" y="1302997"/>
                    <a:pt x="1065712" y="1309092"/>
                    <a:pt x="1058224" y="1312018"/>
                  </a:cubicBezTo>
                  <a:cubicBezTo>
                    <a:pt x="984144" y="1344408"/>
                    <a:pt x="911178" y="1379515"/>
                    <a:pt x="836541" y="1410617"/>
                  </a:cubicBezTo>
                  <a:cubicBezTo>
                    <a:pt x="803942" y="1424827"/>
                    <a:pt x="770124" y="1435937"/>
                    <a:pt x="737211" y="1449346"/>
                  </a:cubicBezTo>
                  <a:cubicBezTo>
                    <a:pt x="691098" y="1466969"/>
                    <a:pt x="645926" y="1486960"/>
                    <a:pt x="598734" y="1501623"/>
                  </a:cubicBezTo>
                  <a:cubicBezTo>
                    <a:pt x="500344" y="1534989"/>
                    <a:pt x="402720" y="1571071"/>
                    <a:pt x="307882" y="1613701"/>
                  </a:cubicBezTo>
                  <a:cubicBezTo>
                    <a:pt x="308474" y="1613039"/>
                    <a:pt x="308927" y="1612273"/>
                    <a:pt x="309136" y="1611367"/>
                  </a:cubicBezTo>
                  <a:cubicBezTo>
                    <a:pt x="309136" y="1611367"/>
                    <a:pt x="309136" y="1611402"/>
                    <a:pt x="309171" y="1611402"/>
                  </a:cubicBezTo>
                  <a:cubicBezTo>
                    <a:pt x="309798" y="1608372"/>
                    <a:pt x="309206" y="1605446"/>
                    <a:pt x="308405" y="1602521"/>
                  </a:cubicBezTo>
                  <a:cubicBezTo>
                    <a:pt x="309380" y="1600535"/>
                    <a:pt x="309798" y="1598202"/>
                    <a:pt x="309450" y="1595868"/>
                  </a:cubicBezTo>
                  <a:cubicBezTo>
                    <a:pt x="304330" y="1551985"/>
                    <a:pt x="294160" y="1509181"/>
                    <a:pt x="284652" y="1466098"/>
                  </a:cubicBezTo>
                  <a:cubicBezTo>
                    <a:pt x="277059" y="1427717"/>
                    <a:pt x="267029" y="1389963"/>
                    <a:pt x="258287" y="1351826"/>
                  </a:cubicBezTo>
                  <a:cubicBezTo>
                    <a:pt x="247316" y="1301848"/>
                    <a:pt x="237007" y="1251625"/>
                    <a:pt x="221996" y="1202692"/>
                  </a:cubicBezTo>
                  <a:cubicBezTo>
                    <a:pt x="207507" y="1152783"/>
                    <a:pt x="189710" y="1103779"/>
                    <a:pt x="176998" y="1053417"/>
                  </a:cubicBezTo>
                  <a:cubicBezTo>
                    <a:pt x="159305" y="976308"/>
                    <a:pt x="141298" y="899267"/>
                    <a:pt x="119914" y="823098"/>
                  </a:cubicBezTo>
                  <a:cubicBezTo>
                    <a:pt x="95917" y="734843"/>
                    <a:pt x="69761" y="647145"/>
                    <a:pt x="51790" y="557392"/>
                  </a:cubicBezTo>
                  <a:cubicBezTo>
                    <a:pt x="37789" y="506682"/>
                    <a:pt x="21872" y="456634"/>
                    <a:pt x="11528" y="404984"/>
                  </a:cubicBezTo>
                  <a:cubicBezTo>
                    <a:pt x="8568" y="394361"/>
                    <a:pt x="5712" y="383251"/>
                    <a:pt x="0" y="373743"/>
                  </a:cubicBezTo>
                  <a:cubicBezTo>
                    <a:pt x="2473" y="372245"/>
                    <a:pt x="4737" y="371061"/>
                    <a:pt x="6722" y="370225"/>
                  </a:cubicBezTo>
                  <a:cubicBezTo>
                    <a:pt x="40331" y="352950"/>
                    <a:pt x="71050" y="330834"/>
                    <a:pt x="103893" y="312271"/>
                  </a:cubicBezTo>
                  <a:cubicBezTo>
                    <a:pt x="135621" y="295275"/>
                    <a:pt x="166375" y="276432"/>
                    <a:pt x="198521" y="260237"/>
                  </a:cubicBezTo>
                  <a:cubicBezTo>
                    <a:pt x="290398" y="212209"/>
                    <a:pt x="384714" y="169126"/>
                    <a:pt x="478367" y="124755"/>
                  </a:cubicBezTo>
                  <a:cubicBezTo>
                    <a:pt x="520335" y="102117"/>
                    <a:pt x="564706" y="84424"/>
                    <a:pt x="607719" y="63910"/>
                  </a:cubicBezTo>
                  <a:cubicBezTo>
                    <a:pt x="649200" y="43013"/>
                    <a:pt x="691447" y="23753"/>
                    <a:pt x="734251" y="5364"/>
                  </a:cubicBezTo>
                  <a:cubicBezTo>
                    <a:pt x="737699" y="3587"/>
                    <a:pt x="741878" y="2159"/>
                    <a:pt x="745361" y="0"/>
                  </a:cubicBezTo>
                  <a:cubicBezTo>
                    <a:pt x="744211" y="18947"/>
                    <a:pt x="751630" y="38764"/>
                    <a:pt x="753127" y="57571"/>
                  </a:cubicBezTo>
                  <a:cubicBezTo>
                    <a:pt x="759048" y="128029"/>
                    <a:pt x="779249" y="195700"/>
                    <a:pt x="794573" y="264451"/>
                  </a:cubicBezTo>
                  <a:cubicBezTo>
                    <a:pt x="807878" y="318192"/>
                    <a:pt x="818988" y="372419"/>
                    <a:pt x="832501" y="426090"/>
                  </a:cubicBezTo>
                  <a:cubicBezTo>
                    <a:pt x="851030" y="493691"/>
                    <a:pt x="871822" y="560632"/>
                    <a:pt x="890177" y="628303"/>
                  </a:cubicBezTo>
                  <a:cubicBezTo>
                    <a:pt x="918353" y="735713"/>
                    <a:pt x="954749" y="840756"/>
                    <a:pt x="983865" y="947853"/>
                  </a:cubicBezTo>
                  <a:cubicBezTo>
                    <a:pt x="1007026" y="1041053"/>
                    <a:pt x="1030152" y="1134254"/>
                    <a:pt x="1054009" y="1227246"/>
                  </a:cubicBezTo>
                  <a:cubicBezTo>
                    <a:pt x="1058781" y="1247829"/>
                    <a:pt x="1062368" y="1266602"/>
                    <a:pt x="1066722" y="1287777"/>
                  </a:cubicBezTo>
                  <a:cubicBezTo>
                    <a:pt x="1067279" y="1289971"/>
                    <a:pt x="1068742" y="1292096"/>
                    <a:pt x="1070553" y="12936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1578;p30"/>
            <p:cNvGrpSpPr/>
            <p:nvPr/>
          </p:nvGrpSpPr>
          <p:grpSpPr>
            <a:xfrm>
              <a:off x="4970870" y="1536066"/>
              <a:ext cx="609496" cy="870737"/>
              <a:chOff x="9941740" y="3072131"/>
              <a:chExt cx="1218991" cy="1741474"/>
            </a:xfrm>
          </p:grpSpPr>
          <p:sp>
            <p:nvSpPr>
              <p:cNvPr id="63" name="Google Shape;1579;p30"/>
              <p:cNvSpPr/>
              <p:nvPr/>
            </p:nvSpPr>
            <p:spPr>
              <a:xfrm>
                <a:off x="9941740" y="3072131"/>
                <a:ext cx="1218991" cy="1741474"/>
              </a:xfrm>
              <a:custGeom>
                <a:avLst/>
                <a:gdLst/>
                <a:ahLst/>
                <a:cxnLst/>
                <a:rect l="l" t="t" r="r" b="b"/>
                <a:pathLst>
                  <a:path w="1218991" h="1741474" extrusionOk="0">
                    <a:moveTo>
                      <a:pt x="1218991" y="1321312"/>
                    </a:moveTo>
                    <a:cubicBezTo>
                      <a:pt x="1212060" y="1286798"/>
                      <a:pt x="1200985" y="1253049"/>
                      <a:pt x="1193566" y="1218534"/>
                    </a:cubicBezTo>
                    <a:cubicBezTo>
                      <a:pt x="1175107" y="1139334"/>
                      <a:pt x="1159853" y="1059264"/>
                      <a:pt x="1135055" y="981701"/>
                    </a:cubicBezTo>
                    <a:cubicBezTo>
                      <a:pt x="1108899" y="903338"/>
                      <a:pt x="1091589" y="822501"/>
                      <a:pt x="1068045" y="743371"/>
                    </a:cubicBezTo>
                    <a:cubicBezTo>
                      <a:pt x="1052303" y="688900"/>
                      <a:pt x="1034471" y="635055"/>
                      <a:pt x="1019808" y="580305"/>
                    </a:cubicBezTo>
                    <a:cubicBezTo>
                      <a:pt x="1005668" y="525137"/>
                      <a:pt x="993582" y="469412"/>
                      <a:pt x="978989" y="414348"/>
                    </a:cubicBezTo>
                    <a:cubicBezTo>
                      <a:pt x="971884" y="386938"/>
                      <a:pt x="963665" y="359842"/>
                      <a:pt x="955306" y="332815"/>
                    </a:cubicBezTo>
                    <a:cubicBezTo>
                      <a:pt x="938971" y="279702"/>
                      <a:pt x="927966" y="225021"/>
                      <a:pt x="910238" y="172326"/>
                    </a:cubicBezTo>
                    <a:cubicBezTo>
                      <a:pt x="893103" y="126213"/>
                      <a:pt x="879937" y="76896"/>
                      <a:pt x="864717" y="29391"/>
                    </a:cubicBezTo>
                    <a:cubicBezTo>
                      <a:pt x="868827" y="25316"/>
                      <a:pt x="869942" y="18559"/>
                      <a:pt x="864996" y="13509"/>
                    </a:cubicBezTo>
                    <a:cubicBezTo>
                      <a:pt x="860329" y="9364"/>
                      <a:pt x="853398" y="8772"/>
                      <a:pt x="847547" y="7100"/>
                    </a:cubicBezTo>
                    <a:cubicBezTo>
                      <a:pt x="842253" y="6543"/>
                      <a:pt x="836541" y="5603"/>
                      <a:pt x="831004" y="5673"/>
                    </a:cubicBezTo>
                    <a:cubicBezTo>
                      <a:pt x="829645" y="3269"/>
                      <a:pt x="827660" y="2399"/>
                      <a:pt x="824630" y="4976"/>
                    </a:cubicBezTo>
                    <a:cubicBezTo>
                      <a:pt x="821565" y="866"/>
                      <a:pt x="815888" y="-1328"/>
                      <a:pt x="810699" y="866"/>
                    </a:cubicBezTo>
                    <a:cubicBezTo>
                      <a:pt x="744037" y="29425"/>
                      <a:pt x="679918" y="62303"/>
                      <a:pt x="613361" y="92082"/>
                    </a:cubicBezTo>
                    <a:cubicBezTo>
                      <a:pt x="520405" y="136174"/>
                      <a:pt x="428667" y="180476"/>
                      <a:pt x="335884" y="225683"/>
                    </a:cubicBezTo>
                    <a:cubicBezTo>
                      <a:pt x="247420" y="268139"/>
                      <a:pt x="163414" y="318779"/>
                      <a:pt x="80558" y="371091"/>
                    </a:cubicBezTo>
                    <a:cubicBezTo>
                      <a:pt x="57711" y="383699"/>
                      <a:pt x="38033" y="400869"/>
                      <a:pt x="16752" y="415741"/>
                    </a:cubicBezTo>
                    <a:cubicBezTo>
                      <a:pt x="14489" y="417866"/>
                      <a:pt x="9926" y="419642"/>
                      <a:pt x="6408" y="421836"/>
                    </a:cubicBezTo>
                    <a:cubicBezTo>
                      <a:pt x="3936" y="420443"/>
                      <a:pt x="453" y="420478"/>
                      <a:pt x="0" y="423647"/>
                    </a:cubicBezTo>
                    <a:cubicBezTo>
                      <a:pt x="662" y="430369"/>
                      <a:pt x="3761" y="436743"/>
                      <a:pt x="5329" y="443395"/>
                    </a:cubicBezTo>
                    <a:cubicBezTo>
                      <a:pt x="27445" y="520609"/>
                      <a:pt x="40122" y="599948"/>
                      <a:pt x="56770" y="678382"/>
                    </a:cubicBezTo>
                    <a:cubicBezTo>
                      <a:pt x="75821" y="749710"/>
                      <a:pt x="97450" y="820342"/>
                      <a:pt x="115003" y="892088"/>
                    </a:cubicBezTo>
                    <a:cubicBezTo>
                      <a:pt x="128064" y="942763"/>
                      <a:pt x="137502" y="994344"/>
                      <a:pt x="152130" y="1044601"/>
                    </a:cubicBezTo>
                    <a:cubicBezTo>
                      <a:pt x="167594" y="1096670"/>
                      <a:pt x="186227" y="1147798"/>
                      <a:pt x="198800" y="1200737"/>
                    </a:cubicBezTo>
                    <a:cubicBezTo>
                      <a:pt x="212313" y="1251482"/>
                      <a:pt x="223075" y="1302923"/>
                      <a:pt x="237599" y="1353389"/>
                    </a:cubicBezTo>
                    <a:cubicBezTo>
                      <a:pt x="261526" y="1428967"/>
                      <a:pt x="280403" y="1505972"/>
                      <a:pt x="298374" y="1583187"/>
                    </a:cubicBezTo>
                    <a:cubicBezTo>
                      <a:pt x="302449" y="1604467"/>
                      <a:pt x="307081" y="1628812"/>
                      <a:pt x="313524" y="1650719"/>
                    </a:cubicBezTo>
                    <a:cubicBezTo>
                      <a:pt x="313490" y="1650823"/>
                      <a:pt x="313420" y="1650893"/>
                      <a:pt x="313385" y="1650997"/>
                    </a:cubicBezTo>
                    <a:cubicBezTo>
                      <a:pt x="304887" y="1668168"/>
                      <a:pt x="370190" y="1714002"/>
                      <a:pt x="390704" y="1731590"/>
                    </a:cubicBezTo>
                    <a:cubicBezTo>
                      <a:pt x="390843" y="1733053"/>
                      <a:pt x="391296" y="1734516"/>
                      <a:pt x="392167" y="1735735"/>
                    </a:cubicBezTo>
                    <a:cubicBezTo>
                      <a:pt x="394326" y="1738799"/>
                      <a:pt x="398471" y="1739078"/>
                      <a:pt x="401814" y="1739566"/>
                    </a:cubicBezTo>
                    <a:cubicBezTo>
                      <a:pt x="412646" y="1740994"/>
                      <a:pt x="423582" y="1741098"/>
                      <a:pt x="434483" y="1741446"/>
                    </a:cubicBezTo>
                    <a:cubicBezTo>
                      <a:pt x="492229" y="1741899"/>
                      <a:pt x="549800" y="1736779"/>
                      <a:pt x="607545" y="1736187"/>
                    </a:cubicBezTo>
                    <a:cubicBezTo>
                      <a:pt x="670828" y="1736257"/>
                      <a:pt x="734042" y="1735282"/>
                      <a:pt x="797290" y="1733436"/>
                    </a:cubicBezTo>
                    <a:cubicBezTo>
                      <a:pt x="888296" y="1727550"/>
                      <a:pt x="980243" y="1722221"/>
                      <a:pt x="1071876" y="1718216"/>
                    </a:cubicBezTo>
                    <a:cubicBezTo>
                      <a:pt x="1085494" y="1716405"/>
                      <a:pt x="1097788" y="1713723"/>
                      <a:pt x="1111894" y="1714246"/>
                    </a:cubicBezTo>
                    <a:cubicBezTo>
                      <a:pt x="1116944" y="1714280"/>
                      <a:pt x="1122029" y="1714280"/>
                      <a:pt x="1127079" y="1713862"/>
                    </a:cubicBezTo>
                    <a:cubicBezTo>
                      <a:pt x="1136761" y="1713027"/>
                      <a:pt x="1140349" y="1699792"/>
                      <a:pt x="1133348" y="1693732"/>
                    </a:cubicBezTo>
                    <a:cubicBezTo>
                      <a:pt x="1135751" y="1686766"/>
                      <a:pt x="1137179" y="1678721"/>
                      <a:pt x="1139269" y="1674193"/>
                    </a:cubicBezTo>
                    <a:cubicBezTo>
                      <a:pt x="1140279" y="1671024"/>
                      <a:pt x="1141428" y="1667889"/>
                      <a:pt x="1142613" y="1664789"/>
                    </a:cubicBezTo>
                    <a:cubicBezTo>
                      <a:pt x="1143832" y="1664511"/>
                      <a:pt x="1145051" y="1664267"/>
                      <a:pt x="1146235" y="1663919"/>
                    </a:cubicBezTo>
                    <a:cubicBezTo>
                      <a:pt x="1151668" y="1660923"/>
                      <a:pt x="1152330" y="1653818"/>
                      <a:pt x="1149021" y="1649325"/>
                    </a:cubicBezTo>
                    <a:cubicBezTo>
                      <a:pt x="1152225" y="1641942"/>
                      <a:pt x="1155429" y="1634558"/>
                      <a:pt x="1158042" y="1627001"/>
                    </a:cubicBezTo>
                    <a:lnTo>
                      <a:pt x="1158007" y="1627001"/>
                    </a:lnTo>
                    <a:cubicBezTo>
                      <a:pt x="1157380" y="1625503"/>
                      <a:pt x="1156579" y="1624632"/>
                      <a:pt x="1155673" y="1624249"/>
                    </a:cubicBezTo>
                    <a:cubicBezTo>
                      <a:pt x="1171694" y="1607183"/>
                      <a:pt x="1143100" y="1553861"/>
                      <a:pt x="1137040" y="1536586"/>
                    </a:cubicBezTo>
                    <a:cubicBezTo>
                      <a:pt x="1126557" y="1511127"/>
                      <a:pt x="1117954" y="1485040"/>
                      <a:pt x="1110083" y="1458675"/>
                    </a:cubicBezTo>
                    <a:cubicBezTo>
                      <a:pt x="1109108" y="1455784"/>
                      <a:pt x="1108272" y="1452789"/>
                      <a:pt x="1106809" y="1450073"/>
                    </a:cubicBezTo>
                    <a:cubicBezTo>
                      <a:pt x="1106008" y="1448575"/>
                      <a:pt x="1104963" y="1447426"/>
                      <a:pt x="1103779" y="1446520"/>
                    </a:cubicBezTo>
                    <a:cubicBezTo>
                      <a:pt x="1140209" y="1417891"/>
                      <a:pt x="1172182" y="1383516"/>
                      <a:pt x="1201020" y="1347085"/>
                    </a:cubicBezTo>
                    <a:cubicBezTo>
                      <a:pt x="1201995" y="1345936"/>
                      <a:pt x="1205025" y="1342105"/>
                      <a:pt x="1207602" y="1338030"/>
                    </a:cubicBezTo>
                    <a:cubicBezTo>
                      <a:pt x="1213767" y="1334965"/>
                      <a:pt x="1218225" y="1329880"/>
                      <a:pt x="1218991" y="1321312"/>
                    </a:cubicBezTo>
                    <a:close/>
                    <a:moveTo>
                      <a:pt x="853015" y="32595"/>
                    </a:moveTo>
                    <a:cubicBezTo>
                      <a:pt x="866041" y="103018"/>
                      <a:pt x="890490" y="170654"/>
                      <a:pt x="907661" y="240067"/>
                    </a:cubicBezTo>
                    <a:cubicBezTo>
                      <a:pt x="923612" y="308574"/>
                      <a:pt x="945728" y="375375"/>
                      <a:pt x="962794" y="443569"/>
                    </a:cubicBezTo>
                    <a:cubicBezTo>
                      <a:pt x="976690" y="498772"/>
                      <a:pt x="988079" y="554567"/>
                      <a:pt x="1003648" y="609317"/>
                    </a:cubicBezTo>
                    <a:cubicBezTo>
                      <a:pt x="1026565" y="689945"/>
                      <a:pt x="1052964" y="769562"/>
                      <a:pt x="1073200" y="850956"/>
                    </a:cubicBezTo>
                    <a:cubicBezTo>
                      <a:pt x="1088942" y="918070"/>
                      <a:pt x="1111894" y="983129"/>
                      <a:pt x="1130318" y="1049512"/>
                    </a:cubicBezTo>
                    <a:cubicBezTo>
                      <a:pt x="1152678" y="1138742"/>
                      <a:pt x="1170022" y="1229191"/>
                      <a:pt x="1194402" y="1317969"/>
                    </a:cubicBezTo>
                    <a:cubicBezTo>
                      <a:pt x="1185660" y="1319467"/>
                      <a:pt x="1176744" y="1318631"/>
                      <a:pt x="1167933" y="1319432"/>
                    </a:cubicBezTo>
                    <a:cubicBezTo>
                      <a:pt x="1167933" y="1319153"/>
                      <a:pt x="1167933" y="1318909"/>
                      <a:pt x="1167933" y="1318631"/>
                    </a:cubicBezTo>
                    <a:cubicBezTo>
                      <a:pt x="1167933" y="1314765"/>
                      <a:pt x="1166365" y="1311874"/>
                      <a:pt x="1164032" y="1309958"/>
                    </a:cubicBezTo>
                    <a:cubicBezTo>
                      <a:pt x="1164798" y="1306441"/>
                      <a:pt x="1163753" y="1302714"/>
                      <a:pt x="1163022" y="1299196"/>
                    </a:cubicBezTo>
                    <a:cubicBezTo>
                      <a:pt x="1156021" y="1263393"/>
                      <a:pt x="1148081" y="1226997"/>
                      <a:pt x="1138224" y="1191751"/>
                    </a:cubicBezTo>
                    <a:cubicBezTo>
                      <a:pt x="1116944" y="1112517"/>
                      <a:pt x="1099042" y="1032446"/>
                      <a:pt x="1078389" y="953073"/>
                    </a:cubicBezTo>
                    <a:cubicBezTo>
                      <a:pt x="1047984" y="846951"/>
                      <a:pt x="1013121" y="742083"/>
                      <a:pt x="984666" y="635369"/>
                    </a:cubicBezTo>
                    <a:cubicBezTo>
                      <a:pt x="962898" y="554637"/>
                      <a:pt x="935837" y="475298"/>
                      <a:pt x="917273" y="393730"/>
                    </a:cubicBezTo>
                    <a:cubicBezTo>
                      <a:pt x="904805" y="338492"/>
                      <a:pt x="890873" y="283603"/>
                      <a:pt x="877883" y="228504"/>
                    </a:cubicBezTo>
                    <a:cubicBezTo>
                      <a:pt x="869210" y="192074"/>
                      <a:pt x="857438" y="156340"/>
                      <a:pt x="852527" y="119143"/>
                    </a:cubicBezTo>
                    <a:cubicBezTo>
                      <a:pt x="848731" y="86021"/>
                      <a:pt x="841104" y="54502"/>
                      <a:pt x="834870" y="21659"/>
                    </a:cubicBezTo>
                    <a:cubicBezTo>
                      <a:pt x="836576" y="22251"/>
                      <a:pt x="838004" y="22808"/>
                      <a:pt x="838840" y="23435"/>
                    </a:cubicBezTo>
                    <a:cubicBezTo>
                      <a:pt x="840163" y="30087"/>
                      <a:pt x="846955" y="32212"/>
                      <a:pt x="853015" y="32595"/>
                    </a:cubicBezTo>
                    <a:close/>
                    <a:moveTo>
                      <a:pt x="81220" y="392615"/>
                    </a:moveTo>
                    <a:cubicBezTo>
                      <a:pt x="114829" y="375340"/>
                      <a:pt x="145548" y="353224"/>
                      <a:pt x="178391" y="334661"/>
                    </a:cubicBezTo>
                    <a:cubicBezTo>
                      <a:pt x="210154" y="317665"/>
                      <a:pt x="240873" y="298823"/>
                      <a:pt x="273019" y="282627"/>
                    </a:cubicBezTo>
                    <a:cubicBezTo>
                      <a:pt x="364896" y="234599"/>
                      <a:pt x="459211" y="191516"/>
                      <a:pt x="552865" y="147145"/>
                    </a:cubicBezTo>
                    <a:cubicBezTo>
                      <a:pt x="594833" y="124507"/>
                      <a:pt x="639204" y="106814"/>
                      <a:pt x="682217" y="86300"/>
                    </a:cubicBezTo>
                    <a:cubicBezTo>
                      <a:pt x="723698" y="65403"/>
                      <a:pt x="765944" y="46143"/>
                      <a:pt x="808748" y="27754"/>
                    </a:cubicBezTo>
                    <a:cubicBezTo>
                      <a:pt x="812231" y="25943"/>
                      <a:pt x="816411" y="24480"/>
                      <a:pt x="819893" y="22320"/>
                    </a:cubicBezTo>
                    <a:cubicBezTo>
                      <a:pt x="818744" y="41302"/>
                      <a:pt x="826128" y="61154"/>
                      <a:pt x="827625" y="79961"/>
                    </a:cubicBezTo>
                    <a:cubicBezTo>
                      <a:pt x="833546" y="150419"/>
                      <a:pt x="853746" y="218090"/>
                      <a:pt x="869071" y="286842"/>
                    </a:cubicBezTo>
                    <a:cubicBezTo>
                      <a:pt x="882341" y="340582"/>
                      <a:pt x="893486" y="394809"/>
                      <a:pt x="906999" y="448480"/>
                    </a:cubicBezTo>
                    <a:cubicBezTo>
                      <a:pt x="925528" y="516082"/>
                      <a:pt x="946320" y="583056"/>
                      <a:pt x="964675" y="650693"/>
                    </a:cubicBezTo>
                    <a:cubicBezTo>
                      <a:pt x="992851" y="758104"/>
                      <a:pt x="1029246" y="863181"/>
                      <a:pt x="1058363" y="970243"/>
                    </a:cubicBezTo>
                    <a:cubicBezTo>
                      <a:pt x="1081524" y="1063443"/>
                      <a:pt x="1104650" y="1156644"/>
                      <a:pt x="1128507" y="1249636"/>
                    </a:cubicBezTo>
                    <a:cubicBezTo>
                      <a:pt x="1133279" y="1270219"/>
                      <a:pt x="1136866" y="1288992"/>
                      <a:pt x="1141219" y="1310167"/>
                    </a:cubicBezTo>
                    <a:cubicBezTo>
                      <a:pt x="1141672" y="1312431"/>
                      <a:pt x="1143205" y="1314521"/>
                      <a:pt x="1145016" y="1316053"/>
                    </a:cubicBezTo>
                    <a:cubicBezTo>
                      <a:pt x="1144946" y="1316367"/>
                      <a:pt x="1144842" y="1316680"/>
                      <a:pt x="1144807" y="1317028"/>
                    </a:cubicBezTo>
                    <a:cubicBezTo>
                      <a:pt x="1145190" y="1325387"/>
                      <a:pt x="1140140" y="1331517"/>
                      <a:pt x="1132652" y="1334408"/>
                    </a:cubicBezTo>
                    <a:cubicBezTo>
                      <a:pt x="1058572" y="1366798"/>
                      <a:pt x="985641" y="1401905"/>
                      <a:pt x="911004" y="1433007"/>
                    </a:cubicBezTo>
                    <a:cubicBezTo>
                      <a:pt x="878405" y="1447217"/>
                      <a:pt x="844587" y="1458327"/>
                      <a:pt x="811674" y="1471736"/>
                    </a:cubicBezTo>
                    <a:cubicBezTo>
                      <a:pt x="765561" y="1489324"/>
                      <a:pt x="720389" y="1509316"/>
                      <a:pt x="673197" y="1524013"/>
                    </a:cubicBezTo>
                    <a:cubicBezTo>
                      <a:pt x="574772" y="1557379"/>
                      <a:pt x="477113" y="1593496"/>
                      <a:pt x="382276" y="1636160"/>
                    </a:cubicBezTo>
                    <a:cubicBezTo>
                      <a:pt x="382868" y="1635464"/>
                      <a:pt x="383355" y="1634698"/>
                      <a:pt x="383599" y="1633757"/>
                    </a:cubicBezTo>
                    <a:cubicBezTo>
                      <a:pt x="383599" y="1633757"/>
                      <a:pt x="383599" y="1633757"/>
                      <a:pt x="383634" y="1633792"/>
                    </a:cubicBezTo>
                    <a:cubicBezTo>
                      <a:pt x="384261" y="1630762"/>
                      <a:pt x="383669" y="1627836"/>
                      <a:pt x="382868" y="1624911"/>
                    </a:cubicBezTo>
                    <a:cubicBezTo>
                      <a:pt x="383843" y="1622891"/>
                      <a:pt x="384296" y="1620592"/>
                      <a:pt x="383913" y="1618259"/>
                    </a:cubicBezTo>
                    <a:cubicBezTo>
                      <a:pt x="378793" y="1574375"/>
                      <a:pt x="368623" y="1531571"/>
                      <a:pt x="359115" y="1488488"/>
                    </a:cubicBezTo>
                    <a:cubicBezTo>
                      <a:pt x="351522" y="1450107"/>
                      <a:pt x="341492" y="1412354"/>
                      <a:pt x="332750" y="1374217"/>
                    </a:cubicBezTo>
                    <a:cubicBezTo>
                      <a:pt x="321814" y="1324238"/>
                      <a:pt x="311470" y="1274015"/>
                      <a:pt x="296459" y="1225082"/>
                    </a:cubicBezTo>
                    <a:cubicBezTo>
                      <a:pt x="281970" y="1175173"/>
                      <a:pt x="264173" y="1126204"/>
                      <a:pt x="251460" y="1075808"/>
                    </a:cubicBezTo>
                    <a:cubicBezTo>
                      <a:pt x="233733" y="998698"/>
                      <a:pt x="215761" y="921657"/>
                      <a:pt x="194377" y="845488"/>
                    </a:cubicBezTo>
                    <a:cubicBezTo>
                      <a:pt x="170380" y="757233"/>
                      <a:pt x="144224" y="669570"/>
                      <a:pt x="126253" y="579783"/>
                    </a:cubicBezTo>
                    <a:cubicBezTo>
                      <a:pt x="112252" y="529107"/>
                      <a:pt x="96300" y="479059"/>
                      <a:pt x="85991" y="427374"/>
                    </a:cubicBezTo>
                    <a:cubicBezTo>
                      <a:pt x="83031" y="416751"/>
                      <a:pt x="80140" y="405711"/>
                      <a:pt x="74463" y="396133"/>
                    </a:cubicBezTo>
                    <a:cubicBezTo>
                      <a:pt x="76971" y="394670"/>
                      <a:pt x="79234" y="393451"/>
                      <a:pt x="81220" y="392615"/>
                    </a:cubicBezTo>
                    <a:close/>
                    <a:moveTo>
                      <a:pt x="277442" y="1404482"/>
                    </a:moveTo>
                    <a:cubicBezTo>
                      <a:pt x="261143" y="1353633"/>
                      <a:pt x="247420" y="1302122"/>
                      <a:pt x="235196" y="1250158"/>
                    </a:cubicBezTo>
                    <a:cubicBezTo>
                      <a:pt x="217712" y="1171794"/>
                      <a:pt x="191242" y="1096078"/>
                      <a:pt x="168569" y="1019212"/>
                    </a:cubicBezTo>
                    <a:cubicBezTo>
                      <a:pt x="151956" y="954326"/>
                      <a:pt x="138303" y="888640"/>
                      <a:pt x="119705" y="824243"/>
                    </a:cubicBezTo>
                    <a:cubicBezTo>
                      <a:pt x="106435" y="773115"/>
                      <a:pt x="89544" y="722927"/>
                      <a:pt x="75786" y="671938"/>
                    </a:cubicBezTo>
                    <a:cubicBezTo>
                      <a:pt x="58999" y="597859"/>
                      <a:pt x="45381" y="522978"/>
                      <a:pt x="20479" y="450987"/>
                    </a:cubicBezTo>
                    <a:cubicBezTo>
                      <a:pt x="18285" y="445136"/>
                      <a:pt x="16404" y="438972"/>
                      <a:pt x="13792" y="433190"/>
                    </a:cubicBezTo>
                    <a:cubicBezTo>
                      <a:pt x="28733" y="430021"/>
                      <a:pt x="50431" y="412432"/>
                      <a:pt x="66870" y="401148"/>
                    </a:cubicBezTo>
                    <a:cubicBezTo>
                      <a:pt x="67602" y="405537"/>
                      <a:pt x="68716" y="409855"/>
                      <a:pt x="69657" y="414209"/>
                    </a:cubicBezTo>
                    <a:cubicBezTo>
                      <a:pt x="76587" y="451127"/>
                      <a:pt x="81011" y="488776"/>
                      <a:pt x="91285" y="525032"/>
                    </a:cubicBezTo>
                    <a:cubicBezTo>
                      <a:pt x="103823" y="569369"/>
                      <a:pt x="112217" y="614646"/>
                      <a:pt x="121516" y="659714"/>
                    </a:cubicBezTo>
                    <a:cubicBezTo>
                      <a:pt x="135029" y="723101"/>
                      <a:pt x="155195" y="784782"/>
                      <a:pt x="170972" y="847612"/>
                    </a:cubicBezTo>
                    <a:cubicBezTo>
                      <a:pt x="191904" y="923538"/>
                      <a:pt x="210189" y="1000195"/>
                      <a:pt x="227638" y="1076957"/>
                    </a:cubicBezTo>
                    <a:cubicBezTo>
                      <a:pt x="250276" y="1165212"/>
                      <a:pt x="283955" y="1250437"/>
                      <a:pt x="301230" y="1340155"/>
                    </a:cubicBezTo>
                    <a:cubicBezTo>
                      <a:pt x="320873" y="1433947"/>
                      <a:pt x="347796" y="1526416"/>
                      <a:pt x="360612" y="1621498"/>
                    </a:cubicBezTo>
                    <a:cubicBezTo>
                      <a:pt x="361344" y="1626304"/>
                      <a:pt x="364896" y="1630065"/>
                      <a:pt x="369285" y="1631284"/>
                    </a:cubicBezTo>
                    <a:cubicBezTo>
                      <a:pt x="369389" y="1632155"/>
                      <a:pt x="369563" y="1632991"/>
                      <a:pt x="369737" y="1633757"/>
                    </a:cubicBezTo>
                    <a:cubicBezTo>
                      <a:pt x="370260" y="1637414"/>
                      <a:pt x="373464" y="1638947"/>
                      <a:pt x="376668" y="1638773"/>
                    </a:cubicBezTo>
                    <a:cubicBezTo>
                      <a:pt x="363747" y="1644972"/>
                      <a:pt x="350721" y="1650962"/>
                      <a:pt x="337243" y="1655908"/>
                    </a:cubicBezTo>
                    <a:cubicBezTo>
                      <a:pt x="337835" y="1652565"/>
                      <a:pt x="337417" y="1648873"/>
                      <a:pt x="336302" y="1645669"/>
                    </a:cubicBezTo>
                    <a:cubicBezTo>
                      <a:pt x="333272" y="1633444"/>
                      <a:pt x="329929" y="1621254"/>
                      <a:pt x="327317" y="1608925"/>
                    </a:cubicBezTo>
                    <a:cubicBezTo>
                      <a:pt x="313490" y="1540208"/>
                      <a:pt x="296319" y="1471980"/>
                      <a:pt x="277442" y="1404482"/>
                    </a:cubicBezTo>
                    <a:close/>
                    <a:moveTo>
                      <a:pt x="412716" y="1719435"/>
                    </a:moveTo>
                    <a:cubicBezTo>
                      <a:pt x="412507" y="1720027"/>
                      <a:pt x="412332" y="1720654"/>
                      <a:pt x="412158" y="1721281"/>
                    </a:cubicBezTo>
                    <a:cubicBezTo>
                      <a:pt x="411462" y="1719574"/>
                      <a:pt x="410312" y="1717937"/>
                      <a:pt x="408501" y="1716509"/>
                    </a:cubicBezTo>
                    <a:cubicBezTo>
                      <a:pt x="389450" y="1700384"/>
                      <a:pt x="368588" y="1686035"/>
                      <a:pt x="349676" y="1669700"/>
                    </a:cubicBezTo>
                    <a:cubicBezTo>
                      <a:pt x="364374" y="1666983"/>
                      <a:pt x="381022" y="1670640"/>
                      <a:pt x="392654" y="1679696"/>
                    </a:cubicBezTo>
                    <a:cubicBezTo>
                      <a:pt x="402964" y="1689970"/>
                      <a:pt x="414805" y="1703936"/>
                      <a:pt x="412716" y="1719435"/>
                    </a:cubicBezTo>
                    <a:close/>
                    <a:moveTo>
                      <a:pt x="935628" y="1701707"/>
                    </a:moveTo>
                    <a:cubicBezTo>
                      <a:pt x="935628" y="1701707"/>
                      <a:pt x="935837" y="1701672"/>
                      <a:pt x="936081" y="1701672"/>
                    </a:cubicBezTo>
                    <a:cubicBezTo>
                      <a:pt x="935941" y="1701707"/>
                      <a:pt x="935802" y="1701707"/>
                      <a:pt x="935628" y="1701707"/>
                    </a:cubicBezTo>
                    <a:close/>
                    <a:moveTo>
                      <a:pt x="1148255" y="1628394"/>
                    </a:moveTo>
                    <a:cubicBezTo>
                      <a:pt x="1144702" y="1632399"/>
                      <a:pt x="1140767" y="1638668"/>
                      <a:pt x="1137005" y="1645355"/>
                    </a:cubicBezTo>
                    <a:cubicBezTo>
                      <a:pt x="1110814" y="1643126"/>
                      <a:pt x="1083962" y="1646086"/>
                      <a:pt x="1057631" y="1646226"/>
                    </a:cubicBezTo>
                    <a:cubicBezTo>
                      <a:pt x="993338" y="1649813"/>
                      <a:pt x="928627" y="1657266"/>
                      <a:pt x="863707" y="1658764"/>
                    </a:cubicBezTo>
                    <a:cubicBezTo>
                      <a:pt x="824073" y="1661968"/>
                      <a:pt x="786702" y="1665834"/>
                      <a:pt x="746371" y="1667053"/>
                    </a:cubicBezTo>
                    <a:cubicBezTo>
                      <a:pt x="704821" y="1671616"/>
                      <a:pt x="663410" y="1677049"/>
                      <a:pt x="622277" y="1684398"/>
                    </a:cubicBezTo>
                    <a:cubicBezTo>
                      <a:pt x="584106" y="1689169"/>
                      <a:pt x="545690" y="1691746"/>
                      <a:pt x="508006" y="1699896"/>
                    </a:cubicBezTo>
                    <a:cubicBezTo>
                      <a:pt x="503478" y="1701324"/>
                      <a:pt x="496930" y="1701185"/>
                      <a:pt x="494388" y="1705643"/>
                    </a:cubicBezTo>
                    <a:cubicBezTo>
                      <a:pt x="493831" y="1706757"/>
                      <a:pt x="494806" y="1707628"/>
                      <a:pt x="495781" y="1707628"/>
                    </a:cubicBezTo>
                    <a:cubicBezTo>
                      <a:pt x="496547" y="1707733"/>
                      <a:pt x="497174" y="1706862"/>
                      <a:pt x="497383" y="1706200"/>
                    </a:cubicBezTo>
                    <a:cubicBezTo>
                      <a:pt x="508981" y="1704285"/>
                      <a:pt x="520927" y="1703623"/>
                      <a:pt x="532664" y="1702508"/>
                    </a:cubicBezTo>
                    <a:cubicBezTo>
                      <a:pt x="605525" y="1697284"/>
                      <a:pt x="673475" y="1692234"/>
                      <a:pt x="746893" y="1685338"/>
                    </a:cubicBezTo>
                    <a:cubicBezTo>
                      <a:pt x="777960" y="1684363"/>
                      <a:pt x="809793" y="1684955"/>
                      <a:pt x="840790" y="1681124"/>
                    </a:cubicBezTo>
                    <a:cubicBezTo>
                      <a:pt x="866737" y="1679591"/>
                      <a:pt x="892719" y="1679905"/>
                      <a:pt x="918666" y="1678268"/>
                    </a:cubicBezTo>
                    <a:cubicBezTo>
                      <a:pt x="979268" y="1676039"/>
                      <a:pt x="1039590" y="1669212"/>
                      <a:pt x="1100296" y="1667854"/>
                    </a:cubicBezTo>
                    <a:cubicBezTo>
                      <a:pt x="1108725" y="1666879"/>
                      <a:pt x="1117466" y="1667053"/>
                      <a:pt x="1126069" y="1666705"/>
                    </a:cubicBezTo>
                    <a:cubicBezTo>
                      <a:pt x="1124258" y="1670501"/>
                      <a:pt x="1122935" y="1673357"/>
                      <a:pt x="1122377" y="1674472"/>
                    </a:cubicBezTo>
                    <a:cubicBezTo>
                      <a:pt x="1119835" y="1679731"/>
                      <a:pt x="1117606" y="1685164"/>
                      <a:pt x="1114924" y="1690318"/>
                    </a:cubicBezTo>
                    <a:cubicBezTo>
                      <a:pt x="1096256" y="1690423"/>
                      <a:pt x="1077762" y="1693732"/>
                      <a:pt x="1059234" y="1695856"/>
                    </a:cubicBezTo>
                    <a:cubicBezTo>
                      <a:pt x="1018136" y="1697493"/>
                      <a:pt x="977875" y="1698120"/>
                      <a:pt x="936777" y="1701638"/>
                    </a:cubicBezTo>
                    <a:cubicBezTo>
                      <a:pt x="888610" y="1704319"/>
                      <a:pt x="842741" y="1708011"/>
                      <a:pt x="793668" y="1710728"/>
                    </a:cubicBezTo>
                    <a:cubicBezTo>
                      <a:pt x="708199" y="1714280"/>
                      <a:pt x="622521" y="1712225"/>
                      <a:pt x="537122" y="1717519"/>
                    </a:cubicBezTo>
                    <a:cubicBezTo>
                      <a:pt x="502816" y="1719609"/>
                      <a:pt x="468093" y="1721594"/>
                      <a:pt x="433613" y="1722535"/>
                    </a:cubicBezTo>
                    <a:cubicBezTo>
                      <a:pt x="435040" y="1711320"/>
                      <a:pt x="431836" y="1700384"/>
                      <a:pt x="425915" y="1690841"/>
                    </a:cubicBezTo>
                    <a:cubicBezTo>
                      <a:pt x="428353" y="1690702"/>
                      <a:pt x="430791" y="1690423"/>
                      <a:pt x="433229" y="1690109"/>
                    </a:cubicBezTo>
                    <a:cubicBezTo>
                      <a:pt x="435180" y="1692826"/>
                      <a:pt x="438245" y="1694707"/>
                      <a:pt x="442320" y="1694707"/>
                    </a:cubicBezTo>
                    <a:cubicBezTo>
                      <a:pt x="479551" y="1691085"/>
                      <a:pt x="516643" y="1683875"/>
                      <a:pt x="552691" y="1673914"/>
                    </a:cubicBezTo>
                    <a:cubicBezTo>
                      <a:pt x="565298" y="1669421"/>
                      <a:pt x="578046" y="1665451"/>
                      <a:pt x="590862" y="1661655"/>
                    </a:cubicBezTo>
                    <a:cubicBezTo>
                      <a:pt x="628407" y="1660854"/>
                      <a:pt x="665778" y="1655107"/>
                      <a:pt x="703427" y="1656117"/>
                    </a:cubicBezTo>
                    <a:cubicBezTo>
                      <a:pt x="746754" y="1656082"/>
                      <a:pt x="789175" y="1645878"/>
                      <a:pt x="832153" y="1641872"/>
                    </a:cubicBezTo>
                    <a:cubicBezTo>
                      <a:pt x="885127" y="1640967"/>
                      <a:pt x="933747" y="1640235"/>
                      <a:pt x="986791" y="1634628"/>
                    </a:cubicBezTo>
                    <a:cubicBezTo>
                      <a:pt x="1040357" y="1630449"/>
                      <a:pt x="1094584" y="1629404"/>
                      <a:pt x="1148255" y="1628394"/>
                    </a:cubicBezTo>
                    <a:close/>
                    <a:moveTo>
                      <a:pt x="1113218" y="1540557"/>
                    </a:moveTo>
                    <a:cubicBezTo>
                      <a:pt x="1121959" y="1561976"/>
                      <a:pt x="1132025" y="1582629"/>
                      <a:pt x="1136727" y="1605546"/>
                    </a:cubicBezTo>
                    <a:cubicBezTo>
                      <a:pt x="1061010" y="1605860"/>
                      <a:pt x="985641" y="1613557"/>
                      <a:pt x="910343" y="1620836"/>
                    </a:cubicBezTo>
                    <a:cubicBezTo>
                      <a:pt x="883525" y="1622368"/>
                      <a:pt x="856533" y="1621323"/>
                      <a:pt x="829785" y="1624458"/>
                    </a:cubicBezTo>
                    <a:cubicBezTo>
                      <a:pt x="793911" y="1629055"/>
                      <a:pt x="758700" y="1637937"/>
                      <a:pt x="722792" y="1642012"/>
                    </a:cubicBezTo>
                    <a:cubicBezTo>
                      <a:pt x="691133" y="1644380"/>
                      <a:pt x="659021" y="1646330"/>
                      <a:pt x="627328" y="1650997"/>
                    </a:cubicBezTo>
                    <a:cubicBezTo>
                      <a:pt x="686989" y="1630031"/>
                      <a:pt x="748043" y="1613000"/>
                      <a:pt x="807425" y="1590918"/>
                    </a:cubicBezTo>
                    <a:cubicBezTo>
                      <a:pt x="836924" y="1578937"/>
                      <a:pt x="867086" y="1568837"/>
                      <a:pt x="897073" y="1558110"/>
                    </a:cubicBezTo>
                    <a:cubicBezTo>
                      <a:pt x="943325" y="1539686"/>
                      <a:pt x="987801" y="1517222"/>
                      <a:pt x="1030779" y="1492111"/>
                    </a:cubicBezTo>
                    <a:cubicBezTo>
                      <a:pt x="1050248" y="1482951"/>
                      <a:pt x="1068568" y="1472015"/>
                      <a:pt x="1085912" y="1459790"/>
                    </a:cubicBezTo>
                    <a:cubicBezTo>
                      <a:pt x="1093714" y="1487095"/>
                      <a:pt x="1102769" y="1514157"/>
                      <a:pt x="1113218" y="1540557"/>
                    </a:cubicBezTo>
                    <a:close/>
                    <a:moveTo>
                      <a:pt x="1101550" y="1424613"/>
                    </a:moveTo>
                    <a:cubicBezTo>
                      <a:pt x="1074245" y="1446346"/>
                      <a:pt x="1043108" y="1462054"/>
                      <a:pt x="1012215" y="1477970"/>
                    </a:cubicBezTo>
                    <a:cubicBezTo>
                      <a:pt x="954087" y="1511754"/>
                      <a:pt x="891779" y="1536935"/>
                      <a:pt x="828148" y="1558075"/>
                    </a:cubicBezTo>
                    <a:cubicBezTo>
                      <a:pt x="778587" y="1576987"/>
                      <a:pt x="728051" y="1595063"/>
                      <a:pt x="676679" y="1609273"/>
                    </a:cubicBezTo>
                    <a:cubicBezTo>
                      <a:pt x="644324" y="1619687"/>
                      <a:pt x="612735" y="1632260"/>
                      <a:pt x="579648" y="1640235"/>
                    </a:cubicBezTo>
                    <a:cubicBezTo>
                      <a:pt x="545899" y="1652251"/>
                      <a:pt x="511315" y="1661063"/>
                      <a:pt x="475894" y="1666566"/>
                    </a:cubicBezTo>
                    <a:cubicBezTo>
                      <a:pt x="463739" y="1668760"/>
                      <a:pt x="451375" y="1669700"/>
                      <a:pt x="439220" y="1671894"/>
                    </a:cubicBezTo>
                    <a:cubicBezTo>
                      <a:pt x="433682" y="1673392"/>
                      <a:pt x="431105" y="1677745"/>
                      <a:pt x="430931" y="1682273"/>
                    </a:cubicBezTo>
                    <a:cubicBezTo>
                      <a:pt x="427413" y="1682726"/>
                      <a:pt x="423861" y="1683039"/>
                      <a:pt x="420273" y="1683144"/>
                    </a:cubicBezTo>
                    <a:cubicBezTo>
                      <a:pt x="413273" y="1674959"/>
                      <a:pt x="404252" y="1668377"/>
                      <a:pt x="394779" y="1664511"/>
                    </a:cubicBezTo>
                    <a:cubicBezTo>
                      <a:pt x="388858" y="1662351"/>
                      <a:pt x="380290" y="1660331"/>
                      <a:pt x="371548" y="1659704"/>
                    </a:cubicBezTo>
                    <a:cubicBezTo>
                      <a:pt x="385201" y="1654619"/>
                      <a:pt x="398575" y="1648002"/>
                      <a:pt x="411880" y="1643126"/>
                    </a:cubicBezTo>
                    <a:cubicBezTo>
                      <a:pt x="458341" y="1625329"/>
                      <a:pt x="504418" y="1606556"/>
                      <a:pt x="551506" y="1590361"/>
                    </a:cubicBezTo>
                    <a:cubicBezTo>
                      <a:pt x="614163" y="1565146"/>
                      <a:pt x="680336" y="1548045"/>
                      <a:pt x="743550" y="1523630"/>
                    </a:cubicBezTo>
                    <a:cubicBezTo>
                      <a:pt x="801400" y="1499529"/>
                      <a:pt x="860642" y="1478911"/>
                      <a:pt x="918632" y="1455227"/>
                    </a:cubicBezTo>
                    <a:cubicBezTo>
                      <a:pt x="974984" y="1432624"/>
                      <a:pt x="1029386" y="1405597"/>
                      <a:pt x="1085076" y="1381391"/>
                    </a:cubicBezTo>
                    <a:cubicBezTo>
                      <a:pt x="1089499" y="1379302"/>
                      <a:pt x="1093992" y="1377316"/>
                      <a:pt x="1098485" y="1375366"/>
                    </a:cubicBezTo>
                    <a:cubicBezTo>
                      <a:pt x="1093052" y="1379650"/>
                      <a:pt x="1087619" y="1383969"/>
                      <a:pt x="1082429" y="1388566"/>
                    </a:cubicBezTo>
                    <a:cubicBezTo>
                      <a:pt x="1064005" y="1405458"/>
                      <a:pt x="1043700" y="1419842"/>
                      <a:pt x="1021236" y="1430952"/>
                    </a:cubicBezTo>
                    <a:cubicBezTo>
                      <a:pt x="985189" y="1452859"/>
                      <a:pt x="945380" y="1466512"/>
                      <a:pt x="906581" y="1482498"/>
                    </a:cubicBezTo>
                    <a:cubicBezTo>
                      <a:pt x="842706" y="1508340"/>
                      <a:pt x="777438" y="1530770"/>
                      <a:pt x="713563" y="1556787"/>
                    </a:cubicBezTo>
                    <a:cubicBezTo>
                      <a:pt x="688068" y="1564971"/>
                      <a:pt x="663305" y="1575315"/>
                      <a:pt x="637672" y="1582978"/>
                    </a:cubicBezTo>
                    <a:cubicBezTo>
                      <a:pt x="605595" y="1593565"/>
                      <a:pt x="572682" y="1600427"/>
                      <a:pt x="541093" y="1612616"/>
                    </a:cubicBezTo>
                    <a:cubicBezTo>
                      <a:pt x="535764" y="1616308"/>
                      <a:pt x="482059" y="1628289"/>
                      <a:pt x="491497" y="1635882"/>
                    </a:cubicBezTo>
                    <a:cubicBezTo>
                      <a:pt x="518245" y="1631702"/>
                      <a:pt x="543914" y="1621707"/>
                      <a:pt x="569826" y="1613940"/>
                    </a:cubicBezTo>
                    <a:cubicBezTo>
                      <a:pt x="610401" y="1603561"/>
                      <a:pt x="650767" y="1591963"/>
                      <a:pt x="689949" y="1577266"/>
                    </a:cubicBezTo>
                    <a:cubicBezTo>
                      <a:pt x="718996" y="1568176"/>
                      <a:pt x="746998" y="1556264"/>
                      <a:pt x="775557" y="1545781"/>
                    </a:cubicBezTo>
                    <a:cubicBezTo>
                      <a:pt x="834277" y="1525197"/>
                      <a:pt x="893311" y="1505136"/>
                      <a:pt x="951022" y="1481801"/>
                    </a:cubicBezTo>
                    <a:cubicBezTo>
                      <a:pt x="989333" y="1467696"/>
                      <a:pt x="1025311" y="1447948"/>
                      <a:pt x="1060383" y="1427225"/>
                    </a:cubicBezTo>
                    <a:cubicBezTo>
                      <a:pt x="1086644" y="1407791"/>
                      <a:pt x="1111581" y="1386232"/>
                      <a:pt x="1136761" y="1365161"/>
                    </a:cubicBezTo>
                    <a:cubicBezTo>
                      <a:pt x="1141185" y="1360703"/>
                      <a:pt x="1145956" y="1356419"/>
                      <a:pt x="1149961" y="1351578"/>
                    </a:cubicBezTo>
                    <a:cubicBezTo>
                      <a:pt x="1154176" y="1348722"/>
                      <a:pt x="1157867" y="1345448"/>
                      <a:pt x="1160863" y="1341652"/>
                    </a:cubicBezTo>
                    <a:cubicBezTo>
                      <a:pt x="1163893" y="1343219"/>
                      <a:pt x="1167410" y="1343045"/>
                      <a:pt x="1170823" y="1342662"/>
                    </a:cubicBezTo>
                    <a:cubicBezTo>
                      <a:pt x="1176988" y="1342558"/>
                      <a:pt x="1184616" y="1342697"/>
                      <a:pt x="1191999" y="1341931"/>
                    </a:cubicBezTo>
                    <a:cubicBezTo>
                      <a:pt x="1162987" y="1370664"/>
                      <a:pt x="1133940" y="1399676"/>
                      <a:pt x="1101550" y="14246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80;p30"/>
              <p:cNvSpPr/>
              <p:nvPr/>
            </p:nvSpPr>
            <p:spPr>
              <a:xfrm>
                <a:off x="10980320" y="4614904"/>
                <a:ext cx="41305" cy="29127"/>
              </a:xfrm>
              <a:custGeom>
                <a:avLst/>
                <a:gdLst/>
                <a:ahLst/>
                <a:cxnLst/>
                <a:rect l="l" t="t" r="r" b="b"/>
                <a:pathLst>
                  <a:path w="41305" h="29127" extrusionOk="0">
                    <a:moveTo>
                      <a:pt x="12678" y="27318"/>
                    </a:moveTo>
                    <a:cubicBezTo>
                      <a:pt x="21664" y="29756"/>
                      <a:pt x="33819" y="31219"/>
                      <a:pt x="39078" y="21572"/>
                    </a:cubicBezTo>
                    <a:cubicBezTo>
                      <a:pt x="46775" y="7013"/>
                      <a:pt x="33088" y="-684"/>
                      <a:pt x="19922" y="48"/>
                    </a:cubicBezTo>
                    <a:cubicBezTo>
                      <a:pt x="16126" y="-57"/>
                      <a:pt x="12818" y="2346"/>
                      <a:pt x="11250" y="5620"/>
                    </a:cubicBezTo>
                    <a:cubicBezTo>
                      <a:pt x="5260" y="1093"/>
                      <a:pt x="-69" y="9242"/>
                      <a:pt x="1" y="14850"/>
                    </a:cubicBezTo>
                    <a:cubicBezTo>
                      <a:pt x="175" y="21641"/>
                      <a:pt x="6688" y="25925"/>
                      <a:pt x="12678" y="273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581;p30"/>
              <p:cNvSpPr/>
              <p:nvPr/>
            </p:nvSpPr>
            <p:spPr>
              <a:xfrm>
                <a:off x="10118981" y="3513846"/>
                <a:ext cx="185168" cy="209083"/>
              </a:xfrm>
              <a:custGeom>
                <a:avLst/>
                <a:gdLst/>
                <a:ahLst/>
                <a:cxnLst/>
                <a:rect l="l" t="t" r="r" b="b"/>
                <a:pathLst>
                  <a:path w="185168" h="209083" extrusionOk="0">
                    <a:moveTo>
                      <a:pt x="28455" y="175438"/>
                    </a:moveTo>
                    <a:cubicBezTo>
                      <a:pt x="32043" y="189126"/>
                      <a:pt x="34481" y="208699"/>
                      <a:pt x="52417" y="209083"/>
                    </a:cubicBezTo>
                    <a:cubicBezTo>
                      <a:pt x="85016" y="209361"/>
                      <a:pt x="75265" y="164990"/>
                      <a:pt x="69831" y="144581"/>
                    </a:cubicBezTo>
                    <a:cubicBezTo>
                      <a:pt x="76309" y="156074"/>
                      <a:pt x="89683" y="160427"/>
                      <a:pt x="102291" y="158373"/>
                    </a:cubicBezTo>
                    <a:cubicBezTo>
                      <a:pt x="124895" y="154402"/>
                      <a:pt x="121830" y="124519"/>
                      <a:pt x="123119" y="107036"/>
                    </a:cubicBezTo>
                    <a:cubicBezTo>
                      <a:pt x="126532" y="120514"/>
                      <a:pt x="129597" y="134097"/>
                      <a:pt x="133254" y="147541"/>
                    </a:cubicBezTo>
                    <a:cubicBezTo>
                      <a:pt x="135518" y="154785"/>
                      <a:pt x="137085" y="163109"/>
                      <a:pt x="143075" y="168299"/>
                    </a:cubicBezTo>
                    <a:cubicBezTo>
                      <a:pt x="156937" y="178712"/>
                      <a:pt x="182466" y="173175"/>
                      <a:pt x="184904" y="154158"/>
                    </a:cubicBezTo>
                    <a:cubicBezTo>
                      <a:pt x="187098" y="127863"/>
                      <a:pt x="175152" y="102473"/>
                      <a:pt x="167142" y="77919"/>
                    </a:cubicBezTo>
                    <a:cubicBezTo>
                      <a:pt x="158121" y="55037"/>
                      <a:pt x="152270" y="30866"/>
                      <a:pt x="141891" y="8541"/>
                    </a:cubicBezTo>
                    <a:cubicBezTo>
                      <a:pt x="136667" y="43"/>
                      <a:pt x="124965" y="670"/>
                      <a:pt x="116153" y="113"/>
                    </a:cubicBezTo>
                    <a:cubicBezTo>
                      <a:pt x="94211" y="-1873"/>
                      <a:pt x="89475" y="22821"/>
                      <a:pt x="87838" y="39712"/>
                    </a:cubicBezTo>
                    <a:cubicBezTo>
                      <a:pt x="86061" y="53017"/>
                      <a:pt x="82927" y="66077"/>
                      <a:pt x="79618" y="79068"/>
                    </a:cubicBezTo>
                    <a:cubicBezTo>
                      <a:pt x="68787" y="67958"/>
                      <a:pt x="60672" y="54480"/>
                      <a:pt x="51930" y="41698"/>
                    </a:cubicBezTo>
                    <a:cubicBezTo>
                      <a:pt x="47472" y="34871"/>
                      <a:pt x="42073" y="25154"/>
                      <a:pt x="32495" y="26861"/>
                    </a:cubicBezTo>
                    <a:cubicBezTo>
                      <a:pt x="26888" y="27940"/>
                      <a:pt x="22047" y="31179"/>
                      <a:pt x="16718" y="33130"/>
                    </a:cubicBezTo>
                    <a:cubicBezTo>
                      <a:pt x="11494" y="35220"/>
                      <a:pt x="5503" y="36926"/>
                      <a:pt x="2439" y="42046"/>
                    </a:cubicBezTo>
                    <a:cubicBezTo>
                      <a:pt x="-1497" y="49987"/>
                      <a:pt x="-835" y="64998"/>
                      <a:pt x="5643" y="71371"/>
                    </a:cubicBezTo>
                    <a:cubicBezTo>
                      <a:pt x="15046" y="105573"/>
                      <a:pt x="20271" y="140784"/>
                      <a:pt x="28455" y="175438"/>
                    </a:cubicBezTo>
                    <a:close/>
                    <a:moveTo>
                      <a:pt x="11459" y="60958"/>
                    </a:moveTo>
                    <a:cubicBezTo>
                      <a:pt x="11285" y="57440"/>
                      <a:pt x="12051" y="54027"/>
                      <a:pt x="13549" y="50788"/>
                    </a:cubicBezTo>
                    <a:cubicBezTo>
                      <a:pt x="19853" y="48002"/>
                      <a:pt x="26749" y="46365"/>
                      <a:pt x="33122" y="43683"/>
                    </a:cubicBezTo>
                    <a:cubicBezTo>
                      <a:pt x="47228" y="61759"/>
                      <a:pt x="57885" y="94323"/>
                      <a:pt x="82091" y="100592"/>
                    </a:cubicBezTo>
                    <a:cubicBezTo>
                      <a:pt x="89370" y="100941"/>
                      <a:pt x="93863" y="94463"/>
                      <a:pt x="95047" y="88019"/>
                    </a:cubicBezTo>
                    <a:cubicBezTo>
                      <a:pt x="99401" y="74785"/>
                      <a:pt x="102918" y="61271"/>
                      <a:pt x="105182" y="47479"/>
                    </a:cubicBezTo>
                    <a:cubicBezTo>
                      <a:pt x="107376" y="37832"/>
                      <a:pt x="106471" y="27766"/>
                      <a:pt x="111799" y="18885"/>
                    </a:cubicBezTo>
                    <a:cubicBezTo>
                      <a:pt x="117302" y="16412"/>
                      <a:pt x="124407" y="17596"/>
                      <a:pt x="130467" y="17248"/>
                    </a:cubicBezTo>
                    <a:cubicBezTo>
                      <a:pt x="139175" y="43265"/>
                      <a:pt x="145165" y="70257"/>
                      <a:pt x="155161" y="95925"/>
                    </a:cubicBezTo>
                    <a:cubicBezTo>
                      <a:pt x="160524" y="112016"/>
                      <a:pt x="166341" y="128420"/>
                      <a:pt x="168221" y="145416"/>
                    </a:cubicBezTo>
                    <a:cubicBezTo>
                      <a:pt x="169719" y="155238"/>
                      <a:pt x="162823" y="157258"/>
                      <a:pt x="154673" y="154716"/>
                    </a:cubicBezTo>
                    <a:cubicBezTo>
                      <a:pt x="142901" y="126087"/>
                      <a:pt x="139976" y="93870"/>
                      <a:pt x="125591" y="66356"/>
                    </a:cubicBezTo>
                    <a:cubicBezTo>
                      <a:pt x="121064" y="59495"/>
                      <a:pt x="110546" y="62107"/>
                      <a:pt x="109431" y="70152"/>
                    </a:cubicBezTo>
                    <a:cubicBezTo>
                      <a:pt x="106784" y="84467"/>
                      <a:pt x="106680" y="99060"/>
                      <a:pt x="105844" y="113548"/>
                    </a:cubicBezTo>
                    <a:cubicBezTo>
                      <a:pt x="105008" y="122047"/>
                      <a:pt x="105252" y="132007"/>
                      <a:pt x="100933" y="140227"/>
                    </a:cubicBezTo>
                    <a:cubicBezTo>
                      <a:pt x="92923" y="141899"/>
                      <a:pt x="86201" y="138416"/>
                      <a:pt x="82474" y="131241"/>
                    </a:cubicBezTo>
                    <a:cubicBezTo>
                      <a:pt x="74603" y="119609"/>
                      <a:pt x="69518" y="107349"/>
                      <a:pt x="62657" y="94846"/>
                    </a:cubicBezTo>
                    <a:cubicBezTo>
                      <a:pt x="60010" y="88159"/>
                      <a:pt x="51198" y="81263"/>
                      <a:pt x="45312" y="88507"/>
                    </a:cubicBezTo>
                    <a:cubicBezTo>
                      <a:pt x="40994" y="94950"/>
                      <a:pt x="45103" y="103344"/>
                      <a:pt x="45486" y="110449"/>
                    </a:cubicBezTo>
                    <a:cubicBezTo>
                      <a:pt x="48168" y="127724"/>
                      <a:pt x="52313" y="144720"/>
                      <a:pt x="56353" y="161681"/>
                    </a:cubicBezTo>
                    <a:cubicBezTo>
                      <a:pt x="57920" y="171433"/>
                      <a:pt x="61368" y="182996"/>
                      <a:pt x="55900" y="192017"/>
                    </a:cubicBezTo>
                    <a:cubicBezTo>
                      <a:pt x="54159" y="191703"/>
                      <a:pt x="52382" y="191285"/>
                      <a:pt x="50780" y="190554"/>
                    </a:cubicBezTo>
                    <a:cubicBezTo>
                      <a:pt x="32600" y="152208"/>
                      <a:pt x="28107" y="108812"/>
                      <a:pt x="11180" y="69978"/>
                    </a:cubicBezTo>
                    <a:cubicBezTo>
                      <a:pt x="13235" y="67471"/>
                      <a:pt x="11424" y="63988"/>
                      <a:pt x="11459" y="609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582;p30"/>
              <p:cNvSpPr/>
              <p:nvPr/>
            </p:nvSpPr>
            <p:spPr>
              <a:xfrm>
                <a:off x="10314978" y="3455780"/>
                <a:ext cx="125622" cy="210685"/>
              </a:xfrm>
              <a:custGeom>
                <a:avLst/>
                <a:gdLst/>
                <a:ahLst/>
                <a:cxnLst/>
                <a:rect l="l" t="t" r="r" b="b"/>
                <a:pathLst>
                  <a:path w="125622" h="210685" extrusionOk="0">
                    <a:moveTo>
                      <a:pt x="29900" y="210378"/>
                    </a:moveTo>
                    <a:cubicBezTo>
                      <a:pt x="65425" y="215011"/>
                      <a:pt x="56927" y="165972"/>
                      <a:pt x="55290" y="143787"/>
                    </a:cubicBezTo>
                    <a:cubicBezTo>
                      <a:pt x="60862" y="141279"/>
                      <a:pt x="66505" y="140478"/>
                      <a:pt x="72704" y="139677"/>
                    </a:cubicBezTo>
                    <a:cubicBezTo>
                      <a:pt x="82839" y="150961"/>
                      <a:pt x="81133" y="169211"/>
                      <a:pt x="92312" y="180008"/>
                    </a:cubicBezTo>
                    <a:cubicBezTo>
                      <a:pt x="98581" y="185615"/>
                      <a:pt x="108577" y="186068"/>
                      <a:pt x="115717" y="181819"/>
                    </a:cubicBezTo>
                    <a:cubicBezTo>
                      <a:pt x="130972" y="171301"/>
                      <a:pt x="125016" y="149847"/>
                      <a:pt x="121290" y="134801"/>
                    </a:cubicBezTo>
                    <a:cubicBezTo>
                      <a:pt x="111433" y="99799"/>
                      <a:pt x="100218" y="64831"/>
                      <a:pt x="83327" y="32545"/>
                    </a:cubicBezTo>
                    <a:cubicBezTo>
                      <a:pt x="77684" y="23072"/>
                      <a:pt x="74097" y="10673"/>
                      <a:pt x="63927" y="5100"/>
                    </a:cubicBezTo>
                    <a:cubicBezTo>
                      <a:pt x="53723" y="1025"/>
                      <a:pt x="42299" y="-646"/>
                      <a:pt x="31328" y="224"/>
                    </a:cubicBezTo>
                    <a:cubicBezTo>
                      <a:pt x="22099" y="1548"/>
                      <a:pt x="12347" y="5867"/>
                      <a:pt x="8272" y="14713"/>
                    </a:cubicBezTo>
                    <a:cubicBezTo>
                      <a:pt x="6182" y="18370"/>
                      <a:pt x="7227" y="21922"/>
                      <a:pt x="9526" y="24256"/>
                    </a:cubicBezTo>
                    <a:cubicBezTo>
                      <a:pt x="9073" y="24604"/>
                      <a:pt x="8690" y="25057"/>
                      <a:pt x="8376" y="25649"/>
                    </a:cubicBezTo>
                    <a:cubicBezTo>
                      <a:pt x="5834" y="24639"/>
                      <a:pt x="3152" y="28052"/>
                      <a:pt x="3326" y="31396"/>
                    </a:cubicBezTo>
                    <a:cubicBezTo>
                      <a:pt x="-540" y="68349"/>
                      <a:pt x="-1062" y="105684"/>
                      <a:pt x="1898" y="142742"/>
                    </a:cubicBezTo>
                    <a:cubicBezTo>
                      <a:pt x="4719" y="165798"/>
                      <a:pt x="1027" y="203691"/>
                      <a:pt x="29900" y="210378"/>
                    </a:cubicBezTo>
                    <a:close/>
                    <a:moveTo>
                      <a:pt x="21576" y="23699"/>
                    </a:moveTo>
                    <a:cubicBezTo>
                      <a:pt x="29691" y="13982"/>
                      <a:pt x="45921" y="17952"/>
                      <a:pt x="56753" y="20599"/>
                    </a:cubicBezTo>
                    <a:cubicBezTo>
                      <a:pt x="67967" y="35889"/>
                      <a:pt x="74550" y="55253"/>
                      <a:pt x="82839" y="72493"/>
                    </a:cubicBezTo>
                    <a:cubicBezTo>
                      <a:pt x="86670" y="84962"/>
                      <a:pt x="123414" y="167261"/>
                      <a:pt x="105373" y="169455"/>
                    </a:cubicBezTo>
                    <a:cubicBezTo>
                      <a:pt x="103283" y="169490"/>
                      <a:pt x="101124" y="168132"/>
                      <a:pt x="100253" y="166146"/>
                    </a:cubicBezTo>
                    <a:cubicBezTo>
                      <a:pt x="91093" y="147061"/>
                      <a:pt x="87959" y="118292"/>
                      <a:pt x="59643" y="128393"/>
                    </a:cubicBezTo>
                    <a:cubicBezTo>
                      <a:pt x="51215" y="129925"/>
                      <a:pt x="41324" y="134905"/>
                      <a:pt x="42090" y="144797"/>
                    </a:cubicBezTo>
                    <a:cubicBezTo>
                      <a:pt x="40209" y="159494"/>
                      <a:pt x="42578" y="176839"/>
                      <a:pt x="36657" y="190979"/>
                    </a:cubicBezTo>
                    <a:cubicBezTo>
                      <a:pt x="17257" y="189168"/>
                      <a:pt x="15168" y="79912"/>
                      <a:pt x="11894" y="39476"/>
                    </a:cubicBezTo>
                    <a:cubicBezTo>
                      <a:pt x="12277" y="39267"/>
                      <a:pt x="12625" y="38953"/>
                      <a:pt x="12869" y="38536"/>
                    </a:cubicBezTo>
                    <a:cubicBezTo>
                      <a:pt x="13740" y="34670"/>
                      <a:pt x="13461" y="30560"/>
                      <a:pt x="13740" y="26555"/>
                    </a:cubicBezTo>
                    <a:cubicBezTo>
                      <a:pt x="16421" y="27251"/>
                      <a:pt x="19417" y="26520"/>
                      <a:pt x="21576" y="23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583;p30"/>
              <p:cNvSpPr/>
              <p:nvPr/>
            </p:nvSpPr>
            <p:spPr>
              <a:xfrm>
                <a:off x="10347107" y="3494913"/>
                <a:ext cx="40913" cy="62778"/>
              </a:xfrm>
              <a:custGeom>
                <a:avLst/>
                <a:gdLst/>
                <a:ahLst/>
                <a:cxnLst/>
                <a:rect l="l" t="t" r="r" b="b"/>
                <a:pathLst>
                  <a:path w="40913" h="62778" extrusionOk="0">
                    <a:moveTo>
                      <a:pt x="13792" y="59934"/>
                    </a:moveTo>
                    <a:cubicBezTo>
                      <a:pt x="53183" y="78045"/>
                      <a:pt x="45729" y="3861"/>
                      <a:pt x="16543" y="517"/>
                    </a:cubicBezTo>
                    <a:cubicBezTo>
                      <a:pt x="8254" y="-1607"/>
                      <a:pt x="-4040" y="2886"/>
                      <a:pt x="2960" y="12638"/>
                    </a:cubicBezTo>
                    <a:cubicBezTo>
                      <a:pt x="-418" y="28728"/>
                      <a:pt x="-4632" y="51541"/>
                      <a:pt x="13792" y="59934"/>
                    </a:cubicBezTo>
                    <a:close/>
                    <a:moveTo>
                      <a:pt x="23195" y="44366"/>
                    </a:moveTo>
                    <a:cubicBezTo>
                      <a:pt x="11006" y="40674"/>
                      <a:pt x="14419" y="24444"/>
                      <a:pt x="11075" y="14623"/>
                    </a:cubicBezTo>
                    <a:cubicBezTo>
                      <a:pt x="23753" y="16538"/>
                      <a:pt x="22952" y="34440"/>
                      <a:pt x="23195" y="443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584;p30"/>
              <p:cNvSpPr/>
              <p:nvPr/>
            </p:nvSpPr>
            <p:spPr>
              <a:xfrm>
                <a:off x="10412980" y="3400146"/>
                <a:ext cx="145627" cy="194400"/>
              </a:xfrm>
              <a:custGeom>
                <a:avLst/>
                <a:gdLst/>
                <a:ahLst/>
                <a:cxnLst/>
                <a:rect l="l" t="t" r="r" b="b"/>
                <a:pathLst>
                  <a:path w="145627" h="194400" extrusionOk="0">
                    <a:moveTo>
                      <a:pt x="4898" y="53177"/>
                    </a:moveTo>
                    <a:cubicBezTo>
                      <a:pt x="-2555" y="79542"/>
                      <a:pt x="29139" y="80343"/>
                      <a:pt x="47041" y="77835"/>
                    </a:cubicBezTo>
                    <a:cubicBezTo>
                      <a:pt x="59753" y="104653"/>
                      <a:pt x="63619" y="189878"/>
                      <a:pt x="98447" y="193709"/>
                    </a:cubicBezTo>
                    <a:cubicBezTo>
                      <a:pt x="134355" y="200396"/>
                      <a:pt x="132858" y="156965"/>
                      <a:pt x="127041" y="133282"/>
                    </a:cubicBezTo>
                    <a:cubicBezTo>
                      <a:pt x="122374" y="110086"/>
                      <a:pt x="111368" y="88597"/>
                      <a:pt x="105866" y="65854"/>
                    </a:cubicBezTo>
                    <a:cubicBezTo>
                      <a:pt x="106179" y="65158"/>
                      <a:pt x="106771" y="64705"/>
                      <a:pt x="107363" y="64252"/>
                    </a:cubicBezTo>
                    <a:lnTo>
                      <a:pt x="107363" y="64287"/>
                    </a:lnTo>
                    <a:cubicBezTo>
                      <a:pt x="118299" y="56590"/>
                      <a:pt x="134181" y="54814"/>
                      <a:pt x="141356" y="42624"/>
                    </a:cubicBezTo>
                    <a:cubicBezTo>
                      <a:pt x="149331" y="27961"/>
                      <a:pt x="147033" y="2502"/>
                      <a:pt x="126797" y="656"/>
                    </a:cubicBezTo>
                    <a:cubicBezTo>
                      <a:pt x="87999" y="-2688"/>
                      <a:pt x="48434" y="7204"/>
                      <a:pt x="11725" y="20090"/>
                    </a:cubicBezTo>
                    <a:cubicBezTo>
                      <a:pt x="1137" y="24861"/>
                      <a:pt x="-1301" y="36668"/>
                      <a:pt x="580" y="47186"/>
                    </a:cubicBezTo>
                    <a:cubicBezTo>
                      <a:pt x="823" y="49833"/>
                      <a:pt x="2600" y="52062"/>
                      <a:pt x="4898" y="53177"/>
                    </a:cubicBezTo>
                    <a:close/>
                    <a:moveTo>
                      <a:pt x="17471" y="39733"/>
                    </a:moveTo>
                    <a:cubicBezTo>
                      <a:pt x="45682" y="30887"/>
                      <a:pt x="74416" y="25140"/>
                      <a:pt x="103880" y="19916"/>
                    </a:cubicBezTo>
                    <a:cubicBezTo>
                      <a:pt x="112169" y="18662"/>
                      <a:pt x="120284" y="16398"/>
                      <a:pt x="128748" y="18383"/>
                    </a:cubicBezTo>
                    <a:cubicBezTo>
                      <a:pt x="135748" y="39977"/>
                      <a:pt x="112344" y="43007"/>
                      <a:pt x="100084" y="54013"/>
                    </a:cubicBezTo>
                    <a:cubicBezTo>
                      <a:pt x="89984" y="61780"/>
                      <a:pt x="97367" y="75049"/>
                      <a:pt x="98203" y="85323"/>
                    </a:cubicBezTo>
                    <a:cubicBezTo>
                      <a:pt x="102696" y="113883"/>
                      <a:pt x="117324" y="143870"/>
                      <a:pt x="108582" y="172708"/>
                    </a:cubicBezTo>
                    <a:cubicBezTo>
                      <a:pt x="108478" y="172708"/>
                      <a:pt x="108338" y="172743"/>
                      <a:pt x="108234" y="172743"/>
                    </a:cubicBezTo>
                    <a:cubicBezTo>
                      <a:pt x="105552" y="172847"/>
                      <a:pt x="102835" y="172603"/>
                      <a:pt x="100258" y="171767"/>
                    </a:cubicBezTo>
                    <a:cubicBezTo>
                      <a:pt x="89322" y="151428"/>
                      <a:pt x="83157" y="128859"/>
                      <a:pt x="77724" y="106534"/>
                    </a:cubicBezTo>
                    <a:cubicBezTo>
                      <a:pt x="72291" y="86368"/>
                      <a:pt x="67659" y="47918"/>
                      <a:pt x="37950" y="60665"/>
                    </a:cubicBezTo>
                    <a:cubicBezTo>
                      <a:pt x="30358" y="62755"/>
                      <a:pt x="20884" y="65994"/>
                      <a:pt x="13605" y="61780"/>
                    </a:cubicBezTo>
                    <a:cubicBezTo>
                      <a:pt x="12073" y="59376"/>
                      <a:pt x="11690" y="56242"/>
                      <a:pt x="11237" y="53421"/>
                    </a:cubicBezTo>
                    <a:cubicBezTo>
                      <a:pt x="16914" y="51401"/>
                      <a:pt x="16113" y="44574"/>
                      <a:pt x="17471" y="397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585;p30"/>
              <p:cNvSpPr/>
              <p:nvPr/>
            </p:nvSpPr>
            <p:spPr>
              <a:xfrm>
                <a:off x="10579773" y="3314190"/>
                <a:ext cx="138187" cy="235519"/>
              </a:xfrm>
              <a:custGeom>
                <a:avLst/>
                <a:gdLst/>
                <a:ahLst/>
                <a:cxnLst/>
                <a:rect l="l" t="t" r="r" b="b"/>
                <a:pathLst>
                  <a:path w="138187" h="235519" extrusionOk="0">
                    <a:moveTo>
                      <a:pt x="127" y="120639"/>
                    </a:moveTo>
                    <a:cubicBezTo>
                      <a:pt x="127" y="141292"/>
                      <a:pt x="1659" y="161875"/>
                      <a:pt x="3958" y="182389"/>
                    </a:cubicBezTo>
                    <a:cubicBezTo>
                      <a:pt x="5525" y="199873"/>
                      <a:pt x="6535" y="220770"/>
                      <a:pt x="22382" y="231706"/>
                    </a:cubicBezTo>
                    <a:cubicBezTo>
                      <a:pt x="28616" y="235746"/>
                      <a:pt x="37811" y="237070"/>
                      <a:pt x="44533" y="233239"/>
                    </a:cubicBezTo>
                    <a:cubicBezTo>
                      <a:pt x="69679" y="213944"/>
                      <a:pt x="54807" y="169189"/>
                      <a:pt x="52613" y="142267"/>
                    </a:cubicBezTo>
                    <a:cubicBezTo>
                      <a:pt x="61215" y="137948"/>
                      <a:pt x="70480" y="134709"/>
                      <a:pt x="79779" y="132167"/>
                    </a:cubicBezTo>
                    <a:cubicBezTo>
                      <a:pt x="87232" y="148884"/>
                      <a:pt x="85352" y="169468"/>
                      <a:pt x="96148" y="184653"/>
                    </a:cubicBezTo>
                    <a:cubicBezTo>
                      <a:pt x="104890" y="194510"/>
                      <a:pt x="119936" y="188798"/>
                      <a:pt x="127598" y="180474"/>
                    </a:cubicBezTo>
                    <a:cubicBezTo>
                      <a:pt x="141007" y="165741"/>
                      <a:pt x="139649" y="144461"/>
                      <a:pt x="134599" y="126490"/>
                    </a:cubicBezTo>
                    <a:cubicBezTo>
                      <a:pt x="125265" y="95249"/>
                      <a:pt x="117881" y="63451"/>
                      <a:pt x="109383" y="31966"/>
                    </a:cubicBezTo>
                    <a:cubicBezTo>
                      <a:pt x="106945" y="23468"/>
                      <a:pt x="105587" y="14203"/>
                      <a:pt x="99979" y="7064"/>
                    </a:cubicBezTo>
                    <a:cubicBezTo>
                      <a:pt x="92631" y="-1644"/>
                      <a:pt x="77167" y="-2445"/>
                      <a:pt x="68982" y="5461"/>
                    </a:cubicBezTo>
                    <a:cubicBezTo>
                      <a:pt x="52369" y="28378"/>
                      <a:pt x="63967" y="59341"/>
                      <a:pt x="63549" y="85358"/>
                    </a:cubicBezTo>
                    <a:lnTo>
                      <a:pt x="63549" y="85358"/>
                    </a:lnTo>
                    <a:lnTo>
                      <a:pt x="63549" y="85358"/>
                    </a:lnTo>
                    <a:cubicBezTo>
                      <a:pt x="57733" y="88631"/>
                      <a:pt x="51986" y="90443"/>
                      <a:pt x="45264" y="92010"/>
                    </a:cubicBezTo>
                    <a:cubicBezTo>
                      <a:pt x="39901" y="86960"/>
                      <a:pt x="41224" y="77800"/>
                      <a:pt x="40075" y="70973"/>
                    </a:cubicBezTo>
                    <a:cubicBezTo>
                      <a:pt x="39099" y="58958"/>
                      <a:pt x="39309" y="45131"/>
                      <a:pt x="34119" y="33847"/>
                    </a:cubicBezTo>
                    <a:cubicBezTo>
                      <a:pt x="26666" y="15596"/>
                      <a:pt x="7650" y="16189"/>
                      <a:pt x="3017" y="35867"/>
                    </a:cubicBezTo>
                    <a:cubicBezTo>
                      <a:pt x="-1232" y="51818"/>
                      <a:pt x="754" y="68605"/>
                      <a:pt x="893" y="84905"/>
                    </a:cubicBezTo>
                    <a:cubicBezTo>
                      <a:pt x="-326" y="96816"/>
                      <a:pt x="22" y="108727"/>
                      <a:pt x="127" y="120639"/>
                    </a:cubicBezTo>
                    <a:close/>
                    <a:moveTo>
                      <a:pt x="16879" y="36319"/>
                    </a:moveTo>
                    <a:cubicBezTo>
                      <a:pt x="26944" y="55440"/>
                      <a:pt x="19108" y="79646"/>
                      <a:pt x="29417" y="98871"/>
                    </a:cubicBezTo>
                    <a:cubicBezTo>
                      <a:pt x="33631" y="106046"/>
                      <a:pt x="42339" y="110364"/>
                      <a:pt x="50454" y="107404"/>
                    </a:cubicBezTo>
                    <a:cubicBezTo>
                      <a:pt x="58847" y="104339"/>
                      <a:pt x="68216" y="101901"/>
                      <a:pt x="74729" y="95562"/>
                    </a:cubicBezTo>
                    <a:cubicBezTo>
                      <a:pt x="87406" y="85567"/>
                      <a:pt x="61076" y="4242"/>
                      <a:pt x="89008" y="15701"/>
                    </a:cubicBezTo>
                    <a:cubicBezTo>
                      <a:pt x="91237" y="18592"/>
                      <a:pt x="91516" y="21134"/>
                      <a:pt x="92526" y="25070"/>
                    </a:cubicBezTo>
                    <a:cubicBezTo>
                      <a:pt x="97576" y="49902"/>
                      <a:pt x="103845" y="74491"/>
                      <a:pt x="109975" y="99080"/>
                    </a:cubicBezTo>
                    <a:cubicBezTo>
                      <a:pt x="113249" y="118688"/>
                      <a:pt x="136062" y="160204"/>
                      <a:pt x="110219" y="171035"/>
                    </a:cubicBezTo>
                    <a:cubicBezTo>
                      <a:pt x="100676" y="156686"/>
                      <a:pt x="100571" y="109842"/>
                      <a:pt x="76261" y="116912"/>
                    </a:cubicBezTo>
                    <a:cubicBezTo>
                      <a:pt x="63828" y="120256"/>
                      <a:pt x="49304" y="123634"/>
                      <a:pt x="41050" y="134222"/>
                    </a:cubicBezTo>
                    <a:cubicBezTo>
                      <a:pt x="38159" y="139759"/>
                      <a:pt x="40562" y="146272"/>
                      <a:pt x="40110" y="152228"/>
                    </a:cubicBezTo>
                    <a:cubicBezTo>
                      <a:pt x="39866" y="173125"/>
                      <a:pt x="47598" y="196669"/>
                      <a:pt x="37010" y="215929"/>
                    </a:cubicBezTo>
                    <a:cubicBezTo>
                      <a:pt x="21024" y="208789"/>
                      <a:pt x="16879" y="127883"/>
                      <a:pt x="13605" y="108205"/>
                    </a:cubicBezTo>
                    <a:cubicBezTo>
                      <a:pt x="11481" y="84487"/>
                      <a:pt x="6500" y="58714"/>
                      <a:pt x="16879" y="36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1586;p30"/>
              <p:cNvSpPr/>
              <p:nvPr/>
            </p:nvSpPr>
            <p:spPr>
              <a:xfrm>
                <a:off x="10216120" y="3611332"/>
                <a:ext cx="616425" cy="582475"/>
              </a:xfrm>
              <a:custGeom>
                <a:avLst/>
                <a:gdLst/>
                <a:ahLst/>
                <a:cxnLst/>
                <a:rect l="l" t="t" r="r" b="b"/>
                <a:pathLst>
                  <a:path w="616425" h="582475" extrusionOk="0">
                    <a:moveTo>
                      <a:pt x="473907" y="2793"/>
                    </a:moveTo>
                    <a:cubicBezTo>
                      <a:pt x="406201" y="23063"/>
                      <a:pt x="339156" y="46398"/>
                      <a:pt x="274724" y="75654"/>
                    </a:cubicBezTo>
                    <a:cubicBezTo>
                      <a:pt x="249404" y="87635"/>
                      <a:pt x="224049" y="99512"/>
                      <a:pt x="197614" y="108811"/>
                    </a:cubicBezTo>
                    <a:cubicBezTo>
                      <a:pt x="150596" y="126573"/>
                      <a:pt x="102985" y="142734"/>
                      <a:pt x="54853" y="157222"/>
                    </a:cubicBezTo>
                    <a:cubicBezTo>
                      <a:pt x="41444" y="162516"/>
                      <a:pt x="24796" y="163108"/>
                      <a:pt x="13860" y="172930"/>
                    </a:cubicBezTo>
                    <a:cubicBezTo>
                      <a:pt x="11909" y="174950"/>
                      <a:pt x="11108" y="177527"/>
                      <a:pt x="11213" y="180104"/>
                    </a:cubicBezTo>
                    <a:cubicBezTo>
                      <a:pt x="9123" y="179268"/>
                      <a:pt x="6999" y="178781"/>
                      <a:pt x="4944" y="180139"/>
                    </a:cubicBezTo>
                    <a:cubicBezTo>
                      <a:pt x="3899" y="180975"/>
                      <a:pt x="3063" y="182159"/>
                      <a:pt x="2436" y="183517"/>
                    </a:cubicBezTo>
                    <a:cubicBezTo>
                      <a:pt x="-3798" y="185085"/>
                      <a:pt x="3864" y="203126"/>
                      <a:pt x="4177" y="208350"/>
                    </a:cubicBezTo>
                    <a:cubicBezTo>
                      <a:pt x="9297" y="230640"/>
                      <a:pt x="14905" y="252791"/>
                      <a:pt x="20582" y="274942"/>
                    </a:cubicBezTo>
                    <a:cubicBezTo>
                      <a:pt x="26920" y="299148"/>
                      <a:pt x="31344" y="323771"/>
                      <a:pt x="36428" y="348255"/>
                    </a:cubicBezTo>
                    <a:cubicBezTo>
                      <a:pt x="46981" y="391373"/>
                      <a:pt x="60982" y="433654"/>
                      <a:pt x="74461" y="475936"/>
                    </a:cubicBezTo>
                    <a:cubicBezTo>
                      <a:pt x="83064" y="501326"/>
                      <a:pt x="89019" y="527482"/>
                      <a:pt x="95706" y="553394"/>
                    </a:cubicBezTo>
                    <a:cubicBezTo>
                      <a:pt x="97970" y="560813"/>
                      <a:pt x="99363" y="568893"/>
                      <a:pt x="104030" y="575266"/>
                    </a:cubicBezTo>
                    <a:cubicBezTo>
                      <a:pt x="114235" y="587038"/>
                      <a:pt x="131754" y="581466"/>
                      <a:pt x="144884" y="578819"/>
                    </a:cubicBezTo>
                    <a:cubicBezTo>
                      <a:pt x="173791" y="573142"/>
                      <a:pt x="200087" y="560186"/>
                      <a:pt x="226417" y="547439"/>
                    </a:cubicBezTo>
                    <a:cubicBezTo>
                      <a:pt x="252573" y="536642"/>
                      <a:pt x="279251" y="526960"/>
                      <a:pt x="305582" y="516581"/>
                    </a:cubicBezTo>
                    <a:cubicBezTo>
                      <a:pt x="356292" y="503520"/>
                      <a:pt x="404773" y="484643"/>
                      <a:pt x="452801" y="464094"/>
                    </a:cubicBezTo>
                    <a:cubicBezTo>
                      <a:pt x="466628" y="458905"/>
                      <a:pt x="481151" y="456188"/>
                      <a:pt x="495466" y="452671"/>
                    </a:cubicBezTo>
                    <a:cubicBezTo>
                      <a:pt x="515840" y="446924"/>
                      <a:pt x="535414" y="438670"/>
                      <a:pt x="555057" y="430833"/>
                    </a:cubicBezTo>
                    <a:cubicBezTo>
                      <a:pt x="573690" y="421952"/>
                      <a:pt x="597791" y="417982"/>
                      <a:pt x="612454" y="403075"/>
                    </a:cubicBezTo>
                    <a:cubicBezTo>
                      <a:pt x="620081" y="390642"/>
                      <a:pt x="614996" y="375561"/>
                      <a:pt x="611479" y="362605"/>
                    </a:cubicBezTo>
                    <a:cubicBezTo>
                      <a:pt x="599707" y="313915"/>
                      <a:pt x="581910" y="267036"/>
                      <a:pt x="568884" y="218729"/>
                    </a:cubicBezTo>
                    <a:cubicBezTo>
                      <a:pt x="554743" y="156700"/>
                      <a:pt x="540499" y="94218"/>
                      <a:pt x="514203" y="35950"/>
                    </a:cubicBezTo>
                    <a:cubicBezTo>
                      <a:pt x="504904" y="16307"/>
                      <a:pt x="502153" y="-8387"/>
                      <a:pt x="473907" y="2793"/>
                    </a:cubicBezTo>
                    <a:close/>
                    <a:moveTo>
                      <a:pt x="335708" y="75132"/>
                    </a:moveTo>
                    <a:cubicBezTo>
                      <a:pt x="384642" y="56359"/>
                      <a:pt x="433297" y="39050"/>
                      <a:pt x="483903" y="24178"/>
                    </a:cubicBezTo>
                    <a:cubicBezTo>
                      <a:pt x="495396" y="48697"/>
                      <a:pt x="504869" y="73878"/>
                      <a:pt x="513089" y="99442"/>
                    </a:cubicBezTo>
                    <a:cubicBezTo>
                      <a:pt x="478156" y="108741"/>
                      <a:pt x="445835" y="126399"/>
                      <a:pt x="410450" y="134758"/>
                    </a:cubicBezTo>
                    <a:cubicBezTo>
                      <a:pt x="389100" y="140087"/>
                      <a:pt x="369039" y="149421"/>
                      <a:pt x="347828" y="155237"/>
                    </a:cubicBezTo>
                    <a:cubicBezTo>
                      <a:pt x="342918" y="156839"/>
                      <a:pt x="303144" y="167357"/>
                      <a:pt x="280645" y="177771"/>
                    </a:cubicBezTo>
                    <a:cubicBezTo>
                      <a:pt x="273749" y="154227"/>
                      <a:pt x="266818" y="130718"/>
                      <a:pt x="264763" y="106233"/>
                    </a:cubicBezTo>
                    <a:cubicBezTo>
                      <a:pt x="288237" y="95437"/>
                      <a:pt x="311502" y="84187"/>
                      <a:pt x="335708" y="75132"/>
                    </a:cubicBezTo>
                    <a:close/>
                    <a:moveTo>
                      <a:pt x="529319" y="155167"/>
                    </a:moveTo>
                    <a:cubicBezTo>
                      <a:pt x="498182" y="162412"/>
                      <a:pt x="467011" y="169691"/>
                      <a:pt x="436223" y="178328"/>
                    </a:cubicBezTo>
                    <a:cubicBezTo>
                      <a:pt x="412574" y="180662"/>
                      <a:pt x="390737" y="190797"/>
                      <a:pt x="367228" y="193548"/>
                    </a:cubicBezTo>
                    <a:cubicBezTo>
                      <a:pt x="345356" y="194697"/>
                      <a:pt x="325051" y="203195"/>
                      <a:pt x="304258" y="209221"/>
                    </a:cubicBezTo>
                    <a:cubicBezTo>
                      <a:pt x="301367" y="210231"/>
                      <a:pt x="295203" y="211345"/>
                      <a:pt x="290362" y="213296"/>
                    </a:cubicBezTo>
                    <a:cubicBezTo>
                      <a:pt x="288620" y="205912"/>
                      <a:pt x="286670" y="198563"/>
                      <a:pt x="284580" y="191249"/>
                    </a:cubicBezTo>
                    <a:cubicBezTo>
                      <a:pt x="301542" y="187105"/>
                      <a:pt x="318259" y="181219"/>
                      <a:pt x="335395" y="177666"/>
                    </a:cubicBezTo>
                    <a:cubicBezTo>
                      <a:pt x="363954" y="172094"/>
                      <a:pt x="391050" y="161262"/>
                      <a:pt x="419435" y="154958"/>
                    </a:cubicBezTo>
                    <a:cubicBezTo>
                      <a:pt x="453672" y="147261"/>
                      <a:pt x="484739" y="131797"/>
                      <a:pt x="518348" y="122080"/>
                    </a:cubicBezTo>
                    <a:cubicBezTo>
                      <a:pt x="518905" y="121941"/>
                      <a:pt x="519393" y="121697"/>
                      <a:pt x="519880" y="121488"/>
                    </a:cubicBezTo>
                    <a:cubicBezTo>
                      <a:pt x="523189" y="132668"/>
                      <a:pt x="526324" y="143883"/>
                      <a:pt x="529319" y="155167"/>
                    </a:cubicBezTo>
                    <a:close/>
                    <a:moveTo>
                      <a:pt x="575919" y="321821"/>
                    </a:moveTo>
                    <a:cubicBezTo>
                      <a:pt x="498635" y="340175"/>
                      <a:pt x="426088" y="374551"/>
                      <a:pt x="348316" y="391373"/>
                    </a:cubicBezTo>
                    <a:cubicBezTo>
                      <a:pt x="344903" y="392174"/>
                      <a:pt x="339957" y="392348"/>
                      <a:pt x="335813" y="393393"/>
                    </a:cubicBezTo>
                    <a:cubicBezTo>
                      <a:pt x="335430" y="391721"/>
                      <a:pt x="335012" y="390084"/>
                      <a:pt x="334628" y="388412"/>
                    </a:cubicBezTo>
                    <a:cubicBezTo>
                      <a:pt x="332957" y="381934"/>
                      <a:pt x="331355" y="375456"/>
                      <a:pt x="329683" y="368978"/>
                    </a:cubicBezTo>
                    <a:cubicBezTo>
                      <a:pt x="360053" y="367237"/>
                      <a:pt x="389448" y="353654"/>
                      <a:pt x="419157" y="347768"/>
                    </a:cubicBezTo>
                    <a:cubicBezTo>
                      <a:pt x="438278" y="344912"/>
                      <a:pt x="456179" y="337911"/>
                      <a:pt x="474395" y="331747"/>
                    </a:cubicBezTo>
                    <a:cubicBezTo>
                      <a:pt x="506924" y="324328"/>
                      <a:pt x="538653" y="314193"/>
                      <a:pt x="570625" y="304999"/>
                    </a:cubicBezTo>
                    <a:cubicBezTo>
                      <a:pt x="572436" y="310641"/>
                      <a:pt x="574178" y="316213"/>
                      <a:pt x="575919" y="321821"/>
                    </a:cubicBezTo>
                    <a:close/>
                    <a:moveTo>
                      <a:pt x="314567" y="400811"/>
                    </a:moveTo>
                    <a:cubicBezTo>
                      <a:pt x="316796" y="409867"/>
                      <a:pt x="318747" y="419061"/>
                      <a:pt x="320662" y="428256"/>
                    </a:cubicBezTo>
                    <a:cubicBezTo>
                      <a:pt x="304119" y="421256"/>
                      <a:pt x="286635" y="416693"/>
                      <a:pt x="269291" y="412061"/>
                    </a:cubicBezTo>
                    <a:cubicBezTo>
                      <a:pt x="281515" y="391129"/>
                      <a:pt x="294332" y="369710"/>
                      <a:pt x="301890" y="346549"/>
                    </a:cubicBezTo>
                    <a:cubicBezTo>
                      <a:pt x="306069" y="364625"/>
                      <a:pt x="310249" y="382666"/>
                      <a:pt x="314567" y="400811"/>
                    </a:cubicBezTo>
                    <a:close/>
                    <a:moveTo>
                      <a:pt x="537712" y="291207"/>
                    </a:moveTo>
                    <a:cubicBezTo>
                      <a:pt x="512810" y="298834"/>
                      <a:pt x="487351" y="304650"/>
                      <a:pt x="462588" y="312765"/>
                    </a:cubicBezTo>
                    <a:cubicBezTo>
                      <a:pt x="449562" y="317816"/>
                      <a:pt x="436745" y="323249"/>
                      <a:pt x="423127" y="326453"/>
                    </a:cubicBezTo>
                    <a:cubicBezTo>
                      <a:pt x="390215" y="334394"/>
                      <a:pt x="359357" y="348708"/>
                      <a:pt x="327106" y="358669"/>
                    </a:cubicBezTo>
                    <a:cubicBezTo>
                      <a:pt x="322404" y="340140"/>
                      <a:pt x="317667" y="321612"/>
                      <a:pt x="313000" y="303048"/>
                    </a:cubicBezTo>
                    <a:cubicBezTo>
                      <a:pt x="326444" y="299008"/>
                      <a:pt x="339922" y="294968"/>
                      <a:pt x="353401" y="291067"/>
                    </a:cubicBezTo>
                    <a:cubicBezTo>
                      <a:pt x="370049" y="284903"/>
                      <a:pt x="386732" y="278843"/>
                      <a:pt x="403658" y="273340"/>
                    </a:cubicBezTo>
                    <a:cubicBezTo>
                      <a:pt x="398469" y="286052"/>
                      <a:pt x="404424" y="303292"/>
                      <a:pt x="422082" y="308029"/>
                    </a:cubicBezTo>
                    <a:cubicBezTo>
                      <a:pt x="442283" y="312835"/>
                      <a:pt x="468334" y="302247"/>
                      <a:pt x="470912" y="279678"/>
                    </a:cubicBezTo>
                    <a:cubicBezTo>
                      <a:pt x="472549" y="270623"/>
                      <a:pt x="469623" y="260140"/>
                      <a:pt x="462135" y="254916"/>
                    </a:cubicBezTo>
                    <a:cubicBezTo>
                      <a:pt x="490172" y="244571"/>
                      <a:pt x="517860" y="233078"/>
                      <a:pt x="546872" y="225834"/>
                    </a:cubicBezTo>
                    <a:cubicBezTo>
                      <a:pt x="548022" y="230605"/>
                      <a:pt x="549171" y="235377"/>
                      <a:pt x="550320" y="240148"/>
                    </a:cubicBezTo>
                    <a:cubicBezTo>
                      <a:pt x="554256" y="254149"/>
                      <a:pt x="558679" y="268046"/>
                      <a:pt x="563137" y="281942"/>
                    </a:cubicBezTo>
                    <a:cubicBezTo>
                      <a:pt x="553490" y="284972"/>
                      <a:pt x="543564" y="289674"/>
                      <a:pt x="537712" y="291207"/>
                    </a:cubicBezTo>
                    <a:close/>
                    <a:moveTo>
                      <a:pt x="433367" y="264598"/>
                    </a:moveTo>
                    <a:cubicBezTo>
                      <a:pt x="434621" y="271842"/>
                      <a:pt x="442178" y="273305"/>
                      <a:pt x="448517" y="273758"/>
                    </a:cubicBezTo>
                    <a:cubicBezTo>
                      <a:pt x="450816" y="290963"/>
                      <a:pt x="417102" y="298207"/>
                      <a:pt x="411808" y="281420"/>
                    </a:cubicBezTo>
                    <a:cubicBezTo>
                      <a:pt x="410519" y="277798"/>
                      <a:pt x="410903" y="273967"/>
                      <a:pt x="412400" y="270623"/>
                    </a:cubicBezTo>
                    <a:cubicBezTo>
                      <a:pt x="419331" y="268464"/>
                      <a:pt x="426297" y="266444"/>
                      <a:pt x="433367" y="264598"/>
                    </a:cubicBezTo>
                    <a:close/>
                    <a:moveTo>
                      <a:pt x="541369" y="203056"/>
                    </a:moveTo>
                    <a:cubicBezTo>
                      <a:pt x="515457" y="209639"/>
                      <a:pt x="490520" y="219460"/>
                      <a:pt x="465478" y="228794"/>
                    </a:cubicBezTo>
                    <a:cubicBezTo>
                      <a:pt x="426401" y="244502"/>
                      <a:pt x="385060" y="253383"/>
                      <a:pt x="346192" y="269822"/>
                    </a:cubicBezTo>
                    <a:cubicBezTo>
                      <a:pt x="333270" y="273688"/>
                      <a:pt x="320384" y="277519"/>
                      <a:pt x="307497" y="281420"/>
                    </a:cubicBezTo>
                    <a:cubicBezTo>
                      <a:pt x="302726" y="262473"/>
                      <a:pt x="297954" y="243561"/>
                      <a:pt x="293148" y="224615"/>
                    </a:cubicBezTo>
                    <a:cubicBezTo>
                      <a:pt x="308542" y="224719"/>
                      <a:pt x="324110" y="218485"/>
                      <a:pt x="339191" y="215908"/>
                    </a:cubicBezTo>
                    <a:cubicBezTo>
                      <a:pt x="355525" y="212042"/>
                      <a:pt x="372522" y="214271"/>
                      <a:pt x="388856" y="210405"/>
                    </a:cubicBezTo>
                    <a:cubicBezTo>
                      <a:pt x="437616" y="199643"/>
                      <a:pt x="486515" y="189612"/>
                      <a:pt x="535135" y="177736"/>
                    </a:cubicBezTo>
                    <a:cubicBezTo>
                      <a:pt x="537225" y="186164"/>
                      <a:pt x="539315" y="194593"/>
                      <a:pt x="541369" y="203056"/>
                    </a:cubicBezTo>
                    <a:close/>
                    <a:moveTo>
                      <a:pt x="58858" y="357659"/>
                    </a:moveTo>
                    <a:cubicBezTo>
                      <a:pt x="53390" y="337041"/>
                      <a:pt x="48235" y="316353"/>
                      <a:pt x="42802" y="295769"/>
                    </a:cubicBezTo>
                    <a:cubicBezTo>
                      <a:pt x="44091" y="296222"/>
                      <a:pt x="45658" y="296605"/>
                      <a:pt x="47539" y="296814"/>
                    </a:cubicBezTo>
                    <a:cubicBezTo>
                      <a:pt x="72720" y="300053"/>
                      <a:pt x="97413" y="295212"/>
                      <a:pt x="122141" y="290231"/>
                    </a:cubicBezTo>
                    <a:cubicBezTo>
                      <a:pt x="127888" y="303606"/>
                      <a:pt x="128898" y="318582"/>
                      <a:pt x="133565" y="332234"/>
                    </a:cubicBezTo>
                    <a:cubicBezTo>
                      <a:pt x="108837" y="341255"/>
                      <a:pt x="84735" y="352226"/>
                      <a:pt x="58858" y="357659"/>
                    </a:cubicBezTo>
                    <a:close/>
                    <a:moveTo>
                      <a:pt x="184205" y="337528"/>
                    </a:moveTo>
                    <a:cubicBezTo>
                      <a:pt x="201584" y="333941"/>
                      <a:pt x="218755" y="329727"/>
                      <a:pt x="235890" y="325199"/>
                    </a:cubicBezTo>
                    <a:cubicBezTo>
                      <a:pt x="224083" y="346270"/>
                      <a:pt x="212590" y="367655"/>
                      <a:pt x="199146" y="387716"/>
                    </a:cubicBezTo>
                    <a:cubicBezTo>
                      <a:pt x="173617" y="380367"/>
                      <a:pt x="150596" y="367167"/>
                      <a:pt x="127713" y="353515"/>
                    </a:cubicBezTo>
                    <a:cubicBezTo>
                      <a:pt x="146312" y="347176"/>
                      <a:pt x="164945" y="340907"/>
                      <a:pt x="184205" y="337528"/>
                    </a:cubicBezTo>
                    <a:close/>
                    <a:moveTo>
                      <a:pt x="213321" y="309666"/>
                    </a:moveTo>
                    <a:cubicBezTo>
                      <a:pt x="213496" y="293053"/>
                      <a:pt x="210431" y="276265"/>
                      <a:pt x="209072" y="259687"/>
                    </a:cubicBezTo>
                    <a:cubicBezTo>
                      <a:pt x="230805" y="248925"/>
                      <a:pt x="255568" y="247706"/>
                      <a:pt x="278764" y="241646"/>
                    </a:cubicBezTo>
                    <a:cubicBezTo>
                      <a:pt x="282038" y="256901"/>
                      <a:pt x="285346" y="272121"/>
                      <a:pt x="288655" y="287306"/>
                    </a:cubicBezTo>
                    <a:cubicBezTo>
                      <a:pt x="278938" y="290406"/>
                      <a:pt x="269221" y="293540"/>
                      <a:pt x="259608" y="296919"/>
                    </a:cubicBezTo>
                    <a:cubicBezTo>
                      <a:pt x="244319" y="301690"/>
                      <a:pt x="228820" y="305730"/>
                      <a:pt x="213321" y="309666"/>
                    </a:cubicBezTo>
                    <a:close/>
                    <a:moveTo>
                      <a:pt x="228158" y="122359"/>
                    </a:moveTo>
                    <a:cubicBezTo>
                      <a:pt x="237458" y="118597"/>
                      <a:pt x="246617" y="114557"/>
                      <a:pt x="255777" y="110413"/>
                    </a:cubicBezTo>
                    <a:cubicBezTo>
                      <a:pt x="255255" y="119851"/>
                      <a:pt x="255742" y="129185"/>
                      <a:pt x="256857" y="138450"/>
                    </a:cubicBezTo>
                    <a:cubicBezTo>
                      <a:pt x="256230" y="142316"/>
                      <a:pt x="256125" y="146251"/>
                      <a:pt x="256160" y="150152"/>
                    </a:cubicBezTo>
                    <a:cubicBezTo>
                      <a:pt x="256160" y="150953"/>
                      <a:pt x="256822" y="151615"/>
                      <a:pt x="257623" y="151615"/>
                    </a:cubicBezTo>
                    <a:cubicBezTo>
                      <a:pt x="258146" y="151475"/>
                      <a:pt x="258459" y="151197"/>
                      <a:pt x="258703" y="150814"/>
                    </a:cubicBezTo>
                    <a:cubicBezTo>
                      <a:pt x="260827" y="162829"/>
                      <a:pt x="263718" y="174741"/>
                      <a:pt x="266678" y="186652"/>
                    </a:cubicBezTo>
                    <a:cubicBezTo>
                      <a:pt x="265877" y="187627"/>
                      <a:pt x="265425" y="188568"/>
                      <a:pt x="265320" y="189473"/>
                    </a:cubicBezTo>
                    <a:cubicBezTo>
                      <a:pt x="258633" y="185816"/>
                      <a:pt x="250205" y="188951"/>
                      <a:pt x="242960" y="189578"/>
                    </a:cubicBezTo>
                    <a:cubicBezTo>
                      <a:pt x="163656" y="202778"/>
                      <a:pt x="191310" y="214689"/>
                      <a:pt x="159442" y="147784"/>
                    </a:cubicBezTo>
                    <a:cubicBezTo>
                      <a:pt x="182498" y="139634"/>
                      <a:pt x="205381" y="131170"/>
                      <a:pt x="228158" y="122359"/>
                    </a:cubicBezTo>
                    <a:close/>
                    <a:moveTo>
                      <a:pt x="12258" y="197414"/>
                    </a:moveTo>
                    <a:cubicBezTo>
                      <a:pt x="15531" y="194245"/>
                      <a:pt x="16263" y="187801"/>
                      <a:pt x="11039" y="185607"/>
                    </a:cubicBezTo>
                    <a:cubicBezTo>
                      <a:pt x="11039" y="185572"/>
                      <a:pt x="11039" y="185503"/>
                      <a:pt x="11004" y="185468"/>
                    </a:cubicBezTo>
                    <a:cubicBezTo>
                      <a:pt x="11491" y="185294"/>
                      <a:pt x="12014" y="185154"/>
                      <a:pt x="12536" y="185050"/>
                    </a:cubicBezTo>
                    <a:cubicBezTo>
                      <a:pt x="14138" y="188115"/>
                      <a:pt x="16994" y="190483"/>
                      <a:pt x="20616" y="190797"/>
                    </a:cubicBezTo>
                    <a:cubicBezTo>
                      <a:pt x="25109" y="191563"/>
                      <a:pt x="29358" y="189926"/>
                      <a:pt x="33468" y="188359"/>
                    </a:cubicBezTo>
                    <a:cubicBezTo>
                      <a:pt x="48793" y="183448"/>
                      <a:pt x="64291" y="179025"/>
                      <a:pt x="79650" y="174149"/>
                    </a:cubicBezTo>
                    <a:cubicBezTo>
                      <a:pt x="89437" y="171153"/>
                      <a:pt x="99154" y="168054"/>
                      <a:pt x="108871" y="164919"/>
                    </a:cubicBezTo>
                    <a:cubicBezTo>
                      <a:pt x="109324" y="184562"/>
                      <a:pt x="113887" y="204345"/>
                      <a:pt x="115907" y="223849"/>
                    </a:cubicBezTo>
                    <a:cubicBezTo>
                      <a:pt x="96229" y="234506"/>
                      <a:pt x="73277" y="237606"/>
                      <a:pt x="51718" y="242760"/>
                    </a:cubicBezTo>
                    <a:cubicBezTo>
                      <a:pt x="45658" y="244641"/>
                      <a:pt x="35976" y="246243"/>
                      <a:pt x="29916" y="250283"/>
                    </a:cubicBezTo>
                    <a:cubicBezTo>
                      <a:pt x="27025" y="240810"/>
                      <a:pt x="23995" y="231372"/>
                      <a:pt x="20721" y="221968"/>
                    </a:cubicBezTo>
                    <a:cubicBezTo>
                      <a:pt x="17935" y="213818"/>
                      <a:pt x="15531" y="205424"/>
                      <a:pt x="12258" y="197414"/>
                    </a:cubicBezTo>
                    <a:close/>
                    <a:moveTo>
                      <a:pt x="35976" y="270832"/>
                    </a:moveTo>
                    <a:cubicBezTo>
                      <a:pt x="42245" y="270797"/>
                      <a:pt x="49628" y="267280"/>
                      <a:pt x="56106" y="265921"/>
                    </a:cubicBezTo>
                    <a:cubicBezTo>
                      <a:pt x="77108" y="261045"/>
                      <a:pt x="99259" y="256657"/>
                      <a:pt x="119564" y="247845"/>
                    </a:cubicBezTo>
                    <a:cubicBezTo>
                      <a:pt x="137431" y="239939"/>
                      <a:pt x="140635" y="230362"/>
                      <a:pt x="134784" y="212320"/>
                    </a:cubicBezTo>
                    <a:cubicBezTo>
                      <a:pt x="131161" y="194628"/>
                      <a:pt x="127922" y="177492"/>
                      <a:pt x="124335" y="159869"/>
                    </a:cubicBezTo>
                    <a:cubicBezTo>
                      <a:pt x="134122" y="156595"/>
                      <a:pt x="143874" y="153286"/>
                      <a:pt x="153626" y="149873"/>
                    </a:cubicBezTo>
                    <a:cubicBezTo>
                      <a:pt x="154636" y="160182"/>
                      <a:pt x="161114" y="178398"/>
                      <a:pt x="160975" y="182055"/>
                    </a:cubicBezTo>
                    <a:cubicBezTo>
                      <a:pt x="163830" y="195916"/>
                      <a:pt x="163169" y="215873"/>
                      <a:pt x="181001" y="218868"/>
                    </a:cubicBezTo>
                    <a:cubicBezTo>
                      <a:pt x="206251" y="222072"/>
                      <a:pt x="231363" y="212216"/>
                      <a:pt x="256613" y="210962"/>
                    </a:cubicBezTo>
                    <a:cubicBezTo>
                      <a:pt x="260932" y="210893"/>
                      <a:pt x="265738" y="210126"/>
                      <a:pt x="268524" y="206295"/>
                    </a:cubicBezTo>
                    <a:cubicBezTo>
                      <a:pt x="269500" y="205111"/>
                      <a:pt x="270126" y="203718"/>
                      <a:pt x="270510" y="202290"/>
                    </a:cubicBezTo>
                    <a:cubicBezTo>
                      <a:pt x="271868" y="208002"/>
                      <a:pt x="273157" y="213748"/>
                      <a:pt x="274306" y="219495"/>
                    </a:cubicBezTo>
                    <a:cubicBezTo>
                      <a:pt x="274027" y="219565"/>
                      <a:pt x="273783" y="219565"/>
                      <a:pt x="273505" y="219634"/>
                    </a:cubicBezTo>
                    <a:cubicBezTo>
                      <a:pt x="248812" y="229143"/>
                      <a:pt x="216177" y="228794"/>
                      <a:pt x="198276" y="250214"/>
                    </a:cubicBezTo>
                    <a:cubicBezTo>
                      <a:pt x="188733" y="246766"/>
                      <a:pt x="194758" y="282047"/>
                      <a:pt x="193678" y="288037"/>
                    </a:cubicBezTo>
                    <a:cubicBezTo>
                      <a:pt x="195071" y="296187"/>
                      <a:pt x="192181" y="306740"/>
                      <a:pt x="196325" y="313984"/>
                    </a:cubicBezTo>
                    <a:cubicBezTo>
                      <a:pt x="182707" y="317432"/>
                      <a:pt x="169159" y="320950"/>
                      <a:pt x="155681" y="324990"/>
                    </a:cubicBezTo>
                    <a:cubicBezTo>
                      <a:pt x="134122" y="229630"/>
                      <a:pt x="127783" y="281524"/>
                      <a:pt x="49280" y="285251"/>
                    </a:cubicBezTo>
                    <a:cubicBezTo>
                      <a:pt x="45414" y="285286"/>
                      <a:pt x="42489" y="286191"/>
                      <a:pt x="40573" y="287445"/>
                    </a:cubicBezTo>
                    <a:cubicBezTo>
                      <a:pt x="39075" y="281873"/>
                      <a:pt x="37543" y="276335"/>
                      <a:pt x="35976" y="270832"/>
                    </a:cubicBezTo>
                    <a:close/>
                    <a:moveTo>
                      <a:pt x="96229" y="471374"/>
                    </a:moveTo>
                    <a:cubicBezTo>
                      <a:pt x="88218" y="448631"/>
                      <a:pt x="80660" y="425017"/>
                      <a:pt x="72963" y="401473"/>
                    </a:cubicBezTo>
                    <a:cubicBezTo>
                      <a:pt x="102811" y="412967"/>
                      <a:pt x="128967" y="431948"/>
                      <a:pt x="159059" y="443232"/>
                    </a:cubicBezTo>
                    <a:cubicBezTo>
                      <a:pt x="153138" y="476946"/>
                      <a:pt x="128932" y="503381"/>
                      <a:pt x="114200" y="533751"/>
                    </a:cubicBezTo>
                    <a:cubicBezTo>
                      <a:pt x="108558" y="512889"/>
                      <a:pt x="103682" y="491748"/>
                      <a:pt x="96229" y="471374"/>
                    </a:cubicBezTo>
                    <a:close/>
                    <a:moveTo>
                      <a:pt x="208062" y="530164"/>
                    </a:moveTo>
                    <a:cubicBezTo>
                      <a:pt x="199355" y="534622"/>
                      <a:pt x="190439" y="538836"/>
                      <a:pt x="181384" y="542667"/>
                    </a:cubicBezTo>
                    <a:cubicBezTo>
                      <a:pt x="187374" y="525810"/>
                      <a:pt x="195594" y="508953"/>
                      <a:pt x="200470" y="491574"/>
                    </a:cubicBezTo>
                    <a:cubicBezTo>
                      <a:pt x="202351" y="488300"/>
                      <a:pt x="204336" y="485061"/>
                      <a:pt x="206460" y="481961"/>
                    </a:cubicBezTo>
                    <a:cubicBezTo>
                      <a:pt x="228437" y="487499"/>
                      <a:pt x="250762" y="493699"/>
                      <a:pt x="271485" y="503032"/>
                    </a:cubicBezTo>
                    <a:cubicBezTo>
                      <a:pt x="272112" y="503346"/>
                      <a:pt x="272773" y="503659"/>
                      <a:pt x="273400" y="503973"/>
                    </a:cubicBezTo>
                    <a:cubicBezTo>
                      <a:pt x="251493" y="512436"/>
                      <a:pt x="229238" y="520064"/>
                      <a:pt x="208062" y="530164"/>
                    </a:cubicBezTo>
                    <a:close/>
                    <a:moveTo>
                      <a:pt x="300427" y="493768"/>
                    </a:moveTo>
                    <a:cubicBezTo>
                      <a:pt x="297432" y="488892"/>
                      <a:pt x="291163" y="486942"/>
                      <a:pt x="286113" y="484678"/>
                    </a:cubicBezTo>
                    <a:cubicBezTo>
                      <a:pt x="271032" y="476667"/>
                      <a:pt x="254523" y="472697"/>
                      <a:pt x="238154" y="468274"/>
                    </a:cubicBezTo>
                    <a:cubicBezTo>
                      <a:pt x="226103" y="465592"/>
                      <a:pt x="213182" y="459636"/>
                      <a:pt x="200853" y="463607"/>
                    </a:cubicBezTo>
                    <a:cubicBezTo>
                      <a:pt x="195246" y="465662"/>
                      <a:pt x="192773" y="471548"/>
                      <a:pt x="191623" y="476946"/>
                    </a:cubicBezTo>
                    <a:cubicBezTo>
                      <a:pt x="189394" y="484225"/>
                      <a:pt x="186364" y="491435"/>
                      <a:pt x="183787" y="498749"/>
                    </a:cubicBezTo>
                    <a:cubicBezTo>
                      <a:pt x="179468" y="508187"/>
                      <a:pt x="175811" y="516755"/>
                      <a:pt x="174383" y="518670"/>
                    </a:cubicBezTo>
                    <a:cubicBezTo>
                      <a:pt x="171945" y="526263"/>
                      <a:pt x="160313" y="540543"/>
                      <a:pt x="159686" y="550678"/>
                    </a:cubicBezTo>
                    <a:cubicBezTo>
                      <a:pt x="149655" y="553917"/>
                      <a:pt x="139381" y="556424"/>
                      <a:pt x="128932" y="557992"/>
                    </a:cubicBezTo>
                    <a:cubicBezTo>
                      <a:pt x="135411" y="547613"/>
                      <a:pt x="140182" y="532288"/>
                      <a:pt x="145197" y="525915"/>
                    </a:cubicBezTo>
                    <a:cubicBezTo>
                      <a:pt x="157596" y="502231"/>
                      <a:pt x="197684" y="451103"/>
                      <a:pt x="175742" y="426201"/>
                    </a:cubicBezTo>
                    <a:cubicBezTo>
                      <a:pt x="169891" y="422335"/>
                      <a:pt x="162577" y="421325"/>
                      <a:pt x="156133" y="418748"/>
                    </a:cubicBezTo>
                    <a:cubicBezTo>
                      <a:pt x="141749" y="413559"/>
                      <a:pt x="127783" y="407220"/>
                      <a:pt x="113573" y="401543"/>
                    </a:cubicBezTo>
                    <a:cubicBezTo>
                      <a:pt x="100234" y="396353"/>
                      <a:pt x="84909" y="390258"/>
                      <a:pt x="70560" y="393985"/>
                    </a:cubicBezTo>
                    <a:cubicBezTo>
                      <a:pt x="68053" y="386323"/>
                      <a:pt x="65475" y="378730"/>
                      <a:pt x="62898" y="371138"/>
                    </a:cubicBezTo>
                    <a:cubicBezTo>
                      <a:pt x="76934" y="369187"/>
                      <a:pt x="90656" y="365495"/>
                      <a:pt x="104274" y="361212"/>
                    </a:cubicBezTo>
                    <a:cubicBezTo>
                      <a:pt x="105145" y="369466"/>
                      <a:pt x="116882" y="373994"/>
                      <a:pt x="123708" y="378486"/>
                    </a:cubicBezTo>
                    <a:cubicBezTo>
                      <a:pt x="143003" y="389527"/>
                      <a:pt x="163169" y="399488"/>
                      <a:pt x="184066" y="407046"/>
                    </a:cubicBezTo>
                    <a:cubicBezTo>
                      <a:pt x="193260" y="410180"/>
                      <a:pt x="205067" y="412340"/>
                      <a:pt x="212729" y="404782"/>
                    </a:cubicBezTo>
                    <a:cubicBezTo>
                      <a:pt x="223143" y="390537"/>
                      <a:pt x="229308" y="373436"/>
                      <a:pt x="237214" y="357729"/>
                    </a:cubicBezTo>
                    <a:cubicBezTo>
                      <a:pt x="239826" y="349997"/>
                      <a:pt x="251041" y="332060"/>
                      <a:pt x="250553" y="321194"/>
                    </a:cubicBezTo>
                    <a:cubicBezTo>
                      <a:pt x="264902" y="317223"/>
                      <a:pt x="279182" y="313079"/>
                      <a:pt x="293427" y="308830"/>
                    </a:cubicBezTo>
                    <a:cubicBezTo>
                      <a:pt x="294402" y="313183"/>
                      <a:pt x="295377" y="317572"/>
                      <a:pt x="296352" y="321925"/>
                    </a:cubicBezTo>
                    <a:cubicBezTo>
                      <a:pt x="295969" y="322517"/>
                      <a:pt x="295586" y="323144"/>
                      <a:pt x="295342" y="323980"/>
                    </a:cubicBezTo>
                    <a:cubicBezTo>
                      <a:pt x="287575" y="344146"/>
                      <a:pt x="276256" y="362779"/>
                      <a:pt x="264554" y="380924"/>
                    </a:cubicBezTo>
                    <a:cubicBezTo>
                      <a:pt x="258389" y="390015"/>
                      <a:pt x="252051" y="398965"/>
                      <a:pt x="246130" y="408160"/>
                    </a:cubicBezTo>
                    <a:cubicBezTo>
                      <a:pt x="243587" y="412270"/>
                      <a:pt x="242821" y="417041"/>
                      <a:pt x="244737" y="421604"/>
                    </a:cubicBezTo>
                    <a:cubicBezTo>
                      <a:pt x="248742" y="430172"/>
                      <a:pt x="258842" y="433062"/>
                      <a:pt x="267236" y="435396"/>
                    </a:cubicBezTo>
                    <a:cubicBezTo>
                      <a:pt x="286078" y="440620"/>
                      <a:pt x="302970" y="445008"/>
                      <a:pt x="321011" y="454203"/>
                    </a:cubicBezTo>
                    <a:cubicBezTo>
                      <a:pt x="322857" y="455248"/>
                      <a:pt x="324877" y="455701"/>
                      <a:pt x="326931" y="455701"/>
                    </a:cubicBezTo>
                    <a:cubicBezTo>
                      <a:pt x="329265" y="465070"/>
                      <a:pt x="331877" y="474369"/>
                      <a:pt x="335186" y="483424"/>
                    </a:cubicBezTo>
                    <a:cubicBezTo>
                      <a:pt x="323518" y="486802"/>
                      <a:pt x="311886" y="490041"/>
                      <a:pt x="300427" y="493768"/>
                    </a:cubicBezTo>
                    <a:close/>
                    <a:moveTo>
                      <a:pt x="483868" y="410668"/>
                    </a:moveTo>
                    <a:cubicBezTo>
                      <a:pt x="481047" y="413315"/>
                      <a:pt x="480733" y="417111"/>
                      <a:pt x="480420" y="420733"/>
                    </a:cubicBezTo>
                    <a:cubicBezTo>
                      <a:pt x="478992" y="424495"/>
                      <a:pt x="473419" y="425226"/>
                      <a:pt x="469832" y="425853"/>
                    </a:cubicBezTo>
                    <a:cubicBezTo>
                      <a:pt x="434377" y="424669"/>
                      <a:pt x="470772" y="387820"/>
                      <a:pt x="483868" y="410668"/>
                    </a:cubicBezTo>
                    <a:close/>
                    <a:moveTo>
                      <a:pt x="503093" y="425609"/>
                    </a:moveTo>
                    <a:cubicBezTo>
                      <a:pt x="503128" y="425365"/>
                      <a:pt x="503232" y="425122"/>
                      <a:pt x="503267" y="424843"/>
                    </a:cubicBezTo>
                    <a:cubicBezTo>
                      <a:pt x="503720" y="419653"/>
                      <a:pt x="503964" y="413524"/>
                      <a:pt x="499436" y="409971"/>
                    </a:cubicBezTo>
                    <a:cubicBezTo>
                      <a:pt x="499715" y="386950"/>
                      <a:pt x="471957" y="377964"/>
                      <a:pt x="453498" y="386149"/>
                    </a:cubicBezTo>
                    <a:cubicBezTo>
                      <a:pt x="429779" y="396667"/>
                      <a:pt x="425112" y="427978"/>
                      <a:pt x="444965" y="442013"/>
                    </a:cubicBezTo>
                    <a:cubicBezTo>
                      <a:pt x="419714" y="451034"/>
                      <a:pt x="395787" y="463468"/>
                      <a:pt x="370397" y="472175"/>
                    </a:cubicBezTo>
                    <a:cubicBezTo>
                      <a:pt x="365730" y="473916"/>
                      <a:pt x="360994" y="475518"/>
                      <a:pt x="356257" y="477051"/>
                    </a:cubicBezTo>
                    <a:cubicBezTo>
                      <a:pt x="356222" y="476842"/>
                      <a:pt x="356257" y="476667"/>
                      <a:pt x="356222" y="476458"/>
                    </a:cubicBezTo>
                    <a:cubicBezTo>
                      <a:pt x="350197" y="452148"/>
                      <a:pt x="343997" y="427838"/>
                      <a:pt x="338181" y="403458"/>
                    </a:cubicBezTo>
                    <a:cubicBezTo>
                      <a:pt x="338460" y="403493"/>
                      <a:pt x="338738" y="403528"/>
                      <a:pt x="339017" y="403528"/>
                    </a:cubicBezTo>
                    <a:cubicBezTo>
                      <a:pt x="370223" y="405792"/>
                      <a:pt x="401011" y="394647"/>
                      <a:pt x="430998" y="387368"/>
                    </a:cubicBezTo>
                    <a:cubicBezTo>
                      <a:pt x="481639" y="373332"/>
                      <a:pt x="530956" y="355012"/>
                      <a:pt x="582328" y="343728"/>
                    </a:cubicBezTo>
                    <a:cubicBezTo>
                      <a:pt x="586507" y="358843"/>
                      <a:pt x="590164" y="374063"/>
                      <a:pt x="592776" y="389457"/>
                    </a:cubicBezTo>
                    <a:cubicBezTo>
                      <a:pt x="563625" y="403215"/>
                      <a:pt x="533289" y="414394"/>
                      <a:pt x="503093" y="425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587;p30"/>
              <p:cNvSpPr/>
              <p:nvPr/>
            </p:nvSpPr>
            <p:spPr>
              <a:xfrm>
                <a:off x="10489641" y="4175702"/>
                <a:ext cx="284828" cy="133770"/>
              </a:xfrm>
              <a:custGeom>
                <a:avLst/>
                <a:gdLst/>
                <a:ahLst/>
                <a:cxnLst/>
                <a:rect l="l" t="t" r="r" b="b"/>
                <a:pathLst>
                  <a:path w="284828" h="133770" extrusionOk="0">
                    <a:moveTo>
                      <a:pt x="222780" y="3129"/>
                    </a:moveTo>
                    <a:cubicBezTo>
                      <a:pt x="167995" y="15598"/>
                      <a:pt x="114151" y="31932"/>
                      <a:pt x="60063" y="47257"/>
                    </a:cubicBezTo>
                    <a:cubicBezTo>
                      <a:pt x="46863" y="51436"/>
                      <a:pt x="33523" y="55441"/>
                      <a:pt x="20707" y="60735"/>
                    </a:cubicBezTo>
                    <a:cubicBezTo>
                      <a:pt x="8308" y="64183"/>
                      <a:pt x="-783" y="74423"/>
                      <a:pt x="53" y="87692"/>
                    </a:cubicBezTo>
                    <a:cubicBezTo>
                      <a:pt x="889" y="97897"/>
                      <a:pt x="1795" y="111828"/>
                      <a:pt x="12034" y="117053"/>
                    </a:cubicBezTo>
                    <a:cubicBezTo>
                      <a:pt x="11756" y="125725"/>
                      <a:pt x="18721" y="132899"/>
                      <a:pt x="27254" y="133770"/>
                    </a:cubicBezTo>
                    <a:cubicBezTo>
                      <a:pt x="65914" y="133666"/>
                      <a:pt x="100637" y="114789"/>
                      <a:pt x="137695" y="105420"/>
                    </a:cubicBezTo>
                    <a:cubicBezTo>
                      <a:pt x="173847" y="100962"/>
                      <a:pt x="209058" y="91558"/>
                      <a:pt x="243991" y="81458"/>
                    </a:cubicBezTo>
                    <a:cubicBezTo>
                      <a:pt x="253812" y="78219"/>
                      <a:pt x="263564" y="75084"/>
                      <a:pt x="273421" y="72089"/>
                    </a:cubicBezTo>
                    <a:cubicBezTo>
                      <a:pt x="277043" y="70835"/>
                      <a:pt x="280700" y="68815"/>
                      <a:pt x="282546" y="65263"/>
                    </a:cubicBezTo>
                    <a:cubicBezTo>
                      <a:pt x="288536" y="53282"/>
                      <a:pt x="281083" y="39908"/>
                      <a:pt x="278958" y="27753"/>
                    </a:cubicBezTo>
                    <a:cubicBezTo>
                      <a:pt x="276799" y="-2478"/>
                      <a:pt x="245802" y="-3070"/>
                      <a:pt x="222780" y="31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" name="Google Shape;1588;p30"/>
            <p:cNvSpPr/>
            <p:nvPr/>
          </p:nvSpPr>
          <p:spPr>
            <a:xfrm>
              <a:off x="4977784" y="1736639"/>
              <a:ext cx="181421" cy="627363"/>
            </a:xfrm>
            <a:custGeom>
              <a:avLst/>
              <a:gdLst/>
              <a:ahLst/>
              <a:cxnLst/>
              <a:rect l="l" t="t" r="r" b="b"/>
              <a:pathLst>
                <a:path w="362841" h="1254725" extrusionOk="0">
                  <a:moveTo>
                    <a:pt x="355945" y="1232574"/>
                  </a:moveTo>
                  <a:cubicBezTo>
                    <a:pt x="356468" y="1236196"/>
                    <a:pt x="359637" y="1237764"/>
                    <a:pt x="362841" y="1237590"/>
                  </a:cubicBezTo>
                  <a:cubicBezTo>
                    <a:pt x="349920" y="1243789"/>
                    <a:pt x="336964" y="1249814"/>
                    <a:pt x="323520" y="1254725"/>
                  </a:cubicBezTo>
                  <a:cubicBezTo>
                    <a:pt x="324112" y="1251382"/>
                    <a:pt x="323625" y="1247690"/>
                    <a:pt x="322510" y="1244520"/>
                  </a:cubicBezTo>
                  <a:cubicBezTo>
                    <a:pt x="319480" y="1232261"/>
                    <a:pt x="316171" y="1220106"/>
                    <a:pt x="313525" y="1207777"/>
                  </a:cubicBezTo>
                  <a:cubicBezTo>
                    <a:pt x="299663" y="1139060"/>
                    <a:pt x="282527" y="1070866"/>
                    <a:pt x="263650" y="1003369"/>
                  </a:cubicBezTo>
                  <a:cubicBezTo>
                    <a:pt x="247351" y="952520"/>
                    <a:pt x="233628" y="900974"/>
                    <a:pt x="221404" y="849045"/>
                  </a:cubicBezTo>
                  <a:cubicBezTo>
                    <a:pt x="203920" y="770681"/>
                    <a:pt x="177450" y="694964"/>
                    <a:pt x="154777" y="618098"/>
                  </a:cubicBezTo>
                  <a:cubicBezTo>
                    <a:pt x="138164" y="553213"/>
                    <a:pt x="124511" y="487527"/>
                    <a:pt x="105913" y="423129"/>
                  </a:cubicBezTo>
                  <a:cubicBezTo>
                    <a:pt x="92643" y="372001"/>
                    <a:pt x="75752" y="321849"/>
                    <a:pt x="61994" y="270825"/>
                  </a:cubicBezTo>
                  <a:cubicBezTo>
                    <a:pt x="45207" y="196745"/>
                    <a:pt x="31624" y="121899"/>
                    <a:pt x="6687" y="49874"/>
                  </a:cubicBezTo>
                  <a:cubicBezTo>
                    <a:pt x="4493" y="44023"/>
                    <a:pt x="2612" y="37858"/>
                    <a:pt x="0" y="32077"/>
                  </a:cubicBezTo>
                  <a:cubicBezTo>
                    <a:pt x="14941" y="28908"/>
                    <a:pt x="36639" y="11319"/>
                    <a:pt x="53113" y="0"/>
                  </a:cubicBezTo>
                  <a:cubicBezTo>
                    <a:pt x="53810" y="4388"/>
                    <a:pt x="54959" y="8707"/>
                    <a:pt x="55899" y="13095"/>
                  </a:cubicBezTo>
                  <a:cubicBezTo>
                    <a:pt x="62865" y="49979"/>
                    <a:pt x="67253" y="87663"/>
                    <a:pt x="77528" y="123919"/>
                  </a:cubicBezTo>
                  <a:cubicBezTo>
                    <a:pt x="90066" y="168256"/>
                    <a:pt x="98460" y="213498"/>
                    <a:pt x="107759" y="258600"/>
                  </a:cubicBezTo>
                  <a:cubicBezTo>
                    <a:pt x="121272" y="321988"/>
                    <a:pt x="141438" y="383669"/>
                    <a:pt x="157215" y="446499"/>
                  </a:cubicBezTo>
                  <a:cubicBezTo>
                    <a:pt x="178147" y="522425"/>
                    <a:pt x="196432" y="599047"/>
                    <a:pt x="213881" y="675844"/>
                  </a:cubicBezTo>
                  <a:cubicBezTo>
                    <a:pt x="236519" y="764099"/>
                    <a:pt x="270198" y="849323"/>
                    <a:pt x="287473" y="939041"/>
                  </a:cubicBezTo>
                  <a:cubicBezTo>
                    <a:pt x="307116" y="1032799"/>
                    <a:pt x="334073" y="1125303"/>
                    <a:pt x="346855" y="1220384"/>
                  </a:cubicBezTo>
                  <a:cubicBezTo>
                    <a:pt x="347621" y="1225156"/>
                    <a:pt x="351139" y="1228917"/>
                    <a:pt x="355527" y="1230136"/>
                  </a:cubicBezTo>
                  <a:cubicBezTo>
                    <a:pt x="355597" y="1230972"/>
                    <a:pt x="355736" y="1231808"/>
                    <a:pt x="355945" y="1232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89;p30"/>
            <p:cNvSpPr/>
            <p:nvPr/>
          </p:nvSpPr>
          <p:spPr>
            <a:xfrm>
              <a:off x="5145691" y="2370468"/>
              <a:ext cx="31671" cy="26203"/>
            </a:xfrm>
            <a:custGeom>
              <a:avLst/>
              <a:gdLst/>
              <a:ahLst/>
              <a:cxnLst/>
              <a:rect l="l" t="t" r="r" b="b"/>
              <a:pathLst>
                <a:path w="63343" h="52407" extrusionOk="0">
                  <a:moveTo>
                    <a:pt x="43013" y="10892"/>
                  </a:moveTo>
                  <a:cubicBezTo>
                    <a:pt x="53322" y="21166"/>
                    <a:pt x="65164" y="35167"/>
                    <a:pt x="63109" y="50631"/>
                  </a:cubicBezTo>
                  <a:cubicBezTo>
                    <a:pt x="62900" y="51223"/>
                    <a:pt x="62726" y="51815"/>
                    <a:pt x="62552" y="52407"/>
                  </a:cubicBezTo>
                  <a:cubicBezTo>
                    <a:pt x="61855" y="50735"/>
                    <a:pt x="60636" y="49098"/>
                    <a:pt x="58860" y="47705"/>
                  </a:cubicBezTo>
                  <a:cubicBezTo>
                    <a:pt x="39809" y="31580"/>
                    <a:pt x="18912" y="17265"/>
                    <a:pt x="0" y="896"/>
                  </a:cubicBezTo>
                  <a:cubicBezTo>
                    <a:pt x="14698" y="-1856"/>
                    <a:pt x="31345" y="1801"/>
                    <a:pt x="43013" y="10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90;p30"/>
            <p:cNvSpPr/>
            <p:nvPr/>
          </p:nvSpPr>
          <p:spPr>
            <a:xfrm>
              <a:off x="5240459" y="1817754"/>
              <a:ext cx="124163" cy="76796"/>
            </a:xfrm>
            <a:custGeom>
              <a:avLst/>
              <a:gdLst/>
              <a:ahLst/>
              <a:cxnLst/>
              <a:rect l="l" t="t" r="r" b="b"/>
              <a:pathLst>
                <a:path w="248325" h="153592" extrusionOk="0">
                  <a:moveTo>
                    <a:pt x="219105" y="0"/>
                  </a:moveTo>
                  <a:cubicBezTo>
                    <a:pt x="230598" y="24519"/>
                    <a:pt x="240072" y="49700"/>
                    <a:pt x="248326" y="75299"/>
                  </a:cubicBezTo>
                  <a:cubicBezTo>
                    <a:pt x="213358" y="84563"/>
                    <a:pt x="181038" y="102221"/>
                    <a:pt x="145687" y="110615"/>
                  </a:cubicBezTo>
                  <a:cubicBezTo>
                    <a:pt x="124337" y="115944"/>
                    <a:pt x="104241" y="125243"/>
                    <a:pt x="83066" y="131094"/>
                  </a:cubicBezTo>
                  <a:cubicBezTo>
                    <a:pt x="78155" y="132696"/>
                    <a:pt x="38381" y="143214"/>
                    <a:pt x="15917" y="153593"/>
                  </a:cubicBezTo>
                  <a:cubicBezTo>
                    <a:pt x="9021" y="130084"/>
                    <a:pt x="2020" y="106540"/>
                    <a:pt x="0" y="82090"/>
                  </a:cubicBezTo>
                  <a:cubicBezTo>
                    <a:pt x="23439" y="71259"/>
                    <a:pt x="46705" y="60009"/>
                    <a:pt x="70910" y="50954"/>
                  </a:cubicBezTo>
                  <a:cubicBezTo>
                    <a:pt x="119844" y="32181"/>
                    <a:pt x="168499" y="14872"/>
                    <a:pt x="219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591;p30"/>
            <p:cNvSpPr/>
            <p:nvPr/>
          </p:nvSpPr>
          <p:spPr>
            <a:xfrm>
              <a:off x="5254634" y="1894551"/>
              <a:ext cx="124093" cy="51824"/>
            </a:xfrm>
            <a:custGeom>
              <a:avLst/>
              <a:gdLst/>
              <a:ahLst/>
              <a:cxnLst/>
              <a:rect l="l" t="t" r="r" b="b"/>
              <a:pathLst>
                <a:path w="248186" h="103649" extrusionOk="0">
                  <a:moveTo>
                    <a:pt x="241987" y="0"/>
                  </a:moveTo>
                  <a:cubicBezTo>
                    <a:pt x="244112" y="8394"/>
                    <a:pt x="246167" y="16822"/>
                    <a:pt x="248187" y="25251"/>
                  </a:cubicBezTo>
                  <a:cubicBezTo>
                    <a:pt x="222274" y="31833"/>
                    <a:pt x="197337" y="41690"/>
                    <a:pt x="172296" y="51023"/>
                  </a:cubicBezTo>
                  <a:cubicBezTo>
                    <a:pt x="133253" y="66731"/>
                    <a:pt x="91842" y="75612"/>
                    <a:pt x="53009" y="92051"/>
                  </a:cubicBezTo>
                  <a:cubicBezTo>
                    <a:pt x="40122" y="95917"/>
                    <a:pt x="27201" y="99714"/>
                    <a:pt x="14349" y="103649"/>
                  </a:cubicBezTo>
                  <a:cubicBezTo>
                    <a:pt x="9578" y="84737"/>
                    <a:pt x="4806" y="65826"/>
                    <a:pt x="0" y="46879"/>
                  </a:cubicBezTo>
                  <a:cubicBezTo>
                    <a:pt x="15394" y="46983"/>
                    <a:pt x="30962" y="40749"/>
                    <a:pt x="46043" y="38172"/>
                  </a:cubicBezTo>
                  <a:cubicBezTo>
                    <a:pt x="62377" y="34306"/>
                    <a:pt x="79409" y="36500"/>
                    <a:pt x="95673" y="32634"/>
                  </a:cubicBezTo>
                  <a:cubicBezTo>
                    <a:pt x="144468" y="21872"/>
                    <a:pt x="193367" y="11876"/>
                    <a:pt x="241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92;p30"/>
            <p:cNvSpPr/>
            <p:nvPr/>
          </p:nvSpPr>
          <p:spPr>
            <a:xfrm>
              <a:off x="5171916" y="1968300"/>
              <a:ext cx="54054" cy="31224"/>
            </a:xfrm>
            <a:custGeom>
              <a:avLst/>
              <a:gdLst/>
              <a:ahLst/>
              <a:cxnLst/>
              <a:rect l="l" t="t" r="r" b="b"/>
              <a:pathLst>
                <a:path w="108107" h="62447" extrusionOk="0">
                  <a:moveTo>
                    <a:pt x="108107" y="0"/>
                  </a:moveTo>
                  <a:cubicBezTo>
                    <a:pt x="96335" y="21071"/>
                    <a:pt x="84877" y="42386"/>
                    <a:pt x="71433" y="62447"/>
                  </a:cubicBezTo>
                  <a:cubicBezTo>
                    <a:pt x="45939" y="55133"/>
                    <a:pt x="22882" y="41898"/>
                    <a:pt x="0" y="28281"/>
                  </a:cubicBezTo>
                  <a:cubicBezTo>
                    <a:pt x="18598" y="21942"/>
                    <a:pt x="37231" y="15638"/>
                    <a:pt x="56492" y="12294"/>
                  </a:cubicBezTo>
                  <a:cubicBezTo>
                    <a:pt x="73836" y="8707"/>
                    <a:pt x="91041" y="4528"/>
                    <a:pt x="108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593;p30"/>
            <p:cNvSpPr/>
            <p:nvPr/>
          </p:nvSpPr>
          <p:spPr>
            <a:xfrm>
              <a:off x="5144541" y="2006420"/>
              <a:ext cx="43047" cy="66138"/>
            </a:xfrm>
            <a:custGeom>
              <a:avLst/>
              <a:gdLst/>
              <a:ahLst/>
              <a:cxnLst/>
              <a:rect l="l" t="t" r="r" b="b"/>
              <a:pathLst>
                <a:path w="86095" h="132277" extrusionOk="0">
                  <a:moveTo>
                    <a:pt x="86096" y="41759"/>
                  </a:moveTo>
                  <a:cubicBezTo>
                    <a:pt x="80175" y="75473"/>
                    <a:pt x="55934" y="101873"/>
                    <a:pt x="41202" y="132278"/>
                  </a:cubicBezTo>
                  <a:cubicBezTo>
                    <a:pt x="35560" y="111416"/>
                    <a:pt x="30719" y="90275"/>
                    <a:pt x="23265" y="69900"/>
                  </a:cubicBezTo>
                  <a:cubicBezTo>
                    <a:pt x="15220" y="47158"/>
                    <a:pt x="7697" y="23509"/>
                    <a:pt x="0" y="0"/>
                  </a:cubicBezTo>
                  <a:cubicBezTo>
                    <a:pt x="29848" y="11459"/>
                    <a:pt x="56004" y="30440"/>
                    <a:pt x="86096" y="41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594;p30"/>
            <p:cNvSpPr/>
            <p:nvPr/>
          </p:nvSpPr>
          <p:spPr>
            <a:xfrm>
              <a:off x="5198734" y="2046646"/>
              <a:ext cx="46008" cy="30370"/>
            </a:xfrm>
            <a:custGeom>
              <a:avLst/>
              <a:gdLst/>
              <a:ahLst/>
              <a:cxnLst/>
              <a:rect l="l" t="t" r="r" b="b"/>
              <a:pathLst>
                <a:path w="92016" h="60740" extrusionOk="0">
                  <a:moveTo>
                    <a:pt x="90101" y="21036"/>
                  </a:moveTo>
                  <a:cubicBezTo>
                    <a:pt x="90763" y="21350"/>
                    <a:pt x="91355" y="21698"/>
                    <a:pt x="92016" y="22011"/>
                  </a:cubicBezTo>
                  <a:cubicBezTo>
                    <a:pt x="70144" y="30544"/>
                    <a:pt x="47924" y="38137"/>
                    <a:pt x="26713" y="48202"/>
                  </a:cubicBezTo>
                  <a:cubicBezTo>
                    <a:pt x="18006" y="52660"/>
                    <a:pt x="9090" y="56909"/>
                    <a:pt x="0" y="60741"/>
                  </a:cubicBezTo>
                  <a:cubicBezTo>
                    <a:pt x="5990" y="43849"/>
                    <a:pt x="14245" y="26957"/>
                    <a:pt x="19121" y="9508"/>
                  </a:cubicBezTo>
                  <a:cubicBezTo>
                    <a:pt x="21001" y="6269"/>
                    <a:pt x="22952" y="3100"/>
                    <a:pt x="25076" y="0"/>
                  </a:cubicBezTo>
                  <a:cubicBezTo>
                    <a:pt x="47088" y="5503"/>
                    <a:pt x="69378" y="11702"/>
                    <a:pt x="90101" y="21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95;p30"/>
            <p:cNvSpPr/>
            <p:nvPr/>
          </p:nvSpPr>
          <p:spPr>
            <a:xfrm>
              <a:off x="5242723" y="1978975"/>
              <a:ext cx="25686" cy="40783"/>
            </a:xfrm>
            <a:custGeom>
              <a:avLst/>
              <a:gdLst/>
              <a:ahLst/>
              <a:cxnLst/>
              <a:rect l="l" t="t" r="r" b="b"/>
              <a:pathLst>
                <a:path w="51371" h="81567" extrusionOk="0">
                  <a:moveTo>
                    <a:pt x="45242" y="54193"/>
                  </a:moveTo>
                  <a:cubicBezTo>
                    <a:pt x="47471" y="63248"/>
                    <a:pt x="49421" y="72408"/>
                    <a:pt x="51372" y="81568"/>
                  </a:cubicBezTo>
                  <a:cubicBezTo>
                    <a:pt x="34863" y="74567"/>
                    <a:pt x="17310" y="70075"/>
                    <a:pt x="0" y="65442"/>
                  </a:cubicBezTo>
                  <a:cubicBezTo>
                    <a:pt x="12225" y="44511"/>
                    <a:pt x="25076" y="23126"/>
                    <a:pt x="32599" y="0"/>
                  </a:cubicBezTo>
                  <a:cubicBezTo>
                    <a:pt x="36709" y="18006"/>
                    <a:pt x="40923" y="36047"/>
                    <a:pt x="45242" y="541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596;p30"/>
            <p:cNvSpPr/>
            <p:nvPr/>
          </p:nvSpPr>
          <p:spPr>
            <a:xfrm>
              <a:off x="5113545" y="1888143"/>
              <a:ext cx="52486" cy="42629"/>
            </a:xfrm>
            <a:custGeom>
              <a:avLst/>
              <a:gdLst/>
              <a:ahLst/>
              <a:cxnLst/>
              <a:rect l="l" t="t" r="r" b="b"/>
              <a:pathLst>
                <a:path w="104972" h="85259" extrusionOk="0">
                  <a:moveTo>
                    <a:pt x="97868" y="0"/>
                  </a:moveTo>
                  <a:cubicBezTo>
                    <a:pt x="98320" y="19643"/>
                    <a:pt x="102918" y="39391"/>
                    <a:pt x="104973" y="58860"/>
                  </a:cubicBezTo>
                  <a:cubicBezTo>
                    <a:pt x="85295" y="69552"/>
                    <a:pt x="62343" y="72617"/>
                    <a:pt x="40784" y="77772"/>
                  </a:cubicBezTo>
                  <a:cubicBezTo>
                    <a:pt x="34759" y="79652"/>
                    <a:pt x="25146" y="81254"/>
                    <a:pt x="19016" y="85260"/>
                  </a:cubicBezTo>
                  <a:cubicBezTo>
                    <a:pt x="16126" y="75786"/>
                    <a:pt x="13061" y="66348"/>
                    <a:pt x="9752" y="56979"/>
                  </a:cubicBezTo>
                  <a:cubicBezTo>
                    <a:pt x="6931" y="48829"/>
                    <a:pt x="4563" y="40436"/>
                    <a:pt x="1289" y="32425"/>
                  </a:cubicBezTo>
                  <a:cubicBezTo>
                    <a:pt x="4528" y="29256"/>
                    <a:pt x="5259" y="22813"/>
                    <a:pt x="35" y="20618"/>
                  </a:cubicBezTo>
                  <a:cubicBezTo>
                    <a:pt x="35" y="20584"/>
                    <a:pt x="35" y="20514"/>
                    <a:pt x="0" y="20479"/>
                  </a:cubicBezTo>
                  <a:cubicBezTo>
                    <a:pt x="522" y="20305"/>
                    <a:pt x="1010" y="20131"/>
                    <a:pt x="1532" y="20026"/>
                  </a:cubicBezTo>
                  <a:cubicBezTo>
                    <a:pt x="3100" y="23091"/>
                    <a:pt x="5990" y="25494"/>
                    <a:pt x="9647" y="25843"/>
                  </a:cubicBezTo>
                  <a:cubicBezTo>
                    <a:pt x="14140" y="26609"/>
                    <a:pt x="18389" y="24972"/>
                    <a:pt x="22499" y="23405"/>
                  </a:cubicBezTo>
                  <a:cubicBezTo>
                    <a:pt x="37824" y="18494"/>
                    <a:pt x="53322" y="14071"/>
                    <a:pt x="68681" y="9195"/>
                  </a:cubicBezTo>
                  <a:cubicBezTo>
                    <a:pt x="78468" y="6199"/>
                    <a:pt x="88150" y="3135"/>
                    <a:pt x="97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97;p30"/>
            <p:cNvSpPr/>
            <p:nvPr/>
          </p:nvSpPr>
          <p:spPr>
            <a:xfrm>
              <a:off x="5129461" y="1950764"/>
              <a:ext cx="45381" cy="33749"/>
            </a:xfrm>
            <a:custGeom>
              <a:avLst/>
              <a:gdLst/>
              <a:ahLst/>
              <a:cxnLst/>
              <a:rect l="l" t="t" r="r" b="b"/>
              <a:pathLst>
                <a:path w="90762" h="67497" extrusionOk="0">
                  <a:moveTo>
                    <a:pt x="79339" y="0"/>
                  </a:moveTo>
                  <a:cubicBezTo>
                    <a:pt x="85086" y="13374"/>
                    <a:pt x="86096" y="28350"/>
                    <a:pt x="90763" y="42038"/>
                  </a:cubicBezTo>
                  <a:cubicBezTo>
                    <a:pt x="66034" y="51058"/>
                    <a:pt x="41933" y="62099"/>
                    <a:pt x="16056" y="67497"/>
                  </a:cubicBezTo>
                  <a:cubicBezTo>
                    <a:pt x="10588" y="46879"/>
                    <a:pt x="5468" y="26191"/>
                    <a:pt x="0" y="5573"/>
                  </a:cubicBezTo>
                  <a:cubicBezTo>
                    <a:pt x="1289" y="6025"/>
                    <a:pt x="2856" y="6408"/>
                    <a:pt x="4737" y="6617"/>
                  </a:cubicBezTo>
                  <a:cubicBezTo>
                    <a:pt x="29918" y="9822"/>
                    <a:pt x="54611" y="5015"/>
                    <a:pt x="79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98;p30"/>
            <p:cNvSpPr/>
            <p:nvPr/>
          </p:nvSpPr>
          <p:spPr>
            <a:xfrm>
              <a:off x="5187798" y="1860854"/>
              <a:ext cx="53600" cy="44722"/>
            </a:xfrm>
            <a:custGeom>
              <a:avLst/>
              <a:gdLst/>
              <a:ahLst/>
              <a:cxnLst/>
              <a:rect l="l" t="t" r="r" b="b"/>
              <a:pathLst>
                <a:path w="107201" h="89445" extrusionOk="0">
                  <a:moveTo>
                    <a:pt x="107202" y="76309"/>
                  </a:moveTo>
                  <a:cubicBezTo>
                    <a:pt x="106435" y="77214"/>
                    <a:pt x="105983" y="78155"/>
                    <a:pt x="105878" y="78991"/>
                  </a:cubicBezTo>
                  <a:cubicBezTo>
                    <a:pt x="99191" y="75368"/>
                    <a:pt x="90728" y="78573"/>
                    <a:pt x="83518" y="79165"/>
                  </a:cubicBezTo>
                  <a:cubicBezTo>
                    <a:pt x="4214" y="92365"/>
                    <a:pt x="31903" y="104346"/>
                    <a:pt x="0" y="37371"/>
                  </a:cubicBezTo>
                  <a:cubicBezTo>
                    <a:pt x="23022" y="29256"/>
                    <a:pt x="45869" y="20758"/>
                    <a:pt x="68647" y="11946"/>
                  </a:cubicBezTo>
                  <a:cubicBezTo>
                    <a:pt x="77946" y="8185"/>
                    <a:pt x="87106" y="4179"/>
                    <a:pt x="96231" y="0"/>
                  </a:cubicBezTo>
                  <a:cubicBezTo>
                    <a:pt x="95673" y="9438"/>
                    <a:pt x="96161" y="18772"/>
                    <a:pt x="97310" y="28072"/>
                  </a:cubicBezTo>
                  <a:cubicBezTo>
                    <a:pt x="96683" y="31903"/>
                    <a:pt x="96579" y="35873"/>
                    <a:pt x="96614" y="39774"/>
                  </a:cubicBezTo>
                  <a:cubicBezTo>
                    <a:pt x="96614" y="40575"/>
                    <a:pt x="97275" y="41237"/>
                    <a:pt x="98077" y="41237"/>
                  </a:cubicBezTo>
                  <a:cubicBezTo>
                    <a:pt x="98564" y="41132"/>
                    <a:pt x="98912" y="40854"/>
                    <a:pt x="99156" y="40540"/>
                  </a:cubicBezTo>
                  <a:cubicBezTo>
                    <a:pt x="101316" y="52521"/>
                    <a:pt x="104241" y="64432"/>
                    <a:pt x="107202" y="76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99;p30"/>
            <p:cNvSpPr/>
            <p:nvPr/>
          </p:nvSpPr>
          <p:spPr>
            <a:xfrm>
              <a:off x="5212579" y="1926488"/>
              <a:ext cx="39791" cy="34010"/>
            </a:xfrm>
            <a:custGeom>
              <a:avLst/>
              <a:gdLst/>
              <a:ahLst/>
              <a:cxnLst/>
              <a:rect l="l" t="t" r="r" b="b"/>
              <a:pathLst>
                <a:path w="79582" h="68019" extrusionOk="0">
                  <a:moveTo>
                    <a:pt x="69691" y="0"/>
                  </a:moveTo>
                  <a:cubicBezTo>
                    <a:pt x="72931" y="15220"/>
                    <a:pt x="76239" y="30440"/>
                    <a:pt x="79583" y="45625"/>
                  </a:cubicBezTo>
                  <a:cubicBezTo>
                    <a:pt x="69866" y="48725"/>
                    <a:pt x="60183" y="51894"/>
                    <a:pt x="50536" y="55273"/>
                  </a:cubicBezTo>
                  <a:cubicBezTo>
                    <a:pt x="35246" y="60044"/>
                    <a:pt x="19748" y="64084"/>
                    <a:pt x="4249" y="68020"/>
                  </a:cubicBezTo>
                  <a:cubicBezTo>
                    <a:pt x="4458" y="51441"/>
                    <a:pt x="1358" y="34619"/>
                    <a:pt x="0" y="18041"/>
                  </a:cubicBezTo>
                  <a:cubicBezTo>
                    <a:pt x="21768" y="7244"/>
                    <a:pt x="46531" y="6060"/>
                    <a:pt x="69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600;p30"/>
            <p:cNvSpPr/>
            <p:nvPr/>
          </p:nvSpPr>
          <p:spPr>
            <a:xfrm>
              <a:off x="5264560" y="1918582"/>
              <a:ext cx="125086" cy="66435"/>
            </a:xfrm>
            <a:custGeom>
              <a:avLst/>
              <a:gdLst/>
              <a:ahLst/>
              <a:cxnLst/>
              <a:rect l="l" t="t" r="r" b="b"/>
              <a:pathLst>
                <a:path w="250171" h="132870" extrusionOk="0">
                  <a:moveTo>
                    <a:pt x="237355" y="14384"/>
                  </a:moveTo>
                  <a:cubicBezTo>
                    <a:pt x="241291" y="28385"/>
                    <a:pt x="245679" y="42282"/>
                    <a:pt x="250172" y="56178"/>
                  </a:cubicBezTo>
                  <a:cubicBezTo>
                    <a:pt x="240490" y="59138"/>
                    <a:pt x="230563" y="63840"/>
                    <a:pt x="224677" y="65373"/>
                  </a:cubicBezTo>
                  <a:cubicBezTo>
                    <a:pt x="199810" y="73000"/>
                    <a:pt x="174316" y="78816"/>
                    <a:pt x="149588" y="86931"/>
                  </a:cubicBezTo>
                  <a:cubicBezTo>
                    <a:pt x="136597" y="91982"/>
                    <a:pt x="123745" y="97415"/>
                    <a:pt x="110127" y="100619"/>
                  </a:cubicBezTo>
                  <a:cubicBezTo>
                    <a:pt x="77249" y="108560"/>
                    <a:pt x="46356" y="122909"/>
                    <a:pt x="14071" y="132870"/>
                  </a:cubicBezTo>
                  <a:cubicBezTo>
                    <a:pt x="9369" y="114341"/>
                    <a:pt x="4667" y="95778"/>
                    <a:pt x="0" y="77249"/>
                  </a:cubicBezTo>
                  <a:cubicBezTo>
                    <a:pt x="13479" y="73209"/>
                    <a:pt x="26922" y="69204"/>
                    <a:pt x="40401" y="65268"/>
                  </a:cubicBezTo>
                  <a:cubicBezTo>
                    <a:pt x="57049" y="59138"/>
                    <a:pt x="73697" y="53009"/>
                    <a:pt x="90658" y="47541"/>
                  </a:cubicBezTo>
                  <a:cubicBezTo>
                    <a:pt x="85469" y="60253"/>
                    <a:pt x="91459" y="77493"/>
                    <a:pt x="109117" y="82230"/>
                  </a:cubicBezTo>
                  <a:cubicBezTo>
                    <a:pt x="129317" y="87036"/>
                    <a:pt x="155369" y="76483"/>
                    <a:pt x="157946" y="53879"/>
                  </a:cubicBezTo>
                  <a:cubicBezTo>
                    <a:pt x="159583" y="44824"/>
                    <a:pt x="156658" y="34376"/>
                    <a:pt x="149204" y="29151"/>
                  </a:cubicBezTo>
                  <a:cubicBezTo>
                    <a:pt x="177241" y="18842"/>
                    <a:pt x="204895" y="7244"/>
                    <a:pt x="233907" y="0"/>
                  </a:cubicBezTo>
                  <a:cubicBezTo>
                    <a:pt x="235021" y="4806"/>
                    <a:pt x="236171" y="9578"/>
                    <a:pt x="237355" y="143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601;p30"/>
            <p:cNvSpPr/>
            <p:nvPr/>
          </p:nvSpPr>
          <p:spPr>
            <a:xfrm>
              <a:off x="5277133" y="1977564"/>
              <a:ext cx="127314" cy="66644"/>
            </a:xfrm>
            <a:custGeom>
              <a:avLst/>
              <a:gdLst/>
              <a:ahLst/>
              <a:cxnLst/>
              <a:rect l="l" t="t" r="r" b="b"/>
              <a:pathLst>
                <a:path w="254629" h="133287" extrusionOk="0">
                  <a:moveTo>
                    <a:pt x="244216" y="0"/>
                  </a:moveTo>
                  <a:cubicBezTo>
                    <a:pt x="248396" y="15115"/>
                    <a:pt x="252053" y="30301"/>
                    <a:pt x="254630" y="45730"/>
                  </a:cubicBezTo>
                  <a:cubicBezTo>
                    <a:pt x="225478" y="59417"/>
                    <a:pt x="195143" y="70597"/>
                    <a:pt x="164947" y="81812"/>
                  </a:cubicBezTo>
                  <a:cubicBezTo>
                    <a:pt x="164982" y="81568"/>
                    <a:pt x="165017" y="81324"/>
                    <a:pt x="165051" y="81080"/>
                  </a:cubicBezTo>
                  <a:cubicBezTo>
                    <a:pt x="165504" y="75891"/>
                    <a:pt x="165748" y="69796"/>
                    <a:pt x="161220" y="66174"/>
                  </a:cubicBezTo>
                  <a:cubicBezTo>
                    <a:pt x="161499" y="43152"/>
                    <a:pt x="133776" y="34167"/>
                    <a:pt x="115317" y="42351"/>
                  </a:cubicBezTo>
                  <a:cubicBezTo>
                    <a:pt x="91598" y="52869"/>
                    <a:pt x="86862" y="84215"/>
                    <a:pt x="106714" y="98251"/>
                  </a:cubicBezTo>
                  <a:cubicBezTo>
                    <a:pt x="81498" y="107236"/>
                    <a:pt x="57606" y="119740"/>
                    <a:pt x="32251" y="128412"/>
                  </a:cubicBezTo>
                  <a:cubicBezTo>
                    <a:pt x="27584" y="130153"/>
                    <a:pt x="22882" y="131755"/>
                    <a:pt x="18146" y="133288"/>
                  </a:cubicBezTo>
                  <a:cubicBezTo>
                    <a:pt x="18111" y="133079"/>
                    <a:pt x="18111" y="132905"/>
                    <a:pt x="18076" y="132696"/>
                  </a:cubicBezTo>
                  <a:cubicBezTo>
                    <a:pt x="12051" y="108421"/>
                    <a:pt x="5816" y="84110"/>
                    <a:pt x="0" y="59731"/>
                  </a:cubicBezTo>
                  <a:cubicBezTo>
                    <a:pt x="313" y="59765"/>
                    <a:pt x="592" y="59800"/>
                    <a:pt x="836" y="59800"/>
                  </a:cubicBezTo>
                  <a:cubicBezTo>
                    <a:pt x="32042" y="62064"/>
                    <a:pt x="62830" y="50919"/>
                    <a:pt x="92817" y="43640"/>
                  </a:cubicBezTo>
                  <a:cubicBezTo>
                    <a:pt x="143527" y="29569"/>
                    <a:pt x="192844" y="11250"/>
                    <a:pt x="24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02;p30"/>
            <p:cNvSpPr/>
            <p:nvPr/>
          </p:nvSpPr>
          <p:spPr>
            <a:xfrm>
              <a:off x="5065098" y="1765580"/>
              <a:ext cx="78623" cy="87420"/>
            </a:xfrm>
            <a:custGeom>
              <a:avLst/>
              <a:gdLst/>
              <a:ahLst/>
              <a:cxnLst/>
              <a:rect l="l" t="t" r="r" b="b"/>
              <a:pathLst>
                <a:path w="157246" h="174840" extrusionOk="0">
                  <a:moveTo>
                    <a:pt x="157041" y="128171"/>
                  </a:moveTo>
                  <a:cubicBezTo>
                    <a:pt x="158538" y="137993"/>
                    <a:pt x="151643" y="140013"/>
                    <a:pt x="143493" y="137505"/>
                  </a:cubicBezTo>
                  <a:cubicBezTo>
                    <a:pt x="131721" y="108911"/>
                    <a:pt x="128795" y="76660"/>
                    <a:pt x="114411" y="49146"/>
                  </a:cubicBezTo>
                  <a:cubicBezTo>
                    <a:pt x="109849" y="42284"/>
                    <a:pt x="99365" y="44896"/>
                    <a:pt x="98251" y="52942"/>
                  </a:cubicBezTo>
                  <a:cubicBezTo>
                    <a:pt x="95639" y="67082"/>
                    <a:pt x="95464" y="81536"/>
                    <a:pt x="94698" y="95850"/>
                  </a:cubicBezTo>
                  <a:cubicBezTo>
                    <a:pt x="93827" y="104453"/>
                    <a:pt x="94176" y="114623"/>
                    <a:pt x="89787" y="123016"/>
                  </a:cubicBezTo>
                  <a:cubicBezTo>
                    <a:pt x="81777" y="124688"/>
                    <a:pt x="75020" y="121205"/>
                    <a:pt x="71294" y="114031"/>
                  </a:cubicBezTo>
                  <a:cubicBezTo>
                    <a:pt x="63422" y="102398"/>
                    <a:pt x="58337" y="90138"/>
                    <a:pt x="51441" y="77635"/>
                  </a:cubicBezTo>
                  <a:cubicBezTo>
                    <a:pt x="48829" y="70948"/>
                    <a:pt x="40018" y="64052"/>
                    <a:pt x="34097" y="71296"/>
                  </a:cubicBezTo>
                  <a:cubicBezTo>
                    <a:pt x="29778" y="77740"/>
                    <a:pt x="33888" y="86133"/>
                    <a:pt x="34271" y="93238"/>
                  </a:cubicBezTo>
                  <a:cubicBezTo>
                    <a:pt x="36953" y="110513"/>
                    <a:pt x="41097" y="127509"/>
                    <a:pt x="45172" y="144471"/>
                  </a:cubicBezTo>
                  <a:cubicBezTo>
                    <a:pt x="46774" y="154223"/>
                    <a:pt x="50188" y="165820"/>
                    <a:pt x="44720" y="174841"/>
                  </a:cubicBezTo>
                  <a:cubicBezTo>
                    <a:pt x="42978" y="174528"/>
                    <a:pt x="41237" y="174110"/>
                    <a:pt x="39600" y="173378"/>
                  </a:cubicBezTo>
                  <a:cubicBezTo>
                    <a:pt x="21419" y="135032"/>
                    <a:pt x="16892" y="91636"/>
                    <a:pt x="0" y="52803"/>
                  </a:cubicBezTo>
                  <a:cubicBezTo>
                    <a:pt x="2020" y="50190"/>
                    <a:pt x="174" y="46673"/>
                    <a:pt x="244" y="43677"/>
                  </a:cubicBezTo>
                  <a:cubicBezTo>
                    <a:pt x="70" y="40195"/>
                    <a:pt x="836" y="36747"/>
                    <a:pt x="2299" y="33542"/>
                  </a:cubicBezTo>
                  <a:cubicBezTo>
                    <a:pt x="8603" y="30721"/>
                    <a:pt x="15499" y="29119"/>
                    <a:pt x="21872" y="26437"/>
                  </a:cubicBezTo>
                  <a:cubicBezTo>
                    <a:pt x="35978" y="44513"/>
                    <a:pt x="46635" y="77113"/>
                    <a:pt x="70841" y="83347"/>
                  </a:cubicBezTo>
                  <a:cubicBezTo>
                    <a:pt x="78120" y="83730"/>
                    <a:pt x="82613" y="77217"/>
                    <a:pt x="83797" y="70774"/>
                  </a:cubicBezTo>
                  <a:cubicBezTo>
                    <a:pt x="88185" y="57504"/>
                    <a:pt x="91703" y="44026"/>
                    <a:pt x="93932" y="30234"/>
                  </a:cubicBezTo>
                  <a:cubicBezTo>
                    <a:pt x="96126" y="20586"/>
                    <a:pt x="95255" y="10521"/>
                    <a:pt x="100584" y="1640"/>
                  </a:cubicBezTo>
                  <a:cubicBezTo>
                    <a:pt x="106087" y="-833"/>
                    <a:pt x="113157" y="316"/>
                    <a:pt x="119252" y="3"/>
                  </a:cubicBezTo>
                  <a:cubicBezTo>
                    <a:pt x="127959" y="26020"/>
                    <a:pt x="133950" y="53012"/>
                    <a:pt x="143945" y="78680"/>
                  </a:cubicBezTo>
                  <a:cubicBezTo>
                    <a:pt x="149309" y="94771"/>
                    <a:pt x="155125" y="111175"/>
                    <a:pt x="157041" y="128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603;p30"/>
            <p:cNvSpPr/>
            <p:nvPr/>
          </p:nvSpPr>
          <p:spPr>
            <a:xfrm>
              <a:off x="5163436" y="1736654"/>
              <a:ext cx="49240" cy="86742"/>
            </a:xfrm>
            <a:custGeom>
              <a:avLst/>
              <a:gdLst/>
              <a:ahLst/>
              <a:cxnLst/>
              <a:rect l="l" t="t" r="r" b="b"/>
              <a:pathLst>
                <a:path w="98480" h="173485" extrusionOk="0">
                  <a:moveTo>
                    <a:pt x="34027" y="81539"/>
                  </a:moveTo>
                  <a:cubicBezTo>
                    <a:pt x="73418" y="99615"/>
                    <a:pt x="65965" y="25466"/>
                    <a:pt x="36779" y="22122"/>
                  </a:cubicBezTo>
                  <a:cubicBezTo>
                    <a:pt x="28455" y="19998"/>
                    <a:pt x="16195" y="24456"/>
                    <a:pt x="23196" y="34242"/>
                  </a:cubicBezTo>
                  <a:cubicBezTo>
                    <a:pt x="19817" y="50333"/>
                    <a:pt x="15603" y="73146"/>
                    <a:pt x="34027" y="81539"/>
                  </a:cubicBezTo>
                  <a:close/>
                  <a:moveTo>
                    <a:pt x="70980" y="54965"/>
                  </a:moveTo>
                  <a:cubicBezTo>
                    <a:pt x="74811" y="67434"/>
                    <a:pt x="111729" y="150081"/>
                    <a:pt x="93410" y="151997"/>
                  </a:cubicBezTo>
                  <a:cubicBezTo>
                    <a:pt x="93375" y="151997"/>
                    <a:pt x="93375" y="151997"/>
                    <a:pt x="93375" y="151997"/>
                  </a:cubicBezTo>
                  <a:cubicBezTo>
                    <a:pt x="91320" y="151962"/>
                    <a:pt x="89265" y="150604"/>
                    <a:pt x="88394" y="148653"/>
                  </a:cubicBezTo>
                  <a:cubicBezTo>
                    <a:pt x="79269" y="129567"/>
                    <a:pt x="76100" y="100799"/>
                    <a:pt x="47784" y="110899"/>
                  </a:cubicBezTo>
                  <a:cubicBezTo>
                    <a:pt x="39321" y="112432"/>
                    <a:pt x="29430" y="117412"/>
                    <a:pt x="30231" y="127304"/>
                  </a:cubicBezTo>
                  <a:cubicBezTo>
                    <a:pt x="28350" y="142001"/>
                    <a:pt x="30719" y="159346"/>
                    <a:pt x="24763" y="173486"/>
                  </a:cubicBezTo>
                  <a:cubicBezTo>
                    <a:pt x="5398" y="171675"/>
                    <a:pt x="3309" y="62418"/>
                    <a:pt x="0" y="22018"/>
                  </a:cubicBezTo>
                  <a:cubicBezTo>
                    <a:pt x="383" y="21809"/>
                    <a:pt x="731" y="21495"/>
                    <a:pt x="975" y="21077"/>
                  </a:cubicBezTo>
                  <a:cubicBezTo>
                    <a:pt x="1846" y="17211"/>
                    <a:pt x="1567" y="13102"/>
                    <a:pt x="1811" y="9096"/>
                  </a:cubicBezTo>
                  <a:cubicBezTo>
                    <a:pt x="4493" y="9758"/>
                    <a:pt x="7523" y="9027"/>
                    <a:pt x="9717" y="6206"/>
                  </a:cubicBezTo>
                  <a:cubicBezTo>
                    <a:pt x="17832" y="-3546"/>
                    <a:pt x="34062" y="459"/>
                    <a:pt x="44894" y="3106"/>
                  </a:cubicBezTo>
                  <a:cubicBezTo>
                    <a:pt x="56074" y="18326"/>
                    <a:pt x="62656" y="37760"/>
                    <a:pt x="70980" y="549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604;p30"/>
            <p:cNvSpPr/>
            <p:nvPr/>
          </p:nvSpPr>
          <p:spPr>
            <a:xfrm>
              <a:off x="5212109" y="1708889"/>
              <a:ext cx="59396" cy="77565"/>
            </a:xfrm>
            <a:custGeom>
              <a:avLst/>
              <a:gdLst/>
              <a:ahLst/>
              <a:cxnLst/>
              <a:rect l="l" t="t" r="r" b="b"/>
              <a:pathLst>
                <a:path w="118791" h="155131" extrusionOk="0">
                  <a:moveTo>
                    <a:pt x="117511" y="785"/>
                  </a:moveTo>
                  <a:cubicBezTo>
                    <a:pt x="124511" y="22378"/>
                    <a:pt x="101107" y="25373"/>
                    <a:pt x="88847" y="36379"/>
                  </a:cubicBezTo>
                  <a:cubicBezTo>
                    <a:pt x="78747" y="44146"/>
                    <a:pt x="86130" y="57415"/>
                    <a:pt x="86966" y="67690"/>
                  </a:cubicBezTo>
                  <a:cubicBezTo>
                    <a:pt x="91494" y="96249"/>
                    <a:pt x="106087" y="126236"/>
                    <a:pt x="97380" y="155074"/>
                  </a:cubicBezTo>
                  <a:cubicBezTo>
                    <a:pt x="97241" y="155109"/>
                    <a:pt x="97136" y="155109"/>
                    <a:pt x="96997" y="155109"/>
                  </a:cubicBezTo>
                  <a:cubicBezTo>
                    <a:pt x="94315" y="155213"/>
                    <a:pt x="91598" y="154970"/>
                    <a:pt x="89021" y="154134"/>
                  </a:cubicBezTo>
                  <a:cubicBezTo>
                    <a:pt x="78085" y="133794"/>
                    <a:pt x="71921" y="111225"/>
                    <a:pt x="66487" y="88900"/>
                  </a:cubicBezTo>
                  <a:cubicBezTo>
                    <a:pt x="61054" y="68735"/>
                    <a:pt x="56422" y="30284"/>
                    <a:pt x="26713" y="43031"/>
                  </a:cubicBezTo>
                  <a:cubicBezTo>
                    <a:pt x="19121" y="45086"/>
                    <a:pt x="9647" y="48360"/>
                    <a:pt x="2368" y="44146"/>
                  </a:cubicBezTo>
                  <a:cubicBezTo>
                    <a:pt x="836" y="41743"/>
                    <a:pt x="453" y="38608"/>
                    <a:pt x="0" y="35787"/>
                  </a:cubicBezTo>
                  <a:cubicBezTo>
                    <a:pt x="5677" y="33732"/>
                    <a:pt x="4911" y="26906"/>
                    <a:pt x="6269" y="22065"/>
                  </a:cubicBezTo>
                  <a:cubicBezTo>
                    <a:pt x="34480" y="13218"/>
                    <a:pt x="63179" y="7472"/>
                    <a:pt x="92678" y="2282"/>
                  </a:cubicBezTo>
                  <a:cubicBezTo>
                    <a:pt x="100932" y="1063"/>
                    <a:pt x="109082" y="-1201"/>
                    <a:pt x="117511" y="7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605;p30"/>
            <p:cNvSpPr/>
            <p:nvPr/>
          </p:nvSpPr>
          <p:spPr>
            <a:xfrm>
              <a:off x="5295168" y="1664411"/>
              <a:ext cx="55913" cy="100665"/>
            </a:xfrm>
            <a:custGeom>
              <a:avLst/>
              <a:gdLst/>
              <a:ahLst/>
              <a:cxnLst/>
              <a:rect l="l" t="t" r="r" b="b"/>
              <a:pathLst>
                <a:path w="111825" h="201331" extrusionOk="0">
                  <a:moveTo>
                    <a:pt x="99412" y="84448"/>
                  </a:moveTo>
                  <a:cubicBezTo>
                    <a:pt x="102651" y="104056"/>
                    <a:pt x="125498" y="145571"/>
                    <a:pt x="99656" y="156438"/>
                  </a:cubicBezTo>
                  <a:cubicBezTo>
                    <a:pt x="90113" y="142089"/>
                    <a:pt x="90008" y="95245"/>
                    <a:pt x="65733" y="102315"/>
                  </a:cubicBezTo>
                  <a:cubicBezTo>
                    <a:pt x="53264" y="105623"/>
                    <a:pt x="38776" y="109037"/>
                    <a:pt x="30521" y="119624"/>
                  </a:cubicBezTo>
                  <a:cubicBezTo>
                    <a:pt x="27631" y="125162"/>
                    <a:pt x="29999" y="131675"/>
                    <a:pt x="29581" y="137631"/>
                  </a:cubicBezTo>
                  <a:cubicBezTo>
                    <a:pt x="29302" y="158528"/>
                    <a:pt x="37069" y="182072"/>
                    <a:pt x="26481" y="201332"/>
                  </a:cubicBezTo>
                  <a:cubicBezTo>
                    <a:pt x="10495" y="194157"/>
                    <a:pt x="6350" y="113286"/>
                    <a:pt x="3042" y="93608"/>
                  </a:cubicBezTo>
                  <a:cubicBezTo>
                    <a:pt x="952" y="69889"/>
                    <a:pt x="-4028" y="44117"/>
                    <a:pt x="6350" y="21687"/>
                  </a:cubicBezTo>
                  <a:cubicBezTo>
                    <a:pt x="16416" y="40808"/>
                    <a:pt x="8614" y="65014"/>
                    <a:pt x="18889" y="84274"/>
                  </a:cubicBezTo>
                  <a:cubicBezTo>
                    <a:pt x="23068" y="91448"/>
                    <a:pt x="31810" y="95732"/>
                    <a:pt x="39925" y="92807"/>
                  </a:cubicBezTo>
                  <a:cubicBezTo>
                    <a:pt x="48319" y="89742"/>
                    <a:pt x="57687" y="87304"/>
                    <a:pt x="64200" y="80965"/>
                  </a:cubicBezTo>
                  <a:cubicBezTo>
                    <a:pt x="76843" y="70969"/>
                    <a:pt x="50513" y="-10355"/>
                    <a:pt x="78480" y="1104"/>
                  </a:cubicBezTo>
                  <a:cubicBezTo>
                    <a:pt x="80744" y="3994"/>
                    <a:pt x="80988" y="6572"/>
                    <a:pt x="81963" y="10507"/>
                  </a:cubicBezTo>
                  <a:cubicBezTo>
                    <a:pt x="87013" y="35270"/>
                    <a:pt x="93317" y="59859"/>
                    <a:pt x="99412" y="84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606;p30"/>
            <p:cNvSpPr/>
            <p:nvPr/>
          </p:nvSpPr>
          <p:spPr>
            <a:xfrm>
              <a:off x="5179074" y="1754785"/>
              <a:ext cx="6060" cy="14854"/>
            </a:xfrm>
            <a:custGeom>
              <a:avLst/>
              <a:gdLst/>
              <a:ahLst/>
              <a:cxnLst/>
              <a:rect l="l" t="t" r="r" b="b"/>
              <a:pathLst>
                <a:path w="12120" h="29708" extrusionOk="0">
                  <a:moveTo>
                    <a:pt x="0" y="0"/>
                  </a:moveTo>
                  <a:cubicBezTo>
                    <a:pt x="12712" y="1916"/>
                    <a:pt x="11911" y="19782"/>
                    <a:pt x="12120" y="29709"/>
                  </a:cubicBezTo>
                  <a:cubicBezTo>
                    <a:pt x="-70" y="26017"/>
                    <a:pt x="3344" y="9787"/>
                    <a:pt x="0" y="0"/>
                  </a:cubicBezTo>
                  <a:close/>
                </a:path>
              </a:pathLst>
            </a:custGeom>
            <a:solidFill>
              <a:srgbClr val="CD67B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607;p30"/>
            <p:cNvSpPr/>
            <p:nvPr/>
          </p:nvSpPr>
          <p:spPr>
            <a:xfrm>
              <a:off x="5126030" y="1880585"/>
              <a:ext cx="119182" cy="87524"/>
            </a:xfrm>
            <a:custGeom>
              <a:avLst/>
              <a:gdLst/>
              <a:ahLst/>
              <a:cxnLst/>
              <a:rect l="l" t="t" r="r" b="b"/>
              <a:pathLst>
                <a:path w="238364" h="175047" extrusionOk="0">
                  <a:moveTo>
                    <a:pt x="238365" y="69552"/>
                  </a:moveTo>
                  <a:cubicBezTo>
                    <a:pt x="238086" y="69587"/>
                    <a:pt x="237808" y="69657"/>
                    <a:pt x="237529" y="69726"/>
                  </a:cubicBezTo>
                  <a:cubicBezTo>
                    <a:pt x="212871" y="79269"/>
                    <a:pt x="180202" y="78886"/>
                    <a:pt x="162300" y="100340"/>
                  </a:cubicBezTo>
                  <a:cubicBezTo>
                    <a:pt x="152757" y="96892"/>
                    <a:pt x="158782" y="132173"/>
                    <a:pt x="157703" y="138129"/>
                  </a:cubicBezTo>
                  <a:cubicBezTo>
                    <a:pt x="159096" y="146279"/>
                    <a:pt x="156205" y="156832"/>
                    <a:pt x="160315" y="164076"/>
                  </a:cubicBezTo>
                  <a:cubicBezTo>
                    <a:pt x="146697" y="167489"/>
                    <a:pt x="133149" y="171042"/>
                    <a:pt x="119705" y="175047"/>
                  </a:cubicBezTo>
                  <a:cubicBezTo>
                    <a:pt x="98146" y="79722"/>
                    <a:pt x="91842" y="131651"/>
                    <a:pt x="13304" y="135343"/>
                  </a:cubicBezTo>
                  <a:cubicBezTo>
                    <a:pt x="9473" y="135378"/>
                    <a:pt x="6513" y="136248"/>
                    <a:pt x="4597" y="137502"/>
                  </a:cubicBezTo>
                  <a:cubicBezTo>
                    <a:pt x="3100" y="131965"/>
                    <a:pt x="1602" y="126462"/>
                    <a:pt x="0" y="120959"/>
                  </a:cubicBezTo>
                  <a:cubicBezTo>
                    <a:pt x="6269" y="120924"/>
                    <a:pt x="13618" y="117406"/>
                    <a:pt x="20131" y="116013"/>
                  </a:cubicBezTo>
                  <a:cubicBezTo>
                    <a:pt x="41132" y="111137"/>
                    <a:pt x="63318" y="106749"/>
                    <a:pt x="83588" y="97937"/>
                  </a:cubicBezTo>
                  <a:cubicBezTo>
                    <a:pt x="101455" y="90031"/>
                    <a:pt x="104659" y="80453"/>
                    <a:pt x="98808" y="62412"/>
                  </a:cubicBezTo>
                  <a:cubicBezTo>
                    <a:pt x="95186" y="44720"/>
                    <a:pt x="91982" y="27619"/>
                    <a:pt x="88359" y="9996"/>
                  </a:cubicBezTo>
                  <a:cubicBezTo>
                    <a:pt x="98146" y="6722"/>
                    <a:pt x="107898" y="3378"/>
                    <a:pt x="117650" y="0"/>
                  </a:cubicBezTo>
                  <a:cubicBezTo>
                    <a:pt x="118660" y="10274"/>
                    <a:pt x="125138" y="28524"/>
                    <a:pt x="124999" y="32216"/>
                  </a:cubicBezTo>
                  <a:cubicBezTo>
                    <a:pt x="127855" y="46043"/>
                    <a:pt x="127193" y="66035"/>
                    <a:pt x="145025" y="68995"/>
                  </a:cubicBezTo>
                  <a:cubicBezTo>
                    <a:pt x="170276" y="72234"/>
                    <a:pt x="195387" y="62378"/>
                    <a:pt x="220637" y="61089"/>
                  </a:cubicBezTo>
                  <a:cubicBezTo>
                    <a:pt x="224956" y="61019"/>
                    <a:pt x="229762" y="60253"/>
                    <a:pt x="232549" y="56422"/>
                  </a:cubicBezTo>
                  <a:cubicBezTo>
                    <a:pt x="233524" y="55238"/>
                    <a:pt x="234151" y="53879"/>
                    <a:pt x="234534" y="52417"/>
                  </a:cubicBezTo>
                  <a:cubicBezTo>
                    <a:pt x="235927" y="58128"/>
                    <a:pt x="237216" y="63840"/>
                    <a:pt x="238365" y="69552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608;p30"/>
            <p:cNvSpPr/>
            <p:nvPr/>
          </p:nvSpPr>
          <p:spPr>
            <a:xfrm>
              <a:off x="5250332" y="1866428"/>
              <a:ext cx="122386" cy="45869"/>
            </a:xfrm>
            <a:custGeom>
              <a:avLst/>
              <a:gdLst/>
              <a:ahLst/>
              <a:cxnLst/>
              <a:rect l="l" t="t" r="r" b="b"/>
              <a:pathLst>
                <a:path w="244773" h="91737" extrusionOk="0">
                  <a:moveTo>
                    <a:pt x="235370" y="0"/>
                  </a:moveTo>
                  <a:cubicBezTo>
                    <a:pt x="238678" y="11180"/>
                    <a:pt x="241778" y="22360"/>
                    <a:pt x="244773" y="33644"/>
                  </a:cubicBezTo>
                  <a:cubicBezTo>
                    <a:pt x="213637" y="40888"/>
                    <a:pt x="182431" y="48133"/>
                    <a:pt x="151677" y="56805"/>
                  </a:cubicBezTo>
                  <a:cubicBezTo>
                    <a:pt x="128029" y="59138"/>
                    <a:pt x="106157" y="69274"/>
                    <a:pt x="82682" y="72025"/>
                  </a:cubicBezTo>
                  <a:cubicBezTo>
                    <a:pt x="60810" y="73174"/>
                    <a:pt x="40505" y="81672"/>
                    <a:pt x="19713" y="87698"/>
                  </a:cubicBezTo>
                  <a:cubicBezTo>
                    <a:pt x="16822" y="88673"/>
                    <a:pt x="10657" y="89822"/>
                    <a:pt x="5816" y="91738"/>
                  </a:cubicBezTo>
                  <a:cubicBezTo>
                    <a:pt x="4075" y="84389"/>
                    <a:pt x="2090" y="77040"/>
                    <a:pt x="0" y="69726"/>
                  </a:cubicBezTo>
                  <a:cubicBezTo>
                    <a:pt x="16996" y="65582"/>
                    <a:pt x="33714" y="59661"/>
                    <a:pt x="50814" y="56108"/>
                  </a:cubicBezTo>
                  <a:cubicBezTo>
                    <a:pt x="79409" y="50501"/>
                    <a:pt x="106505" y="39704"/>
                    <a:pt x="134855" y="33400"/>
                  </a:cubicBezTo>
                  <a:cubicBezTo>
                    <a:pt x="169091" y="25703"/>
                    <a:pt x="200158" y="10239"/>
                    <a:pt x="233768" y="522"/>
                  </a:cubicBezTo>
                  <a:cubicBezTo>
                    <a:pt x="234360" y="383"/>
                    <a:pt x="234917" y="209"/>
                    <a:pt x="235370" y="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609;p30"/>
            <p:cNvSpPr/>
            <p:nvPr/>
          </p:nvSpPr>
          <p:spPr>
            <a:xfrm>
              <a:off x="5272902" y="1958182"/>
              <a:ext cx="123100" cy="44179"/>
            </a:xfrm>
            <a:custGeom>
              <a:avLst/>
              <a:gdLst/>
              <a:ahLst/>
              <a:cxnLst/>
              <a:rect l="l" t="t" r="r" b="b"/>
              <a:pathLst>
                <a:path w="246201" h="88359" extrusionOk="0">
                  <a:moveTo>
                    <a:pt x="240942" y="0"/>
                  </a:moveTo>
                  <a:cubicBezTo>
                    <a:pt x="242753" y="5573"/>
                    <a:pt x="244495" y="11180"/>
                    <a:pt x="246201" y="16752"/>
                  </a:cubicBezTo>
                  <a:cubicBezTo>
                    <a:pt x="168917" y="35072"/>
                    <a:pt x="96370" y="69517"/>
                    <a:pt x="18598" y="86339"/>
                  </a:cubicBezTo>
                  <a:cubicBezTo>
                    <a:pt x="15185" y="87106"/>
                    <a:pt x="10205" y="87315"/>
                    <a:pt x="6095" y="88359"/>
                  </a:cubicBezTo>
                  <a:cubicBezTo>
                    <a:pt x="5712" y="86688"/>
                    <a:pt x="5329" y="85016"/>
                    <a:pt x="4911" y="83379"/>
                  </a:cubicBezTo>
                  <a:cubicBezTo>
                    <a:pt x="3239" y="76901"/>
                    <a:pt x="1602" y="70458"/>
                    <a:pt x="0" y="63980"/>
                  </a:cubicBezTo>
                  <a:cubicBezTo>
                    <a:pt x="30370" y="62238"/>
                    <a:pt x="59765" y="48620"/>
                    <a:pt x="89474" y="42769"/>
                  </a:cubicBezTo>
                  <a:cubicBezTo>
                    <a:pt x="108595" y="39878"/>
                    <a:pt x="126496" y="32878"/>
                    <a:pt x="144677" y="26713"/>
                  </a:cubicBezTo>
                  <a:cubicBezTo>
                    <a:pt x="177241" y="19365"/>
                    <a:pt x="208970" y="9195"/>
                    <a:pt x="240942" y="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610;p30"/>
            <p:cNvSpPr/>
            <p:nvPr/>
          </p:nvSpPr>
          <p:spPr>
            <a:xfrm>
              <a:off x="5313561" y="1937964"/>
              <a:ext cx="18813" cy="13167"/>
            </a:xfrm>
            <a:custGeom>
              <a:avLst/>
              <a:gdLst/>
              <a:ahLst/>
              <a:cxnLst/>
              <a:rect l="l" t="t" r="r" b="b"/>
              <a:pathLst>
                <a:path w="37625" h="26333" extrusionOk="0">
                  <a:moveTo>
                    <a:pt x="37513" y="9160"/>
                  </a:moveTo>
                  <a:cubicBezTo>
                    <a:pt x="39812" y="26365"/>
                    <a:pt x="6063" y="33609"/>
                    <a:pt x="804" y="16822"/>
                  </a:cubicBezTo>
                  <a:cubicBezTo>
                    <a:pt x="-484" y="13200"/>
                    <a:pt x="-171" y="9369"/>
                    <a:pt x="1362" y="6025"/>
                  </a:cubicBezTo>
                  <a:cubicBezTo>
                    <a:pt x="8292" y="3901"/>
                    <a:pt x="15258" y="1846"/>
                    <a:pt x="22328" y="0"/>
                  </a:cubicBezTo>
                  <a:cubicBezTo>
                    <a:pt x="23512" y="7244"/>
                    <a:pt x="31175" y="8707"/>
                    <a:pt x="37513" y="916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611;p30"/>
            <p:cNvSpPr/>
            <p:nvPr/>
          </p:nvSpPr>
          <p:spPr>
            <a:xfrm>
              <a:off x="5335429" y="2007272"/>
              <a:ext cx="14564" cy="11320"/>
            </a:xfrm>
            <a:custGeom>
              <a:avLst/>
              <a:gdLst/>
              <a:ahLst/>
              <a:cxnLst/>
              <a:rect l="l" t="t" r="r" b="b"/>
              <a:pathLst>
                <a:path w="29129" h="22640" extrusionOk="0">
                  <a:moveTo>
                    <a:pt x="29129" y="7455"/>
                  </a:moveTo>
                  <a:cubicBezTo>
                    <a:pt x="26308" y="10102"/>
                    <a:pt x="26030" y="13898"/>
                    <a:pt x="25716" y="17520"/>
                  </a:cubicBezTo>
                  <a:cubicBezTo>
                    <a:pt x="24253" y="21282"/>
                    <a:pt x="18716" y="22048"/>
                    <a:pt x="15093" y="22640"/>
                  </a:cubicBezTo>
                  <a:cubicBezTo>
                    <a:pt x="-20362" y="21456"/>
                    <a:pt x="16034" y="-15392"/>
                    <a:pt x="29129" y="745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612;p30"/>
            <p:cNvSpPr/>
            <p:nvPr/>
          </p:nvSpPr>
          <p:spPr>
            <a:xfrm>
              <a:off x="5139527" y="1960133"/>
              <a:ext cx="136109" cy="124581"/>
            </a:xfrm>
            <a:custGeom>
              <a:avLst/>
              <a:gdLst/>
              <a:ahLst/>
              <a:cxnLst/>
              <a:rect l="l" t="t" r="r" b="b"/>
              <a:pathLst>
                <a:path w="272218" h="249161" extrusionOk="0">
                  <a:moveTo>
                    <a:pt x="263964" y="146906"/>
                  </a:moveTo>
                  <a:cubicBezTo>
                    <a:pt x="266262" y="156275"/>
                    <a:pt x="268909" y="165539"/>
                    <a:pt x="272218" y="174560"/>
                  </a:cubicBezTo>
                  <a:cubicBezTo>
                    <a:pt x="260655" y="177903"/>
                    <a:pt x="249022" y="181107"/>
                    <a:pt x="237529" y="184834"/>
                  </a:cubicBezTo>
                  <a:cubicBezTo>
                    <a:pt x="234534" y="179958"/>
                    <a:pt x="228265" y="178008"/>
                    <a:pt x="223180" y="175778"/>
                  </a:cubicBezTo>
                  <a:cubicBezTo>
                    <a:pt x="208099" y="167768"/>
                    <a:pt x="191591" y="163798"/>
                    <a:pt x="175221" y="159374"/>
                  </a:cubicBezTo>
                  <a:cubicBezTo>
                    <a:pt x="163171" y="156658"/>
                    <a:pt x="150249" y="150737"/>
                    <a:pt x="137920" y="154742"/>
                  </a:cubicBezTo>
                  <a:cubicBezTo>
                    <a:pt x="132313" y="156797"/>
                    <a:pt x="129805" y="162648"/>
                    <a:pt x="128691" y="168081"/>
                  </a:cubicBezTo>
                  <a:cubicBezTo>
                    <a:pt x="126462" y="175326"/>
                    <a:pt x="123432" y="182500"/>
                    <a:pt x="120854" y="189814"/>
                  </a:cubicBezTo>
                  <a:cubicBezTo>
                    <a:pt x="120819" y="189849"/>
                    <a:pt x="120819" y="189919"/>
                    <a:pt x="120785" y="189954"/>
                  </a:cubicBezTo>
                  <a:cubicBezTo>
                    <a:pt x="116466" y="199357"/>
                    <a:pt x="112879" y="207890"/>
                    <a:pt x="111416" y="209806"/>
                  </a:cubicBezTo>
                  <a:cubicBezTo>
                    <a:pt x="108943" y="217364"/>
                    <a:pt x="97310" y="231678"/>
                    <a:pt x="96718" y="241848"/>
                  </a:cubicBezTo>
                  <a:cubicBezTo>
                    <a:pt x="86688" y="245087"/>
                    <a:pt x="76413" y="247594"/>
                    <a:pt x="65965" y="249162"/>
                  </a:cubicBezTo>
                  <a:cubicBezTo>
                    <a:pt x="72443" y="238818"/>
                    <a:pt x="77214" y="223424"/>
                    <a:pt x="82230" y="217085"/>
                  </a:cubicBezTo>
                  <a:cubicBezTo>
                    <a:pt x="94629" y="193402"/>
                    <a:pt x="134716" y="142274"/>
                    <a:pt x="112774" y="117371"/>
                  </a:cubicBezTo>
                  <a:cubicBezTo>
                    <a:pt x="106888" y="113505"/>
                    <a:pt x="99644" y="112495"/>
                    <a:pt x="93166" y="109918"/>
                  </a:cubicBezTo>
                  <a:cubicBezTo>
                    <a:pt x="78782" y="104729"/>
                    <a:pt x="64815" y="98425"/>
                    <a:pt x="50606" y="92713"/>
                  </a:cubicBezTo>
                  <a:cubicBezTo>
                    <a:pt x="37266" y="87524"/>
                    <a:pt x="21942" y="81429"/>
                    <a:pt x="7627" y="85155"/>
                  </a:cubicBezTo>
                  <a:cubicBezTo>
                    <a:pt x="5120" y="77528"/>
                    <a:pt x="2577" y="69900"/>
                    <a:pt x="0" y="62343"/>
                  </a:cubicBezTo>
                  <a:cubicBezTo>
                    <a:pt x="14036" y="60392"/>
                    <a:pt x="27758" y="56700"/>
                    <a:pt x="41341" y="52417"/>
                  </a:cubicBezTo>
                  <a:cubicBezTo>
                    <a:pt x="42212" y="60671"/>
                    <a:pt x="53949" y="65199"/>
                    <a:pt x="60775" y="69657"/>
                  </a:cubicBezTo>
                  <a:cubicBezTo>
                    <a:pt x="80070" y="80697"/>
                    <a:pt x="100236" y="90658"/>
                    <a:pt x="121133" y="98216"/>
                  </a:cubicBezTo>
                  <a:cubicBezTo>
                    <a:pt x="130328" y="101350"/>
                    <a:pt x="142134" y="103510"/>
                    <a:pt x="149797" y="95952"/>
                  </a:cubicBezTo>
                  <a:cubicBezTo>
                    <a:pt x="160210" y="81672"/>
                    <a:pt x="166375" y="64607"/>
                    <a:pt x="174281" y="48899"/>
                  </a:cubicBezTo>
                  <a:cubicBezTo>
                    <a:pt x="176893" y="41202"/>
                    <a:pt x="188143" y="23230"/>
                    <a:pt x="187655" y="12364"/>
                  </a:cubicBezTo>
                  <a:cubicBezTo>
                    <a:pt x="202004" y="8394"/>
                    <a:pt x="216249" y="4249"/>
                    <a:pt x="230529" y="0"/>
                  </a:cubicBezTo>
                  <a:cubicBezTo>
                    <a:pt x="231469" y="4354"/>
                    <a:pt x="232479" y="8707"/>
                    <a:pt x="233454" y="13061"/>
                  </a:cubicBezTo>
                  <a:cubicBezTo>
                    <a:pt x="233071" y="13653"/>
                    <a:pt x="232723" y="14314"/>
                    <a:pt x="232479" y="15115"/>
                  </a:cubicBezTo>
                  <a:cubicBezTo>
                    <a:pt x="224712" y="35281"/>
                    <a:pt x="213358" y="53914"/>
                    <a:pt x="201691" y="72025"/>
                  </a:cubicBezTo>
                  <a:cubicBezTo>
                    <a:pt x="195561" y="81115"/>
                    <a:pt x="189187" y="90066"/>
                    <a:pt x="183267" y="99261"/>
                  </a:cubicBezTo>
                  <a:cubicBezTo>
                    <a:pt x="180724" y="103370"/>
                    <a:pt x="179958" y="108142"/>
                    <a:pt x="181873" y="112704"/>
                  </a:cubicBezTo>
                  <a:cubicBezTo>
                    <a:pt x="185879" y="121272"/>
                    <a:pt x="195944" y="124128"/>
                    <a:pt x="204373" y="126496"/>
                  </a:cubicBezTo>
                  <a:cubicBezTo>
                    <a:pt x="223215" y="131721"/>
                    <a:pt x="240106" y="136109"/>
                    <a:pt x="258147" y="145304"/>
                  </a:cubicBezTo>
                  <a:cubicBezTo>
                    <a:pt x="259889" y="146383"/>
                    <a:pt x="261944" y="146906"/>
                    <a:pt x="263964" y="14690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613;p30"/>
            <p:cNvSpPr/>
            <p:nvPr/>
          </p:nvSpPr>
          <p:spPr>
            <a:xfrm>
              <a:off x="5156645" y="2206944"/>
              <a:ext cx="410225" cy="170745"/>
            </a:xfrm>
            <a:custGeom>
              <a:avLst/>
              <a:gdLst/>
              <a:ahLst/>
              <a:cxnLst/>
              <a:rect l="l" t="t" r="r" b="b"/>
              <a:pathLst>
                <a:path w="820450" h="341491" extrusionOk="0">
                  <a:moveTo>
                    <a:pt x="799275" y="975"/>
                  </a:moveTo>
                  <a:cubicBezTo>
                    <a:pt x="805405" y="871"/>
                    <a:pt x="813067" y="1010"/>
                    <a:pt x="820451" y="279"/>
                  </a:cubicBezTo>
                  <a:cubicBezTo>
                    <a:pt x="791439" y="28942"/>
                    <a:pt x="762392" y="57954"/>
                    <a:pt x="730002" y="82891"/>
                  </a:cubicBezTo>
                  <a:cubicBezTo>
                    <a:pt x="702696" y="104624"/>
                    <a:pt x="671560" y="120332"/>
                    <a:pt x="640667" y="136283"/>
                  </a:cubicBezTo>
                  <a:cubicBezTo>
                    <a:pt x="582538" y="170067"/>
                    <a:pt x="520231" y="195248"/>
                    <a:pt x="456599" y="216388"/>
                  </a:cubicBezTo>
                  <a:cubicBezTo>
                    <a:pt x="407039" y="235300"/>
                    <a:pt x="356503" y="253376"/>
                    <a:pt x="305131" y="267586"/>
                  </a:cubicBezTo>
                  <a:cubicBezTo>
                    <a:pt x="272775" y="278000"/>
                    <a:pt x="241186" y="290573"/>
                    <a:pt x="208099" y="298583"/>
                  </a:cubicBezTo>
                  <a:cubicBezTo>
                    <a:pt x="174385" y="310564"/>
                    <a:pt x="139766" y="319411"/>
                    <a:pt x="104346" y="324913"/>
                  </a:cubicBezTo>
                  <a:cubicBezTo>
                    <a:pt x="92191" y="327108"/>
                    <a:pt x="79826" y="328048"/>
                    <a:pt x="67671" y="330242"/>
                  </a:cubicBezTo>
                  <a:cubicBezTo>
                    <a:pt x="62134" y="331740"/>
                    <a:pt x="59522" y="336128"/>
                    <a:pt x="59347" y="340621"/>
                  </a:cubicBezTo>
                  <a:cubicBezTo>
                    <a:pt x="55865" y="341074"/>
                    <a:pt x="52312" y="341387"/>
                    <a:pt x="48725" y="341492"/>
                  </a:cubicBezTo>
                  <a:cubicBezTo>
                    <a:pt x="41724" y="333272"/>
                    <a:pt x="32669" y="326724"/>
                    <a:pt x="23161" y="322824"/>
                  </a:cubicBezTo>
                  <a:cubicBezTo>
                    <a:pt x="17240" y="320699"/>
                    <a:pt x="8707" y="318644"/>
                    <a:pt x="0" y="318017"/>
                  </a:cubicBezTo>
                  <a:cubicBezTo>
                    <a:pt x="13653" y="312932"/>
                    <a:pt x="26992" y="306315"/>
                    <a:pt x="40296" y="301439"/>
                  </a:cubicBezTo>
                  <a:cubicBezTo>
                    <a:pt x="86757" y="283677"/>
                    <a:pt x="132835" y="264869"/>
                    <a:pt x="179923" y="248674"/>
                  </a:cubicBezTo>
                  <a:cubicBezTo>
                    <a:pt x="242579" y="223459"/>
                    <a:pt x="308753" y="206358"/>
                    <a:pt x="371966" y="181943"/>
                  </a:cubicBezTo>
                  <a:cubicBezTo>
                    <a:pt x="429816" y="157842"/>
                    <a:pt x="489059" y="137258"/>
                    <a:pt x="547048" y="113540"/>
                  </a:cubicBezTo>
                  <a:cubicBezTo>
                    <a:pt x="603401" y="90972"/>
                    <a:pt x="657802" y="63910"/>
                    <a:pt x="713493" y="39704"/>
                  </a:cubicBezTo>
                  <a:cubicBezTo>
                    <a:pt x="717951" y="37615"/>
                    <a:pt x="722444" y="35595"/>
                    <a:pt x="726971" y="33644"/>
                  </a:cubicBezTo>
                  <a:cubicBezTo>
                    <a:pt x="721503" y="37963"/>
                    <a:pt x="716070" y="42282"/>
                    <a:pt x="710846" y="46914"/>
                  </a:cubicBezTo>
                  <a:cubicBezTo>
                    <a:pt x="692422" y="63806"/>
                    <a:pt x="672117" y="78190"/>
                    <a:pt x="649653" y="89300"/>
                  </a:cubicBezTo>
                  <a:cubicBezTo>
                    <a:pt x="613605" y="111207"/>
                    <a:pt x="573797" y="124860"/>
                    <a:pt x="534998" y="140846"/>
                  </a:cubicBezTo>
                  <a:cubicBezTo>
                    <a:pt x="471088" y="166688"/>
                    <a:pt x="405854" y="189118"/>
                    <a:pt x="342014" y="215135"/>
                  </a:cubicBezTo>
                  <a:cubicBezTo>
                    <a:pt x="316520" y="223319"/>
                    <a:pt x="291757" y="233663"/>
                    <a:pt x="266088" y="241325"/>
                  </a:cubicBezTo>
                  <a:cubicBezTo>
                    <a:pt x="234011" y="251913"/>
                    <a:pt x="201099" y="258774"/>
                    <a:pt x="169509" y="270964"/>
                  </a:cubicBezTo>
                  <a:cubicBezTo>
                    <a:pt x="164181" y="274656"/>
                    <a:pt x="110475" y="286602"/>
                    <a:pt x="119914" y="294230"/>
                  </a:cubicBezTo>
                  <a:cubicBezTo>
                    <a:pt x="146662" y="290050"/>
                    <a:pt x="172330" y="280020"/>
                    <a:pt x="198243" y="272288"/>
                  </a:cubicBezTo>
                  <a:cubicBezTo>
                    <a:pt x="238818" y="261909"/>
                    <a:pt x="279219" y="250346"/>
                    <a:pt x="318400" y="235579"/>
                  </a:cubicBezTo>
                  <a:cubicBezTo>
                    <a:pt x="318505" y="235544"/>
                    <a:pt x="318575" y="235544"/>
                    <a:pt x="318644" y="235509"/>
                  </a:cubicBezTo>
                  <a:cubicBezTo>
                    <a:pt x="347587" y="226419"/>
                    <a:pt x="375554" y="214577"/>
                    <a:pt x="403974" y="204129"/>
                  </a:cubicBezTo>
                  <a:cubicBezTo>
                    <a:pt x="462694" y="183545"/>
                    <a:pt x="521728" y="163484"/>
                    <a:pt x="579439" y="140149"/>
                  </a:cubicBezTo>
                  <a:cubicBezTo>
                    <a:pt x="617750" y="126044"/>
                    <a:pt x="653728" y="106296"/>
                    <a:pt x="688800" y="85573"/>
                  </a:cubicBezTo>
                  <a:cubicBezTo>
                    <a:pt x="715060" y="66139"/>
                    <a:pt x="739997" y="44580"/>
                    <a:pt x="765178" y="23509"/>
                  </a:cubicBezTo>
                  <a:cubicBezTo>
                    <a:pt x="769636" y="19016"/>
                    <a:pt x="774442" y="14802"/>
                    <a:pt x="778448" y="9891"/>
                  </a:cubicBezTo>
                  <a:cubicBezTo>
                    <a:pt x="782627" y="7070"/>
                    <a:pt x="786354" y="3796"/>
                    <a:pt x="789279" y="0"/>
                  </a:cubicBezTo>
                  <a:cubicBezTo>
                    <a:pt x="792379" y="1532"/>
                    <a:pt x="795897" y="1358"/>
                    <a:pt x="799275" y="9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614;p30"/>
            <p:cNvSpPr/>
            <p:nvPr/>
          </p:nvSpPr>
          <p:spPr>
            <a:xfrm>
              <a:off x="5284604" y="2265978"/>
              <a:ext cx="254629" cy="95551"/>
            </a:xfrm>
            <a:custGeom>
              <a:avLst/>
              <a:gdLst/>
              <a:ahLst/>
              <a:cxnLst/>
              <a:rect l="l" t="t" r="r" b="b"/>
              <a:pathLst>
                <a:path w="509259" h="191102" extrusionOk="0">
                  <a:moveTo>
                    <a:pt x="450191" y="104555"/>
                  </a:moveTo>
                  <a:cubicBezTo>
                    <a:pt x="457888" y="89996"/>
                    <a:pt x="444200" y="82299"/>
                    <a:pt x="431035" y="83031"/>
                  </a:cubicBezTo>
                  <a:cubicBezTo>
                    <a:pt x="427274" y="82926"/>
                    <a:pt x="423930" y="85329"/>
                    <a:pt x="422398" y="88638"/>
                  </a:cubicBezTo>
                  <a:cubicBezTo>
                    <a:pt x="416407" y="84110"/>
                    <a:pt x="411113" y="92225"/>
                    <a:pt x="411148" y="97833"/>
                  </a:cubicBezTo>
                  <a:cubicBezTo>
                    <a:pt x="411322" y="104589"/>
                    <a:pt x="417835" y="108873"/>
                    <a:pt x="423791" y="110301"/>
                  </a:cubicBezTo>
                  <a:cubicBezTo>
                    <a:pt x="432777" y="112705"/>
                    <a:pt x="444967" y="114202"/>
                    <a:pt x="450191" y="104555"/>
                  </a:cubicBezTo>
                  <a:close/>
                  <a:moveTo>
                    <a:pt x="485751" y="80732"/>
                  </a:moveTo>
                  <a:cubicBezTo>
                    <a:pt x="494492" y="102152"/>
                    <a:pt x="504558" y="122805"/>
                    <a:pt x="509260" y="145722"/>
                  </a:cubicBezTo>
                  <a:cubicBezTo>
                    <a:pt x="433543" y="146035"/>
                    <a:pt x="358174" y="153732"/>
                    <a:pt x="282876" y="161011"/>
                  </a:cubicBezTo>
                  <a:cubicBezTo>
                    <a:pt x="256023" y="162544"/>
                    <a:pt x="229031" y="161534"/>
                    <a:pt x="202318" y="164634"/>
                  </a:cubicBezTo>
                  <a:cubicBezTo>
                    <a:pt x="166445" y="169231"/>
                    <a:pt x="131233" y="178112"/>
                    <a:pt x="95325" y="182187"/>
                  </a:cubicBezTo>
                  <a:cubicBezTo>
                    <a:pt x="63736" y="184555"/>
                    <a:pt x="31624" y="186436"/>
                    <a:pt x="0" y="191103"/>
                  </a:cubicBezTo>
                  <a:cubicBezTo>
                    <a:pt x="59626" y="170136"/>
                    <a:pt x="120680" y="153140"/>
                    <a:pt x="179958" y="131059"/>
                  </a:cubicBezTo>
                  <a:cubicBezTo>
                    <a:pt x="209457" y="119078"/>
                    <a:pt x="239619" y="108978"/>
                    <a:pt x="269606" y="98251"/>
                  </a:cubicBezTo>
                  <a:cubicBezTo>
                    <a:pt x="315858" y="79827"/>
                    <a:pt x="360369" y="57362"/>
                    <a:pt x="403312" y="32251"/>
                  </a:cubicBezTo>
                  <a:cubicBezTo>
                    <a:pt x="422746" y="23091"/>
                    <a:pt x="441101" y="12225"/>
                    <a:pt x="458445" y="0"/>
                  </a:cubicBezTo>
                  <a:cubicBezTo>
                    <a:pt x="466212" y="27305"/>
                    <a:pt x="475302" y="54367"/>
                    <a:pt x="485751" y="807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615;p30"/>
            <p:cNvSpPr/>
            <p:nvPr/>
          </p:nvSpPr>
          <p:spPr>
            <a:xfrm>
              <a:off x="5388323" y="1546878"/>
              <a:ext cx="179766" cy="648886"/>
            </a:xfrm>
            <a:custGeom>
              <a:avLst/>
              <a:gdLst/>
              <a:ahLst/>
              <a:cxnLst/>
              <a:rect l="l" t="t" r="r" b="b"/>
              <a:pathLst>
                <a:path w="359532" h="1297772" extrusionOk="0">
                  <a:moveTo>
                    <a:pt x="359533" y="1296310"/>
                  </a:moveTo>
                  <a:cubicBezTo>
                    <a:pt x="350791" y="1297808"/>
                    <a:pt x="341840" y="1296972"/>
                    <a:pt x="333098" y="1297773"/>
                  </a:cubicBezTo>
                  <a:cubicBezTo>
                    <a:pt x="333098" y="1297494"/>
                    <a:pt x="333063" y="1297250"/>
                    <a:pt x="333063" y="1296972"/>
                  </a:cubicBezTo>
                  <a:cubicBezTo>
                    <a:pt x="333098" y="1293106"/>
                    <a:pt x="331531" y="1290180"/>
                    <a:pt x="329197" y="1288300"/>
                  </a:cubicBezTo>
                  <a:cubicBezTo>
                    <a:pt x="329963" y="1284817"/>
                    <a:pt x="328884" y="1281055"/>
                    <a:pt x="328152" y="1277538"/>
                  </a:cubicBezTo>
                  <a:cubicBezTo>
                    <a:pt x="321152" y="1241734"/>
                    <a:pt x="313211" y="1205339"/>
                    <a:pt x="303355" y="1170092"/>
                  </a:cubicBezTo>
                  <a:cubicBezTo>
                    <a:pt x="282075" y="1090858"/>
                    <a:pt x="264173" y="1010788"/>
                    <a:pt x="243520" y="931414"/>
                  </a:cubicBezTo>
                  <a:cubicBezTo>
                    <a:pt x="213149" y="825292"/>
                    <a:pt x="178251" y="720459"/>
                    <a:pt x="149797" y="613710"/>
                  </a:cubicBezTo>
                  <a:cubicBezTo>
                    <a:pt x="128029" y="532978"/>
                    <a:pt x="100967" y="453639"/>
                    <a:pt x="82404" y="372071"/>
                  </a:cubicBezTo>
                  <a:cubicBezTo>
                    <a:pt x="69935" y="316833"/>
                    <a:pt x="56004" y="261944"/>
                    <a:pt x="43013" y="206845"/>
                  </a:cubicBezTo>
                  <a:cubicBezTo>
                    <a:pt x="34376" y="170415"/>
                    <a:pt x="22569" y="134681"/>
                    <a:pt x="17658" y="97484"/>
                  </a:cubicBezTo>
                  <a:cubicBezTo>
                    <a:pt x="13862" y="64328"/>
                    <a:pt x="6234" y="32808"/>
                    <a:pt x="0" y="0"/>
                  </a:cubicBezTo>
                  <a:cubicBezTo>
                    <a:pt x="1741" y="592"/>
                    <a:pt x="3135" y="1184"/>
                    <a:pt x="4005" y="1776"/>
                  </a:cubicBezTo>
                  <a:cubicBezTo>
                    <a:pt x="5329" y="8498"/>
                    <a:pt x="12120" y="10657"/>
                    <a:pt x="18180" y="11041"/>
                  </a:cubicBezTo>
                  <a:cubicBezTo>
                    <a:pt x="31241" y="81429"/>
                    <a:pt x="55656" y="149065"/>
                    <a:pt x="72826" y="218478"/>
                  </a:cubicBezTo>
                  <a:cubicBezTo>
                    <a:pt x="88777" y="286985"/>
                    <a:pt x="110893" y="353786"/>
                    <a:pt x="127959" y="421980"/>
                  </a:cubicBezTo>
                  <a:cubicBezTo>
                    <a:pt x="141821" y="477183"/>
                    <a:pt x="153245" y="532978"/>
                    <a:pt x="168813" y="587728"/>
                  </a:cubicBezTo>
                  <a:cubicBezTo>
                    <a:pt x="191730" y="668355"/>
                    <a:pt x="218130" y="748008"/>
                    <a:pt x="238365" y="829367"/>
                  </a:cubicBezTo>
                  <a:cubicBezTo>
                    <a:pt x="254107" y="896516"/>
                    <a:pt x="277024" y="961540"/>
                    <a:pt x="295483" y="1027923"/>
                  </a:cubicBezTo>
                  <a:cubicBezTo>
                    <a:pt x="317808" y="1117084"/>
                    <a:pt x="335153" y="1207568"/>
                    <a:pt x="359533" y="12963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1679;p31"/>
          <p:cNvGrpSpPr/>
          <p:nvPr/>
        </p:nvGrpSpPr>
        <p:grpSpPr>
          <a:xfrm>
            <a:off x="1239895" y="3199919"/>
            <a:ext cx="633278" cy="654480"/>
            <a:chOff x="5571030" y="1120501"/>
            <a:chExt cx="633278" cy="654480"/>
          </a:xfrm>
        </p:grpSpPr>
        <p:sp>
          <p:nvSpPr>
            <p:cNvPr id="73" name="Google Shape;1680;p31"/>
            <p:cNvSpPr/>
            <p:nvPr/>
          </p:nvSpPr>
          <p:spPr>
            <a:xfrm>
              <a:off x="5571030" y="1120501"/>
              <a:ext cx="633278" cy="654480"/>
            </a:xfrm>
            <a:custGeom>
              <a:avLst/>
              <a:gdLst/>
              <a:ahLst/>
              <a:cxnLst/>
              <a:rect l="l" t="t" r="r" b="b"/>
              <a:pathLst>
                <a:path w="1266555" h="1308960" extrusionOk="0">
                  <a:moveTo>
                    <a:pt x="1264775" y="208091"/>
                  </a:moveTo>
                  <a:cubicBezTo>
                    <a:pt x="1264357" y="205970"/>
                    <a:pt x="1263023" y="203980"/>
                    <a:pt x="1260459" y="202881"/>
                  </a:cubicBezTo>
                  <a:cubicBezTo>
                    <a:pt x="1252402" y="200342"/>
                    <a:pt x="1244319" y="197776"/>
                    <a:pt x="1236262" y="195210"/>
                  </a:cubicBezTo>
                  <a:cubicBezTo>
                    <a:pt x="1199168" y="183587"/>
                    <a:pt x="1162100" y="172094"/>
                    <a:pt x="1126026" y="157513"/>
                  </a:cubicBezTo>
                  <a:cubicBezTo>
                    <a:pt x="1112737" y="153167"/>
                    <a:pt x="1098951" y="150627"/>
                    <a:pt x="1085688" y="146151"/>
                  </a:cubicBezTo>
                  <a:cubicBezTo>
                    <a:pt x="1067559" y="139030"/>
                    <a:pt x="1049143" y="132878"/>
                    <a:pt x="1030256" y="128166"/>
                  </a:cubicBezTo>
                  <a:cubicBezTo>
                    <a:pt x="975373" y="109945"/>
                    <a:pt x="919785" y="94107"/>
                    <a:pt x="864117" y="78478"/>
                  </a:cubicBezTo>
                  <a:cubicBezTo>
                    <a:pt x="784671" y="55126"/>
                    <a:pt x="703603" y="36853"/>
                    <a:pt x="625569" y="8999"/>
                  </a:cubicBezTo>
                  <a:cubicBezTo>
                    <a:pt x="623869" y="8606"/>
                    <a:pt x="619736" y="7245"/>
                    <a:pt x="614896" y="5805"/>
                  </a:cubicBezTo>
                  <a:cubicBezTo>
                    <a:pt x="614504" y="5517"/>
                    <a:pt x="614059" y="5229"/>
                    <a:pt x="613562" y="4993"/>
                  </a:cubicBezTo>
                  <a:cubicBezTo>
                    <a:pt x="613588" y="4993"/>
                    <a:pt x="613588" y="4967"/>
                    <a:pt x="613615" y="4967"/>
                  </a:cubicBezTo>
                  <a:cubicBezTo>
                    <a:pt x="611993" y="4286"/>
                    <a:pt x="610214" y="4129"/>
                    <a:pt x="608435" y="4025"/>
                  </a:cubicBezTo>
                  <a:cubicBezTo>
                    <a:pt x="604223" y="2951"/>
                    <a:pt x="600038" y="2140"/>
                    <a:pt x="596768" y="2061"/>
                  </a:cubicBezTo>
                  <a:cubicBezTo>
                    <a:pt x="595172" y="490"/>
                    <a:pt x="592766" y="-400"/>
                    <a:pt x="589574" y="176"/>
                  </a:cubicBezTo>
                  <a:cubicBezTo>
                    <a:pt x="550727" y="13423"/>
                    <a:pt x="511410" y="25125"/>
                    <a:pt x="473008" y="39654"/>
                  </a:cubicBezTo>
                  <a:cubicBezTo>
                    <a:pt x="428040" y="57744"/>
                    <a:pt x="383412" y="76829"/>
                    <a:pt x="339150" y="96594"/>
                  </a:cubicBezTo>
                  <a:cubicBezTo>
                    <a:pt x="287328" y="119265"/>
                    <a:pt x="238933" y="148481"/>
                    <a:pt x="189361" y="175550"/>
                  </a:cubicBezTo>
                  <a:cubicBezTo>
                    <a:pt x="152842" y="195315"/>
                    <a:pt x="116899" y="215971"/>
                    <a:pt x="80197" y="235369"/>
                  </a:cubicBezTo>
                  <a:cubicBezTo>
                    <a:pt x="60604" y="245631"/>
                    <a:pt x="41455" y="256627"/>
                    <a:pt x="22333" y="267727"/>
                  </a:cubicBezTo>
                  <a:cubicBezTo>
                    <a:pt x="13674" y="264978"/>
                    <a:pt x="8573" y="268590"/>
                    <a:pt x="5957" y="276732"/>
                  </a:cubicBezTo>
                  <a:cubicBezTo>
                    <a:pt x="5905" y="276915"/>
                    <a:pt x="5852" y="277099"/>
                    <a:pt x="5826" y="277256"/>
                  </a:cubicBezTo>
                  <a:cubicBezTo>
                    <a:pt x="4570" y="278251"/>
                    <a:pt x="3707" y="279690"/>
                    <a:pt x="3733" y="281444"/>
                  </a:cubicBezTo>
                  <a:cubicBezTo>
                    <a:pt x="3890" y="282177"/>
                    <a:pt x="4073" y="282806"/>
                    <a:pt x="4283" y="283356"/>
                  </a:cubicBezTo>
                  <a:cubicBezTo>
                    <a:pt x="1928" y="294246"/>
                    <a:pt x="1484" y="305555"/>
                    <a:pt x="1091" y="316682"/>
                  </a:cubicBezTo>
                  <a:cubicBezTo>
                    <a:pt x="-871" y="351709"/>
                    <a:pt x="123" y="386946"/>
                    <a:pt x="1641" y="422026"/>
                  </a:cubicBezTo>
                  <a:cubicBezTo>
                    <a:pt x="1824" y="427262"/>
                    <a:pt x="1928" y="432498"/>
                    <a:pt x="2007" y="437734"/>
                  </a:cubicBezTo>
                  <a:cubicBezTo>
                    <a:pt x="1745" y="448310"/>
                    <a:pt x="1614" y="458886"/>
                    <a:pt x="1693" y="469463"/>
                  </a:cubicBezTo>
                  <a:cubicBezTo>
                    <a:pt x="1693" y="477578"/>
                    <a:pt x="1876" y="485668"/>
                    <a:pt x="2164" y="493783"/>
                  </a:cubicBezTo>
                  <a:cubicBezTo>
                    <a:pt x="2216" y="503181"/>
                    <a:pt x="2373" y="512606"/>
                    <a:pt x="2765" y="522004"/>
                  </a:cubicBezTo>
                  <a:cubicBezTo>
                    <a:pt x="4021" y="545277"/>
                    <a:pt x="5643" y="568551"/>
                    <a:pt x="6559" y="591850"/>
                  </a:cubicBezTo>
                  <a:cubicBezTo>
                    <a:pt x="6637" y="594651"/>
                    <a:pt x="6742" y="597452"/>
                    <a:pt x="6846" y="600254"/>
                  </a:cubicBezTo>
                  <a:cubicBezTo>
                    <a:pt x="7056" y="607584"/>
                    <a:pt x="7213" y="614940"/>
                    <a:pt x="7239" y="622296"/>
                  </a:cubicBezTo>
                  <a:cubicBezTo>
                    <a:pt x="6663" y="666330"/>
                    <a:pt x="10038" y="710206"/>
                    <a:pt x="13831" y="754056"/>
                  </a:cubicBezTo>
                  <a:cubicBezTo>
                    <a:pt x="15662" y="794974"/>
                    <a:pt x="17886" y="835813"/>
                    <a:pt x="21810" y="876574"/>
                  </a:cubicBezTo>
                  <a:cubicBezTo>
                    <a:pt x="23719" y="920372"/>
                    <a:pt x="25498" y="964379"/>
                    <a:pt x="26832" y="1008229"/>
                  </a:cubicBezTo>
                  <a:cubicBezTo>
                    <a:pt x="25132" y="1019093"/>
                    <a:pt x="35255" y="1024355"/>
                    <a:pt x="43993" y="1027235"/>
                  </a:cubicBezTo>
                  <a:cubicBezTo>
                    <a:pt x="63115" y="1034827"/>
                    <a:pt x="82552" y="1041712"/>
                    <a:pt x="102250" y="1047707"/>
                  </a:cubicBezTo>
                  <a:cubicBezTo>
                    <a:pt x="141594" y="1059775"/>
                    <a:pt x="179499" y="1076059"/>
                    <a:pt x="216828" y="1093311"/>
                  </a:cubicBezTo>
                  <a:cubicBezTo>
                    <a:pt x="262555" y="1112893"/>
                    <a:pt x="308857" y="1131166"/>
                    <a:pt x="353956" y="1152240"/>
                  </a:cubicBezTo>
                  <a:cubicBezTo>
                    <a:pt x="404496" y="1174047"/>
                    <a:pt x="455428" y="1195017"/>
                    <a:pt x="505341" y="1218342"/>
                  </a:cubicBezTo>
                  <a:cubicBezTo>
                    <a:pt x="544501" y="1238579"/>
                    <a:pt x="586383" y="1252663"/>
                    <a:pt x="626119" y="1271643"/>
                  </a:cubicBezTo>
                  <a:cubicBezTo>
                    <a:pt x="650604" y="1284340"/>
                    <a:pt x="676450" y="1293921"/>
                    <a:pt x="701850" y="1304471"/>
                  </a:cubicBezTo>
                  <a:cubicBezTo>
                    <a:pt x="702086" y="1305047"/>
                    <a:pt x="702374" y="1305623"/>
                    <a:pt x="702766" y="1306147"/>
                  </a:cubicBezTo>
                  <a:cubicBezTo>
                    <a:pt x="706899" y="1311514"/>
                    <a:pt x="713125" y="1308163"/>
                    <a:pt x="717206" y="1304707"/>
                  </a:cubicBezTo>
                  <a:cubicBezTo>
                    <a:pt x="722490" y="1301094"/>
                    <a:pt x="727958" y="1297482"/>
                    <a:pt x="733686" y="1294471"/>
                  </a:cubicBezTo>
                  <a:cubicBezTo>
                    <a:pt x="760892" y="1282141"/>
                    <a:pt x="785953" y="1265831"/>
                    <a:pt x="812191" y="1251642"/>
                  </a:cubicBezTo>
                  <a:cubicBezTo>
                    <a:pt x="835656" y="1237060"/>
                    <a:pt x="858205" y="1221039"/>
                    <a:pt x="882769" y="1208237"/>
                  </a:cubicBezTo>
                  <a:cubicBezTo>
                    <a:pt x="933283" y="1178314"/>
                    <a:pt x="984529" y="1149439"/>
                    <a:pt x="1033055" y="1116296"/>
                  </a:cubicBezTo>
                  <a:cubicBezTo>
                    <a:pt x="1057985" y="1100484"/>
                    <a:pt x="1083752" y="1085954"/>
                    <a:pt x="1107086" y="1067734"/>
                  </a:cubicBezTo>
                  <a:cubicBezTo>
                    <a:pt x="1137091" y="1047000"/>
                    <a:pt x="1162414" y="1022784"/>
                    <a:pt x="1191032" y="999773"/>
                  </a:cubicBezTo>
                  <a:cubicBezTo>
                    <a:pt x="1202908" y="989746"/>
                    <a:pt x="1216276" y="981395"/>
                    <a:pt x="1227211" y="970295"/>
                  </a:cubicBezTo>
                  <a:cubicBezTo>
                    <a:pt x="1232809" y="964876"/>
                    <a:pt x="1234771" y="957336"/>
                    <a:pt x="1234823" y="949771"/>
                  </a:cubicBezTo>
                  <a:cubicBezTo>
                    <a:pt x="1235922" y="935320"/>
                    <a:pt x="1235922" y="920817"/>
                    <a:pt x="1236471" y="906340"/>
                  </a:cubicBezTo>
                  <a:cubicBezTo>
                    <a:pt x="1237884" y="868406"/>
                    <a:pt x="1239872" y="832069"/>
                    <a:pt x="1242514" y="793822"/>
                  </a:cubicBezTo>
                  <a:cubicBezTo>
                    <a:pt x="1243168" y="758689"/>
                    <a:pt x="1247720" y="724369"/>
                    <a:pt x="1249211" y="689079"/>
                  </a:cubicBezTo>
                  <a:cubicBezTo>
                    <a:pt x="1249420" y="621694"/>
                    <a:pt x="1253605" y="554414"/>
                    <a:pt x="1253605" y="487003"/>
                  </a:cubicBezTo>
                  <a:cubicBezTo>
                    <a:pt x="1251173" y="410403"/>
                    <a:pt x="1259648" y="334117"/>
                    <a:pt x="1264069" y="257726"/>
                  </a:cubicBezTo>
                  <a:cubicBezTo>
                    <a:pt x="1264749" y="245579"/>
                    <a:pt x="1264985" y="233432"/>
                    <a:pt x="1266110" y="221311"/>
                  </a:cubicBezTo>
                  <a:cubicBezTo>
                    <a:pt x="1266921" y="216730"/>
                    <a:pt x="1266711" y="211572"/>
                    <a:pt x="1264775" y="2080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681;p31"/>
            <p:cNvSpPr/>
            <p:nvPr/>
          </p:nvSpPr>
          <p:spPr>
            <a:xfrm>
              <a:off x="5571030" y="1120501"/>
              <a:ext cx="633278" cy="654480"/>
            </a:xfrm>
            <a:custGeom>
              <a:avLst/>
              <a:gdLst/>
              <a:ahLst/>
              <a:cxnLst/>
              <a:rect l="l" t="t" r="r" b="b"/>
              <a:pathLst>
                <a:path w="1266555" h="1308960" extrusionOk="0">
                  <a:moveTo>
                    <a:pt x="1264775" y="208091"/>
                  </a:moveTo>
                  <a:cubicBezTo>
                    <a:pt x="1264357" y="205970"/>
                    <a:pt x="1263023" y="203980"/>
                    <a:pt x="1260459" y="202881"/>
                  </a:cubicBezTo>
                  <a:cubicBezTo>
                    <a:pt x="1252402" y="200342"/>
                    <a:pt x="1244319" y="197776"/>
                    <a:pt x="1236262" y="195210"/>
                  </a:cubicBezTo>
                  <a:cubicBezTo>
                    <a:pt x="1199168" y="183587"/>
                    <a:pt x="1162100" y="172094"/>
                    <a:pt x="1126026" y="157513"/>
                  </a:cubicBezTo>
                  <a:cubicBezTo>
                    <a:pt x="1112737" y="153167"/>
                    <a:pt x="1098951" y="150627"/>
                    <a:pt x="1085688" y="146151"/>
                  </a:cubicBezTo>
                  <a:cubicBezTo>
                    <a:pt x="1067559" y="139030"/>
                    <a:pt x="1049143" y="132878"/>
                    <a:pt x="1030256" y="128166"/>
                  </a:cubicBezTo>
                  <a:cubicBezTo>
                    <a:pt x="975373" y="109945"/>
                    <a:pt x="919785" y="94107"/>
                    <a:pt x="864117" y="78478"/>
                  </a:cubicBezTo>
                  <a:cubicBezTo>
                    <a:pt x="784671" y="55126"/>
                    <a:pt x="703603" y="36853"/>
                    <a:pt x="625569" y="8999"/>
                  </a:cubicBezTo>
                  <a:cubicBezTo>
                    <a:pt x="623869" y="8606"/>
                    <a:pt x="619736" y="7245"/>
                    <a:pt x="614896" y="5805"/>
                  </a:cubicBezTo>
                  <a:cubicBezTo>
                    <a:pt x="614504" y="5517"/>
                    <a:pt x="614059" y="5229"/>
                    <a:pt x="613562" y="4993"/>
                  </a:cubicBezTo>
                  <a:cubicBezTo>
                    <a:pt x="613588" y="4993"/>
                    <a:pt x="613588" y="4967"/>
                    <a:pt x="613615" y="4967"/>
                  </a:cubicBezTo>
                  <a:cubicBezTo>
                    <a:pt x="611993" y="4286"/>
                    <a:pt x="610214" y="4129"/>
                    <a:pt x="608435" y="4025"/>
                  </a:cubicBezTo>
                  <a:cubicBezTo>
                    <a:pt x="604223" y="2951"/>
                    <a:pt x="600038" y="2140"/>
                    <a:pt x="596768" y="2061"/>
                  </a:cubicBezTo>
                  <a:cubicBezTo>
                    <a:pt x="595172" y="490"/>
                    <a:pt x="592766" y="-400"/>
                    <a:pt x="589574" y="176"/>
                  </a:cubicBezTo>
                  <a:cubicBezTo>
                    <a:pt x="550727" y="13423"/>
                    <a:pt x="511410" y="25125"/>
                    <a:pt x="473008" y="39654"/>
                  </a:cubicBezTo>
                  <a:cubicBezTo>
                    <a:pt x="428040" y="57744"/>
                    <a:pt x="383412" y="76829"/>
                    <a:pt x="339150" y="96594"/>
                  </a:cubicBezTo>
                  <a:cubicBezTo>
                    <a:pt x="287328" y="119265"/>
                    <a:pt x="238933" y="148481"/>
                    <a:pt x="189361" y="175550"/>
                  </a:cubicBezTo>
                  <a:cubicBezTo>
                    <a:pt x="152842" y="195315"/>
                    <a:pt x="116899" y="215971"/>
                    <a:pt x="80197" y="235369"/>
                  </a:cubicBezTo>
                  <a:cubicBezTo>
                    <a:pt x="60604" y="245631"/>
                    <a:pt x="41455" y="256627"/>
                    <a:pt x="22333" y="267727"/>
                  </a:cubicBezTo>
                  <a:cubicBezTo>
                    <a:pt x="13674" y="264978"/>
                    <a:pt x="8573" y="268590"/>
                    <a:pt x="5957" y="276732"/>
                  </a:cubicBezTo>
                  <a:cubicBezTo>
                    <a:pt x="5905" y="276915"/>
                    <a:pt x="5852" y="277099"/>
                    <a:pt x="5826" y="277256"/>
                  </a:cubicBezTo>
                  <a:cubicBezTo>
                    <a:pt x="4570" y="278251"/>
                    <a:pt x="3707" y="279690"/>
                    <a:pt x="3733" y="281444"/>
                  </a:cubicBezTo>
                  <a:cubicBezTo>
                    <a:pt x="3890" y="282177"/>
                    <a:pt x="4073" y="282806"/>
                    <a:pt x="4283" y="283356"/>
                  </a:cubicBezTo>
                  <a:cubicBezTo>
                    <a:pt x="1928" y="294246"/>
                    <a:pt x="1484" y="305555"/>
                    <a:pt x="1091" y="316682"/>
                  </a:cubicBezTo>
                  <a:cubicBezTo>
                    <a:pt x="-871" y="351709"/>
                    <a:pt x="123" y="386946"/>
                    <a:pt x="1641" y="422026"/>
                  </a:cubicBezTo>
                  <a:cubicBezTo>
                    <a:pt x="1824" y="427262"/>
                    <a:pt x="1928" y="432498"/>
                    <a:pt x="2007" y="437734"/>
                  </a:cubicBezTo>
                  <a:cubicBezTo>
                    <a:pt x="1745" y="448310"/>
                    <a:pt x="1614" y="458886"/>
                    <a:pt x="1693" y="469463"/>
                  </a:cubicBezTo>
                  <a:cubicBezTo>
                    <a:pt x="1693" y="477578"/>
                    <a:pt x="1876" y="485668"/>
                    <a:pt x="2164" y="493783"/>
                  </a:cubicBezTo>
                  <a:cubicBezTo>
                    <a:pt x="2216" y="503181"/>
                    <a:pt x="2373" y="512606"/>
                    <a:pt x="2765" y="522004"/>
                  </a:cubicBezTo>
                  <a:cubicBezTo>
                    <a:pt x="4021" y="545277"/>
                    <a:pt x="5643" y="568551"/>
                    <a:pt x="6559" y="591850"/>
                  </a:cubicBezTo>
                  <a:cubicBezTo>
                    <a:pt x="6637" y="594651"/>
                    <a:pt x="6742" y="597452"/>
                    <a:pt x="6846" y="600254"/>
                  </a:cubicBezTo>
                  <a:cubicBezTo>
                    <a:pt x="7056" y="607584"/>
                    <a:pt x="7213" y="614940"/>
                    <a:pt x="7239" y="622296"/>
                  </a:cubicBezTo>
                  <a:cubicBezTo>
                    <a:pt x="6663" y="666330"/>
                    <a:pt x="10038" y="710206"/>
                    <a:pt x="13831" y="754056"/>
                  </a:cubicBezTo>
                  <a:cubicBezTo>
                    <a:pt x="15662" y="794974"/>
                    <a:pt x="17886" y="835813"/>
                    <a:pt x="21810" y="876574"/>
                  </a:cubicBezTo>
                  <a:cubicBezTo>
                    <a:pt x="23719" y="920372"/>
                    <a:pt x="25498" y="964379"/>
                    <a:pt x="26832" y="1008229"/>
                  </a:cubicBezTo>
                  <a:cubicBezTo>
                    <a:pt x="25132" y="1019093"/>
                    <a:pt x="35255" y="1024355"/>
                    <a:pt x="43993" y="1027235"/>
                  </a:cubicBezTo>
                  <a:cubicBezTo>
                    <a:pt x="63115" y="1034827"/>
                    <a:pt x="82552" y="1041712"/>
                    <a:pt x="102250" y="1047707"/>
                  </a:cubicBezTo>
                  <a:cubicBezTo>
                    <a:pt x="141594" y="1059775"/>
                    <a:pt x="179499" y="1076059"/>
                    <a:pt x="216828" y="1093311"/>
                  </a:cubicBezTo>
                  <a:cubicBezTo>
                    <a:pt x="262555" y="1112893"/>
                    <a:pt x="308857" y="1131166"/>
                    <a:pt x="353956" y="1152240"/>
                  </a:cubicBezTo>
                  <a:cubicBezTo>
                    <a:pt x="404496" y="1174047"/>
                    <a:pt x="455428" y="1195017"/>
                    <a:pt x="505341" y="1218342"/>
                  </a:cubicBezTo>
                  <a:cubicBezTo>
                    <a:pt x="544501" y="1238579"/>
                    <a:pt x="586383" y="1252663"/>
                    <a:pt x="626119" y="1271643"/>
                  </a:cubicBezTo>
                  <a:cubicBezTo>
                    <a:pt x="650604" y="1284340"/>
                    <a:pt x="676450" y="1293921"/>
                    <a:pt x="701850" y="1304471"/>
                  </a:cubicBezTo>
                  <a:cubicBezTo>
                    <a:pt x="702086" y="1305047"/>
                    <a:pt x="702374" y="1305623"/>
                    <a:pt x="702766" y="1306147"/>
                  </a:cubicBezTo>
                  <a:cubicBezTo>
                    <a:pt x="706899" y="1311514"/>
                    <a:pt x="713125" y="1308163"/>
                    <a:pt x="717206" y="1304707"/>
                  </a:cubicBezTo>
                  <a:cubicBezTo>
                    <a:pt x="722490" y="1301094"/>
                    <a:pt x="727958" y="1297482"/>
                    <a:pt x="733686" y="1294471"/>
                  </a:cubicBezTo>
                  <a:cubicBezTo>
                    <a:pt x="760892" y="1282141"/>
                    <a:pt x="785953" y="1265831"/>
                    <a:pt x="812191" y="1251642"/>
                  </a:cubicBezTo>
                  <a:cubicBezTo>
                    <a:pt x="835656" y="1237060"/>
                    <a:pt x="858205" y="1221039"/>
                    <a:pt x="882769" y="1208237"/>
                  </a:cubicBezTo>
                  <a:cubicBezTo>
                    <a:pt x="933283" y="1178314"/>
                    <a:pt x="984529" y="1149439"/>
                    <a:pt x="1033055" y="1116296"/>
                  </a:cubicBezTo>
                  <a:cubicBezTo>
                    <a:pt x="1057985" y="1100484"/>
                    <a:pt x="1083752" y="1085954"/>
                    <a:pt x="1107086" y="1067734"/>
                  </a:cubicBezTo>
                  <a:cubicBezTo>
                    <a:pt x="1137091" y="1047000"/>
                    <a:pt x="1162414" y="1022784"/>
                    <a:pt x="1191032" y="999773"/>
                  </a:cubicBezTo>
                  <a:cubicBezTo>
                    <a:pt x="1202908" y="989746"/>
                    <a:pt x="1216276" y="981395"/>
                    <a:pt x="1227211" y="970295"/>
                  </a:cubicBezTo>
                  <a:cubicBezTo>
                    <a:pt x="1232809" y="964876"/>
                    <a:pt x="1234771" y="957336"/>
                    <a:pt x="1234823" y="949771"/>
                  </a:cubicBezTo>
                  <a:cubicBezTo>
                    <a:pt x="1235922" y="935320"/>
                    <a:pt x="1235922" y="920817"/>
                    <a:pt x="1236471" y="906340"/>
                  </a:cubicBezTo>
                  <a:cubicBezTo>
                    <a:pt x="1237884" y="868406"/>
                    <a:pt x="1239872" y="832069"/>
                    <a:pt x="1242514" y="793822"/>
                  </a:cubicBezTo>
                  <a:cubicBezTo>
                    <a:pt x="1243168" y="758689"/>
                    <a:pt x="1247720" y="724369"/>
                    <a:pt x="1249211" y="689079"/>
                  </a:cubicBezTo>
                  <a:cubicBezTo>
                    <a:pt x="1249420" y="621694"/>
                    <a:pt x="1253605" y="554414"/>
                    <a:pt x="1253605" y="487003"/>
                  </a:cubicBezTo>
                  <a:cubicBezTo>
                    <a:pt x="1251173" y="410403"/>
                    <a:pt x="1259648" y="334117"/>
                    <a:pt x="1264069" y="257726"/>
                  </a:cubicBezTo>
                  <a:cubicBezTo>
                    <a:pt x="1264749" y="245579"/>
                    <a:pt x="1264985" y="233432"/>
                    <a:pt x="1266110" y="221311"/>
                  </a:cubicBezTo>
                  <a:cubicBezTo>
                    <a:pt x="1266921" y="216730"/>
                    <a:pt x="1266711" y="211572"/>
                    <a:pt x="1264775" y="208091"/>
                  </a:cubicBezTo>
                  <a:close/>
                  <a:moveTo>
                    <a:pt x="253294" y="156492"/>
                  </a:moveTo>
                  <a:cubicBezTo>
                    <a:pt x="303625" y="126674"/>
                    <a:pt x="357801" y="104395"/>
                    <a:pt x="411297" y="81043"/>
                  </a:cubicBezTo>
                  <a:cubicBezTo>
                    <a:pt x="436751" y="70807"/>
                    <a:pt x="461811" y="59577"/>
                    <a:pt x="487578" y="50126"/>
                  </a:cubicBezTo>
                  <a:cubicBezTo>
                    <a:pt x="521586" y="37508"/>
                    <a:pt x="556430" y="27245"/>
                    <a:pt x="590804" y="15517"/>
                  </a:cubicBezTo>
                  <a:cubicBezTo>
                    <a:pt x="591615" y="16041"/>
                    <a:pt x="592530" y="16381"/>
                    <a:pt x="593576" y="16486"/>
                  </a:cubicBezTo>
                  <a:cubicBezTo>
                    <a:pt x="598390" y="17140"/>
                    <a:pt x="603203" y="17873"/>
                    <a:pt x="608069" y="17978"/>
                  </a:cubicBezTo>
                  <a:cubicBezTo>
                    <a:pt x="611051" y="18580"/>
                    <a:pt x="613615" y="17664"/>
                    <a:pt x="615367" y="16093"/>
                  </a:cubicBezTo>
                  <a:cubicBezTo>
                    <a:pt x="624078" y="19392"/>
                    <a:pt x="632711" y="22847"/>
                    <a:pt x="641291" y="26486"/>
                  </a:cubicBezTo>
                  <a:cubicBezTo>
                    <a:pt x="688797" y="44262"/>
                    <a:pt x="738081" y="56880"/>
                    <a:pt x="786712" y="71043"/>
                  </a:cubicBezTo>
                  <a:cubicBezTo>
                    <a:pt x="849023" y="89395"/>
                    <a:pt x="911649" y="106647"/>
                    <a:pt x="973804" y="125496"/>
                  </a:cubicBezTo>
                  <a:cubicBezTo>
                    <a:pt x="1000931" y="134554"/>
                    <a:pt x="1028111" y="143245"/>
                    <a:pt x="1055683" y="150915"/>
                  </a:cubicBezTo>
                  <a:cubicBezTo>
                    <a:pt x="1075486" y="158822"/>
                    <a:pt x="1095733" y="165131"/>
                    <a:pt x="1116425" y="170157"/>
                  </a:cubicBezTo>
                  <a:cubicBezTo>
                    <a:pt x="1132487" y="175105"/>
                    <a:pt x="1148444" y="182645"/>
                    <a:pt x="1164899" y="188194"/>
                  </a:cubicBezTo>
                  <a:cubicBezTo>
                    <a:pt x="1190195" y="196624"/>
                    <a:pt x="1215726" y="204321"/>
                    <a:pt x="1241153" y="212384"/>
                  </a:cubicBezTo>
                  <a:cubicBezTo>
                    <a:pt x="1227341" y="220185"/>
                    <a:pt x="1213084" y="226913"/>
                    <a:pt x="1198644" y="234558"/>
                  </a:cubicBezTo>
                  <a:cubicBezTo>
                    <a:pt x="1163225" y="254768"/>
                    <a:pt x="1126549" y="272256"/>
                    <a:pt x="1090527" y="291419"/>
                  </a:cubicBezTo>
                  <a:cubicBezTo>
                    <a:pt x="1049222" y="316315"/>
                    <a:pt x="1008831" y="342782"/>
                    <a:pt x="967395" y="367495"/>
                  </a:cubicBezTo>
                  <a:cubicBezTo>
                    <a:pt x="948926" y="379721"/>
                    <a:pt x="931059" y="392967"/>
                    <a:pt x="911858" y="404067"/>
                  </a:cubicBezTo>
                  <a:cubicBezTo>
                    <a:pt x="865713" y="433676"/>
                    <a:pt x="815565" y="456923"/>
                    <a:pt x="771382" y="489542"/>
                  </a:cubicBezTo>
                  <a:cubicBezTo>
                    <a:pt x="770362" y="489045"/>
                    <a:pt x="769237" y="488600"/>
                    <a:pt x="767929" y="488259"/>
                  </a:cubicBezTo>
                  <a:cubicBezTo>
                    <a:pt x="756602" y="487029"/>
                    <a:pt x="745118" y="486139"/>
                    <a:pt x="734419" y="481767"/>
                  </a:cubicBezTo>
                  <a:cubicBezTo>
                    <a:pt x="669517" y="457420"/>
                    <a:pt x="604145" y="434645"/>
                    <a:pt x="537857" y="414330"/>
                  </a:cubicBezTo>
                  <a:cubicBezTo>
                    <a:pt x="457940" y="388831"/>
                    <a:pt x="378127" y="362940"/>
                    <a:pt x="297792" y="338724"/>
                  </a:cubicBezTo>
                  <a:cubicBezTo>
                    <a:pt x="256931" y="325635"/>
                    <a:pt x="214683" y="317415"/>
                    <a:pt x="173822" y="304404"/>
                  </a:cubicBezTo>
                  <a:cubicBezTo>
                    <a:pt x="146590" y="294743"/>
                    <a:pt x="117867" y="284822"/>
                    <a:pt x="89406" y="278905"/>
                  </a:cubicBezTo>
                  <a:cubicBezTo>
                    <a:pt x="72350" y="277963"/>
                    <a:pt x="55712" y="274769"/>
                    <a:pt x="39075" y="271313"/>
                  </a:cubicBezTo>
                  <a:cubicBezTo>
                    <a:pt x="48858" y="265868"/>
                    <a:pt x="58694" y="260527"/>
                    <a:pt x="68661" y="255422"/>
                  </a:cubicBezTo>
                  <a:cubicBezTo>
                    <a:pt x="130842" y="223641"/>
                    <a:pt x="191741" y="189451"/>
                    <a:pt x="253294" y="156492"/>
                  </a:cubicBezTo>
                  <a:close/>
                  <a:moveTo>
                    <a:pt x="535947" y="1216483"/>
                  </a:moveTo>
                  <a:cubicBezTo>
                    <a:pt x="516066" y="1206849"/>
                    <a:pt x="496159" y="1197346"/>
                    <a:pt x="475911" y="1188524"/>
                  </a:cubicBezTo>
                  <a:cubicBezTo>
                    <a:pt x="394477" y="1153418"/>
                    <a:pt x="313566" y="1117134"/>
                    <a:pt x="231556" y="1083389"/>
                  </a:cubicBezTo>
                  <a:cubicBezTo>
                    <a:pt x="201263" y="1069750"/>
                    <a:pt x="170944" y="1056058"/>
                    <a:pt x="139762" y="1044539"/>
                  </a:cubicBezTo>
                  <a:cubicBezTo>
                    <a:pt x="107194" y="1032706"/>
                    <a:pt x="73344" y="1024172"/>
                    <a:pt x="41665" y="1009930"/>
                  </a:cubicBezTo>
                  <a:cubicBezTo>
                    <a:pt x="41481" y="980060"/>
                    <a:pt x="38682" y="950320"/>
                    <a:pt x="38211" y="920450"/>
                  </a:cubicBezTo>
                  <a:cubicBezTo>
                    <a:pt x="37950" y="887046"/>
                    <a:pt x="34183" y="853850"/>
                    <a:pt x="31593" y="820577"/>
                  </a:cubicBezTo>
                  <a:cubicBezTo>
                    <a:pt x="29553" y="775261"/>
                    <a:pt x="26152" y="730076"/>
                    <a:pt x="22254" y="684891"/>
                  </a:cubicBezTo>
                  <a:cubicBezTo>
                    <a:pt x="20763" y="646774"/>
                    <a:pt x="20554" y="608631"/>
                    <a:pt x="18723" y="570540"/>
                  </a:cubicBezTo>
                  <a:cubicBezTo>
                    <a:pt x="19246" y="551168"/>
                    <a:pt x="19481" y="531795"/>
                    <a:pt x="18016" y="512449"/>
                  </a:cubicBezTo>
                  <a:cubicBezTo>
                    <a:pt x="11974" y="436765"/>
                    <a:pt x="23588" y="360819"/>
                    <a:pt x="18880" y="285240"/>
                  </a:cubicBezTo>
                  <a:cubicBezTo>
                    <a:pt x="19089" y="284298"/>
                    <a:pt x="19298" y="283382"/>
                    <a:pt x="19534" y="282465"/>
                  </a:cubicBezTo>
                  <a:cubicBezTo>
                    <a:pt x="33058" y="284664"/>
                    <a:pt x="46216" y="288827"/>
                    <a:pt x="59845" y="290686"/>
                  </a:cubicBezTo>
                  <a:cubicBezTo>
                    <a:pt x="70388" y="292440"/>
                    <a:pt x="81113" y="292623"/>
                    <a:pt x="91655" y="294403"/>
                  </a:cubicBezTo>
                  <a:cubicBezTo>
                    <a:pt x="119855" y="301707"/>
                    <a:pt x="147558" y="310713"/>
                    <a:pt x="174973" y="320556"/>
                  </a:cubicBezTo>
                  <a:cubicBezTo>
                    <a:pt x="210995" y="331525"/>
                    <a:pt x="248010" y="339012"/>
                    <a:pt x="283979" y="350217"/>
                  </a:cubicBezTo>
                  <a:cubicBezTo>
                    <a:pt x="350294" y="369956"/>
                    <a:pt x="416242" y="391004"/>
                    <a:pt x="482006" y="412471"/>
                  </a:cubicBezTo>
                  <a:cubicBezTo>
                    <a:pt x="537543" y="429618"/>
                    <a:pt x="592792" y="446923"/>
                    <a:pt x="647753" y="466007"/>
                  </a:cubicBezTo>
                  <a:cubicBezTo>
                    <a:pt x="672003" y="474332"/>
                    <a:pt x="695781" y="483887"/>
                    <a:pt x="719953" y="492448"/>
                  </a:cubicBezTo>
                  <a:cubicBezTo>
                    <a:pt x="733948" y="497867"/>
                    <a:pt x="748336" y="502318"/>
                    <a:pt x="763482" y="502632"/>
                  </a:cubicBezTo>
                  <a:cubicBezTo>
                    <a:pt x="762253" y="525695"/>
                    <a:pt x="756210" y="548105"/>
                    <a:pt x="753829" y="571011"/>
                  </a:cubicBezTo>
                  <a:cubicBezTo>
                    <a:pt x="748179" y="623239"/>
                    <a:pt x="741979" y="675492"/>
                    <a:pt x="738029" y="727877"/>
                  </a:cubicBezTo>
                  <a:cubicBezTo>
                    <a:pt x="732954" y="819085"/>
                    <a:pt x="725525" y="910136"/>
                    <a:pt x="717232" y="1001108"/>
                  </a:cubicBezTo>
                  <a:cubicBezTo>
                    <a:pt x="713073" y="1065901"/>
                    <a:pt x="708443" y="1130721"/>
                    <a:pt x="707213" y="1195645"/>
                  </a:cubicBezTo>
                  <a:cubicBezTo>
                    <a:pt x="706245" y="1226431"/>
                    <a:pt x="707632" y="1257663"/>
                    <a:pt x="701563" y="1288005"/>
                  </a:cubicBezTo>
                  <a:cubicBezTo>
                    <a:pt x="675953" y="1278109"/>
                    <a:pt x="650787" y="1267428"/>
                    <a:pt x="626197" y="1255176"/>
                  </a:cubicBezTo>
                  <a:cubicBezTo>
                    <a:pt x="596559" y="1241196"/>
                    <a:pt x="565717" y="1230149"/>
                    <a:pt x="535947" y="1216483"/>
                  </a:cubicBezTo>
                  <a:close/>
                  <a:moveTo>
                    <a:pt x="1239950" y="396842"/>
                  </a:moveTo>
                  <a:cubicBezTo>
                    <a:pt x="1237256" y="430404"/>
                    <a:pt x="1238668" y="464044"/>
                    <a:pt x="1238616" y="497658"/>
                  </a:cubicBezTo>
                  <a:cubicBezTo>
                    <a:pt x="1238538" y="532240"/>
                    <a:pt x="1236837" y="566797"/>
                    <a:pt x="1236183" y="601353"/>
                  </a:cubicBezTo>
                  <a:cubicBezTo>
                    <a:pt x="1234352" y="635726"/>
                    <a:pt x="1235032" y="670126"/>
                    <a:pt x="1233515" y="704499"/>
                  </a:cubicBezTo>
                  <a:cubicBezTo>
                    <a:pt x="1226635" y="784842"/>
                    <a:pt x="1223051" y="865500"/>
                    <a:pt x="1220069" y="946132"/>
                  </a:cubicBezTo>
                  <a:cubicBezTo>
                    <a:pt x="1219493" y="949980"/>
                    <a:pt x="1220252" y="954378"/>
                    <a:pt x="1218107" y="957755"/>
                  </a:cubicBezTo>
                  <a:cubicBezTo>
                    <a:pt x="1212038" y="965452"/>
                    <a:pt x="1203379" y="970662"/>
                    <a:pt x="1195871" y="976840"/>
                  </a:cubicBezTo>
                  <a:cubicBezTo>
                    <a:pt x="1178789" y="990087"/>
                    <a:pt x="1162074" y="1003752"/>
                    <a:pt x="1145959" y="1018177"/>
                  </a:cubicBezTo>
                  <a:cubicBezTo>
                    <a:pt x="1108264" y="1051136"/>
                    <a:pt x="1065231" y="1079253"/>
                    <a:pt x="1022251" y="1105484"/>
                  </a:cubicBezTo>
                  <a:cubicBezTo>
                    <a:pt x="974379" y="1138051"/>
                    <a:pt x="923892" y="1166350"/>
                    <a:pt x="874136" y="1195880"/>
                  </a:cubicBezTo>
                  <a:cubicBezTo>
                    <a:pt x="854883" y="1206823"/>
                    <a:pt x="835420" y="1217557"/>
                    <a:pt x="817606" y="1230777"/>
                  </a:cubicBezTo>
                  <a:cubicBezTo>
                    <a:pt x="795004" y="1244757"/>
                    <a:pt x="771382" y="1257009"/>
                    <a:pt x="748545" y="1270622"/>
                  </a:cubicBezTo>
                  <a:cubicBezTo>
                    <a:pt x="737924" y="1275622"/>
                    <a:pt x="727356" y="1280675"/>
                    <a:pt x="717337" y="1286696"/>
                  </a:cubicBezTo>
                  <a:cubicBezTo>
                    <a:pt x="720424" y="1271119"/>
                    <a:pt x="720345" y="1250228"/>
                    <a:pt x="721235" y="1242348"/>
                  </a:cubicBezTo>
                  <a:cubicBezTo>
                    <a:pt x="722098" y="1210750"/>
                    <a:pt x="722307" y="1179126"/>
                    <a:pt x="723537" y="1147528"/>
                  </a:cubicBezTo>
                  <a:cubicBezTo>
                    <a:pt x="727696" y="1041345"/>
                    <a:pt x="738761" y="935686"/>
                    <a:pt x="746400" y="829740"/>
                  </a:cubicBezTo>
                  <a:cubicBezTo>
                    <a:pt x="750533" y="780366"/>
                    <a:pt x="751763" y="730573"/>
                    <a:pt x="756968" y="681199"/>
                  </a:cubicBezTo>
                  <a:cubicBezTo>
                    <a:pt x="761651" y="644967"/>
                    <a:pt x="764005" y="608448"/>
                    <a:pt x="768766" y="572242"/>
                  </a:cubicBezTo>
                  <a:cubicBezTo>
                    <a:pt x="770754" y="552424"/>
                    <a:pt x="775803" y="533078"/>
                    <a:pt x="777582" y="513260"/>
                  </a:cubicBezTo>
                  <a:cubicBezTo>
                    <a:pt x="778236" y="507894"/>
                    <a:pt x="778968" y="502291"/>
                    <a:pt x="777844" y="497684"/>
                  </a:cubicBezTo>
                  <a:cubicBezTo>
                    <a:pt x="829639" y="462342"/>
                    <a:pt x="887530" y="437027"/>
                    <a:pt x="940058" y="402732"/>
                  </a:cubicBezTo>
                  <a:cubicBezTo>
                    <a:pt x="988427" y="369668"/>
                    <a:pt x="1039621" y="340505"/>
                    <a:pt x="1089219" y="309247"/>
                  </a:cubicBezTo>
                  <a:cubicBezTo>
                    <a:pt x="1114960" y="293775"/>
                    <a:pt x="1142742" y="281994"/>
                    <a:pt x="1169267" y="267543"/>
                  </a:cubicBezTo>
                  <a:cubicBezTo>
                    <a:pt x="1196185" y="252281"/>
                    <a:pt x="1223182" y="238851"/>
                    <a:pt x="1250780" y="224374"/>
                  </a:cubicBezTo>
                  <a:cubicBezTo>
                    <a:pt x="1248321" y="281889"/>
                    <a:pt x="1242723" y="339300"/>
                    <a:pt x="1239950" y="396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682;p31"/>
            <p:cNvSpPr/>
            <p:nvPr/>
          </p:nvSpPr>
          <p:spPr>
            <a:xfrm>
              <a:off x="5579148" y="1261721"/>
              <a:ext cx="373623" cy="502783"/>
            </a:xfrm>
            <a:custGeom>
              <a:avLst/>
              <a:gdLst/>
              <a:ahLst/>
              <a:cxnLst/>
              <a:rect l="l" t="t" r="r" b="b"/>
              <a:pathLst>
                <a:path w="747246" h="1005565" extrusionOk="0">
                  <a:moveTo>
                    <a:pt x="747246" y="220192"/>
                  </a:moveTo>
                  <a:cubicBezTo>
                    <a:pt x="746017" y="243256"/>
                    <a:pt x="739974" y="265639"/>
                    <a:pt x="737594" y="288572"/>
                  </a:cubicBezTo>
                  <a:cubicBezTo>
                    <a:pt x="731917" y="340826"/>
                    <a:pt x="725743" y="393053"/>
                    <a:pt x="721793" y="445437"/>
                  </a:cubicBezTo>
                  <a:cubicBezTo>
                    <a:pt x="716718" y="536645"/>
                    <a:pt x="709289" y="627723"/>
                    <a:pt x="700996" y="718669"/>
                  </a:cubicBezTo>
                  <a:cubicBezTo>
                    <a:pt x="696837" y="783462"/>
                    <a:pt x="692207" y="848281"/>
                    <a:pt x="690977" y="913206"/>
                  </a:cubicBezTo>
                  <a:cubicBezTo>
                    <a:pt x="690010" y="944018"/>
                    <a:pt x="691396" y="975224"/>
                    <a:pt x="685327" y="1005565"/>
                  </a:cubicBezTo>
                  <a:cubicBezTo>
                    <a:pt x="659717" y="995670"/>
                    <a:pt x="634551" y="984989"/>
                    <a:pt x="609962" y="972737"/>
                  </a:cubicBezTo>
                  <a:cubicBezTo>
                    <a:pt x="580349" y="958757"/>
                    <a:pt x="549481" y="947710"/>
                    <a:pt x="519738" y="934044"/>
                  </a:cubicBezTo>
                  <a:cubicBezTo>
                    <a:pt x="499856" y="924410"/>
                    <a:pt x="479949" y="914907"/>
                    <a:pt x="459702" y="906085"/>
                  </a:cubicBezTo>
                  <a:cubicBezTo>
                    <a:pt x="378267" y="870979"/>
                    <a:pt x="297356" y="834694"/>
                    <a:pt x="215346" y="800950"/>
                  </a:cubicBezTo>
                  <a:cubicBezTo>
                    <a:pt x="185028" y="787284"/>
                    <a:pt x="154709" y="773619"/>
                    <a:pt x="123527" y="762100"/>
                  </a:cubicBezTo>
                  <a:cubicBezTo>
                    <a:pt x="90958" y="750267"/>
                    <a:pt x="57108" y="741732"/>
                    <a:pt x="25429" y="727491"/>
                  </a:cubicBezTo>
                  <a:cubicBezTo>
                    <a:pt x="25246" y="697621"/>
                    <a:pt x="22421" y="667881"/>
                    <a:pt x="21976" y="638011"/>
                  </a:cubicBezTo>
                  <a:cubicBezTo>
                    <a:pt x="21688" y="604606"/>
                    <a:pt x="17947" y="571411"/>
                    <a:pt x="15357" y="538138"/>
                  </a:cubicBezTo>
                  <a:cubicBezTo>
                    <a:pt x="13291" y="492822"/>
                    <a:pt x="9916" y="447663"/>
                    <a:pt x="6019" y="402451"/>
                  </a:cubicBezTo>
                  <a:cubicBezTo>
                    <a:pt x="4501" y="364125"/>
                    <a:pt x="4344" y="325799"/>
                    <a:pt x="2487" y="287499"/>
                  </a:cubicBezTo>
                  <a:cubicBezTo>
                    <a:pt x="3010" y="268336"/>
                    <a:pt x="3193" y="249173"/>
                    <a:pt x="1781" y="230010"/>
                  </a:cubicBezTo>
                  <a:cubicBezTo>
                    <a:pt x="-4262" y="154273"/>
                    <a:pt x="7405" y="78249"/>
                    <a:pt x="2670" y="2592"/>
                  </a:cubicBezTo>
                  <a:cubicBezTo>
                    <a:pt x="2879" y="1728"/>
                    <a:pt x="3089" y="864"/>
                    <a:pt x="3324" y="0"/>
                  </a:cubicBezTo>
                  <a:cubicBezTo>
                    <a:pt x="16849" y="2199"/>
                    <a:pt x="30007" y="6335"/>
                    <a:pt x="43636" y="8220"/>
                  </a:cubicBezTo>
                  <a:cubicBezTo>
                    <a:pt x="54178" y="9974"/>
                    <a:pt x="64903" y="10157"/>
                    <a:pt x="75446" y="11938"/>
                  </a:cubicBezTo>
                  <a:cubicBezTo>
                    <a:pt x="103646" y="19242"/>
                    <a:pt x="131348" y="28247"/>
                    <a:pt x="158764" y="38091"/>
                  </a:cubicBezTo>
                  <a:cubicBezTo>
                    <a:pt x="194811" y="49060"/>
                    <a:pt x="231801" y="56547"/>
                    <a:pt x="267770" y="67752"/>
                  </a:cubicBezTo>
                  <a:cubicBezTo>
                    <a:pt x="334084" y="87491"/>
                    <a:pt x="400032" y="108539"/>
                    <a:pt x="465797" y="130005"/>
                  </a:cubicBezTo>
                  <a:cubicBezTo>
                    <a:pt x="521333" y="147153"/>
                    <a:pt x="576582" y="164457"/>
                    <a:pt x="631543" y="183542"/>
                  </a:cubicBezTo>
                  <a:cubicBezTo>
                    <a:pt x="655793" y="191867"/>
                    <a:pt x="679572" y="201422"/>
                    <a:pt x="703743" y="209956"/>
                  </a:cubicBezTo>
                  <a:cubicBezTo>
                    <a:pt x="717712" y="215428"/>
                    <a:pt x="732126" y="219878"/>
                    <a:pt x="747246" y="220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683;p31"/>
            <p:cNvSpPr/>
            <p:nvPr/>
          </p:nvSpPr>
          <p:spPr>
            <a:xfrm>
              <a:off x="5929725" y="1232675"/>
              <a:ext cx="266708" cy="531161"/>
            </a:xfrm>
            <a:custGeom>
              <a:avLst/>
              <a:gdLst/>
              <a:ahLst/>
              <a:cxnLst/>
              <a:rect l="l" t="t" r="r" b="b"/>
              <a:pathLst>
                <a:path w="533417" h="1062321" extrusionOk="0">
                  <a:moveTo>
                    <a:pt x="533417" y="0"/>
                  </a:moveTo>
                  <a:cubicBezTo>
                    <a:pt x="530958" y="57515"/>
                    <a:pt x="525334" y="114952"/>
                    <a:pt x="522561" y="172494"/>
                  </a:cubicBezTo>
                  <a:cubicBezTo>
                    <a:pt x="519867" y="206056"/>
                    <a:pt x="521279" y="239722"/>
                    <a:pt x="521227" y="273310"/>
                  </a:cubicBezTo>
                  <a:cubicBezTo>
                    <a:pt x="521148" y="307892"/>
                    <a:pt x="519448" y="342449"/>
                    <a:pt x="518794" y="377005"/>
                  </a:cubicBezTo>
                  <a:cubicBezTo>
                    <a:pt x="516963" y="411378"/>
                    <a:pt x="517643" y="445778"/>
                    <a:pt x="516126" y="480151"/>
                  </a:cubicBezTo>
                  <a:cubicBezTo>
                    <a:pt x="509220" y="560495"/>
                    <a:pt x="505662" y="641152"/>
                    <a:pt x="502680" y="721784"/>
                  </a:cubicBezTo>
                  <a:cubicBezTo>
                    <a:pt x="502104" y="725606"/>
                    <a:pt x="502863" y="730030"/>
                    <a:pt x="500718" y="733434"/>
                  </a:cubicBezTo>
                  <a:cubicBezTo>
                    <a:pt x="494649" y="741104"/>
                    <a:pt x="485990" y="746340"/>
                    <a:pt x="478482" y="752492"/>
                  </a:cubicBezTo>
                  <a:cubicBezTo>
                    <a:pt x="461400" y="765739"/>
                    <a:pt x="444684" y="779404"/>
                    <a:pt x="428570" y="793829"/>
                  </a:cubicBezTo>
                  <a:cubicBezTo>
                    <a:pt x="390874" y="826788"/>
                    <a:pt x="347868" y="854905"/>
                    <a:pt x="304888" y="881136"/>
                  </a:cubicBezTo>
                  <a:cubicBezTo>
                    <a:pt x="257017" y="913703"/>
                    <a:pt x="206529" y="942003"/>
                    <a:pt x="156774" y="971533"/>
                  </a:cubicBezTo>
                  <a:cubicBezTo>
                    <a:pt x="137520" y="982475"/>
                    <a:pt x="118058" y="993209"/>
                    <a:pt x="100243" y="1006429"/>
                  </a:cubicBezTo>
                  <a:cubicBezTo>
                    <a:pt x="77641" y="1020409"/>
                    <a:pt x="53993" y="1032661"/>
                    <a:pt x="31182" y="1046274"/>
                  </a:cubicBezTo>
                  <a:cubicBezTo>
                    <a:pt x="20587" y="1051274"/>
                    <a:pt x="10019" y="1056301"/>
                    <a:pt x="0" y="1062322"/>
                  </a:cubicBezTo>
                  <a:cubicBezTo>
                    <a:pt x="3061" y="1046745"/>
                    <a:pt x="3008" y="1025880"/>
                    <a:pt x="3898" y="1018001"/>
                  </a:cubicBezTo>
                  <a:cubicBezTo>
                    <a:pt x="4761" y="986402"/>
                    <a:pt x="4970" y="954778"/>
                    <a:pt x="6200" y="923180"/>
                  </a:cubicBezTo>
                  <a:cubicBezTo>
                    <a:pt x="10359" y="816997"/>
                    <a:pt x="21425" y="711339"/>
                    <a:pt x="29063" y="605392"/>
                  </a:cubicBezTo>
                  <a:cubicBezTo>
                    <a:pt x="33196" y="555992"/>
                    <a:pt x="34426" y="506225"/>
                    <a:pt x="39632" y="456851"/>
                  </a:cubicBezTo>
                  <a:cubicBezTo>
                    <a:pt x="44314" y="420620"/>
                    <a:pt x="46668" y="384100"/>
                    <a:pt x="51429" y="347894"/>
                  </a:cubicBezTo>
                  <a:cubicBezTo>
                    <a:pt x="53391" y="328077"/>
                    <a:pt x="58466" y="308730"/>
                    <a:pt x="60245" y="288913"/>
                  </a:cubicBezTo>
                  <a:cubicBezTo>
                    <a:pt x="60899" y="283520"/>
                    <a:pt x="61658" y="277917"/>
                    <a:pt x="60533" y="273284"/>
                  </a:cubicBezTo>
                  <a:cubicBezTo>
                    <a:pt x="112329" y="237942"/>
                    <a:pt x="170220" y="212653"/>
                    <a:pt x="222748" y="178358"/>
                  </a:cubicBezTo>
                  <a:cubicBezTo>
                    <a:pt x="271117" y="145294"/>
                    <a:pt x="322311" y="116130"/>
                    <a:pt x="371909" y="84846"/>
                  </a:cubicBezTo>
                  <a:cubicBezTo>
                    <a:pt x="397650" y="69375"/>
                    <a:pt x="425431" y="57594"/>
                    <a:pt x="451957" y="43143"/>
                  </a:cubicBezTo>
                  <a:cubicBezTo>
                    <a:pt x="478822" y="27933"/>
                    <a:pt x="505819" y="14503"/>
                    <a:pt x="533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684;p31"/>
            <p:cNvSpPr/>
            <p:nvPr/>
          </p:nvSpPr>
          <p:spPr>
            <a:xfrm>
              <a:off x="5590541" y="1128286"/>
              <a:ext cx="601065" cy="236973"/>
            </a:xfrm>
            <a:custGeom>
              <a:avLst/>
              <a:gdLst/>
              <a:ahLst/>
              <a:cxnLst/>
              <a:rect l="l" t="t" r="r" b="b"/>
              <a:pathLst>
                <a:path w="1202130" h="473946" extrusionOk="0">
                  <a:moveTo>
                    <a:pt x="1202131" y="196788"/>
                  </a:moveTo>
                  <a:cubicBezTo>
                    <a:pt x="1188319" y="204616"/>
                    <a:pt x="1174062" y="211344"/>
                    <a:pt x="1159596" y="218988"/>
                  </a:cubicBezTo>
                  <a:cubicBezTo>
                    <a:pt x="1124176" y="239225"/>
                    <a:pt x="1087500" y="256686"/>
                    <a:pt x="1051479" y="275849"/>
                  </a:cubicBezTo>
                  <a:cubicBezTo>
                    <a:pt x="1010173" y="300746"/>
                    <a:pt x="969783" y="327213"/>
                    <a:pt x="928346" y="351926"/>
                  </a:cubicBezTo>
                  <a:cubicBezTo>
                    <a:pt x="909852" y="364151"/>
                    <a:pt x="892011" y="377398"/>
                    <a:pt x="872810" y="388498"/>
                  </a:cubicBezTo>
                  <a:cubicBezTo>
                    <a:pt x="826665" y="418106"/>
                    <a:pt x="776517" y="441301"/>
                    <a:pt x="732360" y="473946"/>
                  </a:cubicBezTo>
                  <a:cubicBezTo>
                    <a:pt x="731340" y="473449"/>
                    <a:pt x="730215" y="473030"/>
                    <a:pt x="728907" y="472716"/>
                  </a:cubicBezTo>
                  <a:cubicBezTo>
                    <a:pt x="717580" y="471486"/>
                    <a:pt x="706096" y="470622"/>
                    <a:pt x="695370" y="466224"/>
                  </a:cubicBezTo>
                  <a:cubicBezTo>
                    <a:pt x="630495" y="441851"/>
                    <a:pt x="565096" y="419101"/>
                    <a:pt x="498808" y="398786"/>
                  </a:cubicBezTo>
                  <a:cubicBezTo>
                    <a:pt x="418917" y="373288"/>
                    <a:pt x="339079" y="347397"/>
                    <a:pt x="258743" y="323181"/>
                  </a:cubicBezTo>
                  <a:cubicBezTo>
                    <a:pt x="217882" y="310091"/>
                    <a:pt x="175634" y="301871"/>
                    <a:pt x="134773" y="288860"/>
                  </a:cubicBezTo>
                  <a:cubicBezTo>
                    <a:pt x="107541" y="279200"/>
                    <a:pt x="78818" y="269278"/>
                    <a:pt x="50357" y="263362"/>
                  </a:cubicBezTo>
                  <a:cubicBezTo>
                    <a:pt x="33275" y="262419"/>
                    <a:pt x="16637" y="259225"/>
                    <a:pt x="0" y="255770"/>
                  </a:cubicBezTo>
                  <a:cubicBezTo>
                    <a:pt x="9784" y="250325"/>
                    <a:pt x="19620" y="244984"/>
                    <a:pt x="29586" y="239879"/>
                  </a:cubicBezTo>
                  <a:cubicBezTo>
                    <a:pt x="91767" y="208124"/>
                    <a:pt x="152693" y="173934"/>
                    <a:pt x="214246" y="140974"/>
                  </a:cubicBezTo>
                  <a:cubicBezTo>
                    <a:pt x="264550" y="111156"/>
                    <a:pt x="318727" y="88878"/>
                    <a:pt x="372249" y="65526"/>
                  </a:cubicBezTo>
                  <a:cubicBezTo>
                    <a:pt x="397702" y="55264"/>
                    <a:pt x="422763" y="44059"/>
                    <a:pt x="448530" y="34609"/>
                  </a:cubicBezTo>
                  <a:cubicBezTo>
                    <a:pt x="482511" y="21990"/>
                    <a:pt x="517355" y="11728"/>
                    <a:pt x="551729" y="0"/>
                  </a:cubicBezTo>
                  <a:cubicBezTo>
                    <a:pt x="552540" y="524"/>
                    <a:pt x="553455" y="864"/>
                    <a:pt x="554502" y="969"/>
                  </a:cubicBezTo>
                  <a:cubicBezTo>
                    <a:pt x="559315" y="1623"/>
                    <a:pt x="564128" y="2356"/>
                    <a:pt x="568994" y="2461"/>
                  </a:cubicBezTo>
                  <a:cubicBezTo>
                    <a:pt x="572002" y="3037"/>
                    <a:pt x="574566" y="2147"/>
                    <a:pt x="576319" y="550"/>
                  </a:cubicBezTo>
                  <a:cubicBezTo>
                    <a:pt x="585004" y="3848"/>
                    <a:pt x="593662" y="7304"/>
                    <a:pt x="602217" y="10943"/>
                  </a:cubicBezTo>
                  <a:cubicBezTo>
                    <a:pt x="649722" y="28718"/>
                    <a:pt x="698980" y="41337"/>
                    <a:pt x="747637" y="55500"/>
                  </a:cubicBezTo>
                  <a:cubicBezTo>
                    <a:pt x="809949" y="73851"/>
                    <a:pt x="872574" y="91103"/>
                    <a:pt x="934729" y="109952"/>
                  </a:cubicBezTo>
                  <a:cubicBezTo>
                    <a:pt x="961857" y="119010"/>
                    <a:pt x="989036" y="127702"/>
                    <a:pt x="1016608" y="135398"/>
                  </a:cubicBezTo>
                  <a:cubicBezTo>
                    <a:pt x="1036385" y="143278"/>
                    <a:pt x="1056658" y="149614"/>
                    <a:pt x="1077351" y="154640"/>
                  </a:cubicBezTo>
                  <a:cubicBezTo>
                    <a:pt x="1093412" y="159588"/>
                    <a:pt x="1109370" y="167127"/>
                    <a:pt x="1125824" y="172677"/>
                  </a:cubicBezTo>
                  <a:cubicBezTo>
                    <a:pt x="1151173" y="181055"/>
                    <a:pt x="1176704" y="188725"/>
                    <a:pt x="1202131" y="196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1767;p31"/>
          <p:cNvGrpSpPr/>
          <p:nvPr/>
        </p:nvGrpSpPr>
        <p:grpSpPr>
          <a:xfrm>
            <a:off x="5159735" y="3170259"/>
            <a:ext cx="819213" cy="884278"/>
            <a:chOff x="4302501" y="3345343"/>
            <a:chExt cx="819213" cy="884278"/>
          </a:xfrm>
        </p:grpSpPr>
        <p:sp>
          <p:nvSpPr>
            <p:cNvPr id="79" name="Google Shape;1768;p31"/>
            <p:cNvSpPr/>
            <p:nvPr/>
          </p:nvSpPr>
          <p:spPr>
            <a:xfrm>
              <a:off x="4302501" y="3345343"/>
              <a:ext cx="819213" cy="884278"/>
            </a:xfrm>
            <a:custGeom>
              <a:avLst/>
              <a:gdLst/>
              <a:ahLst/>
              <a:cxnLst/>
              <a:rect l="l" t="t" r="r" b="b"/>
              <a:pathLst>
                <a:path w="1638426" h="1768557" extrusionOk="0">
                  <a:moveTo>
                    <a:pt x="1631552" y="1453073"/>
                  </a:moveTo>
                  <a:cubicBezTo>
                    <a:pt x="1624411" y="1432310"/>
                    <a:pt x="1616528" y="1412007"/>
                    <a:pt x="1609882" y="1391032"/>
                  </a:cubicBezTo>
                  <a:cubicBezTo>
                    <a:pt x="1594115" y="1332385"/>
                    <a:pt x="1570748" y="1276498"/>
                    <a:pt x="1548407" y="1220186"/>
                  </a:cubicBezTo>
                  <a:cubicBezTo>
                    <a:pt x="1530802" y="1162248"/>
                    <a:pt x="1507258" y="1104309"/>
                    <a:pt x="1487179" y="1046936"/>
                  </a:cubicBezTo>
                  <a:cubicBezTo>
                    <a:pt x="1465827" y="973646"/>
                    <a:pt x="1440339" y="902266"/>
                    <a:pt x="1415346" y="830107"/>
                  </a:cubicBezTo>
                  <a:cubicBezTo>
                    <a:pt x="1386677" y="746736"/>
                    <a:pt x="1361083" y="662410"/>
                    <a:pt x="1334393" y="578403"/>
                  </a:cubicBezTo>
                  <a:cubicBezTo>
                    <a:pt x="1309647" y="502813"/>
                    <a:pt x="1289815" y="425738"/>
                    <a:pt x="1263939" y="350503"/>
                  </a:cubicBezTo>
                  <a:cubicBezTo>
                    <a:pt x="1241385" y="274065"/>
                    <a:pt x="1224452" y="195999"/>
                    <a:pt x="1196171" y="121330"/>
                  </a:cubicBezTo>
                  <a:cubicBezTo>
                    <a:pt x="1189490" y="101946"/>
                    <a:pt x="1182561" y="81678"/>
                    <a:pt x="1176657" y="61092"/>
                  </a:cubicBezTo>
                  <a:cubicBezTo>
                    <a:pt x="1170188" y="42875"/>
                    <a:pt x="1169022" y="20874"/>
                    <a:pt x="1156437" y="5700"/>
                  </a:cubicBezTo>
                  <a:cubicBezTo>
                    <a:pt x="1155376" y="4992"/>
                    <a:pt x="1154174" y="4780"/>
                    <a:pt x="1153078" y="4992"/>
                  </a:cubicBezTo>
                  <a:cubicBezTo>
                    <a:pt x="1150639" y="1561"/>
                    <a:pt x="1146397" y="-597"/>
                    <a:pt x="1142120" y="146"/>
                  </a:cubicBezTo>
                  <a:cubicBezTo>
                    <a:pt x="1102527" y="6513"/>
                    <a:pt x="1062474" y="9909"/>
                    <a:pt x="1023270" y="18858"/>
                  </a:cubicBezTo>
                  <a:cubicBezTo>
                    <a:pt x="974486" y="28196"/>
                    <a:pt x="925065" y="33856"/>
                    <a:pt x="876211" y="42946"/>
                  </a:cubicBezTo>
                  <a:cubicBezTo>
                    <a:pt x="754957" y="64487"/>
                    <a:pt x="633951" y="88186"/>
                    <a:pt x="512238" y="107004"/>
                  </a:cubicBezTo>
                  <a:cubicBezTo>
                    <a:pt x="451117" y="116236"/>
                    <a:pt x="389500" y="122391"/>
                    <a:pt x="328767" y="133922"/>
                  </a:cubicBezTo>
                  <a:cubicBezTo>
                    <a:pt x="266974" y="146620"/>
                    <a:pt x="205852" y="162290"/>
                    <a:pt x="144165" y="175484"/>
                  </a:cubicBezTo>
                  <a:cubicBezTo>
                    <a:pt x="99694" y="185246"/>
                    <a:pt x="55258" y="195716"/>
                    <a:pt x="11988" y="210042"/>
                  </a:cubicBezTo>
                  <a:cubicBezTo>
                    <a:pt x="3221" y="211881"/>
                    <a:pt x="-455" y="217364"/>
                    <a:pt x="2126" y="220972"/>
                  </a:cubicBezTo>
                  <a:cubicBezTo>
                    <a:pt x="605" y="222316"/>
                    <a:pt x="111" y="223978"/>
                    <a:pt x="5" y="226171"/>
                  </a:cubicBezTo>
                  <a:cubicBezTo>
                    <a:pt x="-137" y="239754"/>
                    <a:pt x="3080" y="253125"/>
                    <a:pt x="5307" y="266460"/>
                  </a:cubicBezTo>
                  <a:cubicBezTo>
                    <a:pt x="18352" y="345445"/>
                    <a:pt x="44547" y="421175"/>
                    <a:pt x="65474" y="498250"/>
                  </a:cubicBezTo>
                  <a:cubicBezTo>
                    <a:pt x="102310" y="634148"/>
                    <a:pt x="135469" y="770966"/>
                    <a:pt x="170502" y="907324"/>
                  </a:cubicBezTo>
                  <a:cubicBezTo>
                    <a:pt x="178844" y="941670"/>
                    <a:pt x="186445" y="976192"/>
                    <a:pt x="194717" y="1010538"/>
                  </a:cubicBezTo>
                  <a:cubicBezTo>
                    <a:pt x="210766" y="1077851"/>
                    <a:pt x="232224" y="1143748"/>
                    <a:pt x="247036" y="1211414"/>
                  </a:cubicBezTo>
                  <a:cubicBezTo>
                    <a:pt x="271676" y="1332633"/>
                    <a:pt x="307309" y="1451269"/>
                    <a:pt x="346019" y="1568668"/>
                  </a:cubicBezTo>
                  <a:cubicBezTo>
                    <a:pt x="364224" y="1616880"/>
                    <a:pt x="373345" y="1667638"/>
                    <a:pt x="388475" y="1716699"/>
                  </a:cubicBezTo>
                  <a:cubicBezTo>
                    <a:pt x="394661" y="1729928"/>
                    <a:pt x="399999" y="1766467"/>
                    <a:pt x="416155" y="1768412"/>
                  </a:cubicBezTo>
                  <a:cubicBezTo>
                    <a:pt x="429977" y="1769827"/>
                    <a:pt x="441819" y="1760559"/>
                    <a:pt x="454546" y="1756527"/>
                  </a:cubicBezTo>
                  <a:cubicBezTo>
                    <a:pt x="503471" y="1742803"/>
                    <a:pt x="552185" y="1728124"/>
                    <a:pt x="601747" y="1716876"/>
                  </a:cubicBezTo>
                  <a:cubicBezTo>
                    <a:pt x="669762" y="1705592"/>
                    <a:pt x="737989" y="1693318"/>
                    <a:pt x="805756" y="1680266"/>
                  </a:cubicBezTo>
                  <a:cubicBezTo>
                    <a:pt x="959886" y="1652393"/>
                    <a:pt x="1112460" y="1616278"/>
                    <a:pt x="1264646" y="1579209"/>
                  </a:cubicBezTo>
                  <a:cubicBezTo>
                    <a:pt x="1352598" y="1556642"/>
                    <a:pt x="1442071" y="1540583"/>
                    <a:pt x="1530166" y="1518440"/>
                  </a:cubicBezTo>
                  <a:cubicBezTo>
                    <a:pt x="1558093" y="1512569"/>
                    <a:pt x="1585667" y="1505353"/>
                    <a:pt x="1613170" y="1497819"/>
                  </a:cubicBezTo>
                  <a:cubicBezTo>
                    <a:pt x="1618614" y="1497005"/>
                    <a:pt x="1624729" y="1494812"/>
                    <a:pt x="1627840" y="1490674"/>
                  </a:cubicBezTo>
                  <a:cubicBezTo>
                    <a:pt x="1628618" y="1490638"/>
                    <a:pt x="1629360" y="1490532"/>
                    <a:pt x="1630138" y="1490320"/>
                  </a:cubicBezTo>
                  <a:cubicBezTo>
                    <a:pt x="1646470" y="1483988"/>
                    <a:pt x="1634062" y="1465100"/>
                    <a:pt x="1631552" y="1453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" name="Google Shape;1769;p31"/>
            <p:cNvGrpSpPr/>
            <p:nvPr/>
          </p:nvGrpSpPr>
          <p:grpSpPr>
            <a:xfrm>
              <a:off x="4306339" y="3355675"/>
              <a:ext cx="802976" cy="861990"/>
              <a:chOff x="8612678" y="6711349"/>
              <a:chExt cx="1605953" cy="1723980"/>
            </a:xfrm>
          </p:grpSpPr>
          <p:sp>
            <p:nvSpPr>
              <p:cNvPr id="81" name="Google Shape;1770;p31"/>
              <p:cNvSpPr/>
              <p:nvPr/>
            </p:nvSpPr>
            <p:spPr>
              <a:xfrm>
                <a:off x="8751855" y="6796175"/>
                <a:ext cx="966047" cy="395039"/>
              </a:xfrm>
              <a:custGeom>
                <a:avLst/>
                <a:gdLst/>
                <a:ahLst/>
                <a:cxnLst/>
                <a:rect l="l" t="t" r="r" b="b"/>
                <a:pathLst>
                  <a:path w="966047" h="395039" extrusionOk="0">
                    <a:moveTo>
                      <a:pt x="77347" y="394920"/>
                    </a:moveTo>
                    <a:cubicBezTo>
                      <a:pt x="66035" y="393929"/>
                      <a:pt x="63207" y="381938"/>
                      <a:pt x="59990" y="373025"/>
                    </a:cubicBezTo>
                    <a:cubicBezTo>
                      <a:pt x="51117" y="350988"/>
                      <a:pt x="43728" y="328350"/>
                      <a:pt x="37224" y="305465"/>
                    </a:cubicBezTo>
                    <a:cubicBezTo>
                      <a:pt x="30684" y="281801"/>
                      <a:pt x="24604" y="257961"/>
                      <a:pt x="15377" y="235146"/>
                    </a:cubicBezTo>
                    <a:cubicBezTo>
                      <a:pt x="10357" y="222306"/>
                      <a:pt x="5832" y="209218"/>
                      <a:pt x="1908" y="195989"/>
                    </a:cubicBezTo>
                    <a:cubicBezTo>
                      <a:pt x="1201" y="193124"/>
                      <a:pt x="-107" y="189799"/>
                      <a:pt x="1095" y="186970"/>
                    </a:cubicBezTo>
                    <a:cubicBezTo>
                      <a:pt x="-3076" y="176040"/>
                      <a:pt x="5302" y="170168"/>
                      <a:pt x="15518" y="169142"/>
                    </a:cubicBezTo>
                    <a:cubicBezTo>
                      <a:pt x="28139" y="166313"/>
                      <a:pt x="40476" y="162528"/>
                      <a:pt x="52778" y="158743"/>
                    </a:cubicBezTo>
                    <a:cubicBezTo>
                      <a:pt x="128853" y="140067"/>
                      <a:pt x="206908" y="130729"/>
                      <a:pt x="284008" y="117323"/>
                    </a:cubicBezTo>
                    <a:cubicBezTo>
                      <a:pt x="385677" y="100521"/>
                      <a:pt x="487806" y="86549"/>
                      <a:pt x="589298" y="68368"/>
                    </a:cubicBezTo>
                    <a:cubicBezTo>
                      <a:pt x="689624" y="52416"/>
                      <a:pt x="789525" y="32643"/>
                      <a:pt x="886104" y="808"/>
                    </a:cubicBezTo>
                    <a:cubicBezTo>
                      <a:pt x="908622" y="-5028"/>
                      <a:pt x="910390" y="22138"/>
                      <a:pt x="915480" y="37241"/>
                    </a:cubicBezTo>
                    <a:cubicBezTo>
                      <a:pt x="922409" y="58641"/>
                      <a:pt x="930575" y="79298"/>
                      <a:pt x="938493" y="100309"/>
                    </a:cubicBezTo>
                    <a:cubicBezTo>
                      <a:pt x="947685" y="123654"/>
                      <a:pt x="954225" y="147990"/>
                      <a:pt x="959881" y="172397"/>
                    </a:cubicBezTo>
                    <a:cubicBezTo>
                      <a:pt x="963062" y="186651"/>
                      <a:pt x="967198" y="201154"/>
                      <a:pt x="965749" y="215868"/>
                    </a:cubicBezTo>
                    <a:cubicBezTo>
                      <a:pt x="964229" y="234757"/>
                      <a:pt x="941110" y="233200"/>
                      <a:pt x="927499" y="238435"/>
                    </a:cubicBezTo>
                    <a:cubicBezTo>
                      <a:pt x="832370" y="264823"/>
                      <a:pt x="734201" y="277486"/>
                      <a:pt x="637375" y="295773"/>
                    </a:cubicBezTo>
                    <a:cubicBezTo>
                      <a:pt x="550341" y="312327"/>
                      <a:pt x="461575" y="317562"/>
                      <a:pt x="374259" y="332489"/>
                    </a:cubicBezTo>
                    <a:cubicBezTo>
                      <a:pt x="310663" y="342817"/>
                      <a:pt x="249258" y="360786"/>
                      <a:pt x="186086" y="372600"/>
                    </a:cubicBezTo>
                    <a:cubicBezTo>
                      <a:pt x="164204" y="377305"/>
                      <a:pt x="141509" y="377729"/>
                      <a:pt x="119874" y="383707"/>
                    </a:cubicBezTo>
                    <a:cubicBezTo>
                      <a:pt x="105769" y="387456"/>
                      <a:pt x="92371" y="396158"/>
                      <a:pt x="77347" y="394920"/>
                    </a:cubicBezTo>
                    <a:close/>
                    <a:moveTo>
                      <a:pt x="71161" y="344091"/>
                    </a:moveTo>
                    <a:cubicBezTo>
                      <a:pt x="75049" y="353464"/>
                      <a:pt x="79609" y="362590"/>
                      <a:pt x="83463" y="371999"/>
                    </a:cubicBezTo>
                    <a:cubicBezTo>
                      <a:pt x="122136" y="355834"/>
                      <a:pt x="163992" y="354455"/>
                      <a:pt x="204539" y="345647"/>
                    </a:cubicBezTo>
                    <a:cubicBezTo>
                      <a:pt x="264424" y="332630"/>
                      <a:pt x="323707" y="316713"/>
                      <a:pt x="384334" y="307481"/>
                    </a:cubicBezTo>
                    <a:cubicBezTo>
                      <a:pt x="478261" y="292872"/>
                      <a:pt x="573425" y="286612"/>
                      <a:pt x="666469" y="266556"/>
                    </a:cubicBezTo>
                    <a:cubicBezTo>
                      <a:pt x="759583" y="251947"/>
                      <a:pt x="852273" y="235853"/>
                      <a:pt x="943018" y="210315"/>
                    </a:cubicBezTo>
                    <a:cubicBezTo>
                      <a:pt x="936761" y="145160"/>
                      <a:pt x="904840" y="86726"/>
                      <a:pt x="887659" y="24366"/>
                    </a:cubicBezTo>
                    <a:cubicBezTo>
                      <a:pt x="772592" y="62850"/>
                      <a:pt x="652399" y="81527"/>
                      <a:pt x="532984" y="101229"/>
                    </a:cubicBezTo>
                    <a:cubicBezTo>
                      <a:pt x="396530" y="124291"/>
                      <a:pt x="259333" y="142755"/>
                      <a:pt x="123197" y="167586"/>
                    </a:cubicBezTo>
                    <a:cubicBezTo>
                      <a:pt x="101386" y="171689"/>
                      <a:pt x="81837" y="174519"/>
                      <a:pt x="61545" y="180320"/>
                    </a:cubicBezTo>
                    <a:cubicBezTo>
                      <a:pt x="44541" y="184953"/>
                      <a:pt x="27573" y="191603"/>
                      <a:pt x="10004" y="193301"/>
                    </a:cubicBezTo>
                    <a:cubicBezTo>
                      <a:pt x="20856" y="214949"/>
                      <a:pt x="32946" y="236172"/>
                      <a:pt x="41289" y="258986"/>
                    </a:cubicBezTo>
                    <a:cubicBezTo>
                      <a:pt x="51258" y="287390"/>
                      <a:pt x="59530" y="316359"/>
                      <a:pt x="71161" y="344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1771;p31"/>
              <p:cNvSpPr/>
              <p:nvPr/>
            </p:nvSpPr>
            <p:spPr>
              <a:xfrm>
                <a:off x="8901257" y="7172313"/>
                <a:ext cx="251951" cy="277503"/>
              </a:xfrm>
              <a:custGeom>
                <a:avLst/>
                <a:gdLst/>
                <a:ahLst/>
                <a:cxnLst/>
                <a:rect l="l" t="t" r="r" b="b"/>
                <a:pathLst>
                  <a:path w="251951" h="277503" extrusionOk="0">
                    <a:moveTo>
                      <a:pt x="77196" y="276748"/>
                    </a:moveTo>
                    <a:cubicBezTo>
                      <a:pt x="64293" y="273671"/>
                      <a:pt x="5116" y="223620"/>
                      <a:pt x="6565" y="210886"/>
                    </a:cubicBezTo>
                    <a:cubicBezTo>
                      <a:pt x="-2520" y="208162"/>
                      <a:pt x="-611" y="197798"/>
                      <a:pt x="2995" y="191290"/>
                    </a:cubicBezTo>
                    <a:cubicBezTo>
                      <a:pt x="9853" y="178769"/>
                      <a:pt x="15332" y="163240"/>
                      <a:pt x="28695" y="156272"/>
                    </a:cubicBezTo>
                    <a:cubicBezTo>
                      <a:pt x="39335" y="151391"/>
                      <a:pt x="47572" y="159208"/>
                      <a:pt x="53405" y="167343"/>
                    </a:cubicBezTo>
                    <a:cubicBezTo>
                      <a:pt x="60051" y="174948"/>
                      <a:pt x="67369" y="182589"/>
                      <a:pt x="77090" y="186126"/>
                    </a:cubicBezTo>
                    <a:cubicBezTo>
                      <a:pt x="104699" y="140850"/>
                      <a:pt x="128349" y="93204"/>
                      <a:pt x="157336" y="48813"/>
                    </a:cubicBezTo>
                    <a:cubicBezTo>
                      <a:pt x="165361" y="36857"/>
                      <a:pt x="173775" y="25043"/>
                      <a:pt x="183319" y="14255"/>
                    </a:cubicBezTo>
                    <a:cubicBezTo>
                      <a:pt x="188975" y="7959"/>
                      <a:pt x="195233" y="531"/>
                      <a:pt x="204282" y="0"/>
                    </a:cubicBezTo>
                    <a:cubicBezTo>
                      <a:pt x="213827" y="495"/>
                      <a:pt x="222028" y="6791"/>
                      <a:pt x="231043" y="9621"/>
                    </a:cubicBezTo>
                    <a:cubicBezTo>
                      <a:pt x="245996" y="15139"/>
                      <a:pt x="259606" y="25786"/>
                      <a:pt x="246951" y="41774"/>
                    </a:cubicBezTo>
                    <a:cubicBezTo>
                      <a:pt x="222806" y="86484"/>
                      <a:pt x="202762" y="132962"/>
                      <a:pt x="174199" y="175161"/>
                    </a:cubicBezTo>
                    <a:cubicBezTo>
                      <a:pt x="155039" y="205050"/>
                      <a:pt x="143019" y="240669"/>
                      <a:pt x="114385" y="263307"/>
                    </a:cubicBezTo>
                    <a:cubicBezTo>
                      <a:pt x="104063" y="271655"/>
                      <a:pt x="91054" y="280108"/>
                      <a:pt x="77196" y="276748"/>
                    </a:cubicBezTo>
                    <a:close/>
                    <a:moveTo>
                      <a:pt x="82852" y="256728"/>
                    </a:moveTo>
                    <a:cubicBezTo>
                      <a:pt x="124672" y="240138"/>
                      <a:pt x="135843" y="188177"/>
                      <a:pt x="160377" y="154327"/>
                    </a:cubicBezTo>
                    <a:cubicBezTo>
                      <a:pt x="186289" y="115489"/>
                      <a:pt x="203646" y="73043"/>
                      <a:pt x="225670" y="32471"/>
                    </a:cubicBezTo>
                    <a:cubicBezTo>
                      <a:pt x="219094" y="29465"/>
                      <a:pt x="212272" y="27130"/>
                      <a:pt x="205732" y="24017"/>
                    </a:cubicBezTo>
                    <a:cubicBezTo>
                      <a:pt x="167164" y="65508"/>
                      <a:pt x="144822" y="118424"/>
                      <a:pt x="115375" y="166141"/>
                    </a:cubicBezTo>
                    <a:cubicBezTo>
                      <a:pt x="106749" y="178698"/>
                      <a:pt x="101411" y="193766"/>
                      <a:pt x="91230" y="205085"/>
                    </a:cubicBezTo>
                    <a:cubicBezTo>
                      <a:pt x="70373" y="218845"/>
                      <a:pt x="47678" y="196030"/>
                      <a:pt x="34669" y="180962"/>
                    </a:cubicBezTo>
                    <a:cubicBezTo>
                      <a:pt x="26715" y="189981"/>
                      <a:pt x="22756" y="202892"/>
                      <a:pt x="13282" y="210355"/>
                    </a:cubicBezTo>
                    <a:cubicBezTo>
                      <a:pt x="36543" y="225141"/>
                      <a:pt x="56410" y="248132"/>
                      <a:pt x="82852" y="2567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772;p31"/>
              <p:cNvSpPr/>
              <p:nvPr/>
            </p:nvSpPr>
            <p:spPr>
              <a:xfrm>
                <a:off x="8855736" y="7234482"/>
                <a:ext cx="262331" cy="265013"/>
              </a:xfrm>
              <a:custGeom>
                <a:avLst/>
                <a:gdLst/>
                <a:ahLst/>
                <a:cxnLst/>
                <a:rect l="l" t="t" r="r" b="b"/>
                <a:pathLst>
                  <a:path w="262331" h="265013" extrusionOk="0">
                    <a:moveTo>
                      <a:pt x="118757" y="264983"/>
                    </a:moveTo>
                    <a:cubicBezTo>
                      <a:pt x="78811" y="265514"/>
                      <a:pt x="42117" y="240152"/>
                      <a:pt x="20128" y="208105"/>
                    </a:cubicBezTo>
                    <a:cubicBezTo>
                      <a:pt x="-4087" y="169020"/>
                      <a:pt x="-7728" y="115113"/>
                      <a:pt x="16204" y="75108"/>
                    </a:cubicBezTo>
                    <a:cubicBezTo>
                      <a:pt x="32324" y="49357"/>
                      <a:pt x="54171" y="26012"/>
                      <a:pt x="80897" y="11297"/>
                    </a:cubicBezTo>
                    <a:cubicBezTo>
                      <a:pt x="114056" y="-3983"/>
                      <a:pt x="162062" y="-7520"/>
                      <a:pt x="186171" y="24809"/>
                    </a:cubicBezTo>
                    <a:cubicBezTo>
                      <a:pt x="187797" y="36482"/>
                      <a:pt x="166092" y="19291"/>
                      <a:pt x="161214" y="18832"/>
                    </a:cubicBezTo>
                    <a:cubicBezTo>
                      <a:pt x="109637" y="1004"/>
                      <a:pt x="59439" y="37013"/>
                      <a:pt x="31971" y="78751"/>
                    </a:cubicBezTo>
                    <a:cubicBezTo>
                      <a:pt x="12104" y="107190"/>
                      <a:pt x="10407" y="146276"/>
                      <a:pt x="21472" y="178323"/>
                    </a:cubicBezTo>
                    <a:cubicBezTo>
                      <a:pt x="30910" y="207186"/>
                      <a:pt x="55055" y="229081"/>
                      <a:pt x="82417" y="240647"/>
                    </a:cubicBezTo>
                    <a:cubicBezTo>
                      <a:pt x="116707" y="253134"/>
                      <a:pt x="153719" y="240223"/>
                      <a:pt x="182990" y="221617"/>
                    </a:cubicBezTo>
                    <a:cubicBezTo>
                      <a:pt x="221558" y="196610"/>
                      <a:pt x="246515" y="169090"/>
                      <a:pt x="237678" y="120171"/>
                    </a:cubicBezTo>
                    <a:cubicBezTo>
                      <a:pt x="236228" y="112354"/>
                      <a:pt x="232622" y="105209"/>
                      <a:pt x="228203" y="98665"/>
                    </a:cubicBezTo>
                    <a:cubicBezTo>
                      <a:pt x="223148" y="91273"/>
                      <a:pt x="212225" y="82005"/>
                      <a:pt x="220921" y="73092"/>
                    </a:cubicBezTo>
                    <a:cubicBezTo>
                      <a:pt x="233860" y="62091"/>
                      <a:pt x="244924" y="81970"/>
                      <a:pt x="251005" y="91450"/>
                    </a:cubicBezTo>
                    <a:cubicBezTo>
                      <a:pt x="259206" y="104997"/>
                      <a:pt x="262494" y="121020"/>
                      <a:pt x="262246" y="136725"/>
                    </a:cubicBezTo>
                    <a:cubicBezTo>
                      <a:pt x="263943" y="178499"/>
                      <a:pt x="240152" y="210652"/>
                      <a:pt x="206251" y="232441"/>
                    </a:cubicBezTo>
                    <a:cubicBezTo>
                      <a:pt x="180692" y="249915"/>
                      <a:pt x="150361" y="265797"/>
                      <a:pt x="118757" y="2649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773;p31"/>
              <p:cNvSpPr/>
              <p:nvPr/>
            </p:nvSpPr>
            <p:spPr>
              <a:xfrm>
                <a:off x="8984624" y="7444223"/>
                <a:ext cx="226714" cy="276526"/>
              </a:xfrm>
              <a:custGeom>
                <a:avLst/>
                <a:gdLst/>
                <a:ahLst/>
                <a:cxnLst/>
                <a:rect l="l" t="t" r="r" b="b"/>
                <a:pathLst>
                  <a:path w="226714" h="276526" extrusionOk="0">
                    <a:moveTo>
                      <a:pt x="71601" y="275926"/>
                    </a:moveTo>
                    <a:cubicBezTo>
                      <a:pt x="42154" y="271540"/>
                      <a:pt x="10091" y="252015"/>
                      <a:pt x="122" y="222939"/>
                    </a:cubicBezTo>
                    <a:cubicBezTo>
                      <a:pt x="-303" y="219933"/>
                      <a:pt x="369" y="216608"/>
                      <a:pt x="2349" y="214273"/>
                    </a:cubicBezTo>
                    <a:cubicBezTo>
                      <a:pt x="9313" y="203379"/>
                      <a:pt x="14615" y="191246"/>
                      <a:pt x="22676" y="181201"/>
                    </a:cubicBezTo>
                    <a:cubicBezTo>
                      <a:pt x="26706" y="171686"/>
                      <a:pt x="38018" y="173844"/>
                      <a:pt x="45123" y="178336"/>
                    </a:cubicBezTo>
                    <a:cubicBezTo>
                      <a:pt x="56259" y="185764"/>
                      <a:pt x="72556" y="190963"/>
                      <a:pt x="80722" y="176673"/>
                    </a:cubicBezTo>
                    <a:cubicBezTo>
                      <a:pt x="92953" y="157926"/>
                      <a:pt x="101296" y="137128"/>
                      <a:pt x="110416" y="116824"/>
                    </a:cubicBezTo>
                    <a:cubicBezTo>
                      <a:pt x="126430" y="82160"/>
                      <a:pt x="140429" y="46399"/>
                      <a:pt x="160014" y="13504"/>
                    </a:cubicBezTo>
                    <a:cubicBezTo>
                      <a:pt x="172881" y="-10938"/>
                      <a:pt x="187799" y="3317"/>
                      <a:pt x="205086" y="13398"/>
                    </a:cubicBezTo>
                    <a:cubicBezTo>
                      <a:pt x="214949" y="20154"/>
                      <a:pt x="233579" y="30022"/>
                      <a:pt x="224105" y="44100"/>
                    </a:cubicBezTo>
                    <a:cubicBezTo>
                      <a:pt x="197273" y="95354"/>
                      <a:pt x="183522" y="152585"/>
                      <a:pt x="153049" y="202141"/>
                    </a:cubicBezTo>
                    <a:cubicBezTo>
                      <a:pt x="133359" y="232950"/>
                      <a:pt x="116850" y="282541"/>
                      <a:pt x="71601" y="275926"/>
                    </a:cubicBezTo>
                    <a:close/>
                    <a:moveTo>
                      <a:pt x="80757" y="253748"/>
                    </a:moveTo>
                    <a:cubicBezTo>
                      <a:pt x="105821" y="250918"/>
                      <a:pt x="112891" y="221454"/>
                      <a:pt x="125440" y="203556"/>
                    </a:cubicBezTo>
                    <a:cubicBezTo>
                      <a:pt x="158706" y="152408"/>
                      <a:pt x="174295" y="92948"/>
                      <a:pt x="200773" y="38511"/>
                    </a:cubicBezTo>
                    <a:cubicBezTo>
                      <a:pt x="194304" y="33347"/>
                      <a:pt x="186916" y="29598"/>
                      <a:pt x="179881" y="25247"/>
                    </a:cubicBezTo>
                    <a:cubicBezTo>
                      <a:pt x="154357" y="68966"/>
                      <a:pt x="137495" y="115905"/>
                      <a:pt x="115684" y="161287"/>
                    </a:cubicBezTo>
                    <a:cubicBezTo>
                      <a:pt x="94862" y="207765"/>
                      <a:pt x="70682" y="224177"/>
                      <a:pt x="24903" y="193369"/>
                    </a:cubicBezTo>
                    <a:cubicBezTo>
                      <a:pt x="22746" y="201752"/>
                      <a:pt x="18186" y="209392"/>
                      <a:pt x="16171" y="217810"/>
                    </a:cubicBezTo>
                    <a:cubicBezTo>
                      <a:pt x="30382" y="238468"/>
                      <a:pt x="55234" y="254279"/>
                      <a:pt x="80757" y="253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774;p31"/>
              <p:cNvSpPr/>
              <p:nvPr/>
            </p:nvSpPr>
            <p:spPr>
              <a:xfrm>
                <a:off x="8930054" y="7503839"/>
                <a:ext cx="289301" cy="263114"/>
              </a:xfrm>
              <a:custGeom>
                <a:avLst/>
                <a:gdLst/>
                <a:ahLst/>
                <a:cxnLst/>
                <a:rect l="l" t="t" r="r" b="b"/>
                <a:pathLst>
                  <a:path w="289301" h="263114" extrusionOk="0">
                    <a:moveTo>
                      <a:pt x="122600" y="262577"/>
                    </a:moveTo>
                    <a:cubicBezTo>
                      <a:pt x="87320" y="259747"/>
                      <a:pt x="47621" y="248676"/>
                      <a:pt x="25385" y="219282"/>
                    </a:cubicBezTo>
                    <a:cubicBezTo>
                      <a:pt x="-22515" y="157346"/>
                      <a:pt x="675" y="58270"/>
                      <a:pt x="67276" y="19432"/>
                    </a:cubicBezTo>
                    <a:cubicBezTo>
                      <a:pt x="94779" y="2241"/>
                      <a:pt x="128221" y="-3383"/>
                      <a:pt x="160036" y="1923"/>
                    </a:cubicBezTo>
                    <a:cubicBezTo>
                      <a:pt x="171349" y="4116"/>
                      <a:pt x="184923" y="5672"/>
                      <a:pt x="192665" y="15116"/>
                    </a:cubicBezTo>
                    <a:cubicBezTo>
                      <a:pt x="194291" y="16814"/>
                      <a:pt x="193125" y="19856"/>
                      <a:pt x="190827" y="20104"/>
                    </a:cubicBezTo>
                    <a:cubicBezTo>
                      <a:pt x="188777" y="20174"/>
                      <a:pt x="185630" y="19396"/>
                      <a:pt x="183969" y="19078"/>
                    </a:cubicBezTo>
                    <a:cubicBezTo>
                      <a:pt x="162935" y="14975"/>
                      <a:pt x="141124" y="14939"/>
                      <a:pt x="120196" y="19644"/>
                    </a:cubicBezTo>
                    <a:cubicBezTo>
                      <a:pt x="44262" y="33545"/>
                      <a:pt x="-7916" y="126254"/>
                      <a:pt x="33127" y="195017"/>
                    </a:cubicBezTo>
                    <a:cubicBezTo>
                      <a:pt x="48504" y="226391"/>
                      <a:pt x="85623" y="236472"/>
                      <a:pt x="117792" y="240116"/>
                    </a:cubicBezTo>
                    <a:cubicBezTo>
                      <a:pt x="146073" y="242910"/>
                      <a:pt x="174707" y="237144"/>
                      <a:pt x="200619" y="225719"/>
                    </a:cubicBezTo>
                    <a:cubicBezTo>
                      <a:pt x="225647" y="213764"/>
                      <a:pt x="243889" y="191267"/>
                      <a:pt x="257039" y="167321"/>
                    </a:cubicBezTo>
                    <a:cubicBezTo>
                      <a:pt x="274821" y="133187"/>
                      <a:pt x="266796" y="86815"/>
                      <a:pt x="233389" y="65415"/>
                    </a:cubicBezTo>
                    <a:cubicBezTo>
                      <a:pt x="225329" y="59649"/>
                      <a:pt x="229041" y="45819"/>
                      <a:pt x="238869" y="44829"/>
                    </a:cubicBezTo>
                    <a:cubicBezTo>
                      <a:pt x="241980" y="44404"/>
                      <a:pt x="244949" y="45324"/>
                      <a:pt x="247459" y="47128"/>
                    </a:cubicBezTo>
                    <a:cubicBezTo>
                      <a:pt x="257074" y="54096"/>
                      <a:pt x="265735" y="62479"/>
                      <a:pt x="272699" y="72100"/>
                    </a:cubicBezTo>
                    <a:cubicBezTo>
                      <a:pt x="297940" y="109170"/>
                      <a:pt x="293168" y="160600"/>
                      <a:pt x="266725" y="195759"/>
                    </a:cubicBezTo>
                    <a:cubicBezTo>
                      <a:pt x="252762" y="215320"/>
                      <a:pt x="236288" y="233713"/>
                      <a:pt x="214406" y="244396"/>
                    </a:cubicBezTo>
                    <a:cubicBezTo>
                      <a:pt x="186161" y="258120"/>
                      <a:pt x="153956" y="265194"/>
                      <a:pt x="122600" y="2625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1775;p31"/>
              <p:cNvSpPr/>
              <p:nvPr/>
            </p:nvSpPr>
            <p:spPr>
              <a:xfrm>
                <a:off x="9044918" y="7758229"/>
                <a:ext cx="241148" cy="274914"/>
              </a:xfrm>
              <a:custGeom>
                <a:avLst/>
                <a:gdLst/>
                <a:ahLst/>
                <a:cxnLst/>
                <a:rect l="l" t="t" r="r" b="b"/>
                <a:pathLst>
                  <a:path w="241148" h="274914" extrusionOk="0">
                    <a:moveTo>
                      <a:pt x="89679" y="273969"/>
                    </a:moveTo>
                    <a:cubicBezTo>
                      <a:pt x="67868" y="270998"/>
                      <a:pt x="50263" y="256460"/>
                      <a:pt x="31209" y="246591"/>
                    </a:cubicBezTo>
                    <a:cubicBezTo>
                      <a:pt x="19897" y="239057"/>
                      <a:pt x="2045" y="234247"/>
                      <a:pt x="418" y="218612"/>
                    </a:cubicBezTo>
                    <a:cubicBezTo>
                      <a:pt x="-3293" y="204747"/>
                      <a:pt x="18518" y="163185"/>
                      <a:pt x="33224" y="184337"/>
                    </a:cubicBezTo>
                    <a:cubicBezTo>
                      <a:pt x="44324" y="181366"/>
                      <a:pt x="53551" y="192650"/>
                      <a:pt x="63484" y="195975"/>
                    </a:cubicBezTo>
                    <a:cubicBezTo>
                      <a:pt x="94346" y="200644"/>
                      <a:pt x="104845" y="154660"/>
                      <a:pt x="115627" y="133296"/>
                    </a:cubicBezTo>
                    <a:cubicBezTo>
                      <a:pt x="133620" y="95377"/>
                      <a:pt x="153134" y="58768"/>
                      <a:pt x="170032" y="20425"/>
                    </a:cubicBezTo>
                    <a:cubicBezTo>
                      <a:pt x="174274" y="5816"/>
                      <a:pt x="182263" y="-2390"/>
                      <a:pt x="198383" y="617"/>
                    </a:cubicBezTo>
                    <a:cubicBezTo>
                      <a:pt x="207115" y="1713"/>
                      <a:pt x="215458" y="4012"/>
                      <a:pt x="223942" y="5533"/>
                    </a:cubicBezTo>
                    <a:cubicBezTo>
                      <a:pt x="232850" y="6064"/>
                      <a:pt x="240345" y="12608"/>
                      <a:pt x="241122" y="21698"/>
                    </a:cubicBezTo>
                    <a:cubicBezTo>
                      <a:pt x="242112" y="68743"/>
                      <a:pt x="215033" y="109986"/>
                      <a:pt x="195944" y="151194"/>
                    </a:cubicBezTo>
                    <a:cubicBezTo>
                      <a:pt x="179895" y="182604"/>
                      <a:pt x="166143" y="215287"/>
                      <a:pt x="146417" y="244646"/>
                    </a:cubicBezTo>
                    <a:cubicBezTo>
                      <a:pt x="135989" y="266010"/>
                      <a:pt x="113329" y="278567"/>
                      <a:pt x="89679" y="273969"/>
                    </a:cubicBezTo>
                    <a:close/>
                    <a:moveTo>
                      <a:pt x="104845" y="251296"/>
                    </a:moveTo>
                    <a:cubicBezTo>
                      <a:pt x="128565" y="249563"/>
                      <a:pt x="158437" y="170684"/>
                      <a:pt x="170986" y="149602"/>
                    </a:cubicBezTo>
                    <a:cubicBezTo>
                      <a:pt x="188980" y="109880"/>
                      <a:pt x="214503" y="72351"/>
                      <a:pt x="218286" y="27959"/>
                    </a:cubicBezTo>
                    <a:cubicBezTo>
                      <a:pt x="210014" y="26438"/>
                      <a:pt x="201989" y="24280"/>
                      <a:pt x="193646" y="23325"/>
                    </a:cubicBezTo>
                    <a:cubicBezTo>
                      <a:pt x="177950" y="60218"/>
                      <a:pt x="159144" y="95943"/>
                      <a:pt x="141115" y="131704"/>
                    </a:cubicBezTo>
                    <a:cubicBezTo>
                      <a:pt x="130863" y="151725"/>
                      <a:pt x="124464" y="173797"/>
                      <a:pt x="111279" y="192225"/>
                    </a:cubicBezTo>
                    <a:cubicBezTo>
                      <a:pt x="102794" y="204110"/>
                      <a:pt x="89750" y="212776"/>
                      <a:pt x="75468" y="215889"/>
                    </a:cubicBezTo>
                    <a:cubicBezTo>
                      <a:pt x="57899" y="218931"/>
                      <a:pt x="45173" y="203579"/>
                      <a:pt x="33896" y="192544"/>
                    </a:cubicBezTo>
                    <a:cubicBezTo>
                      <a:pt x="31492" y="200396"/>
                      <a:pt x="23467" y="206515"/>
                      <a:pt x="23326" y="215005"/>
                    </a:cubicBezTo>
                    <a:cubicBezTo>
                      <a:pt x="35133" y="222680"/>
                      <a:pt x="47682" y="229153"/>
                      <a:pt x="59808" y="236263"/>
                    </a:cubicBezTo>
                    <a:cubicBezTo>
                      <a:pt x="73383" y="244752"/>
                      <a:pt x="88195" y="253277"/>
                      <a:pt x="104845" y="251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1776;p31"/>
              <p:cNvSpPr/>
              <p:nvPr/>
            </p:nvSpPr>
            <p:spPr>
              <a:xfrm>
                <a:off x="9012674" y="7791891"/>
                <a:ext cx="283159" cy="295144"/>
              </a:xfrm>
              <a:custGeom>
                <a:avLst/>
                <a:gdLst/>
                <a:ahLst/>
                <a:cxnLst/>
                <a:rect l="l" t="t" r="r" b="b"/>
                <a:pathLst>
                  <a:path w="283159" h="295144" extrusionOk="0">
                    <a:moveTo>
                      <a:pt x="122206" y="295133"/>
                    </a:moveTo>
                    <a:cubicBezTo>
                      <a:pt x="92017" y="294390"/>
                      <a:pt x="60802" y="284840"/>
                      <a:pt x="37753" y="264784"/>
                    </a:cubicBezTo>
                    <a:cubicBezTo>
                      <a:pt x="17603" y="244941"/>
                      <a:pt x="9472" y="216042"/>
                      <a:pt x="1907" y="189549"/>
                    </a:cubicBezTo>
                    <a:cubicBezTo>
                      <a:pt x="-2900" y="156971"/>
                      <a:pt x="1518" y="123297"/>
                      <a:pt x="13608" y="92701"/>
                    </a:cubicBezTo>
                    <a:cubicBezTo>
                      <a:pt x="21492" y="69603"/>
                      <a:pt x="31390" y="45869"/>
                      <a:pt x="51929" y="31189"/>
                    </a:cubicBezTo>
                    <a:cubicBezTo>
                      <a:pt x="85760" y="1689"/>
                      <a:pt x="164769" y="-15607"/>
                      <a:pt x="198882" y="19729"/>
                    </a:cubicBezTo>
                    <a:cubicBezTo>
                      <a:pt x="205422" y="26662"/>
                      <a:pt x="201321" y="32109"/>
                      <a:pt x="192837" y="28254"/>
                    </a:cubicBezTo>
                    <a:cubicBezTo>
                      <a:pt x="183222" y="23867"/>
                      <a:pt x="172970" y="21356"/>
                      <a:pt x="162436" y="20507"/>
                    </a:cubicBezTo>
                    <a:cubicBezTo>
                      <a:pt x="120898" y="17713"/>
                      <a:pt x="75013" y="31649"/>
                      <a:pt x="49666" y="65642"/>
                    </a:cubicBezTo>
                    <a:cubicBezTo>
                      <a:pt x="27820" y="106460"/>
                      <a:pt x="11629" y="154920"/>
                      <a:pt x="26547" y="200231"/>
                    </a:cubicBezTo>
                    <a:cubicBezTo>
                      <a:pt x="33900" y="219685"/>
                      <a:pt x="39980" y="242040"/>
                      <a:pt x="58363" y="253996"/>
                    </a:cubicBezTo>
                    <a:cubicBezTo>
                      <a:pt x="117257" y="291702"/>
                      <a:pt x="201993" y="268569"/>
                      <a:pt x="241621" y="213354"/>
                    </a:cubicBezTo>
                    <a:cubicBezTo>
                      <a:pt x="268382" y="172641"/>
                      <a:pt x="266968" y="114242"/>
                      <a:pt x="231087" y="79366"/>
                    </a:cubicBezTo>
                    <a:cubicBezTo>
                      <a:pt x="222921" y="69108"/>
                      <a:pt x="236849" y="55207"/>
                      <a:pt x="247101" y="63342"/>
                    </a:cubicBezTo>
                    <a:cubicBezTo>
                      <a:pt x="289239" y="102287"/>
                      <a:pt x="292951" y="169174"/>
                      <a:pt x="266014" y="217810"/>
                    </a:cubicBezTo>
                    <a:cubicBezTo>
                      <a:pt x="237203" y="266765"/>
                      <a:pt x="178202" y="295805"/>
                      <a:pt x="122206" y="295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777;p31"/>
              <p:cNvSpPr/>
              <p:nvPr/>
            </p:nvSpPr>
            <p:spPr>
              <a:xfrm>
                <a:off x="9183687" y="7163234"/>
                <a:ext cx="608118" cy="182662"/>
              </a:xfrm>
              <a:custGeom>
                <a:avLst/>
                <a:gdLst/>
                <a:ahLst/>
                <a:cxnLst/>
                <a:rect l="l" t="t" r="r" b="b"/>
                <a:pathLst>
                  <a:path w="608118" h="182662" extrusionOk="0">
                    <a:moveTo>
                      <a:pt x="608118" y="54390"/>
                    </a:moveTo>
                    <a:cubicBezTo>
                      <a:pt x="607765" y="58245"/>
                      <a:pt x="605396" y="61181"/>
                      <a:pt x="602321" y="62808"/>
                    </a:cubicBezTo>
                    <a:cubicBezTo>
                      <a:pt x="600977" y="64577"/>
                      <a:pt x="598962" y="66027"/>
                      <a:pt x="596170" y="66841"/>
                    </a:cubicBezTo>
                    <a:cubicBezTo>
                      <a:pt x="577080" y="73066"/>
                      <a:pt x="557213" y="76427"/>
                      <a:pt x="537770" y="81308"/>
                    </a:cubicBezTo>
                    <a:cubicBezTo>
                      <a:pt x="516878" y="86720"/>
                      <a:pt x="499132" y="94537"/>
                      <a:pt x="478416" y="99277"/>
                    </a:cubicBezTo>
                    <a:cubicBezTo>
                      <a:pt x="429349" y="111444"/>
                      <a:pt x="379398" y="119721"/>
                      <a:pt x="329695" y="128918"/>
                    </a:cubicBezTo>
                    <a:cubicBezTo>
                      <a:pt x="279497" y="136452"/>
                      <a:pt x="228733" y="140096"/>
                      <a:pt x="178959" y="150495"/>
                    </a:cubicBezTo>
                    <a:cubicBezTo>
                      <a:pt x="150820" y="156473"/>
                      <a:pt x="123105" y="164113"/>
                      <a:pt x="95177" y="171152"/>
                    </a:cubicBezTo>
                    <a:cubicBezTo>
                      <a:pt x="71634" y="176528"/>
                      <a:pt x="47595" y="184558"/>
                      <a:pt x="23203" y="182259"/>
                    </a:cubicBezTo>
                    <a:cubicBezTo>
                      <a:pt x="15992" y="181233"/>
                      <a:pt x="9169" y="176352"/>
                      <a:pt x="8356" y="168711"/>
                    </a:cubicBezTo>
                    <a:cubicBezTo>
                      <a:pt x="5245" y="155624"/>
                      <a:pt x="296" y="142784"/>
                      <a:pt x="48" y="129166"/>
                    </a:cubicBezTo>
                    <a:cubicBezTo>
                      <a:pt x="-58" y="126124"/>
                      <a:pt x="-234" y="121950"/>
                      <a:pt x="2523" y="119934"/>
                    </a:cubicBezTo>
                    <a:cubicBezTo>
                      <a:pt x="3371" y="119297"/>
                      <a:pt x="4397" y="119403"/>
                      <a:pt x="5104" y="119898"/>
                    </a:cubicBezTo>
                    <a:cubicBezTo>
                      <a:pt x="7119" y="118236"/>
                      <a:pt x="9805" y="117352"/>
                      <a:pt x="12421" y="117811"/>
                    </a:cubicBezTo>
                    <a:cubicBezTo>
                      <a:pt x="12775" y="116821"/>
                      <a:pt x="13552" y="115972"/>
                      <a:pt x="14648" y="115724"/>
                    </a:cubicBezTo>
                    <a:cubicBezTo>
                      <a:pt x="37379" y="112753"/>
                      <a:pt x="60180" y="109499"/>
                      <a:pt x="82274" y="103132"/>
                    </a:cubicBezTo>
                    <a:cubicBezTo>
                      <a:pt x="153931" y="82581"/>
                      <a:pt x="230218" y="72571"/>
                      <a:pt x="303005" y="59554"/>
                    </a:cubicBezTo>
                    <a:cubicBezTo>
                      <a:pt x="333159" y="53258"/>
                      <a:pt x="362465" y="43566"/>
                      <a:pt x="392690" y="37694"/>
                    </a:cubicBezTo>
                    <a:cubicBezTo>
                      <a:pt x="439353" y="27897"/>
                      <a:pt x="487324" y="21848"/>
                      <a:pt x="533210" y="9751"/>
                    </a:cubicBezTo>
                    <a:cubicBezTo>
                      <a:pt x="545229" y="6921"/>
                      <a:pt x="557072" y="3525"/>
                      <a:pt x="569232" y="1474"/>
                    </a:cubicBezTo>
                    <a:cubicBezTo>
                      <a:pt x="577823" y="-1320"/>
                      <a:pt x="587579" y="-542"/>
                      <a:pt x="593200" y="7310"/>
                    </a:cubicBezTo>
                    <a:cubicBezTo>
                      <a:pt x="601790" y="20681"/>
                      <a:pt x="607977" y="38473"/>
                      <a:pt x="608118" y="543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1778;p31"/>
              <p:cNvSpPr/>
              <p:nvPr/>
            </p:nvSpPr>
            <p:spPr>
              <a:xfrm>
                <a:off x="9252718" y="7408818"/>
                <a:ext cx="596038" cy="198756"/>
              </a:xfrm>
              <a:custGeom>
                <a:avLst/>
                <a:gdLst/>
                <a:ahLst/>
                <a:cxnLst/>
                <a:rect l="l" t="t" r="r" b="b"/>
                <a:pathLst>
                  <a:path w="596038" h="198756" extrusionOk="0">
                    <a:moveTo>
                      <a:pt x="595118" y="49227"/>
                    </a:moveTo>
                    <a:cubicBezTo>
                      <a:pt x="595967" y="56691"/>
                      <a:pt x="597557" y="65286"/>
                      <a:pt x="592467" y="71653"/>
                    </a:cubicBezTo>
                    <a:cubicBezTo>
                      <a:pt x="583877" y="81026"/>
                      <a:pt x="569100" y="77737"/>
                      <a:pt x="557823" y="80991"/>
                    </a:cubicBezTo>
                    <a:cubicBezTo>
                      <a:pt x="501898" y="93654"/>
                      <a:pt x="446609" y="109253"/>
                      <a:pt x="389942" y="118025"/>
                    </a:cubicBezTo>
                    <a:cubicBezTo>
                      <a:pt x="355439" y="126267"/>
                      <a:pt x="322210" y="138965"/>
                      <a:pt x="286753" y="142821"/>
                    </a:cubicBezTo>
                    <a:cubicBezTo>
                      <a:pt x="244509" y="154281"/>
                      <a:pt x="201628" y="163089"/>
                      <a:pt x="159242" y="173948"/>
                    </a:cubicBezTo>
                    <a:cubicBezTo>
                      <a:pt x="132199" y="182154"/>
                      <a:pt x="104731" y="188556"/>
                      <a:pt x="76840" y="193225"/>
                    </a:cubicBezTo>
                    <a:cubicBezTo>
                      <a:pt x="59942" y="194463"/>
                      <a:pt x="33287" y="206596"/>
                      <a:pt x="21127" y="190431"/>
                    </a:cubicBezTo>
                    <a:cubicBezTo>
                      <a:pt x="19218" y="185727"/>
                      <a:pt x="18157" y="180845"/>
                      <a:pt x="15117" y="176565"/>
                    </a:cubicBezTo>
                    <a:cubicBezTo>
                      <a:pt x="10804" y="170977"/>
                      <a:pt x="4901" y="166555"/>
                      <a:pt x="2461" y="159658"/>
                    </a:cubicBezTo>
                    <a:cubicBezTo>
                      <a:pt x="-13199" y="119016"/>
                      <a:pt x="49902" y="107201"/>
                      <a:pt x="77971" y="102002"/>
                    </a:cubicBezTo>
                    <a:cubicBezTo>
                      <a:pt x="101550" y="98500"/>
                      <a:pt x="124811" y="93371"/>
                      <a:pt x="147859" y="87181"/>
                    </a:cubicBezTo>
                    <a:cubicBezTo>
                      <a:pt x="186250" y="79718"/>
                      <a:pt x="223616" y="71971"/>
                      <a:pt x="261512" y="63128"/>
                    </a:cubicBezTo>
                    <a:cubicBezTo>
                      <a:pt x="328219" y="48343"/>
                      <a:pt x="395881" y="38899"/>
                      <a:pt x="461881" y="20895"/>
                    </a:cubicBezTo>
                    <a:cubicBezTo>
                      <a:pt x="489101" y="12971"/>
                      <a:pt x="517240" y="9116"/>
                      <a:pt x="544991" y="3527"/>
                    </a:cubicBezTo>
                    <a:cubicBezTo>
                      <a:pt x="558318" y="1228"/>
                      <a:pt x="577195" y="-5210"/>
                      <a:pt x="586210" y="8515"/>
                    </a:cubicBezTo>
                    <a:cubicBezTo>
                      <a:pt x="591300" y="21425"/>
                      <a:pt x="593421" y="35538"/>
                      <a:pt x="595118" y="492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1779;p31"/>
              <p:cNvSpPr/>
              <p:nvPr/>
            </p:nvSpPr>
            <p:spPr>
              <a:xfrm>
                <a:off x="9332255" y="7675860"/>
                <a:ext cx="592697" cy="203610"/>
              </a:xfrm>
              <a:custGeom>
                <a:avLst/>
                <a:gdLst/>
                <a:ahLst/>
                <a:cxnLst/>
                <a:rect l="l" t="t" r="r" b="b"/>
                <a:pathLst>
                  <a:path w="592697" h="203610" extrusionOk="0">
                    <a:moveTo>
                      <a:pt x="586495" y="22713"/>
                    </a:moveTo>
                    <a:cubicBezTo>
                      <a:pt x="589677" y="37675"/>
                      <a:pt x="598161" y="55997"/>
                      <a:pt x="587449" y="69651"/>
                    </a:cubicBezTo>
                    <a:cubicBezTo>
                      <a:pt x="570269" y="84295"/>
                      <a:pt x="542837" y="84684"/>
                      <a:pt x="521485" y="89954"/>
                    </a:cubicBezTo>
                    <a:cubicBezTo>
                      <a:pt x="491543" y="96357"/>
                      <a:pt x="462484" y="102334"/>
                      <a:pt x="432896" y="109798"/>
                    </a:cubicBezTo>
                    <a:cubicBezTo>
                      <a:pt x="359189" y="128969"/>
                      <a:pt x="284563" y="145276"/>
                      <a:pt x="210185" y="161193"/>
                    </a:cubicBezTo>
                    <a:cubicBezTo>
                      <a:pt x="176425" y="171592"/>
                      <a:pt x="141605" y="177924"/>
                      <a:pt x="107880" y="188429"/>
                    </a:cubicBezTo>
                    <a:cubicBezTo>
                      <a:pt x="85715" y="194938"/>
                      <a:pt x="63656" y="203887"/>
                      <a:pt x="40254" y="203603"/>
                    </a:cubicBezTo>
                    <a:cubicBezTo>
                      <a:pt x="31098" y="203285"/>
                      <a:pt x="19856" y="201623"/>
                      <a:pt x="14907" y="192921"/>
                    </a:cubicBezTo>
                    <a:cubicBezTo>
                      <a:pt x="-3228" y="186448"/>
                      <a:pt x="-2026" y="156878"/>
                      <a:pt x="3948" y="141986"/>
                    </a:cubicBezTo>
                    <a:cubicBezTo>
                      <a:pt x="18548" y="113193"/>
                      <a:pt x="57399" y="118499"/>
                      <a:pt x="84442" y="112911"/>
                    </a:cubicBezTo>
                    <a:cubicBezTo>
                      <a:pt x="106360" y="108737"/>
                      <a:pt x="126581" y="103183"/>
                      <a:pt x="147720" y="97241"/>
                    </a:cubicBezTo>
                    <a:cubicBezTo>
                      <a:pt x="162179" y="94447"/>
                      <a:pt x="176814" y="92572"/>
                      <a:pt x="191025" y="88504"/>
                    </a:cubicBezTo>
                    <a:cubicBezTo>
                      <a:pt x="206862" y="84295"/>
                      <a:pt x="223300" y="82986"/>
                      <a:pt x="239456" y="80581"/>
                    </a:cubicBezTo>
                    <a:cubicBezTo>
                      <a:pt x="259500" y="75629"/>
                      <a:pt x="279508" y="70606"/>
                      <a:pt x="299906" y="67175"/>
                    </a:cubicBezTo>
                    <a:cubicBezTo>
                      <a:pt x="348195" y="54547"/>
                      <a:pt x="396802" y="44572"/>
                      <a:pt x="444279" y="29752"/>
                    </a:cubicBezTo>
                    <a:cubicBezTo>
                      <a:pt x="470261" y="20838"/>
                      <a:pt x="496987" y="14188"/>
                      <a:pt x="523606" y="7291"/>
                    </a:cubicBezTo>
                    <a:cubicBezTo>
                      <a:pt x="539090" y="4426"/>
                      <a:pt x="555068" y="-1800"/>
                      <a:pt x="570941" y="499"/>
                    </a:cubicBezTo>
                    <a:cubicBezTo>
                      <a:pt x="581723" y="2339"/>
                      <a:pt x="584515" y="13481"/>
                      <a:pt x="586495" y="227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1780;p31"/>
              <p:cNvSpPr/>
              <p:nvPr/>
            </p:nvSpPr>
            <p:spPr>
              <a:xfrm>
                <a:off x="8914574" y="7196330"/>
                <a:ext cx="212352" cy="232710"/>
              </a:xfrm>
              <a:custGeom>
                <a:avLst/>
                <a:gdLst/>
                <a:ahLst/>
                <a:cxnLst/>
                <a:rect l="l" t="t" r="r" b="b"/>
                <a:pathLst>
                  <a:path w="212352" h="232710" extrusionOk="0">
                    <a:moveTo>
                      <a:pt x="192450" y="0"/>
                    </a:moveTo>
                    <a:cubicBezTo>
                      <a:pt x="198990" y="3148"/>
                      <a:pt x="205777" y="5483"/>
                      <a:pt x="212353" y="8489"/>
                    </a:cubicBezTo>
                    <a:cubicBezTo>
                      <a:pt x="190329" y="49025"/>
                      <a:pt x="173007" y="91507"/>
                      <a:pt x="147095" y="130309"/>
                    </a:cubicBezTo>
                    <a:cubicBezTo>
                      <a:pt x="122561" y="164160"/>
                      <a:pt x="111391" y="216121"/>
                      <a:pt x="69535" y="232710"/>
                    </a:cubicBezTo>
                    <a:cubicBezTo>
                      <a:pt x="43093" y="224115"/>
                      <a:pt x="23226" y="201123"/>
                      <a:pt x="0" y="186303"/>
                    </a:cubicBezTo>
                    <a:cubicBezTo>
                      <a:pt x="9474" y="178839"/>
                      <a:pt x="13398" y="165964"/>
                      <a:pt x="21387" y="156944"/>
                    </a:cubicBezTo>
                    <a:cubicBezTo>
                      <a:pt x="34396" y="172048"/>
                      <a:pt x="57092" y="194827"/>
                      <a:pt x="77949" y="181068"/>
                    </a:cubicBezTo>
                    <a:cubicBezTo>
                      <a:pt x="88094" y="169713"/>
                      <a:pt x="93468" y="154680"/>
                      <a:pt x="102093" y="142123"/>
                    </a:cubicBezTo>
                    <a:cubicBezTo>
                      <a:pt x="131540" y="94407"/>
                      <a:pt x="153847" y="41491"/>
                      <a:pt x="192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1781;p31"/>
              <p:cNvSpPr/>
              <p:nvPr/>
            </p:nvSpPr>
            <p:spPr>
              <a:xfrm>
                <a:off x="9000795" y="7469506"/>
                <a:ext cx="184602" cy="228514"/>
              </a:xfrm>
              <a:custGeom>
                <a:avLst/>
                <a:gdLst/>
                <a:ahLst/>
                <a:cxnLst/>
                <a:rect l="l" t="t" r="r" b="b"/>
                <a:pathLst>
                  <a:path w="184602" h="228514" extrusionOk="0">
                    <a:moveTo>
                      <a:pt x="163710" y="0"/>
                    </a:moveTo>
                    <a:cubicBezTo>
                      <a:pt x="170745" y="4351"/>
                      <a:pt x="178133" y="8100"/>
                      <a:pt x="184602" y="13264"/>
                    </a:cubicBezTo>
                    <a:cubicBezTo>
                      <a:pt x="158124" y="67701"/>
                      <a:pt x="142535" y="127161"/>
                      <a:pt x="109269" y="178309"/>
                    </a:cubicBezTo>
                    <a:cubicBezTo>
                      <a:pt x="96755" y="196171"/>
                      <a:pt x="89685" y="225636"/>
                      <a:pt x="64586" y="228501"/>
                    </a:cubicBezTo>
                    <a:cubicBezTo>
                      <a:pt x="39063" y="229032"/>
                      <a:pt x="14176" y="213220"/>
                      <a:pt x="0" y="192563"/>
                    </a:cubicBezTo>
                    <a:cubicBezTo>
                      <a:pt x="2015" y="184145"/>
                      <a:pt x="6575" y="176505"/>
                      <a:pt x="8732" y="168086"/>
                    </a:cubicBezTo>
                    <a:cubicBezTo>
                      <a:pt x="54511" y="198930"/>
                      <a:pt x="78691" y="182482"/>
                      <a:pt x="99513" y="136039"/>
                    </a:cubicBezTo>
                    <a:cubicBezTo>
                      <a:pt x="121324" y="90658"/>
                      <a:pt x="138222" y="43684"/>
                      <a:pt x="163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1782;p31"/>
              <p:cNvSpPr/>
              <p:nvPr/>
            </p:nvSpPr>
            <p:spPr>
              <a:xfrm>
                <a:off x="8870377" y="7248639"/>
                <a:ext cx="224782" cy="231439"/>
              </a:xfrm>
              <a:custGeom>
                <a:avLst/>
                <a:gdLst/>
                <a:ahLst/>
                <a:cxnLst/>
                <a:rect l="l" t="t" r="r" b="b"/>
                <a:pathLst>
                  <a:path w="224782" h="231439" extrusionOk="0">
                    <a:moveTo>
                      <a:pt x="223002" y="106014"/>
                    </a:moveTo>
                    <a:cubicBezTo>
                      <a:pt x="231839" y="154933"/>
                      <a:pt x="206882" y="182453"/>
                      <a:pt x="168314" y="207460"/>
                    </a:cubicBezTo>
                    <a:cubicBezTo>
                      <a:pt x="139079" y="226066"/>
                      <a:pt x="102031" y="238976"/>
                      <a:pt x="67741" y="226490"/>
                    </a:cubicBezTo>
                    <a:cubicBezTo>
                      <a:pt x="40379" y="214959"/>
                      <a:pt x="16235" y="193029"/>
                      <a:pt x="6796" y="164165"/>
                    </a:cubicBezTo>
                    <a:cubicBezTo>
                      <a:pt x="-4269" y="132119"/>
                      <a:pt x="-2537" y="93033"/>
                      <a:pt x="17295" y="64594"/>
                    </a:cubicBezTo>
                    <a:cubicBezTo>
                      <a:pt x="44798" y="22856"/>
                      <a:pt x="94996" y="-13153"/>
                      <a:pt x="146538" y="4674"/>
                    </a:cubicBezTo>
                    <a:cubicBezTo>
                      <a:pt x="149224" y="4887"/>
                      <a:pt x="157072" y="10299"/>
                      <a:pt x="163294" y="13093"/>
                    </a:cubicBezTo>
                    <a:cubicBezTo>
                      <a:pt x="144629" y="45210"/>
                      <a:pt x="127272" y="78071"/>
                      <a:pt x="107899" y="109799"/>
                    </a:cubicBezTo>
                    <a:cubicBezTo>
                      <a:pt x="98178" y="106262"/>
                      <a:pt x="90896" y="98622"/>
                      <a:pt x="84250" y="91017"/>
                    </a:cubicBezTo>
                    <a:cubicBezTo>
                      <a:pt x="78417" y="82917"/>
                      <a:pt x="70145" y="75099"/>
                      <a:pt x="59539" y="79945"/>
                    </a:cubicBezTo>
                    <a:cubicBezTo>
                      <a:pt x="46177" y="86914"/>
                      <a:pt x="40697" y="102442"/>
                      <a:pt x="33839" y="114963"/>
                    </a:cubicBezTo>
                    <a:cubicBezTo>
                      <a:pt x="30233" y="121472"/>
                      <a:pt x="28325" y="131871"/>
                      <a:pt x="37410" y="134559"/>
                    </a:cubicBezTo>
                    <a:cubicBezTo>
                      <a:pt x="35925" y="147293"/>
                      <a:pt x="95102" y="197344"/>
                      <a:pt x="108041" y="200421"/>
                    </a:cubicBezTo>
                    <a:cubicBezTo>
                      <a:pt x="121898" y="203817"/>
                      <a:pt x="134907" y="195328"/>
                      <a:pt x="145265" y="186945"/>
                    </a:cubicBezTo>
                    <a:cubicBezTo>
                      <a:pt x="173899" y="164342"/>
                      <a:pt x="185919" y="128688"/>
                      <a:pt x="205079" y="98798"/>
                    </a:cubicBezTo>
                    <a:cubicBezTo>
                      <a:pt x="208119" y="94306"/>
                      <a:pt x="211053" y="89779"/>
                      <a:pt x="213916" y="85180"/>
                    </a:cubicBezTo>
                    <a:cubicBezTo>
                      <a:pt x="218194" y="91547"/>
                      <a:pt x="221588" y="98409"/>
                      <a:pt x="223002" y="1060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1783;p31"/>
              <p:cNvSpPr/>
              <p:nvPr/>
            </p:nvSpPr>
            <p:spPr>
              <a:xfrm>
                <a:off x="8948738" y="7519828"/>
                <a:ext cx="247526" cy="224752"/>
              </a:xfrm>
              <a:custGeom>
                <a:avLst/>
                <a:gdLst/>
                <a:ahLst/>
                <a:cxnLst/>
                <a:rect l="l" t="t" r="r" b="b"/>
                <a:pathLst>
                  <a:path w="247526" h="224752" extrusionOk="0">
                    <a:moveTo>
                      <a:pt x="222872" y="55580"/>
                    </a:moveTo>
                    <a:cubicBezTo>
                      <a:pt x="249279" y="78819"/>
                      <a:pt x="254546" y="120133"/>
                      <a:pt x="238320" y="151260"/>
                    </a:cubicBezTo>
                    <a:cubicBezTo>
                      <a:pt x="225170" y="175172"/>
                      <a:pt x="206964" y="197668"/>
                      <a:pt x="181900" y="209659"/>
                    </a:cubicBezTo>
                    <a:cubicBezTo>
                      <a:pt x="155988" y="221084"/>
                      <a:pt x="127389" y="226850"/>
                      <a:pt x="99073" y="224055"/>
                    </a:cubicBezTo>
                    <a:cubicBezTo>
                      <a:pt x="66904" y="220447"/>
                      <a:pt x="29750" y="210331"/>
                      <a:pt x="14408" y="178956"/>
                    </a:cubicBezTo>
                    <a:cubicBezTo>
                      <a:pt x="-26634" y="110194"/>
                      <a:pt x="25508" y="17485"/>
                      <a:pt x="101477" y="3584"/>
                    </a:cubicBezTo>
                    <a:cubicBezTo>
                      <a:pt x="121804" y="-979"/>
                      <a:pt x="143014" y="-1085"/>
                      <a:pt x="163482" y="2699"/>
                    </a:cubicBezTo>
                    <a:cubicBezTo>
                      <a:pt x="157756" y="15539"/>
                      <a:pt x="152170" y="28414"/>
                      <a:pt x="146267" y="41148"/>
                    </a:cubicBezTo>
                    <a:cubicBezTo>
                      <a:pt x="137111" y="61452"/>
                      <a:pt x="128768" y="82250"/>
                      <a:pt x="116572" y="100997"/>
                    </a:cubicBezTo>
                    <a:cubicBezTo>
                      <a:pt x="108406" y="115287"/>
                      <a:pt x="92109" y="110088"/>
                      <a:pt x="80974" y="102660"/>
                    </a:cubicBezTo>
                    <a:cubicBezTo>
                      <a:pt x="73868" y="98168"/>
                      <a:pt x="62556" y="95974"/>
                      <a:pt x="58526" y="105489"/>
                    </a:cubicBezTo>
                    <a:cubicBezTo>
                      <a:pt x="50501" y="115535"/>
                      <a:pt x="45198" y="127667"/>
                      <a:pt x="38199" y="138562"/>
                    </a:cubicBezTo>
                    <a:cubicBezTo>
                      <a:pt x="36219" y="140896"/>
                      <a:pt x="35548" y="144221"/>
                      <a:pt x="35972" y="147228"/>
                    </a:cubicBezTo>
                    <a:cubicBezTo>
                      <a:pt x="45941" y="176304"/>
                      <a:pt x="78039" y="195829"/>
                      <a:pt x="107451" y="200215"/>
                    </a:cubicBezTo>
                    <a:cubicBezTo>
                      <a:pt x="152700" y="206865"/>
                      <a:pt x="169209" y="157238"/>
                      <a:pt x="188900" y="126394"/>
                    </a:cubicBezTo>
                    <a:cubicBezTo>
                      <a:pt x="202793" y="104039"/>
                      <a:pt x="213150" y="79951"/>
                      <a:pt x="222872" y="555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1784;p31"/>
              <p:cNvSpPr/>
              <p:nvPr/>
            </p:nvSpPr>
            <p:spPr>
              <a:xfrm>
                <a:off x="9033424" y="7812078"/>
                <a:ext cx="239281" cy="252326"/>
              </a:xfrm>
              <a:custGeom>
                <a:avLst/>
                <a:gdLst/>
                <a:ahLst/>
                <a:cxnLst/>
                <a:rect l="l" t="t" r="r" b="b"/>
                <a:pathLst>
                  <a:path w="239281" h="252326" extrusionOk="0">
                    <a:moveTo>
                      <a:pt x="220447" y="70852"/>
                    </a:moveTo>
                    <a:cubicBezTo>
                      <a:pt x="246182" y="106082"/>
                      <a:pt x="244803" y="156734"/>
                      <a:pt x="220836" y="193167"/>
                    </a:cubicBezTo>
                    <a:cubicBezTo>
                      <a:pt x="181207" y="248418"/>
                      <a:pt x="96436" y="271551"/>
                      <a:pt x="37577" y="233809"/>
                    </a:cubicBezTo>
                    <a:cubicBezTo>
                      <a:pt x="19194" y="221818"/>
                      <a:pt x="13149" y="199499"/>
                      <a:pt x="5796" y="180044"/>
                    </a:cubicBezTo>
                    <a:cubicBezTo>
                      <a:pt x="-9157" y="134698"/>
                      <a:pt x="7069" y="86274"/>
                      <a:pt x="28916" y="45455"/>
                    </a:cubicBezTo>
                    <a:cubicBezTo>
                      <a:pt x="54262" y="11463"/>
                      <a:pt x="100148" y="-2474"/>
                      <a:pt x="141685" y="356"/>
                    </a:cubicBezTo>
                    <a:cubicBezTo>
                      <a:pt x="149250" y="958"/>
                      <a:pt x="156638" y="2408"/>
                      <a:pt x="163779" y="4813"/>
                    </a:cubicBezTo>
                    <a:cubicBezTo>
                      <a:pt x="151689" y="29715"/>
                      <a:pt x="139104" y="54298"/>
                      <a:pt x="127191" y="79447"/>
                    </a:cubicBezTo>
                    <a:cubicBezTo>
                      <a:pt x="116409" y="100812"/>
                      <a:pt x="105910" y="146830"/>
                      <a:pt x="75049" y="142126"/>
                    </a:cubicBezTo>
                    <a:cubicBezTo>
                      <a:pt x="65080" y="138836"/>
                      <a:pt x="55889" y="127517"/>
                      <a:pt x="44788" y="130489"/>
                    </a:cubicBezTo>
                    <a:cubicBezTo>
                      <a:pt x="30082" y="109336"/>
                      <a:pt x="8236" y="150898"/>
                      <a:pt x="11983" y="164799"/>
                    </a:cubicBezTo>
                    <a:cubicBezTo>
                      <a:pt x="13609" y="180433"/>
                      <a:pt x="31461" y="185279"/>
                      <a:pt x="42773" y="192778"/>
                    </a:cubicBezTo>
                    <a:cubicBezTo>
                      <a:pt x="61792" y="202647"/>
                      <a:pt x="79432" y="217185"/>
                      <a:pt x="101244" y="220156"/>
                    </a:cubicBezTo>
                    <a:cubicBezTo>
                      <a:pt x="124893" y="224754"/>
                      <a:pt x="147553" y="212197"/>
                      <a:pt x="157982" y="190797"/>
                    </a:cubicBezTo>
                    <a:cubicBezTo>
                      <a:pt x="177708" y="161439"/>
                      <a:pt x="191459" y="128755"/>
                      <a:pt x="207508" y="97345"/>
                    </a:cubicBezTo>
                    <a:cubicBezTo>
                      <a:pt x="211538" y="88538"/>
                      <a:pt x="215992" y="79730"/>
                      <a:pt x="220447" y="7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785;p31"/>
              <p:cNvSpPr/>
              <p:nvPr/>
            </p:nvSpPr>
            <p:spPr>
              <a:xfrm>
                <a:off x="8612678" y="6711349"/>
                <a:ext cx="1605953" cy="1723980"/>
              </a:xfrm>
              <a:custGeom>
                <a:avLst/>
                <a:gdLst/>
                <a:ahLst/>
                <a:cxnLst/>
                <a:rect l="l" t="t" r="r" b="b"/>
                <a:pathLst>
                  <a:path w="1605953" h="1723980" extrusionOk="0">
                    <a:moveTo>
                      <a:pt x="535530" y="502702"/>
                    </a:moveTo>
                    <a:cubicBezTo>
                      <a:pt x="548221" y="486714"/>
                      <a:pt x="534611" y="476032"/>
                      <a:pt x="519657" y="470549"/>
                    </a:cubicBezTo>
                    <a:cubicBezTo>
                      <a:pt x="510643" y="467720"/>
                      <a:pt x="502406" y="461424"/>
                      <a:pt x="492897" y="460928"/>
                    </a:cubicBezTo>
                    <a:cubicBezTo>
                      <a:pt x="483812" y="461459"/>
                      <a:pt x="477590" y="468887"/>
                      <a:pt x="471934" y="475183"/>
                    </a:cubicBezTo>
                    <a:cubicBezTo>
                      <a:pt x="462389" y="485972"/>
                      <a:pt x="453976" y="497786"/>
                      <a:pt x="445951" y="509741"/>
                    </a:cubicBezTo>
                    <a:cubicBezTo>
                      <a:pt x="438810" y="520707"/>
                      <a:pt x="431952" y="531884"/>
                      <a:pt x="425306" y="543168"/>
                    </a:cubicBezTo>
                    <a:cubicBezTo>
                      <a:pt x="400172" y="516073"/>
                      <a:pt x="355417" y="519964"/>
                      <a:pt x="323990" y="534431"/>
                    </a:cubicBezTo>
                    <a:cubicBezTo>
                      <a:pt x="297265" y="549145"/>
                      <a:pt x="275418" y="572526"/>
                      <a:pt x="259298" y="598241"/>
                    </a:cubicBezTo>
                    <a:cubicBezTo>
                      <a:pt x="235401" y="638247"/>
                      <a:pt x="239007" y="692188"/>
                      <a:pt x="263222" y="731239"/>
                    </a:cubicBezTo>
                    <a:cubicBezTo>
                      <a:pt x="285175" y="763321"/>
                      <a:pt x="321905" y="788682"/>
                      <a:pt x="361851" y="788116"/>
                    </a:cubicBezTo>
                    <a:cubicBezTo>
                      <a:pt x="393490" y="788930"/>
                      <a:pt x="423786" y="773048"/>
                      <a:pt x="449309" y="755575"/>
                    </a:cubicBezTo>
                    <a:cubicBezTo>
                      <a:pt x="483211" y="733821"/>
                      <a:pt x="507002" y="701633"/>
                      <a:pt x="505340" y="659894"/>
                    </a:cubicBezTo>
                    <a:cubicBezTo>
                      <a:pt x="505552" y="644189"/>
                      <a:pt x="502300" y="628166"/>
                      <a:pt x="494099" y="614618"/>
                    </a:cubicBezTo>
                    <a:cubicBezTo>
                      <a:pt x="491660" y="610798"/>
                      <a:pt x="488407" y="605316"/>
                      <a:pt x="484554" y="600823"/>
                    </a:cubicBezTo>
                    <a:cubicBezTo>
                      <a:pt x="502583" y="568706"/>
                      <a:pt x="517961" y="535244"/>
                      <a:pt x="535530" y="502702"/>
                    </a:cubicBezTo>
                    <a:close/>
                    <a:moveTo>
                      <a:pt x="596051" y="776974"/>
                    </a:moveTo>
                    <a:cubicBezTo>
                      <a:pt x="605525" y="762861"/>
                      <a:pt x="586895" y="753028"/>
                      <a:pt x="577032" y="746272"/>
                    </a:cubicBezTo>
                    <a:cubicBezTo>
                      <a:pt x="559745" y="736191"/>
                      <a:pt x="544827" y="721936"/>
                      <a:pt x="531959" y="746378"/>
                    </a:cubicBezTo>
                    <a:cubicBezTo>
                      <a:pt x="521284" y="764347"/>
                      <a:pt x="512269" y="783129"/>
                      <a:pt x="503679" y="802159"/>
                    </a:cubicBezTo>
                    <a:cubicBezTo>
                      <a:pt x="496008" y="797419"/>
                      <a:pt x="486074" y="796110"/>
                      <a:pt x="477413" y="794448"/>
                    </a:cubicBezTo>
                    <a:cubicBezTo>
                      <a:pt x="445562" y="789178"/>
                      <a:pt x="412155" y="794802"/>
                      <a:pt x="384653" y="811957"/>
                    </a:cubicBezTo>
                    <a:cubicBezTo>
                      <a:pt x="318052" y="850795"/>
                      <a:pt x="294861" y="949871"/>
                      <a:pt x="342762" y="1011807"/>
                    </a:cubicBezTo>
                    <a:cubicBezTo>
                      <a:pt x="364997" y="1041236"/>
                      <a:pt x="404696" y="1052272"/>
                      <a:pt x="439977" y="1055102"/>
                    </a:cubicBezTo>
                    <a:cubicBezTo>
                      <a:pt x="471333" y="1057719"/>
                      <a:pt x="503573" y="1050645"/>
                      <a:pt x="531783" y="1036885"/>
                    </a:cubicBezTo>
                    <a:cubicBezTo>
                      <a:pt x="553665" y="1026203"/>
                      <a:pt x="570174" y="1007810"/>
                      <a:pt x="584102" y="988249"/>
                    </a:cubicBezTo>
                    <a:cubicBezTo>
                      <a:pt x="610509" y="953090"/>
                      <a:pt x="615317" y="901624"/>
                      <a:pt x="590076" y="864590"/>
                    </a:cubicBezTo>
                    <a:cubicBezTo>
                      <a:pt x="583784" y="855924"/>
                      <a:pt x="576183" y="848319"/>
                      <a:pt x="567735" y="841811"/>
                    </a:cubicBezTo>
                    <a:cubicBezTo>
                      <a:pt x="576325" y="819774"/>
                      <a:pt x="585092" y="797844"/>
                      <a:pt x="596051" y="776974"/>
                    </a:cubicBezTo>
                    <a:close/>
                    <a:moveTo>
                      <a:pt x="652258" y="1149049"/>
                    </a:moveTo>
                    <a:cubicBezTo>
                      <a:pt x="664242" y="1123511"/>
                      <a:pt x="673964" y="1097123"/>
                      <a:pt x="673363" y="1068579"/>
                    </a:cubicBezTo>
                    <a:cubicBezTo>
                      <a:pt x="672585" y="1059488"/>
                      <a:pt x="665091" y="1052909"/>
                      <a:pt x="656182" y="1052414"/>
                    </a:cubicBezTo>
                    <a:cubicBezTo>
                      <a:pt x="647698" y="1050893"/>
                      <a:pt x="639355" y="1048593"/>
                      <a:pt x="630624" y="1047497"/>
                    </a:cubicBezTo>
                    <a:cubicBezTo>
                      <a:pt x="614504" y="1044455"/>
                      <a:pt x="606514" y="1052661"/>
                      <a:pt x="602272" y="1067270"/>
                    </a:cubicBezTo>
                    <a:cubicBezTo>
                      <a:pt x="598419" y="1075971"/>
                      <a:pt x="594460" y="1084602"/>
                      <a:pt x="590359" y="1093162"/>
                    </a:cubicBezTo>
                    <a:cubicBezTo>
                      <a:pt x="553029" y="1067588"/>
                      <a:pt x="483140" y="1084425"/>
                      <a:pt x="451855" y="1111732"/>
                    </a:cubicBezTo>
                    <a:cubicBezTo>
                      <a:pt x="431316" y="1126411"/>
                      <a:pt x="421453" y="1150110"/>
                      <a:pt x="413534" y="1173243"/>
                    </a:cubicBezTo>
                    <a:cubicBezTo>
                      <a:pt x="401444" y="1203804"/>
                      <a:pt x="397025" y="1237478"/>
                      <a:pt x="401833" y="1270091"/>
                    </a:cubicBezTo>
                    <a:cubicBezTo>
                      <a:pt x="409398" y="1296620"/>
                      <a:pt x="417564" y="1325518"/>
                      <a:pt x="437679" y="1345327"/>
                    </a:cubicBezTo>
                    <a:cubicBezTo>
                      <a:pt x="460692" y="1365382"/>
                      <a:pt x="491907" y="1374897"/>
                      <a:pt x="522132" y="1375675"/>
                    </a:cubicBezTo>
                    <a:cubicBezTo>
                      <a:pt x="578163" y="1376347"/>
                      <a:pt x="637128" y="1347307"/>
                      <a:pt x="665904" y="1298388"/>
                    </a:cubicBezTo>
                    <a:cubicBezTo>
                      <a:pt x="691745" y="1251804"/>
                      <a:pt x="689483" y="1188524"/>
                      <a:pt x="652258" y="1149049"/>
                    </a:cubicBezTo>
                    <a:close/>
                    <a:moveTo>
                      <a:pt x="1104961" y="300695"/>
                    </a:moveTo>
                    <a:cubicBezTo>
                      <a:pt x="1106411" y="285980"/>
                      <a:pt x="1102275" y="271478"/>
                      <a:pt x="1099093" y="257223"/>
                    </a:cubicBezTo>
                    <a:cubicBezTo>
                      <a:pt x="1093437" y="232816"/>
                      <a:pt x="1086862" y="208481"/>
                      <a:pt x="1077706" y="185135"/>
                    </a:cubicBezTo>
                    <a:cubicBezTo>
                      <a:pt x="1069752" y="164160"/>
                      <a:pt x="1061621" y="143503"/>
                      <a:pt x="1054692" y="122068"/>
                    </a:cubicBezTo>
                    <a:cubicBezTo>
                      <a:pt x="1049602" y="106964"/>
                      <a:pt x="1047834" y="79799"/>
                      <a:pt x="1025316" y="85635"/>
                    </a:cubicBezTo>
                    <a:cubicBezTo>
                      <a:pt x="928737" y="117434"/>
                      <a:pt x="828836" y="137242"/>
                      <a:pt x="728510" y="153195"/>
                    </a:cubicBezTo>
                    <a:cubicBezTo>
                      <a:pt x="627053" y="171411"/>
                      <a:pt x="524889" y="185348"/>
                      <a:pt x="423220" y="202149"/>
                    </a:cubicBezTo>
                    <a:cubicBezTo>
                      <a:pt x="346155" y="215590"/>
                      <a:pt x="268065" y="224929"/>
                      <a:pt x="191990" y="243569"/>
                    </a:cubicBezTo>
                    <a:cubicBezTo>
                      <a:pt x="179653" y="247390"/>
                      <a:pt x="167316" y="251174"/>
                      <a:pt x="154731" y="253969"/>
                    </a:cubicBezTo>
                    <a:cubicBezTo>
                      <a:pt x="144514" y="254994"/>
                      <a:pt x="136101" y="260866"/>
                      <a:pt x="140272" y="271831"/>
                    </a:cubicBezTo>
                    <a:cubicBezTo>
                      <a:pt x="139070" y="274661"/>
                      <a:pt x="140414" y="277986"/>
                      <a:pt x="141121" y="280851"/>
                    </a:cubicBezTo>
                    <a:cubicBezTo>
                      <a:pt x="145045" y="294080"/>
                      <a:pt x="149569" y="307168"/>
                      <a:pt x="154589" y="320008"/>
                    </a:cubicBezTo>
                    <a:cubicBezTo>
                      <a:pt x="163816" y="342822"/>
                      <a:pt x="169861" y="366663"/>
                      <a:pt x="176436" y="390326"/>
                    </a:cubicBezTo>
                    <a:cubicBezTo>
                      <a:pt x="182905" y="413177"/>
                      <a:pt x="190294" y="435814"/>
                      <a:pt x="199202" y="457886"/>
                    </a:cubicBezTo>
                    <a:cubicBezTo>
                      <a:pt x="202419" y="466800"/>
                      <a:pt x="205247" y="478791"/>
                      <a:pt x="216559" y="479782"/>
                    </a:cubicBezTo>
                    <a:cubicBezTo>
                      <a:pt x="231583" y="481019"/>
                      <a:pt x="244981" y="472318"/>
                      <a:pt x="259157" y="468604"/>
                    </a:cubicBezTo>
                    <a:cubicBezTo>
                      <a:pt x="280756" y="462626"/>
                      <a:pt x="303452" y="462202"/>
                      <a:pt x="325369" y="457497"/>
                    </a:cubicBezTo>
                    <a:cubicBezTo>
                      <a:pt x="388541" y="445719"/>
                      <a:pt x="449910" y="427750"/>
                      <a:pt x="513542" y="417386"/>
                    </a:cubicBezTo>
                    <a:cubicBezTo>
                      <a:pt x="600858" y="402459"/>
                      <a:pt x="689589" y="397224"/>
                      <a:pt x="776658" y="380635"/>
                    </a:cubicBezTo>
                    <a:cubicBezTo>
                      <a:pt x="873484" y="362348"/>
                      <a:pt x="971653" y="349720"/>
                      <a:pt x="1066782" y="323297"/>
                    </a:cubicBezTo>
                    <a:cubicBezTo>
                      <a:pt x="1080322" y="318062"/>
                      <a:pt x="1103441" y="319619"/>
                      <a:pt x="1104961" y="300695"/>
                    </a:cubicBezTo>
                    <a:close/>
                    <a:moveTo>
                      <a:pt x="1173330" y="514658"/>
                    </a:moveTo>
                    <a:cubicBezTo>
                      <a:pt x="1176441" y="513031"/>
                      <a:pt x="1178809" y="510095"/>
                      <a:pt x="1179127" y="506240"/>
                    </a:cubicBezTo>
                    <a:cubicBezTo>
                      <a:pt x="1178986" y="490322"/>
                      <a:pt x="1172800" y="472530"/>
                      <a:pt x="1164280" y="459124"/>
                    </a:cubicBezTo>
                    <a:cubicBezTo>
                      <a:pt x="1158624" y="451272"/>
                      <a:pt x="1148867" y="450494"/>
                      <a:pt x="1140312" y="453288"/>
                    </a:cubicBezTo>
                    <a:cubicBezTo>
                      <a:pt x="1128151" y="455304"/>
                      <a:pt x="1116274" y="458700"/>
                      <a:pt x="1104290" y="461565"/>
                    </a:cubicBezTo>
                    <a:cubicBezTo>
                      <a:pt x="1058404" y="473662"/>
                      <a:pt x="1010398" y="479746"/>
                      <a:pt x="963770" y="489509"/>
                    </a:cubicBezTo>
                    <a:cubicBezTo>
                      <a:pt x="933510" y="495345"/>
                      <a:pt x="904204" y="505037"/>
                      <a:pt x="874085" y="511368"/>
                    </a:cubicBezTo>
                    <a:cubicBezTo>
                      <a:pt x="801298" y="524385"/>
                      <a:pt x="724975" y="534395"/>
                      <a:pt x="653354" y="554946"/>
                    </a:cubicBezTo>
                    <a:cubicBezTo>
                      <a:pt x="631260" y="561278"/>
                      <a:pt x="608459" y="564532"/>
                      <a:pt x="585728" y="567539"/>
                    </a:cubicBezTo>
                    <a:cubicBezTo>
                      <a:pt x="584632" y="567786"/>
                      <a:pt x="583855" y="568635"/>
                      <a:pt x="583501" y="569626"/>
                    </a:cubicBezTo>
                    <a:cubicBezTo>
                      <a:pt x="580885" y="569166"/>
                      <a:pt x="578198" y="570085"/>
                      <a:pt x="576183" y="571712"/>
                    </a:cubicBezTo>
                    <a:cubicBezTo>
                      <a:pt x="575476" y="571217"/>
                      <a:pt x="574451" y="571111"/>
                      <a:pt x="573603" y="571748"/>
                    </a:cubicBezTo>
                    <a:cubicBezTo>
                      <a:pt x="570845" y="573729"/>
                      <a:pt x="571058" y="577938"/>
                      <a:pt x="571128" y="580980"/>
                    </a:cubicBezTo>
                    <a:cubicBezTo>
                      <a:pt x="571376" y="594598"/>
                      <a:pt x="576360" y="607438"/>
                      <a:pt x="579436" y="620525"/>
                    </a:cubicBezTo>
                    <a:cubicBezTo>
                      <a:pt x="580213" y="628201"/>
                      <a:pt x="587071" y="633047"/>
                      <a:pt x="594283" y="634073"/>
                    </a:cubicBezTo>
                    <a:cubicBezTo>
                      <a:pt x="618675" y="636407"/>
                      <a:pt x="642749" y="628343"/>
                      <a:pt x="666257" y="622966"/>
                    </a:cubicBezTo>
                    <a:cubicBezTo>
                      <a:pt x="694149" y="615927"/>
                      <a:pt x="721900" y="608287"/>
                      <a:pt x="750039" y="602309"/>
                    </a:cubicBezTo>
                    <a:cubicBezTo>
                      <a:pt x="799813" y="591910"/>
                      <a:pt x="850577" y="588266"/>
                      <a:pt x="900775" y="580732"/>
                    </a:cubicBezTo>
                    <a:cubicBezTo>
                      <a:pt x="950478" y="571536"/>
                      <a:pt x="1000429" y="563259"/>
                      <a:pt x="1049496" y="551091"/>
                    </a:cubicBezTo>
                    <a:cubicBezTo>
                      <a:pt x="1070211" y="546351"/>
                      <a:pt x="1087958" y="538534"/>
                      <a:pt x="1108850" y="533122"/>
                    </a:cubicBezTo>
                    <a:cubicBezTo>
                      <a:pt x="1128328" y="528205"/>
                      <a:pt x="1148195" y="524845"/>
                      <a:pt x="1167249" y="518655"/>
                    </a:cubicBezTo>
                    <a:cubicBezTo>
                      <a:pt x="1169972" y="517877"/>
                      <a:pt x="1171987" y="516462"/>
                      <a:pt x="1173330" y="514658"/>
                    </a:cubicBezTo>
                    <a:close/>
                    <a:moveTo>
                      <a:pt x="1232542" y="769122"/>
                    </a:moveTo>
                    <a:cubicBezTo>
                      <a:pt x="1237633" y="762755"/>
                      <a:pt x="1236042" y="754160"/>
                      <a:pt x="1235194" y="746696"/>
                    </a:cubicBezTo>
                    <a:cubicBezTo>
                      <a:pt x="1233462" y="733007"/>
                      <a:pt x="1231341" y="718894"/>
                      <a:pt x="1226250" y="706090"/>
                    </a:cubicBezTo>
                    <a:cubicBezTo>
                      <a:pt x="1217271" y="692365"/>
                      <a:pt x="1198358" y="698803"/>
                      <a:pt x="1185031" y="701102"/>
                    </a:cubicBezTo>
                    <a:cubicBezTo>
                      <a:pt x="1157281" y="706655"/>
                      <a:pt x="1129141" y="710511"/>
                      <a:pt x="1101921" y="718470"/>
                    </a:cubicBezTo>
                    <a:cubicBezTo>
                      <a:pt x="1035956" y="736474"/>
                      <a:pt x="968295" y="745918"/>
                      <a:pt x="901553" y="760703"/>
                    </a:cubicBezTo>
                    <a:cubicBezTo>
                      <a:pt x="863656" y="769511"/>
                      <a:pt x="826291" y="777257"/>
                      <a:pt x="787900" y="784756"/>
                    </a:cubicBezTo>
                    <a:cubicBezTo>
                      <a:pt x="764886" y="790946"/>
                      <a:pt x="741625" y="796075"/>
                      <a:pt x="718011" y="799577"/>
                    </a:cubicBezTo>
                    <a:cubicBezTo>
                      <a:pt x="689942" y="804776"/>
                      <a:pt x="626841" y="816591"/>
                      <a:pt x="642502" y="857233"/>
                    </a:cubicBezTo>
                    <a:cubicBezTo>
                      <a:pt x="644941" y="864130"/>
                      <a:pt x="650844" y="868516"/>
                      <a:pt x="655157" y="874140"/>
                    </a:cubicBezTo>
                    <a:cubicBezTo>
                      <a:pt x="658197" y="878420"/>
                      <a:pt x="659258" y="883266"/>
                      <a:pt x="661167" y="888006"/>
                    </a:cubicBezTo>
                    <a:cubicBezTo>
                      <a:pt x="673328" y="904171"/>
                      <a:pt x="699947" y="892038"/>
                      <a:pt x="716880" y="890800"/>
                    </a:cubicBezTo>
                    <a:cubicBezTo>
                      <a:pt x="744772" y="886096"/>
                      <a:pt x="772239" y="879694"/>
                      <a:pt x="799283" y="871523"/>
                    </a:cubicBezTo>
                    <a:cubicBezTo>
                      <a:pt x="841668" y="860664"/>
                      <a:pt x="884549" y="851856"/>
                      <a:pt x="926793" y="840396"/>
                    </a:cubicBezTo>
                    <a:cubicBezTo>
                      <a:pt x="962250" y="836540"/>
                      <a:pt x="995515" y="823842"/>
                      <a:pt x="1029982" y="815600"/>
                    </a:cubicBezTo>
                    <a:cubicBezTo>
                      <a:pt x="1086614" y="806828"/>
                      <a:pt x="1141938" y="791194"/>
                      <a:pt x="1197863" y="778566"/>
                    </a:cubicBezTo>
                    <a:cubicBezTo>
                      <a:pt x="1209140" y="775206"/>
                      <a:pt x="1223952" y="778495"/>
                      <a:pt x="1232542" y="769122"/>
                    </a:cubicBezTo>
                    <a:close/>
                    <a:moveTo>
                      <a:pt x="1307062" y="1034126"/>
                    </a:moveTo>
                    <a:cubicBezTo>
                      <a:pt x="1317738" y="1020508"/>
                      <a:pt x="1309289" y="1002151"/>
                      <a:pt x="1306108" y="987188"/>
                    </a:cubicBezTo>
                    <a:cubicBezTo>
                      <a:pt x="1304128" y="977956"/>
                      <a:pt x="1301335" y="966850"/>
                      <a:pt x="1290589" y="964939"/>
                    </a:cubicBezTo>
                    <a:cubicBezTo>
                      <a:pt x="1274751" y="962640"/>
                      <a:pt x="1258737" y="968866"/>
                      <a:pt x="1243254" y="971731"/>
                    </a:cubicBezTo>
                    <a:cubicBezTo>
                      <a:pt x="1216670" y="978628"/>
                      <a:pt x="1189909" y="985278"/>
                      <a:pt x="1163927" y="994192"/>
                    </a:cubicBezTo>
                    <a:cubicBezTo>
                      <a:pt x="1116450" y="1009013"/>
                      <a:pt x="1067808" y="1018987"/>
                      <a:pt x="1019554" y="1031615"/>
                    </a:cubicBezTo>
                    <a:cubicBezTo>
                      <a:pt x="999156" y="1035011"/>
                      <a:pt x="979148" y="1040069"/>
                      <a:pt x="959104" y="1045021"/>
                    </a:cubicBezTo>
                    <a:cubicBezTo>
                      <a:pt x="942948" y="1047426"/>
                      <a:pt x="926510" y="1048735"/>
                      <a:pt x="910673" y="1052944"/>
                    </a:cubicBezTo>
                    <a:cubicBezTo>
                      <a:pt x="896462" y="1056977"/>
                      <a:pt x="881827" y="1058851"/>
                      <a:pt x="867368" y="1061681"/>
                    </a:cubicBezTo>
                    <a:cubicBezTo>
                      <a:pt x="846264" y="1067588"/>
                      <a:pt x="826008" y="1073177"/>
                      <a:pt x="804090" y="1077351"/>
                    </a:cubicBezTo>
                    <a:cubicBezTo>
                      <a:pt x="777047" y="1082939"/>
                      <a:pt x="738196" y="1077634"/>
                      <a:pt x="723596" y="1106426"/>
                    </a:cubicBezTo>
                    <a:cubicBezTo>
                      <a:pt x="717622" y="1121318"/>
                      <a:pt x="716420" y="1150924"/>
                      <a:pt x="734555" y="1157361"/>
                    </a:cubicBezTo>
                    <a:cubicBezTo>
                      <a:pt x="739504" y="1166098"/>
                      <a:pt x="750711" y="1167725"/>
                      <a:pt x="759902" y="1168044"/>
                    </a:cubicBezTo>
                    <a:cubicBezTo>
                      <a:pt x="783304" y="1168327"/>
                      <a:pt x="805363" y="1159378"/>
                      <a:pt x="827528" y="1152869"/>
                    </a:cubicBezTo>
                    <a:cubicBezTo>
                      <a:pt x="861253" y="1142364"/>
                      <a:pt x="896038" y="1136068"/>
                      <a:pt x="929833" y="1125633"/>
                    </a:cubicBezTo>
                    <a:cubicBezTo>
                      <a:pt x="1004211" y="1109716"/>
                      <a:pt x="1078837" y="1093409"/>
                      <a:pt x="1152544" y="1074238"/>
                    </a:cubicBezTo>
                    <a:cubicBezTo>
                      <a:pt x="1182132" y="1066775"/>
                      <a:pt x="1211191" y="1060832"/>
                      <a:pt x="1241133" y="1054394"/>
                    </a:cubicBezTo>
                    <a:cubicBezTo>
                      <a:pt x="1262449" y="1049195"/>
                      <a:pt x="1289882" y="1048770"/>
                      <a:pt x="1307062" y="1034126"/>
                    </a:cubicBezTo>
                    <a:close/>
                    <a:moveTo>
                      <a:pt x="1605953" y="1452998"/>
                    </a:moveTo>
                    <a:cubicBezTo>
                      <a:pt x="1604045" y="1453352"/>
                      <a:pt x="1602171" y="1453918"/>
                      <a:pt x="1600439" y="1454590"/>
                    </a:cubicBezTo>
                    <a:cubicBezTo>
                      <a:pt x="1591283" y="1456924"/>
                      <a:pt x="1582162" y="1459436"/>
                      <a:pt x="1573007" y="1461947"/>
                    </a:cubicBezTo>
                    <a:cubicBezTo>
                      <a:pt x="1540378" y="1470790"/>
                      <a:pt x="1507148" y="1477192"/>
                      <a:pt x="1474307" y="1485221"/>
                    </a:cubicBezTo>
                    <a:cubicBezTo>
                      <a:pt x="1416190" y="1500254"/>
                      <a:pt x="1357119" y="1510901"/>
                      <a:pt x="1298649" y="1524272"/>
                    </a:cubicBezTo>
                    <a:cubicBezTo>
                      <a:pt x="1197439" y="1549315"/>
                      <a:pt x="1096265" y="1574747"/>
                      <a:pt x="994243" y="1596006"/>
                    </a:cubicBezTo>
                    <a:cubicBezTo>
                      <a:pt x="883276" y="1621402"/>
                      <a:pt x="770754" y="1641706"/>
                      <a:pt x="658586" y="1662045"/>
                    </a:cubicBezTo>
                    <a:cubicBezTo>
                      <a:pt x="607928" y="1668977"/>
                      <a:pt x="558013" y="1679518"/>
                      <a:pt x="509123" y="1694586"/>
                    </a:cubicBezTo>
                    <a:cubicBezTo>
                      <a:pt x="477519" y="1703465"/>
                      <a:pt x="445209" y="1710079"/>
                      <a:pt x="415337" y="1723980"/>
                    </a:cubicBezTo>
                    <a:cubicBezTo>
                      <a:pt x="396389" y="1678563"/>
                      <a:pt x="388258" y="1629927"/>
                      <a:pt x="374118" y="1582989"/>
                    </a:cubicBezTo>
                    <a:cubicBezTo>
                      <a:pt x="345908" y="1500820"/>
                      <a:pt x="321268" y="1417555"/>
                      <a:pt x="296629" y="1334220"/>
                    </a:cubicBezTo>
                    <a:cubicBezTo>
                      <a:pt x="277363" y="1266695"/>
                      <a:pt x="265520" y="1197367"/>
                      <a:pt x="247562" y="1129489"/>
                    </a:cubicBezTo>
                    <a:cubicBezTo>
                      <a:pt x="228437" y="1060125"/>
                      <a:pt x="208888" y="990832"/>
                      <a:pt x="193228" y="920548"/>
                    </a:cubicBezTo>
                    <a:cubicBezTo>
                      <a:pt x="159326" y="784827"/>
                      <a:pt x="124824" y="649176"/>
                      <a:pt x="87281" y="514410"/>
                    </a:cubicBezTo>
                    <a:cubicBezTo>
                      <a:pt x="59036" y="411302"/>
                      <a:pt x="22978" y="310952"/>
                      <a:pt x="0" y="206394"/>
                    </a:cubicBezTo>
                    <a:cubicBezTo>
                      <a:pt x="1273" y="206854"/>
                      <a:pt x="2545" y="204908"/>
                      <a:pt x="1273" y="203812"/>
                    </a:cubicBezTo>
                    <a:cubicBezTo>
                      <a:pt x="1131" y="203670"/>
                      <a:pt x="919" y="203529"/>
                      <a:pt x="742" y="203352"/>
                    </a:cubicBezTo>
                    <a:cubicBezTo>
                      <a:pt x="1379" y="203458"/>
                      <a:pt x="2050" y="203493"/>
                      <a:pt x="2757" y="203564"/>
                    </a:cubicBezTo>
                    <a:cubicBezTo>
                      <a:pt x="104285" y="183756"/>
                      <a:pt x="205565" y="160128"/>
                      <a:pt x="306881" y="138162"/>
                    </a:cubicBezTo>
                    <a:cubicBezTo>
                      <a:pt x="364927" y="126242"/>
                      <a:pt x="423963" y="120228"/>
                      <a:pt x="482610" y="112128"/>
                    </a:cubicBezTo>
                    <a:cubicBezTo>
                      <a:pt x="604570" y="94725"/>
                      <a:pt x="725470" y="70956"/>
                      <a:pt x="846759" y="49520"/>
                    </a:cubicBezTo>
                    <a:cubicBezTo>
                      <a:pt x="920289" y="36079"/>
                      <a:pt x="994384" y="26281"/>
                      <a:pt x="1067737" y="11956"/>
                    </a:cubicBezTo>
                    <a:cubicBezTo>
                      <a:pt x="1085412" y="9267"/>
                      <a:pt x="1103229" y="7499"/>
                      <a:pt x="1120975" y="5058"/>
                    </a:cubicBezTo>
                    <a:cubicBezTo>
                      <a:pt x="1127551" y="3962"/>
                      <a:pt x="1137025" y="3679"/>
                      <a:pt x="1142681" y="0"/>
                    </a:cubicBezTo>
                    <a:cubicBezTo>
                      <a:pt x="1142822" y="707"/>
                      <a:pt x="1142963" y="1450"/>
                      <a:pt x="1143070" y="2158"/>
                    </a:cubicBezTo>
                    <a:cubicBezTo>
                      <a:pt x="1146887" y="21683"/>
                      <a:pt x="1150458" y="40394"/>
                      <a:pt x="1155902" y="60344"/>
                    </a:cubicBezTo>
                    <a:cubicBezTo>
                      <a:pt x="1176936" y="130698"/>
                      <a:pt x="1201045" y="200133"/>
                      <a:pt x="1217448" y="271831"/>
                    </a:cubicBezTo>
                    <a:cubicBezTo>
                      <a:pt x="1231977" y="332671"/>
                      <a:pt x="1254283" y="391211"/>
                      <a:pt x="1271075" y="451378"/>
                    </a:cubicBezTo>
                    <a:cubicBezTo>
                      <a:pt x="1306603" y="574967"/>
                      <a:pt x="1346408" y="697247"/>
                      <a:pt x="1386743" y="819314"/>
                    </a:cubicBezTo>
                    <a:cubicBezTo>
                      <a:pt x="1401696" y="865510"/>
                      <a:pt x="1420008" y="910609"/>
                      <a:pt x="1434007" y="957158"/>
                    </a:cubicBezTo>
                    <a:cubicBezTo>
                      <a:pt x="1449880" y="1009932"/>
                      <a:pt x="1466212" y="1062601"/>
                      <a:pt x="1487281" y="1113571"/>
                    </a:cubicBezTo>
                    <a:cubicBezTo>
                      <a:pt x="1499088" y="1144911"/>
                      <a:pt x="1508562" y="1177063"/>
                      <a:pt x="1519521" y="1208721"/>
                    </a:cubicBezTo>
                    <a:cubicBezTo>
                      <a:pt x="1532388" y="1243739"/>
                      <a:pt x="1548190" y="1277625"/>
                      <a:pt x="1560209" y="1312997"/>
                    </a:cubicBezTo>
                    <a:cubicBezTo>
                      <a:pt x="1567669" y="1334467"/>
                      <a:pt x="1573466" y="1356469"/>
                      <a:pt x="1580430" y="1378116"/>
                    </a:cubicBezTo>
                    <a:cubicBezTo>
                      <a:pt x="1588384" y="1403230"/>
                      <a:pt x="1598601" y="1427672"/>
                      <a:pt x="1605953" y="14529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1786;p31"/>
              <p:cNvSpPr/>
              <p:nvPr/>
            </p:nvSpPr>
            <p:spPr>
              <a:xfrm>
                <a:off x="9068209" y="7781554"/>
                <a:ext cx="194995" cy="228295"/>
              </a:xfrm>
              <a:custGeom>
                <a:avLst/>
                <a:gdLst/>
                <a:ahLst/>
                <a:cxnLst/>
                <a:rect l="l" t="t" r="r" b="b"/>
                <a:pathLst>
                  <a:path w="194995" h="228295" extrusionOk="0">
                    <a:moveTo>
                      <a:pt x="170356" y="0"/>
                    </a:moveTo>
                    <a:cubicBezTo>
                      <a:pt x="178699" y="955"/>
                      <a:pt x="186723" y="3113"/>
                      <a:pt x="194995" y="4634"/>
                    </a:cubicBezTo>
                    <a:cubicBezTo>
                      <a:pt x="191213" y="49061"/>
                      <a:pt x="165725" y="86590"/>
                      <a:pt x="147731" y="126312"/>
                    </a:cubicBezTo>
                    <a:cubicBezTo>
                      <a:pt x="135146" y="147394"/>
                      <a:pt x="105275" y="226273"/>
                      <a:pt x="81554" y="228006"/>
                    </a:cubicBezTo>
                    <a:cubicBezTo>
                      <a:pt x="64904" y="229987"/>
                      <a:pt x="50092" y="221462"/>
                      <a:pt x="36517" y="212937"/>
                    </a:cubicBezTo>
                    <a:cubicBezTo>
                      <a:pt x="24357" y="205792"/>
                      <a:pt x="11843" y="199355"/>
                      <a:pt x="0" y="191679"/>
                    </a:cubicBezTo>
                    <a:cubicBezTo>
                      <a:pt x="141" y="183155"/>
                      <a:pt x="8166" y="177035"/>
                      <a:pt x="10605" y="169218"/>
                    </a:cubicBezTo>
                    <a:cubicBezTo>
                      <a:pt x="21882" y="180254"/>
                      <a:pt x="34609" y="195605"/>
                      <a:pt x="52178" y="192563"/>
                    </a:cubicBezTo>
                    <a:cubicBezTo>
                      <a:pt x="66460" y="189451"/>
                      <a:pt x="79469" y="180785"/>
                      <a:pt x="87988" y="168900"/>
                    </a:cubicBezTo>
                    <a:cubicBezTo>
                      <a:pt x="101174" y="150471"/>
                      <a:pt x="107573" y="128399"/>
                      <a:pt x="117824" y="108414"/>
                    </a:cubicBezTo>
                    <a:cubicBezTo>
                      <a:pt x="135853" y="72583"/>
                      <a:pt x="154660" y="36893"/>
                      <a:pt x="170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1787;p31"/>
              <p:cNvSpPr/>
              <p:nvPr/>
            </p:nvSpPr>
            <p:spPr>
              <a:xfrm>
                <a:off x="8761823" y="6820577"/>
                <a:ext cx="933050" cy="347597"/>
              </a:xfrm>
              <a:custGeom>
                <a:avLst/>
                <a:gdLst/>
                <a:ahLst/>
                <a:cxnLst/>
                <a:rect l="l" t="t" r="r" b="b"/>
                <a:pathLst>
                  <a:path w="933050" h="347597" extrusionOk="0">
                    <a:moveTo>
                      <a:pt x="877655" y="0"/>
                    </a:moveTo>
                    <a:cubicBezTo>
                      <a:pt x="894871" y="62325"/>
                      <a:pt x="926793" y="120759"/>
                      <a:pt x="933050" y="185914"/>
                    </a:cubicBezTo>
                    <a:cubicBezTo>
                      <a:pt x="842305" y="211452"/>
                      <a:pt x="749615" y="227546"/>
                      <a:pt x="656501" y="242155"/>
                    </a:cubicBezTo>
                    <a:cubicBezTo>
                      <a:pt x="563457" y="262210"/>
                      <a:pt x="468293" y="268471"/>
                      <a:pt x="374365" y="283080"/>
                    </a:cubicBezTo>
                    <a:cubicBezTo>
                      <a:pt x="313703" y="292347"/>
                      <a:pt x="254420" y="308229"/>
                      <a:pt x="194571" y="321246"/>
                    </a:cubicBezTo>
                    <a:cubicBezTo>
                      <a:pt x="154024" y="330018"/>
                      <a:pt x="112168" y="331397"/>
                      <a:pt x="73494" y="347598"/>
                    </a:cubicBezTo>
                    <a:cubicBezTo>
                      <a:pt x="69641" y="338189"/>
                      <a:pt x="65081" y="329098"/>
                      <a:pt x="61192" y="319689"/>
                    </a:cubicBezTo>
                    <a:cubicBezTo>
                      <a:pt x="49527" y="291958"/>
                      <a:pt x="41290" y="262988"/>
                      <a:pt x="31285" y="234620"/>
                    </a:cubicBezTo>
                    <a:cubicBezTo>
                      <a:pt x="22943" y="211841"/>
                      <a:pt x="10888" y="190583"/>
                      <a:pt x="0" y="168935"/>
                    </a:cubicBezTo>
                    <a:cubicBezTo>
                      <a:pt x="17605" y="167237"/>
                      <a:pt x="34538" y="160552"/>
                      <a:pt x="51542" y="155918"/>
                    </a:cubicBezTo>
                    <a:cubicBezTo>
                      <a:pt x="71868" y="150153"/>
                      <a:pt x="91382" y="147323"/>
                      <a:pt x="113193" y="143185"/>
                    </a:cubicBezTo>
                    <a:cubicBezTo>
                      <a:pt x="249329" y="118354"/>
                      <a:pt x="386561" y="99890"/>
                      <a:pt x="522980" y="76827"/>
                    </a:cubicBezTo>
                    <a:cubicBezTo>
                      <a:pt x="642396" y="57161"/>
                      <a:pt x="762588" y="38484"/>
                      <a:pt x="877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6"/>
          <p:cNvSpPr/>
          <p:nvPr/>
        </p:nvSpPr>
        <p:spPr>
          <a:xfrm>
            <a:off x="767642" y="2665599"/>
            <a:ext cx="3763500" cy="189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58" name="Google Shape;1158;p26"/>
          <p:cNvSpPr/>
          <p:nvPr/>
        </p:nvSpPr>
        <p:spPr>
          <a:xfrm>
            <a:off x="4665849" y="2665599"/>
            <a:ext cx="3763500" cy="18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63" name="Google Shape;1163;p26"/>
          <p:cNvSpPr/>
          <p:nvPr/>
        </p:nvSpPr>
        <p:spPr>
          <a:xfrm>
            <a:off x="4665849" y="617724"/>
            <a:ext cx="3763500" cy="18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68" name="Google Shape;1168;p26"/>
          <p:cNvSpPr/>
          <p:nvPr/>
        </p:nvSpPr>
        <p:spPr>
          <a:xfrm>
            <a:off x="714675" y="617724"/>
            <a:ext cx="3763500" cy="189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675" y="23521"/>
            <a:ext cx="810014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Веб-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квест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способствует достижению нескольких задач: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6054" y="775888"/>
            <a:ext cx="2842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невостребованных в учебном процессе личностных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качеств;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0797" y="902804"/>
            <a:ext cx="2907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развитие  коммуникативных  умений  и  умений  работы в  группе;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0526" y="3019328"/>
            <a:ext cx="2657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6720" y="2950679"/>
            <a:ext cx="2491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/>
              <a:t>развитие мышления; </a:t>
            </a:r>
          </a:p>
          <a:p>
            <a:pPr lvl="0" algn="ctr"/>
            <a:r>
              <a:rPr lang="ru-RU" sz="2000" dirty="0"/>
              <a:t>повышение словарного запаса; </a:t>
            </a:r>
          </a:p>
        </p:txBody>
      </p:sp>
      <p:grpSp>
        <p:nvGrpSpPr>
          <p:cNvPr id="99" name="Google Shape;1789;p31"/>
          <p:cNvGrpSpPr/>
          <p:nvPr/>
        </p:nvGrpSpPr>
        <p:grpSpPr>
          <a:xfrm>
            <a:off x="1092786" y="1084272"/>
            <a:ext cx="628300" cy="734522"/>
            <a:chOff x="11990570" y="4339519"/>
            <a:chExt cx="1256600" cy="1469043"/>
          </a:xfrm>
        </p:grpSpPr>
        <p:grpSp>
          <p:nvGrpSpPr>
            <p:cNvPr id="100" name="Google Shape;1790;p31"/>
            <p:cNvGrpSpPr/>
            <p:nvPr/>
          </p:nvGrpSpPr>
          <p:grpSpPr>
            <a:xfrm>
              <a:off x="11990570" y="4339519"/>
              <a:ext cx="1256600" cy="1469043"/>
              <a:chOff x="11990570" y="4339519"/>
              <a:chExt cx="1256600" cy="1469043"/>
            </a:xfrm>
          </p:grpSpPr>
          <p:sp>
            <p:nvSpPr>
              <p:cNvPr id="111" name="Google Shape;1791;p31"/>
              <p:cNvSpPr/>
              <p:nvPr/>
            </p:nvSpPr>
            <p:spPr>
              <a:xfrm>
                <a:off x="11990570" y="4339519"/>
                <a:ext cx="1256600" cy="1469043"/>
              </a:xfrm>
              <a:custGeom>
                <a:avLst/>
                <a:gdLst/>
                <a:ahLst/>
                <a:cxnLst/>
                <a:rect l="l" t="t" r="r" b="b"/>
                <a:pathLst>
                  <a:path w="1256600" h="1469043" extrusionOk="0">
                    <a:moveTo>
                      <a:pt x="1255700" y="187909"/>
                    </a:moveTo>
                    <a:cubicBezTo>
                      <a:pt x="1253613" y="176127"/>
                      <a:pt x="1242590" y="176450"/>
                      <a:pt x="1233096" y="176744"/>
                    </a:cubicBezTo>
                    <a:cubicBezTo>
                      <a:pt x="1215900" y="176920"/>
                      <a:pt x="1198793" y="174922"/>
                      <a:pt x="1181597" y="174511"/>
                    </a:cubicBezTo>
                    <a:cubicBezTo>
                      <a:pt x="1158140" y="175186"/>
                      <a:pt x="1135242" y="169633"/>
                      <a:pt x="1111932" y="168370"/>
                    </a:cubicBezTo>
                    <a:cubicBezTo>
                      <a:pt x="1090415" y="167811"/>
                      <a:pt x="1069251" y="163904"/>
                      <a:pt x="1047881" y="161729"/>
                    </a:cubicBezTo>
                    <a:cubicBezTo>
                      <a:pt x="1033625" y="160554"/>
                      <a:pt x="1019251" y="160642"/>
                      <a:pt x="1005024" y="158909"/>
                    </a:cubicBezTo>
                    <a:cubicBezTo>
                      <a:pt x="994207" y="158086"/>
                      <a:pt x="983625" y="154090"/>
                      <a:pt x="972779" y="154266"/>
                    </a:cubicBezTo>
                    <a:cubicBezTo>
                      <a:pt x="973807" y="129909"/>
                      <a:pt x="974454" y="105551"/>
                      <a:pt x="974248" y="81164"/>
                    </a:cubicBezTo>
                    <a:cubicBezTo>
                      <a:pt x="974013" y="78667"/>
                      <a:pt x="972191" y="76698"/>
                      <a:pt x="969957" y="75846"/>
                    </a:cubicBezTo>
                    <a:cubicBezTo>
                      <a:pt x="970692" y="69088"/>
                      <a:pt x="960021" y="65503"/>
                      <a:pt x="955054" y="61684"/>
                    </a:cubicBezTo>
                    <a:cubicBezTo>
                      <a:pt x="935830" y="48433"/>
                      <a:pt x="913960" y="40470"/>
                      <a:pt x="892061" y="32889"/>
                    </a:cubicBezTo>
                    <a:cubicBezTo>
                      <a:pt x="879716" y="27895"/>
                      <a:pt x="866753" y="24956"/>
                      <a:pt x="853849" y="21842"/>
                    </a:cubicBezTo>
                    <a:cubicBezTo>
                      <a:pt x="844090" y="19462"/>
                      <a:pt x="834772" y="15583"/>
                      <a:pt x="824983" y="13350"/>
                    </a:cubicBezTo>
                    <a:cubicBezTo>
                      <a:pt x="815283" y="11352"/>
                      <a:pt x="805377" y="10442"/>
                      <a:pt x="795589" y="9296"/>
                    </a:cubicBezTo>
                    <a:cubicBezTo>
                      <a:pt x="775660" y="8062"/>
                      <a:pt x="755936" y="5535"/>
                      <a:pt x="736242" y="2303"/>
                    </a:cubicBezTo>
                    <a:cubicBezTo>
                      <a:pt x="688711" y="-870"/>
                      <a:pt x="640886" y="-547"/>
                      <a:pt x="593326" y="1950"/>
                    </a:cubicBezTo>
                    <a:cubicBezTo>
                      <a:pt x="566401" y="3390"/>
                      <a:pt x="539563" y="5829"/>
                      <a:pt x="512844" y="9413"/>
                    </a:cubicBezTo>
                    <a:cubicBezTo>
                      <a:pt x="485948" y="12146"/>
                      <a:pt x="459405" y="17464"/>
                      <a:pt x="434302" y="27659"/>
                    </a:cubicBezTo>
                    <a:cubicBezTo>
                      <a:pt x="408876" y="36474"/>
                      <a:pt x="383391" y="46787"/>
                      <a:pt x="362726" y="64504"/>
                    </a:cubicBezTo>
                    <a:cubicBezTo>
                      <a:pt x="353056" y="73437"/>
                      <a:pt x="341651" y="81605"/>
                      <a:pt x="334714" y="92917"/>
                    </a:cubicBezTo>
                    <a:cubicBezTo>
                      <a:pt x="334508" y="93416"/>
                      <a:pt x="334596" y="93975"/>
                      <a:pt x="334890" y="94415"/>
                    </a:cubicBezTo>
                    <a:cubicBezTo>
                      <a:pt x="334096" y="93975"/>
                      <a:pt x="332979" y="94121"/>
                      <a:pt x="332362" y="95032"/>
                    </a:cubicBezTo>
                    <a:cubicBezTo>
                      <a:pt x="330451" y="98117"/>
                      <a:pt x="329893" y="101790"/>
                      <a:pt x="329040" y="105257"/>
                    </a:cubicBezTo>
                    <a:cubicBezTo>
                      <a:pt x="325895" y="122475"/>
                      <a:pt x="324690" y="139957"/>
                      <a:pt x="324043" y="157469"/>
                    </a:cubicBezTo>
                    <a:cubicBezTo>
                      <a:pt x="321898" y="156881"/>
                      <a:pt x="319605" y="156793"/>
                      <a:pt x="317400" y="156617"/>
                    </a:cubicBezTo>
                    <a:cubicBezTo>
                      <a:pt x="300822" y="155941"/>
                      <a:pt x="284331" y="158967"/>
                      <a:pt x="267812" y="160084"/>
                    </a:cubicBezTo>
                    <a:cubicBezTo>
                      <a:pt x="239505" y="161171"/>
                      <a:pt x="210169" y="162728"/>
                      <a:pt x="182009" y="167283"/>
                    </a:cubicBezTo>
                    <a:cubicBezTo>
                      <a:pt x="149852" y="170044"/>
                      <a:pt x="117547" y="170691"/>
                      <a:pt x="85654" y="176362"/>
                    </a:cubicBezTo>
                    <a:cubicBezTo>
                      <a:pt x="64608" y="178595"/>
                      <a:pt x="44620" y="186175"/>
                      <a:pt x="23662" y="188908"/>
                    </a:cubicBezTo>
                    <a:cubicBezTo>
                      <a:pt x="20487" y="189848"/>
                      <a:pt x="16636" y="189936"/>
                      <a:pt x="12991" y="190436"/>
                    </a:cubicBezTo>
                    <a:cubicBezTo>
                      <a:pt x="12021" y="189495"/>
                      <a:pt x="10522" y="189172"/>
                      <a:pt x="8406" y="190054"/>
                    </a:cubicBezTo>
                    <a:cubicBezTo>
                      <a:pt x="7524" y="190612"/>
                      <a:pt x="6966" y="191405"/>
                      <a:pt x="6554" y="192287"/>
                    </a:cubicBezTo>
                    <a:cubicBezTo>
                      <a:pt x="5760" y="192727"/>
                      <a:pt x="5025" y="193197"/>
                      <a:pt x="4379" y="193844"/>
                    </a:cubicBezTo>
                    <a:cubicBezTo>
                      <a:pt x="2674" y="195959"/>
                      <a:pt x="2586" y="198986"/>
                      <a:pt x="3879" y="201277"/>
                    </a:cubicBezTo>
                    <a:cubicBezTo>
                      <a:pt x="2262" y="208182"/>
                      <a:pt x="1410" y="215263"/>
                      <a:pt x="851" y="222315"/>
                    </a:cubicBezTo>
                    <a:cubicBezTo>
                      <a:pt x="-3323" y="269032"/>
                      <a:pt x="8582" y="314986"/>
                      <a:pt x="20605" y="359705"/>
                    </a:cubicBezTo>
                    <a:cubicBezTo>
                      <a:pt x="34008" y="417529"/>
                      <a:pt x="65578" y="468624"/>
                      <a:pt x="99911" y="516281"/>
                    </a:cubicBezTo>
                    <a:cubicBezTo>
                      <a:pt x="135302" y="563351"/>
                      <a:pt x="184361" y="598316"/>
                      <a:pt x="236389" y="624995"/>
                    </a:cubicBezTo>
                    <a:cubicBezTo>
                      <a:pt x="267547" y="641742"/>
                      <a:pt x="302585" y="648853"/>
                      <a:pt x="336154" y="659254"/>
                    </a:cubicBezTo>
                    <a:cubicBezTo>
                      <a:pt x="373838" y="667922"/>
                      <a:pt x="411727" y="678646"/>
                      <a:pt x="450822" y="678059"/>
                    </a:cubicBezTo>
                    <a:cubicBezTo>
                      <a:pt x="461903" y="678147"/>
                      <a:pt x="473014" y="677794"/>
                      <a:pt x="484067" y="677206"/>
                    </a:cubicBezTo>
                    <a:cubicBezTo>
                      <a:pt x="484948" y="677148"/>
                      <a:pt x="485772" y="676854"/>
                      <a:pt x="486506" y="676443"/>
                    </a:cubicBezTo>
                    <a:cubicBezTo>
                      <a:pt x="486889" y="676619"/>
                      <a:pt x="487300" y="676736"/>
                      <a:pt x="487741" y="676766"/>
                    </a:cubicBezTo>
                    <a:cubicBezTo>
                      <a:pt x="490034" y="676971"/>
                      <a:pt x="492268" y="677471"/>
                      <a:pt x="494414" y="678294"/>
                    </a:cubicBezTo>
                    <a:cubicBezTo>
                      <a:pt x="496148" y="678852"/>
                      <a:pt x="497794" y="678529"/>
                      <a:pt x="499058" y="677677"/>
                    </a:cubicBezTo>
                    <a:cubicBezTo>
                      <a:pt x="536830" y="706295"/>
                      <a:pt x="578188" y="726245"/>
                      <a:pt x="622897" y="736529"/>
                    </a:cubicBezTo>
                    <a:cubicBezTo>
                      <a:pt x="618870" y="739114"/>
                      <a:pt x="616577" y="744256"/>
                      <a:pt x="615107" y="748810"/>
                    </a:cubicBezTo>
                    <a:cubicBezTo>
                      <a:pt x="609140" y="767997"/>
                      <a:pt x="621838" y="778222"/>
                      <a:pt x="640592" y="783892"/>
                    </a:cubicBezTo>
                    <a:cubicBezTo>
                      <a:pt x="639593" y="788035"/>
                      <a:pt x="639504" y="792384"/>
                      <a:pt x="638858" y="796585"/>
                    </a:cubicBezTo>
                    <a:cubicBezTo>
                      <a:pt x="635771" y="824146"/>
                      <a:pt x="630539" y="851383"/>
                      <a:pt x="625248" y="878590"/>
                    </a:cubicBezTo>
                    <a:cubicBezTo>
                      <a:pt x="619281" y="913232"/>
                      <a:pt x="610551" y="947550"/>
                      <a:pt x="596647" y="979958"/>
                    </a:cubicBezTo>
                    <a:cubicBezTo>
                      <a:pt x="589211" y="997705"/>
                      <a:pt x="579716" y="1014423"/>
                      <a:pt x="568664" y="1030172"/>
                    </a:cubicBezTo>
                    <a:cubicBezTo>
                      <a:pt x="564460" y="1036548"/>
                      <a:pt x="559787" y="1043159"/>
                      <a:pt x="555172" y="1049711"/>
                    </a:cubicBezTo>
                    <a:cubicBezTo>
                      <a:pt x="545736" y="1056998"/>
                      <a:pt x="536242" y="1064167"/>
                      <a:pt x="526483" y="1071013"/>
                    </a:cubicBezTo>
                    <a:cubicBezTo>
                      <a:pt x="495295" y="1070837"/>
                      <a:pt x="463990" y="1071101"/>
                      <a:pt x="433097" y="1075861"/>
                    </a:cubicBezTo>
                    <a:cubicBezTo>
                      <a:pt x="427277" y="1076889"/>
                      <a:pt x="421192" y="1077271"/>
                      <a:pt x="415666" y="1079387"/>
                    </a:cubicBezTo>
                    <a:cubicBezTo>
                      <a:pt x="399469" y="1090816"/>
                      <a:pt x="393326" y="1111795"/>
                      <a:pt x="386242" y="1129454"/>
                    </a:cubicBezTo>
                    <a:cubicBezTo>
                      <a:pt x="378952" y="1150109"/>
                      <a:pt x="369046" y="1169619"/>
                      <a:pt x="360257" y="1189599"/>
                    </a:cubicBezTo>
                    <a:cubicBezTo>
                      <a:pt x="357700" y="1195974"/>
                      <a:pt x="355495" y="1202556"/>
                      <a:pt x="352497" y="1208756"/>
                    </a:cubicBezTo>
                    <a:cubicBezTo>
                      <a:pt x="349734" y="1213809"/>
                      <a:pt x="344766" y="1219039"/>
                      <a:pt x="347765" y="1225151"/>
                    </a:cubicBezTo>
                    <a:cubicBezTo>
                      <a:pt x="348470" y="1226355"/>
                      <a:pt x="349293" y="1227384"/>
                      <a:pt x="350204" y="1228353"/>
                    </a:cubicBezTo>
                    <a:cubicBezTo>
                      <a:pt x="348735" y="1234494"/>
                      <a:pt x="349411" y="1241311"/>
                      <a:pt x="348882" y="1247540"/>
                    </a:cubicBezTo>
                    <a:cubicBezTo>
                      <a:pt x="348823" y="1271251"/>
                      <a:pt x="351145" y="1294845"/>
                      <a:pt x="351586" y="1318527"/>
                    </a:cubicBezTo>
                    <a:cubicBezTo>
                      <a:pt x="351586" y="1344853"/>
                      <a:pt x="354555" y="1371032"/>
                      <a:pt x="356054" y="1397300"/>
                    </a:cubicBezTo>
                    <a:cubicBezTo>
                      <a:pt x="356818" y="1405879"/>
                      <a:pt x="357112" y="1414517"/>
                      <a:pt x="357612" y="1423156"/>
                    </a:cubicBezTo>
                    <a:cubicBezTo>
                      <a:pt x="358141" y="1427152"/>
                      <a:pt x="357641" y="1432117"/>
                      <a:pt x="360992" y="1434938"/>
                    </a:cubicBezTo>
                    <a:cubicBezTo>
                      <a:pt x="361110" y="1435026"/>
                      <a:pt x="361257" y="1435085"/>
                      <a:pt x="361374" y="1435144"/>
                    </a:cubicBezTo>
                    <a:cubicBezTo>
                      <a:pt x="361521" y="1437406"/>
                      <a:pt x="361815" y="1439639"/>
                      <a:pt x="363167" y="1441549"/>
                    </a:cubicBezTo>
                    <a:cubicBezTo>
                      <a:pt x="363579" y="1442019"/>
                      <a:pt x="363990" y="1442372"/>
                      <a:pt x="364402" y="1442665"/>
                    </a:cubicBezTo>
                    <a:cubicBezTo>
                      <a:pt x="362256" y="1443488"/>
                      <a:pt x="361727" y="1444781"/>
                      <a:pt x="363638" y="1446808"/>
                    </a:cubicBezTo>
                    <a:cubicBezTo>
                      <a:pt x="363638" y="1446808"/>
                      <a:pt x="363608" y="1446808"/>
                      <a:pt x="363608" y="1446838"/>
                    </a:cubicBezTo>
                    <a:cubicBezTo>
                      <a:pt x="383949" y="1451127"/>
                      <a:pt x="405113" y="1452655"/>
                      <a:pt x="425689" y="1456475"/>
                    </a:cubicBezTo>
                    <a:cubicBezTo>
                      <a:pt x="454672" y="1460353"/>
                      <a:pt x="484008" y="1459031"/>
                      <a:pt x="513108" y="1461235"/>
                    </a:cubicBezTo>
                    <a:cubicBezTo>
                      <a:pt x="553555" y="1465848"/>
                      <a:pt x="594208" y="1465701"/>
                      <a:pt x="634860" y="1465965"/>
                    </a:cubicBezTo>
                    <a:cubicBezTo>
                      <a:pt x="679393" y="1466641"/>
                      <a:pt x="723896" y="1468639"/>
                      <a:pt x="768458" y="1468962"/>
                    </a:cubicBezTo>
                    <a:cubicBezTo>
                      <a:pt x="798146" y="1469462"/>
                      <a:pt x="827746" y="1467522"/>
                      <a:pt x="857405" y="1466641"/>
                    </a:cubicBezTo>
                    <a:cubicBezTo>
                      <a:pt x="880304" y="1465818"/>
                      <a:pt x="903202" y="1466465"/>
                      <a:pt x="926071" y="1464996"/>
                    </a:cubicBezTo>
                    <a:cubicBezTo>
                      <a:pt x="949351" y="1463145"/>
                      <a:pt x="972661" y="1462204"/>
                      <a:pt x="996441" y="1461999"/>
                    </a:cubicBezTo>
                    <a:cubicBezTo>
                      <a:pt x="1014048" y="1460324"/>
                      <a:pt x="1031597" y="1460912"/>
                      <a:pt x="1049263" y="1461734"/>
                    </a:cubicBezTo>
                    <a:cubicBezTo>
                      <a:pt x="1052349" y="1461705"/>
                      <a:pt x="1054966" y="1459619"/>
                      <a:pt x="1055789" y="1456769"/>
                    </a:cubicBezTo>
                    <a:cubicBezTo>
                      <a:pt x="1062579" y="1454066"/>
                      <a:pt x="1059874" y="1441990"/>
                      <a:pt x="1060550" y="1435584"/>
                    </a:cubicBezTo>
                    <a:cubicBezTo>
                      <a:pt x="1060315" y="1401854"/>
                      <a:pt x="1061462" y="1368182"/>
                      <a:pt x="1062608" y="1334510"/>
                    </a:cubicBezTo>
                    <a:cubicBezTo>
                      <a:pt x="1061814" y="1294874"/>
                      <a:pt x="1067105" y="1255825"/>
                      <a:pt x="1068222" y="1216042"/>
                    </a:cubicBezTo>
                    <a:cubicBezTo>
                      <a:pt x="1071779" y="1215161"/>
                      <a:pt x="1074660" y="1212575"/>
                      <a:pt x="1074895" y="1208491"/>
                    </a:cubicBezTo>
                    <a:cubicBezTo>
                      <a:pt x="1075306" y="1202850"/>
                      <a:pt x="1072602" y="1197532"/>
                      <a:pt x="1070398" y="1192478"/>
                    </a:cubicBezTo>
                    <a:cubicBezTo>
                      <a:pt x="1065254" y="1180461"/>
                      <a:pt x="1059375" y="1168796"/>
                      <a:pt x="1052026" y="1157984"/>
                    </a:cubicBezTo>
                    <a:cubicBezTo>
                      <a:pt x="1037917" y="1133685"/>
                      <a:pt x="1020956" y="1111207"/>
                      <a:pt x="1008493" y="1085939"/>
                    </a:cubicBezTo>
                    <a:cubicBezTo>
                      <a:pt x="1004143" y="1073070"/>
                      <a:pt x="989063" y="1073599"/>
                      <a:pt x="977864" y="1071924"/>
                    </a:cubicBezTo>
                    <a:cubicBezTo>
                      <a:pt x="967017" y="1070513"/>
                      <a:pt x="956083" y="1070484"/>
                      <a:pt x="945148" y="1070425"/>
                    </a:cubicBezTo>
                    <a:cubicBezTo>
                      <a:pt x="943267" y="1070425"/>
                      <a:pt x="941532" y="1071219"/>
                      <a:pt x="940298" y="1072511"/>
                    </a:cubicBezTo>
                    <a:cubicBezTo>
                      <a:pt x="936300" y="1068956"/>
                      <a:pt x="931362" y="1066135"/>
                      <a:pt x="926982" y="1063432"/>
                    </a:cubicBezTo>
                    <a:cubicBezTo>
                      <a:pt x="921015" y="1060318"/>
                      <a:pt x="915077" y="1057145"/>
                      <a:pt x="909316" y="1053678"/>
                    </a:cubicBezTo>
                    <a:cubicBezTo>
                      <a:pt x="908728" y="1052444"/>
                      <a:pt x="907788" y="1051444"/>
                      <a:pt x="906612" y="1050681"/>
                    </a:cubicBezTo>
                    <a:cubicBezTo>
                      <a:pt x="901850" y="1047742"/>
                      <a:pt x="897323" y="1044481"/>
                      <a:pt x="892767" y="1041249"/>
                    </a:cubicBezTo>
                    <a:cubicBezTo>
                      <a:pt x="868223" y="1024913"/>
                      <a:pt x="843972" y="1006608"/>
                      <a:pt x="827805" y="981398"/>
                    </a:cubicBezTo>
                    <a:cubicBezTo>
                      <a:pt x="810169" y="953661"/>
                      <a:pt x="790357" y="926806"/>
                      <a:pt x="777746" y="896308"/>
                    </a:cubicBezTo>
                    <a:cubicBezTo>
                      <a:pt x="773426" y="884379"/>
                      <a:pt x="771250" y="871186"/>
                      <a:pt x="767929" y="858846"/>
                    </a:cubicBezTo>
                    <a:cubicBezTo>
                      <a:pt x="762432" y="840688"/>
                      <a:pt x="758052" y="822148"/>
                      <a:pt x="758523" y="802932"/>
                    </a:cubicBezTo>
                    <a:cubicBezTo>
                      <a:pt x="758346" y="798965"/>
                      <a:pt x="758552" y="794999"/>
                      <a:pt x="758376" y="791032"/>
                    </a:cubicBezTo>
                    <a:cubicBezTo>
                      <a:pt x="770898" y="788682"/>
                      <a:pt x="782332" y="783716"/>
                      <a:pt x="789210" y="773521"/>
                    </a:cubicBezTo>
                    <a:cubicBezTo>
                      <a:pt x="797647" y="760416"/>
                      <a:pt x="793766" y="743757"/>
                      <a:pt x="783978" y="732562"/>
                    </a:cubicBezTo>
                    <a:cubicBezTo>
                      <a:pt x="786682" y="731357"/>
                      <a:pt x="789387" y="730182"/>
                      <a:pt x="792091" y="729007"/>
                    </a:cubicBezTo>
                    <a:cubicBezTo>
                      <a:pt x="801145" y="724982"/>
                      <a:pt x="810404" y="721250"/>
                      <a:pt x="818634" y="715726"/>
                    </a:cubicBezTo>
                    <a:cubicBezTo>
                      <a:pt x="843208" y="697627"/>
                      <a:pt x="867429" y="677177"/>
                      <a:pt x="883361" y="650851"/>
                    </a:cubicBezTo>
                    <a:cubicBezTo>
                      <a:pt x="887300" y="644093"/>
                      <a:pt x="891092" y="637247"/>
                      <a:pt x="894707" y="630313"/>
                    </a:cubicBezTo>
                    <a:cubicBezTo>
                      <a:pt x="897029" y="634250"/>
                      <a:pt x="902996" y="633692"/>
                      <a:pt x="907317" y="632987"/>
                    </a:cubicBezTo>
                    <a:cubicBezTo>
                      <a:pt x="925218" y="632223"/>
                      <a:pt x="942532" y="627492"/>
                      <a:pt x="959610" y="622497"/>
                    </a:cubicBezTo>
                    <a:cubicBezTo>
                      <a:pt x="984037" y="615651"/>
                      <a:pt x="1007317" y="604986"/>
                      <a:pt x="1029980" y="593732"/>
                    </a:cubicBezTo>
                    <a:cubicBezTo>
                      <a:pt x="1073308" y="566025"/>
                      <a:pt x="1111991" y="531619"/>
                      <a:pt x="1146147" y="493246"/>
                    </a:cubicBezTo>
                    <a:cubicBezTo>
                      <a:pt x="1174689" y="463658"/>
                      <a:pt x="1199792" y="430251"/>
                      <a:pt x="1216782" y="392701"/>
                    </a:cubicBezTo>
                    <a:cubicBezTo>
                      <a:pt x="1226864" y="369989"/>
                      <a:pt x="1238034" y="347747"/>
                      <a:pt x="1244472" y="323624"/>
                    </a:cubicBezTo>
                    <a:cubicBezTo>
                      <a:pt x="1252790" y="293860"/>
                      <a:pt x="1254407" y="262950"/>
                      <a:pt x="1255230" y="232217"/>
                    </a:cubicBezTo>
                    <a:cubicBezTo>
                      <a:pt x="1255318" y="217496"/>
                      <a:pt x="1257934" y="202541"/>
                      <a:pt x="1255700" y="187909"/>
                    </a:cubicBezTo>
                    <a:close/>
                    <a:moveTo>
                      <a:pt x="965312" y="362849"/>
                    </a:moveTo>
                    <a:cubicBezTo>
                      <a:pt x="965518" y="335641"/>
                      <a:pt x="966136" y="308404"/>
                      <a:pt x="966488" y="281196"/>
                    </a:cubicBezTo>
                    <a:cubicBezTo>
                      <a:pt x="967223" y="261981"/>
                      <a:pt x="968223" y="242765"/>
                      <a:pt x="969251" y="223549"/>
                    </a:cubicBezTo>
                    <a:cubicBezTo>
                      <a:pt x="974395" y="226458"/>
                      <a:pt x="981156" y="226311"/>
                      <a:pt x="986800" y="227780"/>
                    </a:cubicBezTo>
                    <a:cubicBezTo>
                      <a:pt x="1010580" y="232922"/>
                      <a:pt x="1034801" y="235184"/>
                      <a:pt x="1058787" y="239151"/>
                    </a:cubicBezTo>
                    <a:cubicBezTo>
                      <a:pt x="1092914" y="243587"/>
                      <a:pt x="1126953" y="250140"/>
                      <a:pt x="1161491" y="250257"/>
                    </a:cubicBezTo>
                    <a:cubicBezTo>
                      <a:pt x="1164666" y="260805"/>
                      <a:pt x="1158963" y="271735"/>
                      <a:pt x="1156376" y="281931"/>
                    </a:cubicBezTo>
                    <a:cubicBezTo>
                      <a:pt x="1150821" y="300412"/>
                      <a:pt x="1145059" y="318835"/>
                      <a:pt x="1137946" y="336816"/>
                    </a:cubicBezTo>
                    <a:cubicBezTo>
                      <a:pt x="1130333" y="355033"/>
                      <a:pt x="1122955" y="373162"/>
                      <a:pt x="1114019" y="390791"/>
                    </a:cubicBezTo>
                    <a:cubicBezTo>
                      <a:pt x="1101879" y="413592"/>
                      <a:pt x="1084948" y="433806"/>
                      <a:pt x="1067194" y="452699"/>
                    </a:cubicBezTo>
                    <a:cubicBezTo>
                      <a:pt x="1048352" y="471239"/>
                      <a:pt x="1027305" y="487546"/>
                      <a:pt x="1004495" y="500915"/>
                    </a:cubicBezTo>
                    <a:cubicBezTo>
                      <a:pt x="989916" y="510346"/>
                      <a:pt x="975718" y="520718"/>
                      <a:pt x="959140" y="526448"/>
                    </a:cubicBezTo>
                    <a:cubicBezTo>
                      <a:pt x="951174" y="529210"/>
                      <a:pt x="942796" y="530414"/>
                      <a:pt x="934507" y="531766"/>
                    </a:cubicBezTo>
                    <a:cubicBezTo>
                      <a:pt x="932685" y="532060"/>
                      <a:pt x="931097" y="533029"/>
                      <a:pt x="930039" y="534410"/>
                    </a:cubicBezTo>
                    <a:cubicBezTo>
                      <a:pt x="931509" y="529033"/>
                      <a:pt x="933096" y="523715"/>
                      <a:pt x="934977" y="518485"/>
                    </a:cubicBezTo>
                    <a:cubicBezTo>
                      <a:pt x="944207" y="494480"/>
                      <a:pt x="951027" y="469594"/>
                      <a:pt x="955377" y="444208"/>
                    </a:cubicBezTo>
                    <a:cubicBezTo>
                      <a:pt x="961785" y="417529"/>
                      <a:pt x="965783" y="390350"/>
                      <a:pt x="965312" y="362849"/>
                    </a:cubicBezTo>
                    <a:close/>
                    <a:moveTo>
                      <a:pt x="335772" y="95973"/>
                    </a:moveTo>
                    <a:cubicBezTo>
                      <a:pt x="335772" y="95591"/>
                      <a:pt x="335625" y="95267"/>
                      <a:pt x="335478" y="95003"/>
                    </a:cubicBezTo>
                    <a:cubicBezTo>
                      <a:pt x="335684" y="95120"/>
                      <a:pt x="335948" y="95209"/>
                      <a:pt x="336183" y="95209"/>
                    </a:cubicBezTo>
                    <a:cubicBezTo>
                      <a:pt x="339887" y="94063"/>
                      <a:pt x="342768" y="91095"/>
                      <a:pt x="345972" y="88980"/>
                    </a:cubicBezTo>
                    <a:cubicBezTo>
                      <a:pt x="358405" y="79754"/>
                      <a:pt x="370457" y="70410"/>
                      <a:pt x="383861" y="62477"/>
                    </a:cubicBezTo>
                    <a:cubicBezTo>
                      <a:pt x="405613" y="49226"/>
                      <a:pt x="429275" y="42439"/>
                      <a:pt x="453408" y="34035"/>
                    </a:cubicBezTo>
                    <a:cubicBezTo>
                      <a:pt x="477394" y="25750"/>
                      <a:pt x="502820" y="23781"/>
                      <a:pt x="527835" y="20755"/>
                    </a:cubicBezTo>
                    <a:cubicBezTo>
                      <a:pt x="580128" y="14614"/>
                      <a:pt x="632861" y="12939"/>
                      <a:pt x="685507" y="13850"/>
                    </a:cubicBezTo>
                    <a:cubicBezTo>
                      <a:pt x="711198" y="13879"/>
                      <a:pt x="736800" y="15084"/>
                      <a:pt x="762079" y="19961"/>
                    </a:cubicBezTo>
                    <a:cubicBezTo>
                      <a:pt x="781568" y="21989"/>
                      <a:pt x="801174" y="22870"/>
                      <a:pt x="820486" y="26249"/>
                    </a:cubicBezTo>
                    <a:cubicBezTo>
                      <a:pt x="835771" y="30157"/>
                      <a:pt x="850615" y="35710"/>
                      <a:pt x="866165" y="38795"/>
                    </a:cubicBezTo>
                    <a:cubicBezTo>
                      <a:pt x="887594" y="45171"/>
                      <a:pt x="909375" y="52605"/>
                      <a:pt x="929716" y="62477"/>
                    </a:cubicBezTo>
                    <a:cubicBezTo>
                      <a:pt x="939504" y="67590"/>
                      <a:pt x="948705" y="73672"/>
                      <a:pt x="957934" y="79724"/>
                    </a:cubicBezTo>
                    <a:cubicBezTo>
                      <a:pt x="958787" y="80518"/>
                      <a:pt x="959816" y="81105"/>
                      <a:pt x="960874" y="81458"/>
                    </a:cubicBezTo>
                    <a:cubicBezTo>
                      <a:pt x="960844" y="81664"/>
                      <a:pt x="960815" y="81869"/>
                      <a:pt x="960815" y="82075"/>
                    </a:cubicBezTo>
                    <a:cubicBezTo>
                      <a:pt x="961109" y="103024"/>
                      <a:pt x="960404" y="123915"/>
                      <a:pt x="959522" y="144835"/>
                    </a:cubicBezTo>
                    <a:cubicBezTo>
                      <a:pt x="959492" y="145657"/>
                      <a:pt x="959434" y="146480"/>
                      <a:pt x="959404" y="147303"/>
                    </a:cubicBezTo>
                    <a:cubicBezTo>
                      <a:pt x="956377" y="145892"/>
                      <a:pt x="953231" y="144658"/>
                      <a:pt x="951085" y="143189"/>
                    </a:cubicBezTo>
                    <a:cubicBezTo>
                      <a:pt x="930304" y="132200"/>
                      <a:pt x="907905" y="124679"/>
                      <a:pt x="885154" y="118890"/>
                    </a:cubicBezTo>
                    <a:cubicBezTo>
                      <a:pt x="846147" y="108783"/>
                      <a:pt x="806759" y="103289"/>
                      <a:pt x="767253" y="94885"/>
                    </a:cubicBezTo>
                    <a:cubicBezTo>
                      <a:pt x="716900" y="88862"/>
                      <a:pt x="666253" y="82016"/>
                      <a:pt x="615430" y="84866"/>
                    </a:cubicBezTo>
                    <a:cubicBezTo>
                      <a:pt x="567929" y="88333"/>
                      <a:pt x="519575" y="85513"/>
                      <a:pt x="473014" y="97177"/>
                    </a:cubicBezTo>
                    <a:cubicBezTo>
                      <a:pt x="446706" y="103906"/>
                      <a:pt x="420046" y="109547"/>
                      <a:pt x="394267" y="118097"/>
                    </a:cubicBezTo>
                    <a:cubicBezTo>
                      <a:pt x="373250" y="125090"/>
                      <a:pt x="354320" y="137254"/>
                      <a:pt x="337006" y="150887"/>
                    </a:cubicBezTo>
                    <a:cubicBezTo>
                      <a:pt x="336271" y="151563"/>
                      <a:pt x="334890" y="152768"/>
                      <a:pt x="333508" y="154149"/>
                    </a:cubicBezTo>
                    <a:cubicBezTo>
                      <a:pt x="333890" y="134786"/>
                      <a:pt x="334625" y="115365"/>
                      <a:pt x="335772" y="95973"/>
                    </a:cubicBezTo>
                    <a:close/>
                    <a:moveTo>
                      <a:pt x="329981" y="331058"/>
                    </a:moveTo>
                    <a:cubicBezTo>
                      <a:pt x="333861" y="351860"/>
                      <a:pt x="336389" y="372868"/>
                      <a:pt x="340916" y="393553"/>
                    </a:cubicBezTo>
                    <a:cubicBezTo>
                      <a:pt x="345560" y="415061"/>
                      <a:pt x="353056" y="435775"/>
                      <a:pt x="360081" y="456607"/>
                    </a:cubicBezTo>
                    <a:cubicBezTo>
                      <a:pt x="373984" y="497242"/>
                      <a:pt x="388094" y="538671"/>
                      <a:pt x="409552" y="576044"/>
                    </a:cubicBezTo>
                    <a:cubicBezTo>
                      <a:pt x="401321" y="574517"/>
                      <a:pt x="393179" y="572577"/>
                      <a:pt x="385184" y="570109"/>
                    </a:cubicBezTo>
                    <a:cubicBezTo>
                      <a:pt x="354026" y="562059"/>
                      <a:pt x="326219" y="546192"/>
                      <a:pt x="297383" y="532236"/>
                    </a:cubicBezTo>
                    <a:cubicBezTo>
                      <a:pt x="264549" y="514372"/>
                      <a:pt x="232656" y="494245"/>
                      <a:pt x="203702" y="470534"/>
                    </a:cubicBezTo>
                    <a:cubicBezTo>
                      <a:pt x="184273" y="454403"/>
                      <a:pt x="168811" y="434453"/>
                      <a:pt x="152674" y="415208"/>
                    </a:cubicBezTo>
                    <a:cubicBezTo>
                      <a:pt x="126336" y="382887"/>
                      <a:pt x="100175" y="348393"/>
                      <a:pt x="91651" y="306700"/>
                    </a:cubicBezTo>
                    <a:cubicBezTo>
                      <a:pt x="88212" y="290452"/>
                      <a:pt x="80834" y="271794"/>
                      <a:pt x="85360" y="255370"/>
                    </a:cubicBezTo>
                    <a:lnTo>
                      <a:pt x="85360" y="255370"/>
                    </a:lnTo>
                    <a:cubicBezTo>
                      <a:pt x="109581" y="253930"/>
                      <a:pt x="133861" y="253577"/>
                      <a:pt x="158112" y="252108"/>
                    </a:cubicBezTo>
                    <a:cubicBezTo>
                      <a:pt x="180128" y="249435"/>
                      <a:pt x="202145" y="247143"/>
                      <a:pt x="224073" y="243705"/>
                    </a:cubicBezTo>
                    <a:cubicBezTo>
                      <a:pt x="256848" y="238328"/>
                      <a:pt x="290945" y="237212"/>
                      <a:pt x="322103" y="224901"/>
                    </a:cubicBezTo>
                    <a:cubicBezTo>
                      <a:pt x="321545" y="260453"/>
                      <a:pt x="322721" y="296064"/>
                      <a:pt x="329981" y="331058"/>
                    </a:cubicBezTo>
                    <a:close/>
                    <a:moveTo>
                      <a:pt x="400851" y="660194"/>
                    </a:moveTo>
                    <a:cubicBezTo>
                      <a:pt x="368605" y="652555"/>
                      <a:pt x="335948" y="646414"/>
                      <a:pt x="304437" y="635837"/>
                    </a:cubicBezTo>
                    <a:cubicBezTo>
                      <a:pt x="284567" y="630019"/>
                      <a:pt x="264431" y="624642"/>
                      <a:pt x="246089" y="614858"/>
                    </a:cubicBezTo>
                    <a:cubicBezTo>
                      <a:pt x="170663" y="576779"/>
                      <a:pt x="120869" y="532970"/>
                      <a:pt x="78129" y="459721"/>
                    </a:cubicBezTo>
                    <a:cubicBezTo>
                      <a:pt x="44326" y="409566"/>
                      <a:pt x="29893" y="350097"/>
                      <a:pt x="16783" y="291803"/>
                    </a:cubicBezTo>
                    <a:cubicBezTo>
                      <a:pt x="12139" y="267769"/>
                      <a:pt x="9964" y="243499"/>
                      <a:pt x="11345" y="218819"/>
                    </a:cubicBezTo>
                    <a:cubicBezTo>
                      <a:pt x="11669" y="214117"/>
                      <a:pt x="12139" y="209269"/>
                      <a:pt x="12815" y="204480"/>
                    </a:cubicBezTo>
                    <a:cubicBezTo>
                      <a:pt x="16284" y="204069"/>
                      <a:pt x="19899" y="202805"/>
                      <a:pt x="23221" y="202570"/>
                    </a:cubicBezTo>
                    <a:cubicBezTo>
                      <a:pt x="46589" y="199397"/>
                      <a:pt x="68870" y="190964"/>
                      <a:pt x="92386" y="188496"/>
                    </a:cubicBezTo>
                    <a:cubicBezTo>
                      <a:pt x="123426" y="182532"/>
                      <a:pt x="155025" y="182620"/>
                      <a:pt x="186272" y="178624"/>
                    </a:cubicBezTo>
                    <a:cubicBezTo>
                      <a:pt x="211286" y="174217"/>
                      <a:pt x="236389" y="172277"/>
                      <a:pt x="261727" y="170632"/>
                    </a:cubicBezTo>
                    <a:cubicBezTo>
                      <a:pt x="281568" y="168575"/>
                      <a:pt x="301145" y="164403"/>
                      <a:pt x="321075" y="163022"/>
                    </a:cubicBezTo>
                    <a:cubicBezTo>
                      <a:pt x="321898" y="162875"/>
                      <a:pt x="322868" y="162787"/>
                      <a:pt x="323808" y="162611"/>
                    </a:cubicBezTo>
                    <a:cubicBezTo>
                      <a:pt x="323397" y="175451"/>
                      <a:pt x="323191" y="188291"/>
                      <a:pt x="322632" y="201042"/>
                    </a:cubicBezTo>
                    <a:cubicBezTo>
                      <a:pt x="322456" y="206684"/>
                      <a:pt x="322309" y="212325"/>
                      <a:pt x="322191" y="217966"/>
                    </a:cubicBezTo>
                    <a:cubicBezTo>
                      <a:pt x="318282" y="218407"/>
                      <a:pt x="314373" y="219612"/>
                      <a:pt x="310493" y="220229"/>
                    </a:cubicBezTo>
                    <a:cubicBezTo>
                      <a:pt x="285390" y="224989"/>
                      <a:pt x="259699" y="226722"/>
                      <a:pt x="234331" y="229690"/>
                    </a:cubicBezTo>
                    <a:cubicBezTo>
                      <a:pt x="208053" y="233157"/>
                      <a:pt x="181715" y="236301"/>
                      <a:pt x="155349" y="239004"/>
                    </a:cubicBezTo>
                    <a:cubicBezTo>
                      <a:pt x="133891" y="240003"/>
                      <a:pt x="112374" y="240297"/>
                      <a:pt x="90916" y="241590"/>
                    </a:cubicBezTo>
                    <a:cubicBezTo>
                      <a:pt x="81510" y="241031"/>
                      <a:pt x="73897" y="243881"/>
                      <a:pt x="71398" y="253724"/>
                    </a:cubicBezTo>
                    <a:cubicBezTo>
                      <a:pt x="68312" y="268445"/>
                      <a:pt x="72309" y="283694"/>
                      <a:pt x="75425" y="298120"/>
                    </a:cubicBezTo>
                    <a:cubicBezTo>
                      <a:pt x="81245" y="324535"/>
                      <a:pt x="89887" y="350332"/>
                      <a:pt x="104673" y="373162"/>
                    </a:cubicBezTo>
                    <a:cubicBezTo>
                      <a:pt x="119487" y="395992"/>
                      <a:pt x="136566" y="417352"/>
                      <a:pt x="154173" y="438096"/>
                    </a:cubicBezTo>
                    <a:cubicBezTo>
                      <a:pt x="165431" y="451994"/>
                      <a:pt x="177130" y="465568"/>
                      <a:pt x="190769" y="477174"/>
                    </a:cubicBezTo>
                    <a:cubicBezTo>
                      <a:pt x="225278" y="506468"/>
                      <a:pt x="264167" y="530855"/>
                      <a:pt x="304672" y="551011"/>
                    </a:cubicBezTo>
                    <a:cubicBezTo>
                      <a:pt x="340739" y="569669"/>
                      <a:pt x="378511" y="586122"/>
                      <a:pt x="419017" y="591411"/>
                    </a:cubicBezTo>
                    <a:cubicBezTo>
                      <a:pt x="419428" y="592028"/>
                      <a:pt x="419810" y="592675"/>
                      <a:pt x="420222" y="593292"/>
                    </a:cubicBezTo>
                    <a:cubicBezTo>
                      <a:pt x="438829" y="618149"/>
                      <a:pt x="457847" y="643417"/>
                      <a:pt x="481392" y="663808"/>
                    </a:cubicBezTo>
                    <a:cubicBezTo>
                      <a:pt x="454496" y="665131"/>
                      <a:pt x="427394" y="664895"/>
                      <a:pt x="400851" y="660194"/>
                    </a:cubicBezTo>
                    <a:close/>
                    <a:moveTo>
                      <a:pt x="1048322" y="1373706"/>
                    </a:moveTo>
                    <a:cubicBezTo>
                      <a:pt x="1047205" y="1398387"/>
                      <a:pt x="1047529" y="1423156"/>
                      <a:pt x="1046676" y="1447837"/>
                    </a:cubicBezTo>
                    <a:cubicBezTo>
                      <a:pt x="1046647" y="1447954"/>
                      <a:pt x="1046647" y="1448072"/>
                      <a:pt x="1046617" y="1448160"/>
                    </a:cubicBezTo>
                    <a:cubicBezTo>
                      <a:pt x="1039857" y="1448072"/>
                      <a:pt x="1033096" y="1447455"/>
                      <a:pt x="1026335" y="1447337"/>
                    </a:cubicBezTo>
                    <a:cubicBezTo>
                      <a:pt x="1005612" y="1447425"/>
                      <a:pt x="986153" y="1449364"/>
                      <a:pt x="964842" y="1449276"/>
                    </a:cubicBezTo>
                    <a:cubicBezTo>
                      <a:pt x="943943" y="1450070"/>
                      <a:pt x="923190" y="1452450"/>
                      <a:pt x="902261" y="1452714"/>
                    </a:cubicBezTo>
                    <a:cubicBezTo>
                      <a:pt x="865401" y="1452685"/>
                      <a:pt x="828599" y="1454918"/>
                      <a:pt x="791738" y="1455917"/>
                    </a:cubicBezTo>
                    <a:cubicBezTo>
                      <a:pt x="724013" y="1456534"/>
                      <a:pt x="656318" y="1452743"/>
                      <a:pt x="588593" y="1453360"/>
                    </a:cubicBezTo>
                    <a:cubicBezTo>
                      <a:pt x="563814" y="1453595"/>
                      <a:pt x="539005" y="1451833"/>
                      <a:pt x="514343" y="1449893"/>
                    </a:cubicBezTo>
                    <a:cubicBezTo>
                      <a:pt x="483949" y="1447925"/>
                      <a:pt x="453496" y="1449981"/>
                      <a:pt x="423191" y="1446221"/>
                    </a:cubicBezTo>
                    <a:cubicBezTo>
                      <a:pt x="420075" y="1446103"/>
                      <a:pt x="387917" y="1441079"/>
                      <a:pt x="371662" y="1441637"/>
                    </a:cubicBezTo>
                    <a:cubicBezTo>
                      <a:pt x="373161" y="1439845"/>
                      <a:pt x="373926" y="1437171"/>
                      <a:pt x="373073" y="1434556"/>
                    </a:cubicBezTo>
                    <a:cubicBezTo>
                      <a:pt x="372691" y="1429972"/>
                      <a:pt x="374514" y="1422421"/>
                      <a:pt x="370663" y="1419542"/>
                    </a:cubicBezTo>
                    <a:cubicBezTo>
                      <a:pt x="370104" y="1410022"/>
                      <a:pt x="369399" y="1400532"/>
                      <a:pt x="368370" y="1391012"/>
                    </a:cubicBezTo>
                    <a:cubicBezTo>
                      <a:pt x="366283" y="1362541"/>
                      <a:pt x="362756" y="1333247"/>
                      <a:pt x="361933" y="1304482"/>
                    </a:cubicBezTo>
                    <a:cubicBezTo>
                      <a:pt x="359905" y="1280741"/>
                      <a:pt x="357671" y="1256707"/>
                      <a:pt x="356524" y="1232878"/>
                    </a:cubicBezTo>
                    <a:cubicBezTo>
                      <a:pt x="366989" y="1237667"/>
                      <a:pt x="382244" y="1236140"/>
                      <a:pt x="392562" y="1237432"/>
                    </a:cubicBezTo>
                    <a:cubicBezTo>
                      <a:pt x="406847" y="1238402"/>
                      <a:pt x="421133" y="1238402"/>
                      <a:pt x="435448" y="1238637"/>
                    </a:cubicBezTo>
                    <a:cubicBezTo>
                      <a:pt x="511580" y="1239665"/>
                      <a:pt x="587682" y="1242339"/>
                      <a:pt x="663784" y="1244220"/>
                    </a:cubicBezTo>
                    <a:cubicBezTo>
                      <a:pt x="709934" y="1245659"/>
                      <a:pt x="755995" y="1242515"/>
                      <a:pt x="801968" y="1238843"/>
                    </a:cubicBezTo>
                    <a:cubicBezTo>
                      <a:pt x="835007" y="1237667"/>
                      <a:pt x="868076" y="1235141"/>
                      <a:pt x="900909" y="1231203"/>
                    </a:cubicBezTo>
                    <a:cubicBezTo>
                      <a:pt x="920545" y="1230674"/>
                      <a:pt x="940063" y="1228500"/>
                      <a:pt x="959551" y="1226326"/>
                    </a:cubicBezTo>
                    <a:cubicBezTo>
                      <a:pt x="985095" y="1222976"/>
                      <a:pt x="1010580" y="1218980"/>
                      <a:pt x="1036300" y="1217541"/>
                    </a:cubicBezTo>
                    <a:cubicBezTo>
                      <a:pt x="1043678" y="1217100"/>
                      <a:pt x="1052761" y="1216806"/>
                      <a:pt x="1060874" y="1216454"/>
                    </a:cubicBezTo>
                    <a:cubicBezTo>
                      <a:pt x="1052702" y="1268518"/>
                      <a:pt x="1050968" y="1321171"/>
                      <a:pt x="1048322" y="1373706"/>
                    </a:cubicBezTo>
                    <a:close/>
                    <a:moveTo>
                      <a:pt x="990768" y="1087555"/>
                    </a:moveTo>
                    <a:cubicBezTo>
                      <a:pt x="992620" y="1087966"/>
                      <a:pt x="994736" y="1088348"/>
                      <a:pt x="995354" y="1090405"/>
                    </a:cubicBezTo>
                    <a:cubicBezTo>
                      <a:pt x="997382" y="1094460"/>
                      <a:pt x="999322" y="1098544"/>
                      <a:pt x="1001526" y="1102481"/>
                    </a:cubicBezTo>
                    <a:cubicBezTo>
                      <a:pt x="1006817" y="1112148"/>
                      <a:pt x="1012667" y="1121462"/>
                      <a:pt x="1018781" y="1130599"/>
                    </a:cubicBezTo>
                    <a:cubicBezTo>
                      <a:pt x="1033331" y="1154193"/>
                      <a:pt x="1049616" y="1176964"/>
                      <a:pt x="1059874" y="1202879"/>
                    </a:cubicBezTo>
                    <a:cubicBezTo>
                      <a:pt x="1012696" y="1203731"/>
                      <a:pt x="966312" y="1212898"/>
                      <a:pt x="919369" y="1216777"/>
                    </a:cubicBezTo>
                    <a:cubicBezTo>
                      <a:pt x="889357" y="1217982"/>
                      <a:pt x="859581" y="1222359"/>
                      <a:pt x="829569" y="1224122"/>
                    </a:cubicBezTo>
                    <a:cubicBezTo>
                      <a:pt x="785036" y="1225239"/>
                      <a:pt x="740033" y="1231380"/>
                      <a:pt x="695354" y="1230851"/>
                    </a:cubicBezTo>
                    <a:cubicBezTo>
                      <a:pt x="626777" y="1230234"/>
                      <a:pt x="558229" y="1227589"/>
                      <a:pt x="489681" y="1226003"/>
                    </a:cubicBezTo>
                    <a:cubicBezTo>
                      <a:pt x="459993" y="1224974"/>
                      <a:pt x="430275" y="1225415"/>
                      <a:pt x="400616" y="1224328"/>
                    </a:cubicBezTo>
                    <a:cubicBezTo>
                      <a:pt x="387594" y="1223123"/>
                      <a:pt x="374014" y="1224240"/>
                      <a:pt x="361433" y="1220273"/>
                    </a:cubicBezTo>
                    <a:cubicBezTo>
                      <a:pt x="367371" y="1211165"/>
                      <a:pt x="370104" y="1200470"/>
                      <a:pt x="374514" y="1190627"/>
                    </a:cubicBezTo>
                    <a:cubicBezTo>
                      <a:pt x="380628" y="1177287"/>
                      <a:pt x="387065" y="1164095"/>
                      <a:pt x="392503" y="1150462"/>
                    </a:cubicBezTo>
                    <a:cubicBezTo>
                      <a:pt x="400792" y="1130923"/>
                      <a:pt x="405730" y="1109298"/>
                      <a:pt x="419663" y="1092726"/>
                    </a:cubicBezTo>
                    <a:cubicBezTo>
                      <a:pt x="421486" y="1090258"/>
                      <a:pt x="424807" y="1090346"/>
                      <a:pt x="427512" y="1089612"/>
                    </a:cubicBezTo>
                    <a:cubicBezTo>
                      <a:pt x="455290" y="1083735"/>
                      <a:pt x="483185" y="1081620"/>
                      <a:pt x="511668" y="1079739"/>
                    </a:cubicBezTo>
                    <a:cubicBezTo>
                      <a:pt x="512491" y="1079651"/>
                      <a:pt x="513314" y="1079534"/>
                      <a:pt x="514137" y="1079446"/>
                    </a:cubicBezTo>
                    <a:cubicBezTo>
                      <a:pt x="508729" y="1082971"/>
                      <a:pt x="503202" y="1086380"/>
                      <a:pt x="497559" y="1089612"/>
                    </a:cubicBezTo>
                    <a:cubicBezTo>
                      <a:pt x="490298" y="1093872"/>
                      <a:pt x="483273" y="1098573"/>
                      <a:pt x="475954" y="1102716"/>
                    </a:cubicBezTo>
                    <a:cubicBezTo>
                      <a:pt x="474396" y="1103597"/>
                      <a:pt x="473485" y="1105008"/>
                      <a:pt x="473044" y="1106536"/>
                    </a:cubicBezTo>
                    <a:cubicBezTo>
                      <a:pt x="470310" y="1104215"/>
                      <a:pt x="465930" y="1104185"/>
                      <a:pt x="462021" y="1106477"/>
                    </a:cubicBezTo>
                    <a:cubicBezTo>
                      <a:pt x="446883" y="1118465"/>
                      <a:pt x="456348" y="1138856"/>
                      <a:pt x="468017" y="1149668"/>
                    </a:cubicBezTo>
                    <a:cubicBezTo>
                      <a:pt x="477482" y="1158953"/>
                      <a:pt x="489652" y="1164859"/>
                      <a:pt x="501703" y="1170030"/>
                    </a:cubicBezTo>
                    <a:cubicBezTo>
                      <a:pt x="532127" y="1183252"/>
                      <a:pt x="564754" y="1189363"/>
                      <a:pt x="597500" y="1193418"/>
                    </a:cubicBezTo>
                    <a:cubicBezTo>
                      <a:pt x="641209" y="1199030"/>
                      <a:pt x="685183" y="1201557"/>
                      <a:pt x="729246" y="1201645"/>
                    </a:cubicBezTo>
                    <a:cubicBezTo>
                      <a:pt x="767076" y="1201851"/>
                      <a:pt x="804966" y="1198942"/>
                      <a:pt x="841915" y="1190539"/>
                    </a:cubicBezTo>
                    <a:cubicBezTo>
                      <a:pt x="884448" y="1182606"/>
                      <a:pt x="926894" y="1168120"/>
                      <a:pt x="960991" y="1140736"/>
                    </a:cubicBezTo>
                    <a:cubicBezTo>
                      <a:pt x="975454" y="1127661"/>
                      <a:pt x="986770" y="1103069"/>
                      <a:pt x="975218" y="1085469"/>
                    </a:cubicBezTo>
                    <a:cubicBezTo>
                      <a:pt x="980392" y="1085998"/>
                      <a:pt x="985595" y="1086644"/>
                      <a:pt x="990768" y="1087555"/>
                    </a:cubicBezTo>
                    <a:close/>
                    <a:moveTo>
                      <a:pt x="947735" y="1085968"/>
                    </a:moveTo>
                    <a:cubicBezTo>
                      <a:pt x="947676" y="1085322"/>
                      <a:pt x="947558" y="1084705"/>
                      <a:pt x="947411" y="1084088"/>
                    </a:cubicBezTo>
                    <a:cubicBezTo>
                      <a:pt x="947676" y="1084088"/>
                      <a:pt x="947911" y="1084088"/>
                      <a:pt x="948175" y="1084088"/>
                    </a:cubicBezTo>
                    <a:cubicBezTo>
                      <a:pt x="949028" y="1085528"/>
                      <a:pt x="950409" y="1086674"/>
                      <a:pt x="952085" y="1087056"/>
                    </a:cubicBezTo>
                    <a:cubicBezTo>
                      <a:pt x="970662" y="1087819"/>
                      <a:pt x="968105" y="1109591"/>
                      <a:pt x="960080" y="1120668"/>
                    </a:cubicBezTo>
                    <a:cubicBezTo>
                      <a:pt x="950556" y="1135154"/>
                      <a:pt x="934272" y="1142940"/>
                      <a:pt x="919428" y="1150932"/>
                    </a:cubicBezTo>
                    <a:cubicBezTo>
                      <a:pt x="894207" y="1164830"/>
                      <a:pt x="866253" y="1171764"/>
                      <a:pt x="838182" y="1177346"/>
                    </a:cubicBezTo>
                    <a:cubicBezTo>
                      <a:pt x="787564" y="1188746"/>
                      <a:pt x="735125" y="1189393"/>
                      <a:pt x="683479" y="1186778"/>
                    </a:cubicBezTo>
                    <a:cubicBezTo>
                      <a:pt x="650586" y="1186043"/>
                      <a:pt x="617782" y="1182635"/>
                      <a:pt x="585213" y="1178022"/>
                    </a:cubicBezTo>
                    <a:cubicBezTo>
                      <a:pt x="551351" y="1173762"/>
                      <a:pt x="494267" y="1161480"/>
                      <a:pt x="470722" y="1136035"/>
                    </a:cubicBezTo>
                    <a:cubicBezTo>
                      <a:pt x="466401" y="1131217"/>
                      <a:pt x="461462" y="1124018"/>
                      <a:pt x="463402" y="1116937"/>
                    </a:cubicBezTo>
                    <a:cubicBezTo>
                      <a:pt x="463843" y="1113088"/>
                      <a:pt x="466783" y="1109356"/>
                      <a:pt x="470869" y="1109650"/>
                    </a:cubicBezTo>
                    <a:cubicBezTo>
                      <a:pt x="471692" y="1109827"/>
                      <a:pt x="472397" y="1110267"/>
                      <a:pt x="473044" y="1110825"/>
                    </a:cubicBezTo>
                    <a:cubicBezTo>
                      <a:pt x="473250" y="1111384"/>
                      <a:pt x="473543" y="1111942"/>
                      <a:pt x="473867" y="1112412"/>
                    </a:cubicBezTo>
                    <a:cubicBezTo>
                      <a:pt x="473896" y="1112882"/>
                      <a:pt x="473896" y="1113352"/>
                      <a:pt x="473896" y="1113881"/>
                    </a:cubicBezTo>
                    <a:cubicBezTo>
                      <a:pt x="473896" y="1114586"/>
                      <a:pt x="474602" y="1114792"/>
                      <a:pt x="475101" y="1114586"/>
                    </a:cubicBezTo>
                    <a:cubicBezTo>
                      <a:pt x="477218" y="1121109"/>
                      <a:pt x="492532" y="1131657"/>
                      <a:pt x="497265" y="1133832"/>
                    </a:cubicBezTo>
                    <a:cubicBezTo>
                      <a:pt x="519722" y="1145908"/>
                      <a:pt x="545589" y="1148963"/>
                      <a:pt x="570398" y="1152989"/>
                    </a:cubicBezTo>
                    <a:cubicBezTo>
                      <a:pt x="590239" y="1156074"/>
                      <a:pt x="609904" y="1159952"/>
                      <a:pt x="629892" y="1161862"/>
                    </a:cubicBezTo>
                    <a:cubicBezTo>
                      <a:pt x="649851" y="1164036"/>
                      <a:pt x="669957" y="1163360"/>
                      <a:pt x="689945" y="1164830"/>
                    </a:cubicBezTo>
                    <a:cubicBezTo>
                      <a:pt x="719957" y="1167151"/>
                      <a:pt x="750057" y="1164330"/>
                      <a:pt x="780039" y="1162655"/>
                    </a:cubicBezTo>
                    <a:cubicBezTo>
                      <a:pt x="818370" y="1161216"/>
                      <a:pt x="857552" y="1156162"/>
                      <a:pt x="893531" y="1141970"/>
                    </a:cubicBezTo>
                    <a:cubicBezTo>
                      <a:pt x="914960" y="1132774"/>
                      <a:pt x="947676" y="1111795"/>
                      <a:pt x="947735" y="1085968"/>
                    </a:cubicBezTo>
                    <a:close/>
                    <a:moveTo>
                      <a:pt x="759346" y="870716"/>
                    </a:moveTo>
                    <a:cubicBezTo>
                      <a:pt x="763578" y="903888"/>
                      <a:pt x="780951" y="933094"/>
                      <a:pt x="798646" y="960831"/>
                    </a:cubicBezTo>
                    <a:cubicBezTo>
                      <a:pt x="811932" y="981721"/>
                      <a:pt x="824660" y="1003287"/>
                      <a:pt x="842767" y="1020476"/>
                    </a:cubicBezTo>
                    <a:cubicBezTo>
                      <a:pt x="858728" y="1034667"/>
                      <a:pt x="876394" y="1046861"/>
                      <a:pt x="894119" y="1058819"/>
                    </a:cubicBezTo>
                    <a:cubicBezTo>
                      <a:pt x="896089" y="1062727"/>
                      <a:pt x="902203" y="1065107"/>
                      <a:pt x="905671" y="1067546"/>
                    </a:cubicBezTo>
                    <a:cubicBezTo>
                      <a:pt x="912109" y="1071542"/>
                      <a:pt x="919222" y="1074304"/>
                      <a:pt x="925424" y="1078652"/>
                    </a:cubicBezTo>
                    <a:cubicBezTo>
                      <a:pt x="928569" y="1081150"/>
                      <a:pt x="933214" y="1083001"/>
                      <a:pt x="934154" y="1087261"/>
                    </a:cubicBezTo>
                    <a:cubicBezTo>
                      <a:pt x="930774" y="1108357"/>
                      <a:pt x="899763" y="1125722"/>
                      <a:pt x="880980" y="1132362"/>
                    </a:cubicBezTo>
                    <a:cubicBezTo>
                      <a:pt x="842062" y="1146084"/>
                      <a:pt x="801056" y="1148434"/>
                      <a:pt x="760198" y="1150638"/>
                    </a:cubicBezTo>
                    <a:cubicBezTo>
                      <a:pt x="740445" y="1151373"/>
                      <a:pt x="720692" y="1153400"/>
                      <a:pt x="700909" y="1152342"/>
                    </a:cubicBezTo>
                    <a:cubicBezTo>
                      <a:pt x="680951" y="1151049"/>
                      <a:pt x="660904" y="1151079"/>
                      <a:pt x="640915" y="1150168"/>
                    </a:cubicBezTo>
                    <a:cubicBezTo>
                      <a:pt x="604995" y="1147083"/>
                      <a:pt x="568017" y="1141324"/>
                      <a:pt x="532332" y="1135212"/>
                    </a:cubicBezTo>
                    <a:cubicBezTo>
                      <a:pt x="517841" y="1132069"/>
                      <a:pt x="503820" y="1127632"/>
                      <a:pt x="491210" y="1119288"/>
                    </a:cubicBezTo>
                    <a:cubicBezTo>
                      <a:pt x="488564" y="1117877"/>
                      <a:pt x="486330" y="1115527"/>
                      <a:pt x="483920" y="1113558"/>
                    </a:cubicBezTo>
                    <a:cubicBezTo>
                      <a:pt x="491415" y="1109268"/>
                      <a:pt x="498441" y="1104156"/>
                      <a:pt x="505907" y="1099748"/>
                    </a:cubicBezTo>
                    <a:cubicBezTo>
                      <a:pt x="522426" y="1089288"/>
                      <a:pt x="538829" y="1077771"/>
                      <a:pt x="553026" y="1064138"/>
                    </a:cubicBezTo>
                    <a:cubicBezTo>
                      <a:pt x="553202" y="1064255"/>
                      <a:pt x="553379" y="1064402"/>
                      <a:pt x="553555" y="1064519"/>
                    </a:cubicBezTo>
                    <a:cubicBezTo>
                      <a:pt x="556377" y="1066165"/>
                      <a:pt x="560345" y="1065548"/>
                      <a:pt x="562285" y="1062815"/>
                    </a:cubicBezTo>
                    <a:cubicBezTo>
                      <a:pt x="571074" y="1050475"/>
                      <a:pt x="579599" y="1037958"/>
                      <a:pt x="587829" y="1025236"/>
                    </a:cubicBezTo>
                    <a:cubicBezTo>
                      <a:pt x="614637" y="982691"/>
                      <a:pt x="628364" y="933123"/>
                      <a:pt x="636007" y="883791"/>
                    </a:cubicBezTo>
                    <a:cubicBezTo>
                      <a:pt x="640798" y="853204"/>
                      <a:pt x="647059" y="822412"/>
                      <a:pt x="646295" y="791297"/>
                    </a:cubicBezTo>
                    <a:cubicBezTo>
                      <a:pt x="646089" y="789416"/>
                      <a:pt x="646059" y="787271"/>
                      <a:pt x="645560" y="785361"/>
                    </a:cubicBezTo>
                    <a:cubicBezTo>
                      <a:pt x="671162" y="791708"/>
                      <a:pt x="705054" y="791003"/>
                      <a:pt x="719781" y="792707"/>
                    </a:cubicBezTo>
                    <a:cubicBezTo>
                      <a:pt x="729892" y="793089"/>
                      <a:pt x="742091" y="793441"/>
                      <a:pt x="753731" y="791826"/>
                    </a:cubicBezTo>
                    <a:cubicBezTo>
                      <a:pt x="752203" y="795028"/>
                      <a:pt x="751997" y="799053"/>
                      <a:pt x="751380" y="802432"/>
                    </a:cubicBezTo>
                    <a:cubicBezTo>
                      <a:pt x="748146" y="825585"/>
                      <a:pt x="754349" y="848298"/>
                      <a:pt x="759346" y="870716"/>
                    </a:cubicBezTo>
                    <a:close/>
                    <a:moveTo>
                      <a:pt x="771250" y="739202"/>
                    </a:moveTo>
                    <a:cubicBezTo>
                      <a:pt x="781803" y="747782"/>
                      <a:pt x="784096" y="766204"/>
                      <a:pt x="770457" y="772933"/>
                    </a:cubicBezTo>
                    <a:cubicBezTo>
                      <a:pt x="747999" y="782776"/>
                      <a:pt x="722073" y="779221"/>
                      <a:pt x="698176" y="778016"/>
                    </a:cubicBezTo>
                    <a:cubicBezTo>
                      <a:pt x="682450" y="776488"/>
                      <a:pt x="620633" y="777105"/>
                      <a:pt x="623308" y="753423"/>
                    </a:cubicBezTo>
                    <a:cubicBezTo>
                      <a:pt x="623690" y="747723"/>
                      <a:pt x="624984" y="740818"/>
                      <a:pt x="630804" y="738262"/>
                    </a:cubicBezTo>
                    <a:cubicBezTo>
                      <a:pt x="630833" y="738262"/>
                      <a:pt x="630863" y="738262"/>
                      <a:pt x="630892" y="738292"/>
                    </a:cubicBezTo>
                    <a:cubicBezTo>
                      <a:pt x="630980" y="739144"/>
                      <a:pt x="632038" y="739232"/>
                      <a:pt x="632391" y="738615"/>
                    </a:cubicBezTo>
                    <a:cubicBezTo>
                      <a:pt x="650821" y="742229"/>
                      <a:pt x="669781" y="744286"/>
                      <a:pt x="689299" y="744609"/>
                    </a:cubicBezTo>
                    <a:cubicBezTo>
                      <a:pt x="710316" y="744521"/>
                      <a:pt x="731509" y="745461"/>
                      <a:pt x="752409" y="743286"/>
                    </a:cubicBezTo>
                    <a:cubicBezTo>
                      <a:pt x="758464" y="742258"/>
                      <a:pt x="764284" y="740466"/>
                      <a:pt x="770016" y="738350"/>
                    </a:cubicBezTo>
                    <a:cubicBezTo>
                      <a:pt x="770398" y="738615"/>
                      <a:pt x="770780" y="738938"/>
                      <a:pt x="771250" y="739202"/>
                    </a:cubicBezTo>
                    <a:close/>
                    <a:moveTo>
                      <a:pt x="867782" y="649999"/>
                    </a:moveTo>
                    <a:cubicBezTo>
                      <a:pt x="857935" y="664866"/>
                      <a:pt x="844501" y="676707"/>
                      <a:pt x="831303" y="688519"/>
                    </a:cubicBezTo>
                    <a:cubicBezTo>
                      <a:pt x="817782" y="701270"/>
                      <a:pt x="800615" y="711407"/>
                      <a:pt x="782891" y="718194"/>
                    </a:cubicBezTo>
                    <a:cubicBezTo>
                      <a:pt x="773043" y="722513"/>
                      <a:pt x="763167" y="727068"/>
                      <a:pt x="752614" y="729418"/>
                    </a:cubicBezTo>
                    <a:cubicBezTo>
                      <a:pt x="743767" y="731299"/>
                      <a:pt x="734801" y="730711"/>
                      <a:pt x="725718" y="730917"/>
                    </a:cubicBezTo>
                    <a:cubicBezTo>
                      <a:pt x="641768" y="734678"/>
                      <a:pt x="571045" y="716902"/>
                      <a:pt x="504084" y="664631"/>
                    </a:cubicBezTo>
                    <a:cubicBezTo>
                      <a:pt x="483596" y="650028"/>
                      <a:pt x="466812" y="631224"/>
                      <a:pt x="451262" y="611597"/>
                    </a:cubicBezTo>
                    <a:cubicBezTo>
                      <a:pt x="445031" y="604016"/>
                      <a:pt x="438858" y="596347"/>
                      <a:pt x="433126" y="588385"/>
                    </a:cubicBezTo>
                    <a:cubicBezTo>
                      <a:pt x="434743" y="584653"/>
                      <a:pt x="433244" y="579511"/>
                      <a:pt x="428011" y="578777"/>
                    </a:cubicBezTo>
                    <a:cubicBezTo>
                      <a:pt x="427482" y="578718"/>
                      <a:pt x="426953" y="578630"/>
                      <a:pt x="426454" y="578571"/>
                    </a:cubicBezTo>
                    <a:cubicBezTo>
                      <a:pt x="425043" y="576397"/>
                      <a:pt x="423690" y="574193"/>
                      <a:pt x="422368" y="571960"/>
                    </a:cubicBezTo>
                    <a:cubicBezTo>
                      <a:pt x="403820" y="539082"/>
                      <a:pt x="390181" y="503500"/>
                      <a:pt x="377688" y="467948"/>
                    </a:cubicBezTo>
                    <a:cubicBezTo>
                      <a:pt x="368811" y="441005"/>
                      <a:pt x="358288" y="414473"/>
                      <a:pt x="352380" y="386648"/>
                    </a:cubicBezTo>
                    <a:cubicBezTo>
                      <a:pt x="345854" y="348422"/>
                      <a:pt x="337271" y="310373"/>
                      <a:pt x="334126" y="271677"/>
                    </a:cubicBezTo>
                    <a:cubicBezTo>
                      <a:pt x="333097" y="234861"/>
                      <a:pt x="332656" y="197928"/>
                      <a:pt x="333303" y="161054"/>
                    </a:cubicBezTo>
                    <a:cubicBezTo>
                      <a:pt x="351057" y="149565"/>
                      <a:pt x="369987" y="138576"/>
                      <a:pt x="390004" y="131319"/>
                    </a:cubicBezTo>
                    <a:cubicBezTo>
                      <a:pt x="409081" y="124591"/>
                      <a:pt x="428893" y="120565"/>
                      <a:pt x="448558" y="115952"/>
                    </a:cubicBezTo>
                    <a:cubicBezTo>
                      <a:pt x="486389" y="105463"/>
                      <a:pt x="524366" y="100556"/>
                      <a:pt x="563902" y="100497"/>
                    </a:cubicBezTo>
                    <a:cubicBezTo>
                      <a:pt x="606348" y="99234"/>
                      <a:pt x="648911" y="95326"/>
                      <a:pt x="691297" y="100027"/>
                    </a:cubicBezTo>
                    <a:cubicBezTo>
                      <a:pt x="711609" y="102143"/>
                      <a:pt x="731862" y="104728"/>
                      <a:pt x="752203" y="106550"/>
                    </a:cubicBezTo>
                    <a:cubicBezTo>
                      <a:pt x="787417" y="111486"/>
                      <a:pt x="821750" y="120271"/>
                      <a:pt x="857111" y="126030"/>
                    </a:cubicBezTo>
                    <a:cubicBezTo>
                      <a:pt x="881538" y="131701"/>
                      <a:pt x="906494" y="137871"/>
                      <a:pt x="929539" y="148037"/>
                    </a:cubicBezTo>
                    <a:cubicBezTo>
                      <a:pt x="936859" y="151211"/>
                      <a:pt x="943355" y="154472"/>
                      <a:pt x="950556" y="158262"/>
                    </a:cubicBezTo>
                    <a:cubicBezTo>
                      <a:pt x="952996" y="159438"/>
                      <a:pt x="955847" y="161347"/>
                      <a:pt x="958669" y="162435"/>
                    </a:cubicBezTo>
                    <a:cubicBezTo>
                      <a:pt x="956171" y="217261"/>
                      <a:pt x="952350" y="272029"/>
                      <a:pt x="952291" y="326915"/>
                    </a:cubicBezTo>
                    <a:cubicBezTo>
                      <a:pt x="951085" y="352448"/>
                      <a:pt x="952820" y="378098"/>
                      <a:pt x="949381" y="403484"/>
                    </a:cubicBezTo>
                    <a:cubicBezTo>
                      <a:pt x="945412" y="428283"/>
                      <a:pt x="940063" y="452758"/>
                      <a:pt x="934301" y="477233"/>
                    </a:cubicBezTo>
                    <a:cubicBezTo>
                      <a:pt x="929275" y="496243"/>
                      <a:pt x="921162" y="514313"/>
                      <a:pt x="916165" y="533352"/>
                    </a:cubicBezTo>
                    <a:cubicBezTo>
                      <a:pt x="907376" y="575016"/>
                      <a:pt x="890063" y="613565"/>
                      <a:pt x="867782" y="649999"/>
                    </a:cubicBezTo>
                    <a:close/>
                    <a:moveTo>
                      <a:pt x="1241356" y="237123"/>
                    </a:moveTo>
                    <a:cubicBezTo>
                      <a:pt x="1240562" y="270971"/>
                      <a:pt x="1237740" y="304908"/>
                      <a:pt x="1225924" y="336963"/>
                    </a:cubicBezTo>
                    <a:cubicBezTo>
                      <a:pt x="1210638" y="375953"/>
                      <a:pt x="1193619" y="414032"/>
                      <a:pt x="1167781" y="447440"/>
                    </a:cubicBezTo>
                    <a:cubicBezTo>
                      <a:pt x="1145647" y="475382"/>
                      <a:pt x="1120750" y="501179"/>
                      <a:pt x="1095236" y="526066"/>
                    </a:cubicBezTo>
                    <a:cubicBezTo>
                      <a:pt x="1074601" y="545164"/>
                      <a:pt x="1051732" y="562147"/>
                      <a:pt x="1028804" y="578454"/>
                    </a:cubicBezTo>
                    <a:cubicBezTo>
                      <a:pt x="997588" y="596289"/>
                      <a:pt x="963078" y="608747"/>
                      <a:pt x="928070" y="616738"/>
                    </a:cubicBezTo>
                    <a:cubicBezTo>
                      <a:pt x="921250" y="618031"/>
                      <a:pt x="914342" y="618913"/>
                      <a:pt x="907435" y="619353"/>
                    </a:cubicBezTo>
                    <a:cubicBezTo>
                      <a:pt x="905083" y="619500"/>
                      <a:pt x="902232" y="619559"/>
                      <a:pt x="899733" y="620147"/>
                    </a:cubicBezTo>
                    <a:cubicBezTo>
                      <a:pt x="908258" y="602723"/>
                      <a:pt x="915695" y="584771"/>
                      <a:pt x="921897" y="566466"/>
                    </a:cubicBezTo>
                    <a:cubicBezTo>
                      <a:pt x="924337" y="557504"/>
                      <a:pt x="926365" y="548425"/>
                      <a:pt x="928687" y="539434"/>
                    </a:cubicBezTo>
                    <a:cubicBezTo>
                      <a:pt x="929216" y="543048"/>
                      <a:pt x="932773" y="545781"/>
                      <a:pt x="936330" y="545193"/>
                    </a:cubicBezTo>
                    <a:cubicBezTo>
                      <a:pt x="943031" y="544106"/>
                      <a:pt x="949792" y="543137"/>
                      <a:pt x="956377" y="541462"/>
                    </a:cubicBezTo>
                    <a:cubicBezTo>
                      <a:pt x="980157" y="535350"/>
                      <a:pt x="999439" y="519690"/>
                      <a:pt x="1020104" y="507202"/>
                    </a:cubicBezTo>
                    <a:cubicBezTo>
                      <a:pt x="1061961" y="481170"/>
                      <a:pt x="1097764" y="445060"/>
                      <a:pt x="1123014" y="402691"/>
                    </a:cubicBezTo>
                    <a:cubicBezTo>
                      <a:pt x="1135859" y="378745"/>
                      <a:pt x="1146382" y="352771"/>
                      <a:pt x="1156053" y="327238"/>
                    </a:cubicBezTo>
                    <a:cubicBezTo>
                      <a:pt x="1161932" y="310696"/>
                      <a:pt x="1167017" y="293860"/>
                      <a:pt x="1172073" y="277054"/>
                    </a:cubicBezTo>
                    <a:cubicBezTo>
                      <a:pt x="1175659" y="264684"/>
                      <a:pt x="1181156" y="244557"/>
                      <a:pt x="1166400" y="237594"/>
                    </a:cubicBezTo>
                    <a:cubicBezTo>
                      <a:pt x="1161403" y="236007"/>
                      <a:pt x="1156024" y="237006"/>
                      <a:pt x="1150850" y="236595"/>
                    </a:cubicBezTo>
                    <a:cubicBezTo>
                      <a:pt x="1124189" y="235742"/>
                      <a:pt x="1097823" y="231247"/>
                      <a:pt x="1071338" y="228368"/>
                    </a:cubicBezTo>
                    <a:cubicBezTo>
                      <a:pt x="1045295" y="224519"/>
                      <a:pt x="1019016" y="222785"/>
                      <a:pt x="992914" y="219377"/>
                    </a:cubicBezTo>
                    <a:cubicBezTo>
                      <a:pt x="990298" y="219582"/>
                      <a:pt x="976012" y="216879"/>
                      <a:pt x="969545" y="218084"/>
                    </a:cubicBezTo>
                    <a:cubicBezTo>
                      <a:pt x="970574" y="199015"/>
                      <a:pt x="971603" y="179976"/>
                      <a:pt x="972455" y="160907"/>
                    </a:cubicBezTo>
                    <a:cubicBezTo>
                      <a:pt x="974366" y="161465"/>
                      <a:pt x="976365" y="161847"/>
                      <a:pt x="978187" y="162493"/>
                    </a:cubicBezTo>
                    <a:cubicBezTo>
                      <a:pt x="1007964" y="172806"/>
                      <a:pt x="1039945" y="170279"/>
                      <a:pt x="1070574" y="176303"/>
                    </a:cubicBezTo>
                    <a:cubicBezTo>
                      <a:pt x="1095500" y="180563"/>
                      <a:pt x="1120956" y="180211"/>
                      <a:pt x="1145794" y="185176"/>
                    </a:cubicBezTo>
                    <a:cubicBezTo>
                      <a:pt x="1160844" y="187409"/>
                      <a:pt x="1176071" y="187292"/>
                      <a:pt x="1191238" y="187997"/>
                    </a:cubicBezTo>
                    <a:cubicBezTo>
                      <a:pt x="1208199" y="189701"/>
                      <a:pt x="1225248" y="190112"/>
                      <a:pt x="1242296" y="190289"/>
                    </a:cubicBezTo>
                    <a:cubicBezTo>
                      <a:pt x="1244178" y="205773"/>
                      <a:pt x="1241473" y="221551"/>
                      <a:pt x="1241356" y="2371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792;p31"/>
              <p:cNvSpPr/>
              <p:nvPr/>
            </p:nvSpPr>
            <p:spPr>
              <a:xfrm>
                <a:off x="12283397" y="4584487"/>
                <a:ext cx="1704" cy="170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52" y="0"/>
                    </a:moveTo>
                    <a:cubicBezTo>
                      <a:pt x="382" y="0"/>
                      <a:pt x="0" y="382"/>
                      <a:pt x="0" y="852"/>
                    </a:cubicBezTo>
                    <a:cubicBezTo>
                      <a:pt x="0" y="1322"/>
                      <a:pt x="382" y="1704"/>
                      <a:pt x="852" y="1704"/>
                    </a:cubicBezTo>
                    <a:cubicBezTo>
                      <a:pt x="1323" y="1704"/>
                      <a:pt x="1705" y="1322"/>
                      <a:pt x="1705" y="852"/>
                    </a:cubicBezTo>
                    <a:cubicBezTo>
                      <a:pt x="1705" y="382"/>
                      <a:pt x="1323" y="0"/>
                      <a:pt x="852" y="0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793;p31"/>
              <p:cNvSpPr/>
              <p:nvPr/>
            </p:nvSpPr>
            <p:spPr>
              <a:xfrm>
                <a:off x="12450662" y="4840493"/>
                <a:ext cx="123960" cy="144495"/>
              </a:xfrm>
              <a:custGeom>
                <a:avLst/>
                <a:gdLst/>
                <a:ahLst/>
                <a:cxnLst/>
                <a:rect l="l" t="t" r="r" b="b"/>
                <a:pathLst>
                  <a:path w="123960" h="144495" extrusionOk="0">
                    <a:moveTo>
                      <a:pt x="119213" y="131571"/>
                    </a:moveTo>
                    <a:cubicBezTo>
                      <a:pt x="107925" y="128193"/>
                      <a:pt x="98078" y="121376"/>
                      <a:pt x="88261" y="115029"/>
                    </a:cubicBezTo>
                    <a:cubicBezTo>
                      <a:pt x="62687" y="96989"/>
                      <a:pt x="39730" y="74306"/>
                      <a:pt x="22388" y="48215"/>
                    </a:cubicBezTo>
                    <a:cubicBezTo>
                      <a:pt x="14686" y="35199"/>
                      <a:pt x="12158" y="20126"/>
                      <a:pt x="7984" y="5787"/>
                    </a:cubicBezTo>
                    <a:cubicBezTo>
                      <a:pt x="5780" y="-3879"/>
                      <a:pt x="-922" y="-236"/>
                      <a:pt x="107" y="7932"/>
                    </a:cubicBezTo>
                    <a:cubicBezTo>
                      <a:pt x="2399" y="39077"/>
                      <a:pt x="15039" y="62641"/>
                      <a:pt x="36321" y="85001"/>
                    </a:cubicBezTo>
                    <a:cubicBezTo>
                      <a:pt x="58366" y="109476"/>
                      <a:pt x="84469" y="132600"/>
                      <a:pt x="115686" y="144235"/>
                    </a:cubicBezTo>
                    <a:cubicBezTo>
                      <a:pt x="124092" y="146439"/>
                      <a:pt x="127473" y="133981"/>
                      <a:pt x="119213" y="131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794;p31"/>
              <p:cNvSpPr/>
              <p:nvPr/>
            </p:nvSpPr>
            <p:spPr>
              <a:xfrm>
                <a:off x="12481927" y="5427044"/>
                <a:ext cx="1704" cy="170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52" y="1704"/>
                    </a:moveTo>
                    <a:cubicBezTo>
                      <a:pt x="1323" y="1704"/>
                      <a:pt x="1705" y="1322"/>
                      <a:pt x="1705" y="852"/>
                    </a:cubicBezTo>
                    <a:cubicBezTo>
                      <a:pt x="1705" y="382"/>
                      <a:pt x="1323" y="0"/>
                      <a:pt x="852" y="0"/>
                    </a:cubicBezTo>
                    <a:cubicBezTo>
                      <a:pt x="382" y="0"/>
                      <a:pt x="0" y="382"/>
                      <a:pt x="0" y="852"/>
                    </a:cubicBezTo>
                    <a:cubicBezTo>
                      <a:pt x="0" y="1322"/>
                      <a:pt x="382" y="1704"/>
                      <a:pt x="852" y="1704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795;p31"/>
              <p:cNvSpPr/>
              <p:nvPr/>
            </p:nvSpPr>
            <p:spPr>
              <a:xfrm>
                <a:off x="12588133" y="5617488"/>
                <a:ext cx="244385" cy="140577"/>
              </a:xfrm>
              <a:custGeom>
                <a:avLst/>
                <a:gdLst/>
                <a:ahLst/>
                <a:cxnLst/>
                <a:rect l="l" t="t" r="r" b="b"/>
                <a:pathLst>
                  <a:path w="244385" h="140577" extrusionOk="0">
                    <a:moveTo>
                      <a:pt x="225539" y="40"/>
                    </a:moveTo>
                    <a:cubicBezTo>
                      <a:pt x="174981" y="11"/>
                      <a:pt x="124363" y="-636"/>
                      <a:pt x="73981" y="4594"/>
                    </a:cubicBezTo>
                    <a:cubicBezTo>
                      <a:pt x="64281" y="5211"/>
                      <a:pt x="52876" y="5211"/>
                      <a:pt x="42412" y="5182"/>
                    </a:cubicBezTo>
                    <a:cubicBezTo>
                      <a:pt x="34710" y="6093"/>
                      <a:pt x="11312" y="1832"/>
                      <a:pt x="13311" y="14408"/>
                    </a:cubicBezTo>
                    <a:cubicBezTo>
                      <a:pt x="11018" y="11793"/>
                      <a:pt x="6492" y="13673"/>
                      <a:pt x="6403" y="17052"/>
                    </a:cubicBezTo>
                    <a:cubicBezTo>
                      <a:pt x="2964" y="48256"/>
                      <a:pt x="1054" y="79548"/>
                      <a:pt x="466" y="110928"/>
                    </a:cubicBezTo>
                    <a:cubicBezTo>
                      <a:pt x="760" y="118391"/>
                      <a:pt x="-2415" y="127969"/>
                      <a:pt x="4610" y="133199"/>
                    </a:cubicBezTo>
                    <a:cubicBezTo>
                      <a:pt x="11988" y="138400"/>
                      <a:pt x="21542" y="138517"/>
                      <a:pt x="30242" y="139222"/>
                    </a:cubicBezTo>
                    <a:cubicBezTo>
                      <a:pt x="42176" y="139869"/>
                      <a:pt x="54169" y="140074"/>
                      <a:pt x="66133" y="140368"/>
                    </a:cubicBezTo>
                    <a:cubicBezTo>
                      <a:pt x="112429" y="140809"/>
                      <a:pt x="158814" y="140662"/>
                      <a:pt x="205110" y="138870"/>
                    </a:cubicBezTo>
                    <a:cubicBezTo>
                      <a:pt x="213869" y="138106"/>
                      <a:pt x="222894" y="138752"/>
                      <a:pt x="231477" y="137077"/>
                    </a:cubicBezTo>
                    <a:cubicBezTo>
                      <a:pt x="245851" y="130085"/>
                      <a:pt x="241000" y="99175"/>
                      <a:pt x="242794" y="85218"/>
                    </a:cubicBezTo>
                    <a:cubicBezTo>
                      <a:pt x="243470" y="62829"/>
                      <a:pt x="243558" y="40440"/>
                      <a:pt x="244116" y="18022"/>
                    </a:cubicBezTo>
                    <a:cubicBezTo>
                      <a:pt x="246115" y="5623"/>
                      <a:pt x="236679" y="216"/>
                      <a:pt x="225539" y="40"/>
                    </a:cubicBezTo>
                    <a:close/>
                    <a:moveTo>
                      <a:pt x="228861" y="93798"/>
                    </a:moveTo>
                    <a:cubicBezTo>
                      <a:pt x="228184" y="103935"/>
                      <a:pt x="229213" y="114571"/>
                      <a:pt x="225892" y="124296"/>
                    </a:cubicBezTo>
                    <a:cubicBezTo>
                      <a:pt x="171894" y="127176"/>
                      <a:pt x="117779" y="127528"/>
                      <a:pt x="63723" y="127088"/>
                    </a:cubicBezTo>
                    <a:cubicBezTo>
                      <a:pt x="46703" y="125912"/>
                      <a:pt x="28626" y="128469"/>
                      <a:pt x="12282" y="123121"/>
                    </a:cubicBezTo>
                    <a:cubicBezTo>
                      <a:pt x="11165" y="87686"/>
                      <a:pt x="13105" y="52281"/>
                      <a:pt x="14516" y="16905"/>
                    </a:cubicBezTo>
                    <a:cubicBezTo>
                      <a:pt x="18720" y="22341"/>
                      <a:pt x="26362" y="18169"/>
                      <a:pt x="32153" y="18815"/>
                    </a:cubicBezTo>
                    <a:cubicBezTo>
                      <a:pt x="57285" y="19285"/>
                      <a:pt x="82006" y="17699"/>
                      <a:pt x="107050" y="15612"/>
                    </a:cubicBezTo>
                    <a:cubicBezTo>
                      <a:pt x="134916" y="13232"/>
                      <a:pt x="163399" y="13850"/>
                      <a:pt x="191441" y="13732"/>
                    </a:cubicBezTo>
                    <a:cubicBezTo>
                      <a:pt x="204404" y="14290"/>
                      <a:pt x="217808" y="12057"/>
                      <a:pt x="230565" y="14555"/>
                    </a:cubicBezTo>
                    <a:cubicBezTo>
                      <a:pt x="229978" y="40969"/>
                      <a:pt x="229919" y="67413"/>
                      <a:pt x="228861" y="937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" name="Google Shape;1796;p31"/>
            <p:cNvSpPr/>
            <p:nvPr/>
          </p:nvSpPr>
          <p:spPr>
            <a:xfrm>
              <a:off x="12323615" y="4437350"/>
              <a:ext cx="625624" cy="633570"/>
            </a:xfrm>
            <a:custGeom>
              <a:avLst/>
              <a:gdLst/>
              <a:ahLst/>
              <a:cxnLst/>
              <a:rect l="l" t="t" r="r" b="b"/>
              <a:pathLst>
                <a:path w="625624" h="633570" extrusionOk="0">
                  <a:moveTo>
                    <a:pt x="242761" y="547408"/>
                  </a:moveTo>
                  <a:cubicBezTo>
                    <a:pt x="251168" y="549583"/>
                    <a:pt x="254519" y="537154"/>
                    <a:pt x="246259" y="534715"/>
                  </a:cubicBezTo>
                  <a:cubicBezTo>
                    <a:pt x="234972" y="531336"/>
                    <a:pt x="225125" y="524520"/>
                    <a:pt x="215307" y="518173"/>
                  </a:cubicBezTo>
                  <a:cubicBezTo>
                    <a:pt x="189734" y="500133"/>
                    <a:pt x="166777" y="477450"/>
                    <a:pt x="149434" y="451388"/>
                  </a:cubicBezTo>
                  <a:cubicBezTo>
                    <a:pt x="141733" y="438372"/>
                    <a:pt x="139205" y="423299"/>
                    <a:pt x="135031" y="408960"/>
                  </a:cubicBezTo>
                  <a:cubicBezTo>
                    <a:pt x="132826" y="399294"/>
                    <a:pt x="126124" y="402937"/>
                    <a:pt x="127153" y="411105"/>
                  </a:cubicBezTo>
                  <a:cubicBezTo>
                    <a:pt x="129475" y="442250"/>
                    <a:pt x="142086" y="465815"/>
                    <a:pt x="163367" y="488174"/>
                  </a:cubicBezTo>
                  <a:cubicBezTo>
                    <a:pt x="185442" y="512620"/>
                    <a:pt x="211515" y="535773"/>
                    <a:pt x="242761" y="547408"/>
                  </a:cubicBezTo>
                  <a:close/>
                  <a:moveTo>
                    <a:pt x="625624" y="64604"/>
                  </a:moveTo>
                  <a:cubicBezTo>
                    <a:pt x="623126" y="119431"/>
                    <a:pt x="619304" y="174199"/>
                    <a:pt x="619245" y="229055"/>
                  </a:cubicBezTo>
                  <a:cubicBezTo>
                    <a:pt x="618040" y="254588"/>
                    <a:pt x="619804" y="280238"/>
                    <a:pt x="616335" y="305624"/>
                  </a:cubicBezTo>
                  <a:cubicBezTo>
                    <a:pt x="612367" y="330422"/>
                    <a:pt x="607017" y="354898"/>
                    <a:pt x="601256" y="379373"/>
                  </a:cubicBezTo>
                  <a:cubicBezTo>
                    <a:pt x="596230" y="398383"/>
                    <a:pt x="588117" y="416453"/>
                    <a:pt x="583120" y="435492"/>
                  </a:cubicBezTo>
                  <a:cubicBezTo>
                    <a:pt x="574360" y="477185"/>
                    <a:pt x="557047" y="515734"/>
                    <a:pt x="534736" y="552168"/>
                  </a:cubicBezTo>
                  <a:cubicBezTo>
                    <a:pt x="524889" y="567035"/>
                    <a:pt x="511456" y="578876"/>
                    <a:pt x="498258" y="590688"/>
                  </a:cubicBezTo>
                  <a:cubicBezTo>
                    <a:pt x="484707" y="603469"/>
                    <a:pt x="467570" y="613576"/>
                    <a:pt x="449845" y="620364"/>
                  </a:cubicBezTo>
                  <a:cubicBezTo>
                    <a:pt x="439998" y="624683"/>
                    <a:pt x="430122" y="629237"/>
                    <a:pt x="419569" y="631588"/>
                  </a:cubicBezTo>
                  <a:cubicBezTo>
                    <a:pt x="410721" y="633468"/>
                    <a:pt x="401727" y="632851"/>
                    <a:pt x="392703" y="633086"/>
                  </a:cubicBezTo>
                  <a:cubicBezTo>
                    <a:pt x="308752" y="636847"/>
                    <a:pt x="238029" y="619071"/>
                    <a:pt x="171068" y="566800"/>
                  </a:cubicBezTo>
                  <a:cubicBezTo>
                    <a:pt x="150581" y="552198"/>
                    <a:pt x="133796" y="533393"/>
                    <a:pt x="118247" y="513766"/>
                  </a:cubicBezTo>
                  <a:cubicBezTo>
                    <a:pt x="112015" y="506185"/>
                    <a:pt x="105842" y="498546"/>
                    <a:pt x="100140" y="490613"/>
                  </a:cubicBezTo>
                  <a:cubicBezTo>
                    <a:pt x="101786" y="486881"/>
                    <a:pt x="100257" y="481710"/>
                    <a:pt x="95025" y="480976"/>
                  </a:cubicBezTo>
                  <a:cubicBezTo>
                    <a:pt x="94496" y="480917"/>
                    <a:pt x="93996" y="480858"/>
                    <a:pt x="93467" y="480799"/>
                  </a:cubicBezTo>
                  <a:cubicBezTo>
                    <a:pt x="92056" y="478625"/>
                    <a:pt x="90704" y="476392"/>
                    <a:pt x="89381" y="474159"/>
                  </a:cubicBezTo>
                  <a:cubicBezTo>
                    <a:pt x="70833" y="441281"/>
                    <a:pt x="57194" y="405728"/>
                    <a:pt x="44702" y="370147"/>
                  </a:cubicBezTo>
                  <a:cubicBezTo>
                    <a:pt x="35825" y="343204"/>
                    <a:pt x="25301" y="316672"/>
                    <a:pt x="19393" y="288876"/>
                  </a:cubicBezTo>
                  <a:cubicBezTo>
                    <a:pt x="12868" y="250650"/>
                    <a:pt x="4284" y="212601"/>
                    <a:pt x="1139" y="173905"/>
                  </a:cubicBezTo>
                  <a:cubicBezTo>
                    <a:pt x="110" y="137089"/>
                    <a:pt x="-360" y="100156"/>
                    <a:pt x="316" y="63282"/>
                  </a:cubicBezTo>
                  <a:cubicBezTo>
                    <a:pt x="18070" y="51793"/>
                    <a:pt x="37000" y="40804"/>
                    <a:pt x="57018" y="33547"/>
                  </a:cubicBezTo>
                  <a:cubicBezTo>
                    <a:pt x="76095" y="26819"/>
                    <a:pt x="95907" y="22764"/>
                    <a:pt x="115542" y="18151"/>
                  </a:cubicBezTo>
                  <a:cubicBezTo>
                    <a:pt x="153402" y="7662"/>
                    <a:pt x="191351" y="2755"/>
                    <a:pt x="230886" y="2725"/>
                  </a:cubicBezTo>
                  <a:cubicBezTo>
                    <a:pt x="273332" y="1462"/>
                    <a:pt x="315895" y="-2446"/>
                    <a:pt x="358282" y="2255"/>
                  </a:cubicBezTo>
                  <a:cubicBezTo>
                    <a:pt x="378593" y="4341"/>
                    <a:pt x="398846" y="6956"/>
                    <a:pt x="419187" y="8749"/>
                  </a:cubicBezTo>
                  <a:cubicBezTo>
                    <a:pt x="454431" y="13685"/>
                    <a:pt x="488734" y="22500"/>
                    <a:pt x="524096" y="28229"/>
                  </a:cubicBezTo>
                  <a:cubicBezTo>
                    <a:pt x="548522" y="33900"/>
                    <a:pt x="573478" y="40099"/>
                    <a:pt x="596524" y="50236"/>
                  </a:cubicBezTo>
                  <a:cubicBezTo>
                    <a:pt x="603843" y="53409"/>
                    <a:pt x="610339" y="56671"/>
                    <a:pt x="617541" y="60461"/>
                  </a:cubicBezTo>
                  <a:cubicBezTo>
                    <a:pt x="619951" y="61607"/>
                    <a:pt x="622802" y="63546"/>
                    <a:pt x="625624" y="64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797;p31"/>
            <p:cNvSpPr/>
            <p:nvPr/>
          </p:nvSpPr>
          <p:spPr>
            <a:xfrm>
              <a:off x="12323961" y="4353108"/>
              <a:ext cx="627394" cy="140618"/>
            </a:xfrm>
            <a:custGeom>
              <a:avLst/>
              <a:gdLst/>
              <a:ahLst/>
              <a:cxnLst/>
              <a:rect l="l" t="t" r="r" b="b"/>
              <a:pathLst>
                <a:path w="627394" h="140618" extrusionOk="0">
                  <a:moveTo>
                    <a:pt x="627336" y="68515"/>
                  </a:moveTo>
                  <a:cubicBezTo>
                    <a:pt x="627601" y="89464"/>
                    <a:pt x="626925" y="110384"/>
                    <a:pt x="626043" y="131275"/>
                  </a:cubicBezTo>
                  <a:cubicBezTo>
                    <a:pt x="626013" y="132097"/>
                    <a:pt x="625984" y="132920"/>
                    <a:pt x="625955" y="133772"/>
                  </a:cubicBezTo>
                  <a:cubicBezTo>
                    <a:pt x="622898" y="132362"/>
                    <a:pt x="619752" y="131128"/>
                    <a:pt x="617607" y="129629"/>
                  </a:cubicBezTo>
                  <a:cubicBezTo>
                    <a:pt x="596825" y="118641"/>
                    <a:pt x="574426" y="111119"/>
                    <a:pt x="551675" y="105331"/>
                  </a:cubicBezTo>
                  <a:cubicBezTo>
                    <a:pt x="512668" y="95253"/>
                    <a:pt x="473309" y="89729"/>
                    <a:pt x="433774" y="81325"/>
                  </a:cubicBezTo>
                  <a:cubicBezTo>
                    <a:pt x="383421" y="75302"/>
                    <a:pt x="332804" y="68456"/>
                    <a:pt x="281951" y="71306"/>
                  </a:cubicBezTo>
                  <a:cubicBezTo>
                    <a:pt x="234450" y="74773"/>
                    <a:pt x="186096" y="71953"/>
                    <a:pt x="139535" y="83617"/>
                  </a:cubicBezTo>
                  <a:cubicBezTo>
                    <a:pt x="113257" y="90346"/>
                    <a:pt x="86596" y="95987"/>
                    <a:pt x="60788" y="104537"/>
                  </a:cubicBezTo>
                  <a:cubicBezTo>
                    <a:pt x="39771" y="111530"/>
                    <a:pt x="20841" y="123724"/>
                    <a:pt x="3527" y="137327"/>
                  </a:cubicBezTo>
                  <a:cubicBezTo>
                    <a:pt x="2792" y="138033"/>
                    <a:pt x="1411" y="139208"/>
                    <a:pt x="0" y="140618"/>
                  </a:cubicBezTo>
                  <a:cubicBezTo>
                    <a:pt x="412" y="121167"/>
                    <a:pt x="1176" y="101746"/>
                    <a:pt x="2322" y="82354"/>
                  </a:cubicBezTo>
                  <a:cubicBezTo>
                    <a:pt x="2322" y="81972"/>
                    <a:pt x="2205" y="81678"/>
                    <a:pt x="2058" y="81414"/>
                  </a:cubicBezTo>
                  <a:cubicBezTo>
                    <a:pt x="2263" y="81531"/>
                    <a:pt x="2499" y="81590"/>
                    <a:pt x="2734" y="81590"/>
                  </a:cubicBezTo>
                  <a:cubicBezTo>
                    <a:pt x="6437" y="80444"/>
                    <a:pt x="9318" y="77476"/>
                    <a:pt x="12522" y="75361"/>
                  </a:cubicBezTo>
                  <a:cubicBezTo>
                    <a:pt x="24956" y="66106"/>
                    <a:pt x="37008" y="56792"/>
                    <a:pt x="50411" y="48858"/>
                  </a:cubicBezTo>
                  <a:cubicBezTo>
                    <a:pt x="72193" y="35607"/>
                    <a:pt x="95826" y="28820"/>
                    <a:pt x="119959" y="20417"/>
                  </a:cubicBezTo>
                  <a:cubicBezTo>
                    <a:pt x="143945" y="12131"/>
                    <a:pt x="169371" y="10162"/>
                    <a:pt x="194385" y="7136"/>
                  </a:cubicBezTo>
                  <a:cubicBezTo>
                    <a:pt x="246678" y="995"/>
                    <a:pt x="299441" y="-680"/>
                    <a:pt x="352057" y="231"/>
                  </a:cubicBezTo>
                  <a:cubicBezTo>
                    <a:pt x="377777" y="261"/>
                    <a:pt x="403351" y="1465"/>
                    <a:pt x="428630" y="6343"/>
                  </a:cubicBezTo>
                  <a:cubicBezTo>
                    <a:pt x="448118" y="8370"/>
                    <a:pt x="467724" y="9252"/>
                    <a:pt x="487036" y="12630"/>
                  </a:cubicBezTo>
                  <a:cubicBezTo>
                    <a:pt x="502322" y="16538"/>
                    <a:pt x="517166" y="22091"/>
                    <a:pt x="532686" y="25206"/>
                  </a:cubicBezTo>
                  <a:cubicBezTo>
                    <a:pt x="554115" y="31552"/>
                    <a:pt x="575896" y="39015"/>
                    <a:pt x="596237" y="48888"/>
                  </a:cubicBezTo>
                  <a:cubicBezTo>
                    <a:pt x="606025" y="54000"/>
                    <a:pt x="615226" y="60082"/>
                    <a:pt x="624456" y="66135"/>
                  </a:cubicBezTo>
                  <a:cubicBezTo>
                    <a:pt x="625308" y="66928"/>
                    <a:pt x="626337" y="67516"/>
                    <a:pt x="627395" y="67898"/>
                  </a:cubicBezTo>
                  <a:cubicBezTo>
                    <a:pt x="627366" y="68104"/>
                    <a:pt x="627336" y="68309"/>
                    <a:pt x="627336" y="68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798;p31"/>
            <p:cNvSpPr/>
            <p:nvPr/>
          </p:nvSpPr>
          <p:spPr>
            <a:xfrm>
              <a:off x="12890304" y="4500455"/>
              <a:ext cx="343225" cy="459210"/>
            </a:xfrm>
            <a:custGeom>
              <a:avLst/>
              <a:gdLst/>
              <a:ahLst/>
              <a:cxnLst/>
              <a:rect l="l" t="t" r="r" b="b"/>
              <a:pathLst>
                <a:path w="343225" h="459210" extrusionOk="0">
                  <a:moveTo>
                    <a:pt x="342563" y="29382"/>
                  </a:moveTo>
                  <a:cubicBezTo>
                    <a:pt x="344444" y="44866"/>
                    <a:pt x="341740" y="60615"/>
                    <a:pt x="341593" y="76187"/>
                  </a:cubicBezTo>
                  <a:cubicBezTo>
                    <a:pt x="340799" y="110065"/>
                    <a:pt x="337977" y="143972"/>
                    <a:pt x="326161" y="176027"/>
                  </a:cubicBezTo>
                  <a:cubicBezTo>
                    <a:pt x="310876" y="215017"/>
                    <a:pt x="293856" y="253096"/>
                    <a:pt x="268019" y="286503"/>
                  </a:cubicBezTo>
                  <a:cubicBezTo>
                    <a:pt x="245885" y="314446"/>
                    <a:pt x="220987" y="340272"/>
                    <a:pt x="195502" y="365130"/>
                  </a:cubicBezTo>
                  <a:cubicBezTo>
                    <a:pt x="174868" y="384228"/>
                    <a:pt x="151999" y="401211"/>
                    <a:pt x="129071" y="417518"/>
                  </a:cubicBezTo>
                  <a:cubicBezTo>
                    <a:pt x="97854" y="435353"/>
                    <a:pt x="63345" y="447781"/>
                    <a:pt x="28336" y="455802"/>
                  </a:cubicBezTo>
                  <a:cubicBezTo>
                    <a:pt x="21517" y="457095"/>
                    <a:pt x="14609" y="457977"/>
                    <a:pt x="7672" y="458417"/>
                  </a:cubicBezTo>
                  <a:cubicBezTo>
                    <a:pt x="5320" y="458564"/>
                    <a:pt x="2499" y="458623"/>
                    <a:pt x="0" y="459211"/>
                  </a:cubicBezTo>
                  <a:cubicBezTo>
                    <a:pt x="8495" y="441787"/>
                    <a:pt x="15961" y="423835"/>
                    <a:pt x="22163" y="405559"/>
                  </a:cubicBezTo>
                  <a:cubicBezTo>
                    <a:pt x="24603" y="396598"/>
                    <a:pt x="26631" y="387519"/>
                    <a:pt x="28954" y="378498"/>
                  </a:cubicBezTo>
                  <a:cubicBezTo>
                    <a:pt x="29453" y="382112"/>
                    <a:pt x="33010" y="384845"/>
                    <a:pt x="36596" y="384287"/>
                  </a:cubicBezTo>
                  <a:cubicBezTo>
                    <a:pt x="43298" y="383170"/>
                    <a:pt x="50059" y="382230"/>
                    <a:pt x="56643" y="380555"/>
                  </a:cubicBezTo>
                  <a:cubicBezTo>
                    <a:pt x="80423" y="374444"/>
                    <a:pt x="99735" y="358783"/>
                    <a:pt x="120370" y="346296"/>
                  </a:cubicBezTo>
                  <a:cubicBezTo>
                    <a:pt x="162228" y="320263"/>
                    <a:pt x="198060" y="284153"/>
                    <a:pt x="223251" y="241784"/>
                  </a:cubicBezTo>
                  <a:cubicBezTo>
                    <a:pt x="236096" y="217867"/>
                    <a:pt x="246619" y="191864"/>
                    <a:pt x="256290" y="166331"/>
                  </a:cubicBezTo>
                  <a:cubicBezTo>
                    <a:pt x="262198" y="149789"/>
                    <a:pt x="267254" y="132953"/>
                    <a:pt x="272310" y="116147"/>
                  </a:cubicBezTo>
                  <a:cubicBezTo>
                    <a:pt x="275896" y="103777"/>
                    <a:pt x="281393" y="83650"/>
                    <a:pt x="266637" y="76687"/>
                  </a:cubicBezTo>
                  <a:cubicBezTo>
                    <a:pt x="261669" y="75100"/>
                    <a:pt x="256261" y="76099"/>
                    <a:pt x="251087" y="75688"/>
                  </a:cubicBezTo>
                  <a:cubicBezTo>
                    <a:pt x="224427" y="74865"/>
                    <a:pt x="198089" y="70340"/>
                    <a:pt x="171575" y="67461"/>
                  </a:cubicBezTo>
                  <a:cubicBezTo>
                    <a:pt x="145532" y="63583"/>
                    <a:pt x="119283" y="61908"/>
                    <a:pt x="93151" y="58470"/>
                  </a:cubicBezTo>
                  <a:cubicBezTo>
                    <a:pt x="90535" y="58676"/>
                    <a:pt x="76249" y="55973"/>
                    <a:pt x="69782" y="57177"/>
                  </a:cubicBezTo>
                  <a:cubicBezTo>
                    <a:pt x="70811" y="38108"/>
                    <a:pt x="71869" y="19069"/>
                    <a:pt x="72722" y="0"/>
                  </a:cubicBezTo>
                  <a:cubicBezTo>
                    <a:pt x="74633" y="558"/>
                    <a:pt x="76602" y="940"/>
                    <a:pt x="78424" y="1587"/>
                  </a:cubicBezTo>
                  <a:cubicBezTo>
                    <a:pt x="108230" y="11929"/>
                    <a:pt x="140182" y="9402"/>
                    <a:pt x="170811" y="15396"/>
                  </a:cubicBezTo>
                  <a:cubicBezTo>
                    <a:pt x="195767" y="19657"/>
                    <a:pt x="221193" y="19304"/>
                    <a:pt x="246032" y="24270"/>
                  </a:cubicBezTo>
                  <a:cubicBezTo>
                    <a:pt x="261081" y="26503"/>
                    <a:pt x="276308" y="26385"/>
                    <a:pt x="291475" y="27090"/>
                  </a:cubicBezTo>
                  <a:cubicBezTo>
                    <a:pt x="308495" y="28765"/>
                    <a:pt x="325543" y="29206"/>
                    <a:pt x="342563" y="29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799;p31"/>
            <p:cNvSpPr/>
            <p:nvPr/>
          </p:nvSpPr>
          <p:spPr>
            <a:xfrm>
              <a:off x="12001491" y="4502130"/>
              <a:ext cx="470441" cy="501913"/>
            </a:xfrm>
            <a:custGeom>
              <a:avLst/>
              <a:gdLst/>
              <a:ahLst/>
              <a:cxnLst/>
              <a:rect l="l" t="t" r="r" b="b"/>
              <a:pathLst>
                <a:path w="470441" h="501913" extrusionOk="0">
                  <a:moveTo>
                    <a:pt x="470442" y="501197"/>
                  </a:moveTo>
                  <a:cubicBezTo>
                    <a:pt x="443575" y="502549"/>
                    <a:pt x="416474" y="502314"/>
                    <a:pt x="389930" y="497613"/>
                  </a:cubicBezTo>
                  <a:cubicBezTo>
                    <a:pt x="357685" y="489974"/>
                    <a:pt x="325028" y="483833"/>
                    <a:pt x="293517" y="473226"/>
                  </a:cubicBezTo>
                  <a:cubicBezTo>
                    <a:pt x="273646" y="467408"/>
                    <a:pt x="253511" y="462031"/>
                    <a:pt x="235169" y="452247"/>
                  </a:cubicBezTo>
                  <a:cubicBezTo>
                    <a:pt x="159772" y="414198"/>
                    <a:pt x="109948" y="370360"/>
                    <a:pt x="67238" y="297110"/>
                  </a:cubicBezTo>
                  <a:cubicBezTo>
                    <a:pt x="33435" y="246985"/>
                    <a:pt x="19002" y="187486"/>
                    <a:pt x="5892" y="129192"/>
                  </a:cubicBezTo>
                  <a:cubicBezTo>
                    <a:pt x="1189" y="105158"/>
                    <a:pt x="-986" y="80859"/>
                    <a:pt x="425" y="56208"/>
                  </a:cubicBezTo>
                  <a:cubicBezTo>
                    <a:pt x="748" y="51507"/>
                    <a:pt x="1189" y="46659"/>
                    <a:pt x="1894" y="41899"/>
                  </a:cubicBezTo>
                  <a:cubicBezTo>
                    <a:pt x="5363" y="41487"/>
                    <a:pt x="8979" y="40195"/>
                    <a:pt x="12300" y="39959"/>
                  </a:cubicBezTo>
                  <a:cubicBezTo>
                    <a:pt x="35669" y="36786"/>
                    <a:pt x="57950" y="28354"/>
                    <a:pt x="81436" y="25886"/>
                  </a:cubicBezTo>
                  <a:cubicBezTo>
                    <a:pt x="112476" y="19921"/>
                    <a:pt x="144075" y="20009"/>
                    <a:pt x="175322" y="16013"/>
                  </a:cubicBezTo>
                  <a:cubicBezTo>
                    <a:pt x="200336" y="11606"/>
                    <a:pt x="225439" y="9667"/>
                    <a:pt x="250777" y="8021"/>
                  </a:cubicBezTo>
                  <a:cubicBezTo>
                    <a:pt x="270618" y="5965"/>
                    <a:pt x="290195" y="1792"/>
                    <a:pt x="310125" y="411"/>
                  </a:cubicBezTo>
                  <a:cubicBezTo>
                    <a:pt x="310948" y="264"/>
                    <a:pt x="311918" y="176"/>
                    <a:pt x="312858" y="0"/>
                  </a:cubicBezTo>
                  <a:cubicBezTo>
                    <a:pt x="312447" y="12811"/>
                    <a:pt x="312241" y="25650"/>
                    <a:pt x="311712" y="38432"/>
                  </a:cubicBezTo>
                  <a:cubicBezTo>
                    <a:pt x="311536" y="44073"/>
                    <a:pt x="311389" y="49714"/>
                    <a:pt x="311300" y="55356"/>
                  </a:cubicBezTo>
                  <a:cubicBezTo>
                    <a:pt x="307391" y="55767"/>
                    <a:pt x="303481" y="57001"/>
                    <a:pt x="299601" y="57618"/>
                  </a:cubicBezTo>
                  <a:cubicBezTo>
                    <a:pt x="274499" y="62378"/>
                    <a:pt x="248808" y="64111"/>
                    <a:pt x="223440" y="67079"/>
                  </a:cubicBezTo>
                  <a:cubicBezTo>
                    <a:pt x="197162" y="70546"/>
                    <a:pt x="170824" y="73690"/>
                    <a:pt x="144458" y="76364"/>
                  </a:cubicBezTo>
                  <a:cubicBezTo>
                    <a:pt x="122970" y="77363"/>
                    <a:pt x="101483" y="77657"/>
                    <a:pt x="80025" y="78949"/>
                  </a:cubicBezTo>
                  <a:cubicBezTo>
                    <a:pt x="70619" y="78391"/>
                    <a:pt x="63006" y="81212"/>
                    <a:pt x="60507" y="91084"/>
                  </a:cubicBezTo>
                  <a:cubicBezTo>
                    <a:pt x="57421" y="105804"/>
                    <a:pt x="61418" y="121054"/>
                    <a:pt x="64534" y="135480"/>
                  </a:cubicBezTo>
                  <a:cubicBezTo>
                    <a:pt x="70354" y="161895"/>
                    <a:pt x="78967" y="187692"/>
                    <a:pt x="93782" y="210522"/>
                  </a:cubicBezTo>
                  <a:cubicBezTo>
                    <a:pt x="108596" y="233322"/>
                    <a:pt x="125645" y="254712"/>
                    <a:pt x="143282" y="275456"/>
                  </a:cubicBezTo>
                  <a:cubicBezTo>
                    <a:pt x="154510" y="289354"/>
                    <a:pt x="166239" y="302899"/>
                    <a:pt x="179878" y="314534"/>
                  </a:cubicBezTo>
                  <a:cubicBezTo>
                    <a:pt x="214387" y="343828"/>
                    <a:pt x="253276" y="368215"/>
                    <a:pt x="293781" y="388371"/>
                  </a:cubicBezTo>
                  <a:cubicBezTo>
                    <a:pt x="329819" y="407028"/>
                    <a:pt x="367620" y="423482"/>
                    <a:pt x="408096" y="428771"/>
                  </a:cubicBezTo>
                  <a:cubicBezTo>
                    <a:pt x="408508" y="429417"/>
                    <a:pt x="408919" y="430034"/>
                    <a:pt x="409331" y="430651"/>
                  </a:cubicBezTo>
                  <a:cubicBezTo>
                    <a:pt x="427879" y="455538"/>
                    <a:pt x="446897" y="480806"/>
                    <a:pt x="470442" y="501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800;p31"/>
            <p:cNvSpPr/>
            <p:nvPr/>
          </p:nvSpPr>
          <p:spPr>
            <a:xfrm>
              <a:off x="12613765" y="5077840"/>
              <a:ext cx="156710" cy="41321"/>
            </a:xfrm>
            <a:custGeom>
              <a:avLst/>
              <a:gdLst/>
              <a:ahLst/>
              <a:cxnLst/>
              <a:rect l="l" t="t" r="r" b="b"/>
              <a:pathLst>
                <a:path w="156710" h="41321" extrusionOk="0">
                  <a:moveTo>
                    <a:pt x="148026" y="881"/>
                  </a:moveTo>
                  <a:cubicBezTo>
                    <a:pt x="158579" y="9461"/>
                    <a:pt x="160872" y="27854"/>
                    <a:pt x="147233" y="34612"/>
                  </a:cubicBezTo>
                  <a:cubicBezTo>
                    <a:pt x="124775" y="44455"/>
                    <a:pt x="98850" y="40900"/>
                    <a:pt x="74952" y="39724"/>
                  </a:cubicBezTo>
                  <a:cubicBezTo>
                    <a:pt x="59226" y="38197"/>
                    <a:pt x="-2591" y="38814"/>
                    <a:pt x="84" y="15132"/>
                  </a:cubicBezTo>
                  <a:cubicBezTo>
                    <a:pt x="466" y="9461"/>
                    <a:pt x="1730" y="2586"/>
                    <a:pt x="7492" y="0"/>
                  </a:cubicBezTo>
                  <a:cubicBezTo>
                    <a:pt x="7550" y="0"/>
                    <a:pt x="7609" y="29"/>
                    <a:pt x="7639" y="29"/>
                  </a:cubicBezTo>
                  <a:cubicBezTo>
                    <a:pt x="7903" y="852"/>
                    <a:pt x="8873" y="911"/>
                    <a:pt x="9197" y="353"/>
                  </a:cubicBezTo>
                  <a:cubicBezTo>
                    <a:pt x="27597" y="3967"/>
                    <a:pt x="46557" y="5965"/>
                    <a:pt x="66045" y="6288"/>
                  </a:cubicBezTo>
                  <a:cubicBezTo>
                    <a:pt x="87062" y="6200"/>
                    <a:pt x="108256" y="7140"/>
                    <a:pt x="129155" y="4966"/>
                  </a:cubicBezTo>
                  <a:cubicBezTo>
                    <a:pt x="135181" y="3937"/>
                    <a:pt x="141031" y="2174"/>
                    <a:pt x="146733" y="29"/>
                  </a:cubicBezTo>
                  <a:cubicBezTo>
                    <a:pt x="147203" y="323"/>
                    <a:pt x="147615" y="617"/>
                    <a:pt x="148026" y="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801;p31"/>
            <p:cNvSpPr/>
            <p:nvPr/>
          </p:nvSpPr>
          <p:spPr>
            <a:xfrm>
              <a:off x="12474549" y="5124851"/>
              <a:ext cx="450175" cy="367250"/>
            </a:xfrm>
            <a:custGeom>
              <a:avLst/>
              <a:gdLst/>
              <a:ahLst/>
              <a:cxnLst/>
              <a:rect l="l" t="t" r="r" b="b"/>
              <a:pathLst>
                <a:path w="450175" h="367250" extrusionOk="0">
                  <a:moveTo>
                    <a:pt x="441446" y="293291"/>
                  </a:moveTo>
                  <a:cubicBezTo>
                    <a:pt x="444591" y="295788"/>
                    <a:pt x="449265" y="297639"/>
                    <a:pt x="450176" y="301900"/>
                  </a:cubicBezTo>
                  <a:cubicBezTo>
                    <a:pt x="446796" y="322996"/>
                    <a:pt x="415814" y="340361"/>
                    <a:pt x="397001" y="347001"/>
                  </a:cubicBezTo>
                  <a:cubicBezTo>
                    <a:pt x="358083" y="360722"/>
                    <a:pt x="317078" y="363073"/>
                    <a:pt x="276220" y="365247"/>
                  </a:cubicBezTo>
                  <a:cubicBezTo>
                    <a:pt x="256466" y="365982"/>
                    <a:pt x="236713" y="368009"/>
                    <a:pt x="216931" y="366951"/>
                  </a:cubicBezTo>
                  <a:cubicBezTo>
                    <a:pt x="196972" y="365658"/>
                    <a:pt x="176925" y="365717"/>
                    <a:pt x="156937" y="364777"/>
                  </a:cubicBezTo>
                  <a:cubicBezTo>
                    <a:pt x="120988" y="361692"/>
                    <a:pt x="84039" y="355933"/>
                    <a:pt x="48354" y="349822"/>
                  </a:cubicBezTo>
                  <a:cubicBezTo>
                    <a:pt x="33833" y="346678"/>
                    <a:pt x="19841" y="342241"/>
                    <a:pt x="7260" y="333897"/>
                  </a:cubicBezTo>
                  <a:cubicBezTo>
                    <a:pt x="4644" y="332516"/>
                    <a:pt x="2410" y="330136"/>
                    <a:pt x="0" y="328196"/>
                  </a:cubicBezTo>
                  <a:cubicBezTo>
                    <a:pt x="7496" y="323907"/>
                    <a:pt x="14521" y="318794"/>
                    <a:pt x="21958" y="314387"/>
                  </a:cubicBezTo>
                  <a:cubicBezTo>
                    <a:pt x="38477" y="303927"/>
                    <a:pt x="54909" y="292468"/>
                    <a:pt x="69106" y="278835"/>
                  </a:cubicBezTo>
                  <a:cubicBezTo>
                    <a:pt x="69253" y="278952"/>
                    <a:pt x="69430" y="279070"/>
                    <a:pt x="69606" y="279158"/>
                  </a:cubicBezTo>
                  <a:cubicBezTo>
                    <a:pt x="72399" y="280803"/>
                    <a:pt x="76396" y="280186"/>
                    <a:pt x="78336" y="277454"/>
                  </a:cubicBezTo>
                  <a:cubicBezTo>
                    <a:pt x="87125" y="265113"/>
                    <a:pt x="95650" y="252597"/>
                    <a:pt x="103880" y="239874"/>
                  </a:cubicBezTo>
                  <a:cubicBezTo>
                    <a:pt x="130688" y="197329"/>
                    <a:pt x="144415" y="147762"/>
                    <a:pt x="152057" y="98430"/>
                  </a:cubicBezTo>
                  <a:cubicBezTo>
                    <a:pt x="156849" y="67843"/>
                    <a:pt x="163110" y="37051"/>
                    <a:pt x="162345" y="5935"/>
                  </a:cubicBezTo>
                  <a:cubicBezTo>
                    <a:pt x="162140" y="4084"/>
                    <a:pt x="162110" y="1939"/>
                    <a:pt x="161640" y="0"/>
                  </a:cubicBezTo>
                  <a:cubicBezTo>
                    <a:pt x="187213" y="6347"/>
                    <a:pt x="221105" y="5641"/>
                    <a:pt x="235832" y="7316"/>
                  </a:cubicBezTo>
                  <a:cubicBezTo>
                    <a:pt x="245914" y="7698"/>
                    <a:pt x="258113" y="8051"/>
                    <a:pt x="269782" y="6464"/>
                  </a:cubicBezTo>
                  <a:cubicBezTo>
                    <a:pt x="268254" y="9667"/>
                    <a:pt x="268077" y="13692"/>
                    <a:pt x="267431" y="17071"/>
                  </a:cubicBezTo>
                  <a:cubicBezTo>
                    <a:pt x="264138" y="40253"/>
                    <a:pt x="270341" y="62936"/>
                    <a:pt x="275338" y="85355"/>
                  </a:cubicBezTo>
                  <a:cubicBezTo>
                    <a:pt x="279571" y="118527"/>
                    <a:pt x="296943" y="147732"/>
                    <a:pt x="314638" y="175469"/>
                  </a:cubicBezTo>
                  <a:cubicBezTo>
                    <a:pt x="327924" y="196360"/>
                    <a:pt x="340652" y="217926"/>
                    <a:pt x="358759" y="235114"/>
                  </a:cubicBezTo>
                  <a:cubicBezTo>
                    <a:pt x="374691" y="249306"/>
                    <a:pt x="392386" y="261529"/>
                    <a:pt x="410111" y="273458"/>
                  </a:cubicBezTo>
                  <a:cubicBezTo>
                    <a:pt x="412051" y="277366"/>
                    <a:pt x="418195" y="279746"/>
                    <a:pt x="421663" y="282155"/>
                  </a:cubicBezTo>
                  <a:cubicBezTo>
                    <a:pt x="428130" y="286180"/>
                    <a:pt x="435214" y="288913"/>
                    <a:pt x="441446" y="293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802;p31"/>
            <p:cNvSpPr/>
            <p:nvPr/>
          </p:nvSpPr>
          <p:spPr>
            <a:xfrm>
              <a:off x="12453568" y="5423519"/>
              <a:ext cx="503208" cy="104078"/>
            </a:xfrm>
            <a:custGeom>
              <a:avLst/>
              <a:gdLst/>
              <a:ahLst/>
              <a:cxnLst/>
              <a:rect l="l" t="t" r="r" b="b"/>
              <a:pathLst>
                <a:path w="503208" h="104078" extrusionOk="0">
                  <a:moveTo>
                    <a:pt x="489117" y="3085"/>
                  </a:moveTo>
                  <a:cubicBezTo>
                    <a:pt x="507694" y="3849"/>
                    <a:pt x="505166" y="25621"/>
                    <a:pt x="497112" y="36698"/>
                  </a:cubicBezTo>
                  <a:cubicBezTo>
                    <a:pt x="487588" y="51183"/>
                    <a:pt x="471304" y="58970"/>
                    <a:pt x="456460" y="66962"/>
                  </a:cubicBezTo>
                  <a:cubicBezTo>
                    <a:pt x="431239" y="80859"/>
                    <a:pt x="403285" y="87793"/>
                    <a:pt x="375213" y="93376"/>
                  </a:cubicBezTo>
                  <a:cubicBezTo>
                    <a:pt x="324596" y="104776"/>
                    <a:pt x="272157" y="105422"/>
                    <a:pt x="220510" y="102807"/>
                  </a:cubicBezTo>
                  <a:cubicBezTo>
                    <a:pt x="187618" y="102073"/>
                    <a:pt x="154814" y="98665"/>
                    <a:pt x="122245" y="94052"/>
                  </a:cubicBezTo>
                  <a:cubicBezTo>
                    <a:pt x="88382" y="89791"/>
                    <a:pt x="31298" y="77510"/>
                    <a:pt x="7754" y="52065"/>
                  </a:cubicBezTo>
                  <a:cubicBezTo>
                    <a:pt x="3433" y="47217"/>
                    <a:pt x="-1506" y="40048"/>
                    <a:pt x="434" y="32967"/>
                  </a:cubicBezTo>
                  <a:cubicBezTo>
                    <a:pt x="875" y="29118"/>
                    <a:pt x="3815" y="25386"/>
                    <a:pt x="7900" y="25680"/>
                  </a:cubicBezTo>
                  <a:cubicBezTo>
                    <a:pt x="8694" y="25856"/>
                    <a:pt x="9400" y="26267"/>
                    <a:pt x="10017" y="26796"/>
                  </a:cubicBezTo>
                  <a:cubicBezTo>
                    <a:pt x="10223" y="27413"/>
                    <a:pt x="10546" y="28030"/>
                    <a:pt x="10928" y="28559"/>
                  </a:cubicBezTo>
                  <a:cubicBezTo>
                    <a:pt x="10928" y="28971"/>
                    <a:pt x="10928" y="29411"/>
                    <a:pt x="10928" y="29911"/>
                  </a:cubicBezTo>
                  <a:cubicBezTo>
                    <a:pt x="10928" y="30616"/>
                    <a:pt x="11634" y="30880"/>
                    <a:pt x="12133" y="30645"/>
                  </a:cubicBezTo>
                  <a:cubicBezTo>
                    <a:pt x="14308" y="37168"/>
                    <a:pt x="29564" y="47658"/>
                    <a:pt x="34267" y="49861"/>
                  </a:cubicBezTo>
                  <a:cubicBezTo>
                    <a:pt x="56725" y="61937"/>
                    <a:pt x="82592" y="64993"/>
                    <a:pt x="107401" y="69018"/>
                  </a:cubicBezTo>
                  <a:cubicBezTo>
                    <a:pt x="127242" y="72133"/>
                    <a:pt x="146907" y="75982"/>
                    <a:pt x="166895" y="77892"/>
                  </a:cubicBezTo>
                  <a:cubicBezTo>
                    <a:pt x="186854" y="80095"/>
                    <a:pt x="206960" y="79390"/>
                    <a:pt x="226948" y="80859"/>
                  </a:cubicBezTo>
                  <a:cubicBezTo>
                    <a:pt x="256960" y="83180"/>
                    <a:pt x="287060" y="80360"/>
                    <a:pt x="317042" y="78685"/>
                  </a:cubicBezTo>
                  <a:cubicBezTo>
                    <a:pt x="355372" y="77245"/>
                    <a:pt x="394584" y="72192"/>
                    <a:pt x="430534" y="58000"/>
                  </a:cubicBezTo>
                  <a:cubicBezTo>
                    <a:pt x="451845" y="48745"/>
                    <a:pt x="484561" y="27737"/>
                    <a:pt x="484620" y="1910"/>
                  </a:cubicBezTo>
                  <a:cubicBezTo>
                    <a:pt x="484561" y="1263"/>
                    <a:pt x="484443" y="617"/>
                    <a:pt x="484326" y="0"/>
                  </a:cubicBezTo>
                  <a:cubicBezTo>
                    <a:pt x="484561" y="0"/>
                    <a:pt x="484825" y="0"/>
                    <a:pt x="485060" y="0"/>
                  </a:cubicBezTo>
                  <a:cubicBezTo>
                    <a:pt x="486030" y="1528"/>
                    <a:pt x="487412" y="2703"/>
                    <a:pt x="489117" y="3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803;p31"/>
            <p:cNvSpPr/>
            <p:nvPr/>
          </p:nvSpPr>
          <p:spPr>
            <a:xfrm>
              <a:off x="12600083" y="5630846"/>
              <a:ext cx="218615" cy="113886"/>
            </a:xfrm>
            <a:custGeom>
              <a:avLst/>
              <a:gdLst/>
              <a:ahLst/>
              <a:cxnLst/>
              <a:rect l="l" t="t" r="r" b="b"/>
              <a:pathLst>
                <a:path w="218615" h="113886" extrusionOk="0">
                  <a:moveTo>
                    <a:pt x="218616" y="1196"/>
                  </a:moveTo>
                  <a:cubicBezTo>
                    <a:pt x="218028" y="27611"/>
                    <a:pt x="217969" y="54025"/>
                    <a:pt x="216911" y="80439"/>
                  </a:cubicBezTo>
                  <a:cubicBezTo>
                    <a:pt x="216235" y="90576"/>
                    <a:pt x="217263" y="101212"/>
                    <a:pt x="213942" y="110938"/>
                  </a:cubicBezTo>
                  <a:cubicBezTo>
                    <a:pt x="159974" y="113817"/>
                    <a:pt x="105829" y="114170"/>
                    <a:pt x="51773" y="113729"/>
                  </a:cubicBezTo>
                  <a:cubicBezTo>
                    <a:pt x="34753" y="112524"/>
                    <a:pt x="16646" y="115110"/>
                    <a:pt x="333" y="109733"/>
                  </a:cubicBezTo>
                  <a:cubicBezTo>
                    <a:pt x="-785" y="74299"/>
                    <a:pt x="1156" y="38893"/>
                    <a:pt x="2566" y="3547"/>
                  </a:cubicBezTo>
                  <a:cubicBezTo>
                    <a:pt x="6770" y="8982"/>
                    <a:pt x="14412" y="4810"/>
                    <a:pt x="20203" y="5457"/>
                  </a:cubicBezTo>
                  <a:cubicBezTo>
                    <a:pt x="45335" y="5927"/>
                    <a:pt x="70056" y="4340"/>
                    <a:pt x="95100" y="2283"/>
                  </a:cubicBezTo>
                  <a:cubicBezTo>
                    <a:pt x="122966" y="-97"/>
                    <a:pt x="151449" y="491"/>
                    <a:pt x="179492" y="403"/>
                  </a:cubicBezTo>
                  <a:cubicBezTo>
                    <a:pt x="192455" y="932"/>
                    <a:pt x="205829" y="-1272"/>
                    <a:pt x="218616" y="1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04;p31"/>
            <p:cNvSpPr/>
            <p:nvPr/>
          </p:nvSpPr>
          <p:spPr>
            <a:xfrm>
              <a:off x="12351974" y="5419023"/>
              <a:ext cx="698441" cy="151408"/>
            </a:xfrm>
            <a:custGeom>
              <a:avLst/>
              <a:gdLst/>
              <a:ahLst/>
              <a:cxnLst/>
              <a:rect l="l" t="t" r="r" b="b"/>
              <a:pathLst>
                <a:path w="698441" h="151408" extrusionOk="0">
                  <a:moveTo>
                    <a:pt x="131658" y="8844"/>
                  </a:moveTo>
                  <a:cubicBezTo>
                    <a:pt x="131658" y="8374"/>
                    <a:pt x="131276" y="7992"/>
                    <a:pt x="130805" y="7992"/>
                  </a:cubicBezTo>
                  <a:cubicBezTo>
                    <a:pt x="130335" y="7992"/>
                    <a:pt x="129953" y="8374"/>
                    <a:pt x="129953" y="8844"/>
                  </a:cubicBezTo>
                  <a:cubicBezTo>
                    <a:pt x="129953" y="9314"/>
                    <a:pt x="130335" y="9696"/>
                    <a:pt x="130805" y="9696"/>
                  </a:cubicBezTo>
                  <a:cubicBezTo>
                    <a:pt x="131276" y="9696"/>
                    <a:pt x="131658" y="9314"/>
                    <a:pt x="131658" y="8844"/>
                  </a:cubicBezTo>
                  <a:close/>
                  <a:moveTo>
                    <a:pt x="657377" y="51095"/>
                  </a:moveTo>
                  <a:cubicBezTo>
                    <a:pt x="671928" y="74718"/>
                    <a:pt x="688212" y="97460"/>
                    <a:pt x="698441" y="123404"/>
                  </a:cubicBezTo>
                  <a:cubicBezTo>
                    <a:pt x="651263" y="124227"/>
                    <a:pt x="604879" y="133423"/>
                    <a:pt x="557936" y="137302"/>
                  </a:cubicBezTo>
                  <a:cubicBezTo>
                    <a:pt x="527924" y="138536"/>
                    <a:pt x="498148" y="142884"/>
                    <a:pt x="468136" y="144647"/>
                  </a:cubicBezTo>
                  <a:cubicBezTo>
                    <a:pt x="423603" y="145764"/>
                    <a:pt x="378571" y="151905"/>
                    <a:pt x="333921" y="151376"/>
                  </a:cubicBezTo>
                  <a:cubicBezTo>
                    <a:pt x="265344" y="150759"/>
                    <a:pt x="196796" y="148114"/>
                    <a:pt x="128248" y="146528"/>
                  </a:cubicBezTo>
                  <a:cubicBezTo>
                    <a:pt x="98560" y="145499"/>
                    <a:pt x="68842" y="145940"/>
                    <a:pt x="39183" y="144853"/>
                  </a:cubicBezTo>
                  <a:cubicBezTo>
                    <a:pt x="26161" y="143648"/>
                    <a:pt x="12581" y="144765"/>
                    <a:pt x="0" y="140798"/>
                  </a:cubicBezTo>
                  <a:cubicBezTo>
                    <a:pt x="5938" y="131690"/>
                    <a:pt x="8671" y="120995"/>
                    <a:pt x="13081" y="111152"/>
                  </a:cubicBezTo>
                  <a:cubicBezTo>
                    <a:pt x="19195" y="97813"/>
                    <a:pt x="25632" y="84620"/>
                    <a:pt x="31070" y="70987"/>
                  </a:cubicBezTo>
                  <a:cubicBezTo>
                    <a:pt x="39359" y="51448"/>
                    <a:pt x="44297" y="29823"/>
                    <a:pt x="58230" y="13251"/>
                  </a:cubicBezTo>
                  <a:cubicBezTo>
                    <a:pt x="60053" y="10783"/>
                    <a:pt x="63345" y="10871"/>
                    <a:pt x="66108" y="10137"/>
                  </a:cubicBezTo>
                  <a:cubicBezTo>
                    <a:pt x="93886" y="4290"/>
                    <a:pt x="121781" y="2145"/>
                    <a:pt x="150264" y="264"/>
                  </a:cubicBezTo>
                  <a:cubicBezTo>
                    <a:pt x="151087" y="176"/>
                    <a:pt x="151881" y="88"/>
                    <a:pt x="152704" y="0"/>
                  </a:cubicBezTo>
                  <a:cubicBezTo>
                    <a:pt x="147296" y="3526"/>
                    <a:pt x="141769" y="6905"/>
                    <a:pt x="136155" y="10137"/>
                  </a:cubicBezTo>
                  <a:cubicBezTo>
                    <a:pt x="128865" y="14397"/>
                    <a:pt x="121869" y="19128"/>
                    <a:pt x="114550" y="23241"/>
                  </a:cubicBezTo>
                  <a:cubicBezTo>
                    <a:pt x="113022" y="24093"/>
                    <a:pt x="112052" y="25445"/>
                    <a:pt x="111581" y="26973"/>
                  </a:cubicBezTo>
                  <a:cubicBezTo>
                    <a:pt x="108848" y="24710"/>
                    <a:pt x="104497" y="24769"/>
                    <a:pt x="100588" y="27002"/>
                  </a:cubicBezTo>
                  <a:cubicBezTo>
                    <a:pt x="85450" y="38990"/>
                    <a:pt x="94915" y="59352"/>
                    <a:pt x="106584" y="70193"/>
                  </a:cubicBezTo>
                  <a:cubicBezTo>
                    <a:pt x="116049" y="79478"/>
                    <a:pt x="128219" y="85384"/>
                    <a:pt x="140270" y="90526"/>
                  </a:cubicBezTo>
                  <a:cubicBezTo>
                    <a:pt x="170693" y="103748"/>
                    <a:pt x="203321" y="109859"/>
                    <a:pt x="236067" y="113914"/>
                  </a:cubicBezTo>
                  <a:cubicBezTo>
                    <a:pt x="279776" y="119526"/>
                    <a:pt x="323750" y="122053"/>
                    <a:pt x="367813" y="122141"/>
                  </a:cubicBezTo>
                  <a:cubicBezTo>
                    <a:pt x="405643" y="122346"/>
                    <a:pt x="443533" y="119438"/>
                    <a:pt x="480481" y="111034"/>
                  </a:cubicBezTo>
                  <a:cubicBezTo>
                    <a:pt x="523015" y="103101"/>
                    <a:pt x="565461" y="88616"/>
                    <a:pt x="599558" y="61232"/>
                  </a:cubicBezTo>
                  <a:cubicBezTo>
                    <a:pt x="614050" y="48157"/>
                    <a:pt x="625367" y="23506"/>
                    <a:pt x="613785" y="5906"/>
                  </a:cubicBezTo>
                  <a:cubicBezTo>
                    <a:pt x="619018" y="6464"/>
                    <a:pt x="624220" y="7169"/>
                    <a:pt x="629394" y="8109"/>
                  </a:cubicBezTo>
                  <a:cubicBezTo>
                    <a:pt x="631246" y="8521"/>
                    <a:pt x="633362" y="8903"/>
                    <a:pt x="633979" y="10960"/>
                  </a:cubicBezTo>
                  <a:cubicBezTo>
                    <a:pt x="636007" y="14985"/>
                    <a:pt x="637948" y="19098"/>
                    <a:pt x="640152" y="23006"/>
                  </a:cubicBezTo>
                  <a:cubicBezTo>
                    <a:pt x="645414" y="32643"/>
                    <a:pt x="651263" y="41928"/>
                    <a:pt x="657377" y="510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05;p31"/>
            <p:cNvSpPr/>
            <p:nvPr/>
          </p:nvSpPr>
          <p:spPr>
            <a:xfrm>
              <a:off x="12347036" y="5556031"/>
              <a:ext cx="704349" cy="239472"/>
            </a:xfrm>
            <a:custGeom>
              <a:avLst/>
              <a:gdLst/>
              <a:ahLst/>
              <a:cxnLst/>
              <a:rect l="l" t="t" r="r" b="b"/>
              <a:pathLst>
                <a:path w="704349" h="239472" extrusionOk="0">
                  <a:moveTo>
                    <a:pt x="485185" y="79508"/>
                  </a:moveTo>
                  <a:cubicBezTo>
                    <a:pt x="487183" y="67079"/>
                    <a:pt x="477748" y="61643"/>
                    <a:pt x="466637" y="61496"/>
                  </a:cubicBezTo>
                  <a:cubicBezTo>
                    <a:pt x="416078" y="61467"/>
                    <a:pt x="365461" y="60791"/>
                    <a:pt x="315079" y="66051"/>
                  </a:cubicBezTo>
                  <a:cubicBezTo>
                    <a:pt x="305408" y="66668"/>
                    <a:pt x="293974" y="66638"/>
                    <a:pt x="283509" y="66638"/>
                  </a:cubicBezTo>
                  <a:cubicBezTo>
                    <a:pt x="275808" y="67549"/>
                    <a:pt x="252410" y="63289"/>
                    <a:pt x="254409" y="75864"/>
                  </a:cubicBezTo>
                  <a:cubicBezTo>
                    <a:pt x="252116" y="73249"/>
                    <a:pt x="247589" y="75130"/>
                    <a:pt x="247501" y="78509"/>
                  </a:cubicBezTo>
                  <a:cubicBezTo>
                    <a:pt x="244062" y="109712"/>
                    <a:pt x="242151" y="141004"/>
                    <a:pt x="241564" y="172384"/>
                  </a:cubicBezTo>
                  <a:cubicBezTo>
                    <a:pt x="241857" y="179847"/>
                    <a:pt x="238653" y="189426"/>
                    <a:pt x="245708" y="194655"/>
                  </a:cubicBezTo>
                  <a:cubicBezTo>
                    <a:pt x="253086" y="199856"/>
                    <a:pt x="262639" y="199974"/>
                    <a:pt x="271340" y="200679"/>
                  </a:cubicBezTo>
                  <a:cubicBezTo>
                    <a:pt x="283274" y="201325"/>
                    <a:pt x="295267" y="201531"/>
                    <a:pt x="307231" y="201825"/>
                  </a:cubicBezTo>
                  <a:cubicBezTo>
                    <a:pt x="353556" y="202265"/>
                    <a:pt x="399911" y="202118"/>
                    <a:pt x="446208" y="200326"/>
                  </a:cubicBezTo>
                  <a:cubicBezTo>
                    <a:pt x="454967" y="199562"/>
                    <a:pt x="463991" y="200209"/>
                    <a:pt x="472574" y="198534"/>
                  </a:cubicBezTo>
                  <a:cubicBezTo>
                    <a:pt x="486948" y="191541"/>
                    <a:pt x="482098" y="160631"/>
                    <a:pt x="483891" y="146675"/>
                  </a:cubicBezTo>
                  <a:cubicBezTo>
                    <a:pt x="484538" y="124286"/>
                    <a:pt x="484626" y="101926"/>
                    <a:pt x="485185" y="79508"/>
                  </a:cubicBezTo>
                  <a:close/>
                  <a:moveTo>
                    <a:pt x="704350" y="0"/>
                  </a:moveTo>
                  <a:cubicBezTo>
                    <a:pt x="696237" y="52035"/>
                    <a:pt x="694502" y="104688"/>
                    <a:pt x="691886" y="157193"/>
                  </a:cubicBezTo>
                  <a:cubicBezTo>
                    <a:pt x="690769" y="181904"/>
                    <a:pt x="691093" y="206643"/>
                    <a:pt x="690240" y="231324"/>
                  </a:cubicBezTo>
                  <a:cubicBezTo>
                    <a:pt x="690211" y="231442"/>
                    <a:pt x="690181" y="231559"/>
                    <a:pt x="690152" y="231677"/>
                  </a:cubicBezTo>
                  <a:cubicBezTo>
                    <a:pt x="683391" y="231589"/>
                    <a:pt x="676631" y="230972"/>
                    <a:pt x="669870" y="230825"/>
                  </a:cubicBezTo>
                  <a:cubicBezTo>
                    <a:pt x="649147" y="230913"/>
                    <a:pt x="629688" y="232852"/>
                    <a:pt x="608377" y="232764"/>
                  </a:cubicBezTo>
                  <a:cubicBezTo>
                    <a:pt x="587507" y="233557"/>
                    <a:pt x="566725" y="235937"/>
                    <a:pt x="545796" y="236202"/>
                  </a:cubicBezTo>
                  <a:cubicBezTo>
                    <a:pt x="508935" y="236172"/>
                    <a:pt x="472134" y="238405"/>
                    <a:pt x="435273" y="239404"/>
                  </a:cubicBezTo>
                  <a:cubicBezTo>
                    <a:pt x="367548" y="240021"/>
                    <a:pt x="299853" y="236231"/>
                    <a:pt x="232128" y="236848"/>
                  </a:cubicBezTo>
                  <a:cubicBezTo>
                    <a:pt x="207348" y="237083"/>
                    <a:pt x="182539" y="235320"/>
                    <a:pt x="157878" y="233381"/>
                  </a:cubicBezTo>
                  <a:cubicBezTo>
                    <a:pt x="127484" y="231412"/>
                    <a:pt x="97031" y="233469"/>
                    <a:pt x="66725" y="229708"/>
                  </a:cubicBezTo>
                  <a:cubicBezTo>
                    <a:pt x="63610" y="229561"/>
                    <a:pt x="31452" y="224566"/>
                    <a:pt x="15197" y="225154"/>
                  </a:cubicBezTo>
                  <a:cubicBezTo>
                    <a:pt x="16725" y="223362"/>
                    <a:pt x="17431" y="220688"/>
                    <a:pt x="16578" y="218073"/>
                  </a:cubicBezTo>
                  <a:cubicBezTo>
                    <a:pt x="16196" y="213489"/>
                    <a:pt x="18019" y="205909"/>
                    <a:pt x="14168" y="203059"/>
                  </a:cubicBezTo>
                  <a:cubicBezTo>
                    <a:pt x="13610" y="193539"/>
                    <a:pt x="12904" y="184049"/>
                    <a:pt x="11846" y="174529"/>
                  </a:cubicBezTo>
                  <a:cubicBezTo>
                    <a:pt x="9759" y="146058"/>
                    <a:pt x="6232" y="116764"/>
                    <a:pt x="5409" y="87999"/>
                  </a:cubicBezTo>
                  <a:cubicBezTo>
                    <a:pt x="3380" y="64258"/>
                    <a:pt x="1117" y="40224"/>
                    <a:pt x="0" y="16395"/>
                  </a:cubicBezTo>
                  <a:cubicBezTo>
                    <a:pt x="10464" y="21214"/>
                    <a:pt x="25750" y="19657"/>
                    <a:pt x="36067" y="20949"/>
                  </a:cubicBezTo>
                  <a:cubicBezTo>
                    <a:pt x="50323" y="21919"/>
                    <a:pt x="64638" y="21919"/>
                    <a:pt x="78953" y="22154"/>
                  </a:cubicBezTo>
                  <a:cubicBezTo>
                    <a:pt x="155056" y="23182"/>
                    <a:pt x="231187" y="25886"/>
                    <a:pt x="307289" y="27737"/>
                  </a:cubicBezTo>
                  <a:cubicBezTo>
                    <a:pt x="353439" y="29176"/>
                    <a:pt x="399500" y="26032"/>
                    <a:pt x="445473" y="22360"/>
                  </a:cubicBezTo>
                  <a:cubicBezTo>
                    <a:pt x="478512" y="21184"/>
                    <a:pt x="511581" y="18658"/>
                    <a:pt x="544414" y="14720"/>
                  </a:cubicBezTo>
                  <a:cubicBezTo>
                    <a:pt x="564050" y="14191"/>
                    <a:pt x="583568" y="12017"/>
                    <a:pt x="603056" y="9872"/>
                  </a:cubicBezTo>
                  <a:cubicBezTo>
                    <a:pt x="628600" y="6523"/>
                    <a:pt x="654085" y="2556"/>
                    <a:pt x="679805" y="1087"/>
                  </a:cubicBezTo>
                  <a:cubicBezTo>
                    <a:pt x="687154" y="617"/>
                    <a:pt x="696266" y="323"/>
                    <a:pt x="704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667;p31"/>
          <p:cNvGrpSpPr/>
          <p:nvPr/>
        </p:nvGrpSpPr>
        <p:grpSpPr>
          <a:xfrm>
            <a:off x="1134360" y="3145231"/>
            <a:ext cx="744981" cy="643211"/>
            <a:chOff x="7627429" y="2260926"/>
            <a:chExt cx="744981" cy="643211"/>
          </a:xfrm>
        </p:grpSpPr>
        <p:sp>
          <p:nvSpPr>
            <p:cNvPr id="117" name="Google Shape;1668;p31"/>
            <p:cNvSpPr/>
            <p:nvPr/>
          </p:nvSpPr>
          <p:spPr>
            <a:xfrm>
              <a:off x="7627429" y="2260926"/>
              <a:ext cx="744981" cy="643211"/>
            </a:xfrm>
            <a:custGeom>
              <a:avLst/>
              <a:gdLst/>
              <a:ahLst/>
              <a:cxnLst/>
              <a:rect l="l" t="t" r="r" b="b"/>
              <a:pathLst>
                <a:path w="1489961" h="1286421" extrusionOk="0">
                  <a:moveTo>
                    <a:pt x="1480038" y="1034545"/>
                  </a:moveTo>
                  <a:cubicBezTo>
                    <a:pt x="1474674" y="925705"/>
                    <a:pt x="1473244" y="815732"/>
                    <a:pt x="1463291" y="706981"/>
                  </a:cubicBezTo>
                  <a:cubicBezTo>
                    <a:pt x="1455007" y="624293"/>
                    <a:pt x="1445590" y="541724"/>
                    <a:pt x="1440584" y="458768"/>
                  </a:cubicBezTo>
                  <a:cubicBezTo>
                    <a:pt x="1436859" y="408429"/>
                    <a:pt x="1435905" y="355140"/>
                    <a:pt x="1433134" y="304205"/>
                  </a:cubicBezTo>
                  <a:cubicBezTo>
                    <a:pt x="1429469" y="249874"/>
                    <a:pt x="1427263" y="195514"/>
                    <a:pt x="1427442" y="141034"/>
                  </a:cubicBezTo>
                  <a:cubicBezTo>
                    <a:pt x="1427174" y="114583"/>
                    <a:pt x="1427413" y="88103"/>
                    <a:pt x="1429051" y="61712"/>
                  </a:cubicBezTo>
                  <a:cubicBezTo>
                    <a:pt x="1429916" y="49291"/>
                    <a:pt x="1431048" y="36899"/>
                    <a:pt x="1432329" y="24478"/>
                  </a:cubicBezTo>
                  <a:cubicBezTo>
                    <a:pt x="1432985" y="17538"/>
                    <a:pt x="1434952" y="8960"/>
                    <a:pt x="1428932" y="3747"/>
                  </a:cubicBezTo>
                  <a:cubicBezTo>
                    <a:pt x="1421661" y="-2300"/>
                    <a:pt x="1411261" y="470"/>
                    <a:pt x="1402769" y="1811"/>
                  </a:cubicBezTo>
                  <a:cubicBezTo>
                    <a:pt x="1377737" y="6755"/>
                    <a:pt x="1352885" y="12564"/>
                    <a:pt x="1327883" y="17657"/>
                  </a:cubicBezTo>
                  <a:cubicBezTo>
                    <a:pt x="1272457" y="26176"/>
                    <a:pt x="1213186" y="25342"/>
                    <a:pt x="1156538" y="26504"/>
                  </a:cubicBezTo>
                  <a:cubicBezTo>
                    <a:pt x="1131387" y="27308"/>
                    <a:pt x="1106207" y="27159"/>
                    <a:pt x="1081116" y="28857"/>
                  </a:cubicBezTo>
                  <a:cubicBezTo>
                    <a:pt x="1052181" y="31389"/>
                    <a:pt x="1019938" y="28083"/>
                    <a:pt x="990467" y="32759"/>
                  </a:cubicBezTo>
                  <a:cubicBezTo>
                    <a:pt x="980186" y="32402"/>
                    <a:pt x="966567" y="43453"/>
                    <a:pt x="974613" y="52835"/>
                  </a:cubicBezTo>
                  <a:cubicBezTo>
                    <a:pt x="973928" y="53818"/>
                    <a:pt x="973451" y="54950"/>
                    <a:pt x="972945" y="56022"/>
                  </a:cubicBezTo>
                  <a:cubicBezTo>
                    <a:pt x="972587" y="57005"/>
                    <a:pt x="972289" y="57988"/>
                    <a:pt x="972080" y="59031"/>
                  </a:cubicBezTo>
                  <a:cubicBezTo>
                    <a:pt x="971812" y="60044"/>
                    <a:pt x="971604" y="61086"/>
                    <a:pt x="971395" y="62129"/>
                  </a:cubicBezTo>
                  <a:cubicBezTo>
                    <a:pt x="971306" y="62844"/>
                    <a:pt x="971216" y="63588"/>
                    <a:pt x="971097" y="64303"/>
                  </a:cubicBezTo>
                  <a:cubicBezTo>
                    <a:pt x="970829" y="66210"/>
                    <a:pt x="970531" y="68086"/>
                    <a:pt x="970382" y="69992"/>
                  </a:cubicBezTo>
                  <a:cubicBezTo>
                    <a:pt x="970173" y="72703"/>
                    <a:pt x="969965" y="75384"/>
                    <a:pt x="969756" y="78094"/>
                  </a:cubicBezTo>
                  <a:cubicBezTo>
                    <a:pt x="969130" y="86286"/>
                    <a:pt x="968922" y="94566"/>
                    <a:pt x="968743" y="102758"/>
                  </a:cubicBezTo>
                  <a:cubicBezTo>
                    <a:pt x="968355" y="120600"/>
                    <a:pt x="967968" y="138442"/>
                    <a:pt x="967908" y="156255"/>
                  </a:cubicBezTo>
                  <a:cubicBezTo>
                    <a:pt x="967849" y="187590"/>
                    <a:pt x="969130" y="218866"/>
                    <a:pt x="969398" y="250202"/>
                  </a:cubicBezTo>
                  <a:cubicBezTo>
                    <a:pt x="969518" y="264976"/>
                    <a:pt x="969965" y="279721"/>
                    <a:pt x="970531" y="294465"/>
                  </a:cubicBezTo>
                  <a:cubicBezTo>
                    <a:pt x="971067" y="308465"/>
                    <a:pt x="971663" y="322435"/>
                    <a:pt x="971812" y="336434"/>
                  </a:cubicBezTo>
                  <a:cubicBezTo>
                    <a:pt x="971604" y="336583"/>
                    <a:pt x="971395" y="336732"/>
                    <a:pt x="971186" y="336881"/>
                  </a:cubicBezTo>
                  <a:cubicBezTo>
                    <a:pt x="970799" y="337090"/>
                    <a:pt x="970412" y="337298"/>
                    <a:pt x="970024" y="337537"/>
                  </a:cubicBezTo>
                  <a:cubicBezTo>
                    <a:pt x="968117" y="338430"/>
                    <a:pt x="966180" y="339205"/>
                    <a:pt x="964213" y="339919"/>
                  </a:cubicBezTo>
                  <a:cubicBezTo>
                    <a:pt x="958313" y="341826"/>
                    <a:pt x="952294" y="343285"/>
                    <a:pt x="946244" y="344685"/>
                  </a:cubicBezTo>
                  <a:cubicBezTo>
                    <a:pt x="935547" y="346890"/>
                    <a:pt x="923537" y="348885"/>
                    <a:pt x="911528" y="350881"/>
                  </a:cubicBezTo>
                  <a:cubicBezTo>
                    <a:pt x="899847" y="352817"/>
                    <a:pt x="888166" y="354753"/>
                    <a:pt x="876455" y="356540"/>
                  </a:cubicBezTo>
                  <a:cubicBezTo>
                    <a:pt x="864028" y="358447"/>
                    <a:pt x="851602" y="360264"/>
                    <a:pt x="839116" y="361813"/>
                  </a:cubicBezTo>
                  <a:cubicBezTo>
                    <a:pt x="827286" y="363272"/>
                    <a:pt x="815426" y="364345"/>
                    <a:pt x="803566" y="365238"/>
                  </a:cubicBezTo>
                  <a:cubicBezTo>
                    <a:pt x="794835" y="365745"/>
                    <a:pt x="786103" y="366162"/>
                    <a:pt x="777342" y="366310"/>
                  </a:cubicBezTo>
                  <a:cubicBezTo>
                    <a:pt x="769833" y="366430"/>
                    <a:pt x="762353" y="366519"/>
                    <a:pt x="754874" y="366549"/>
                  </a:cubicBezTo>
                  <a:cubicBezTo>
                    <a:pt x="752490" y="366549"/>
                    <a:pt x="750106" y="366549"/>
                    <a:pt x="747722" y="366549"/>
                  </a:cubicBezTo>
                  <a:cubicBezTo>
                    <a:pt x="743312" y="366549"/>
                    <a:pt x="738902" y="366519"/>
                    <a:pt x="734491" y="366638"/>
                  </a:cubicBezTo>
                  <a:cubicBezTo>
                    <a:pt x="726833" y="366787"/>
                    <a:pt x="719204" y="367144"/>
                    <a:pt x="711576" y="368008"/>
                  </a:cubicBezTo>
                  <a:cubicBezTo>
                    <a:pt x="703679" y="368872"/>
                    <a:pt x="695812" y="369974"/>
                    <a:pt x="687915" y="370957"/>
                  </a:cubicBezTo>
                  <a:cubicBezTo>
                    <a:pt x="672658" y="372893"/>
                    <a:pt x="657311" y="373727"/>
                    <a:pt x="642024" y="375336"/>
                  </a:cubicBezTo>
                  <a:cubicBezTo>
                    <a:pt x="627512" y="376855"/>
                    <a:pt x="613149" y="379566"/>
                    <a:pt x="598696" y="381531"/>
                  </a:cubicBezTo>
                  <a:cubicBezTo>
                    <a:pt x="583409" y="383617"/>
                    <a:pt x="568092" y="385016"/>
                    <a:pt x="552746" y="386387"/>
                  </a:cubicBezTo>
                  <a:cubicBezTo>
                    <a:pt x="545534" y="387012"/>
                    <a:pt x="538353" y="387697"/>
                    <a:pt x="531171" y="388412"/>
                  </a:cubicBezTo>
                  <a:cubicBezTo>
                    <a:pt x="529383" y="388591"/>
                    <a:pt x="527565" y="388770"/>
                    <a:pt x="525777" y="388978"/>
                  </a:cubicBezTo>
                  <a:cubicBezTo>
                    <a:pt x="524019" y="389157"/>
                    <a:pt x="522440" y="389485"/>
                    <a:pt x="520712" y="389902"/>
                  </a:cubicBezTo>
                  <a:cubicBezTo>
                    <a:pt x="519400" y="390199"/>
                    <a:pt x="518328" y="390944"/>
                    <a:pt x="517225" y="391629"/>
                  </a:cubicBezTo>
                  <a:cubicBezTo>
                    <a:pt x="511623" y="395293"/>
                    <a:pt x="509507" y="402054"/>
                    <a:pt x="508196" y="408250"/>
                  </a:cubicBezTo>
                  <a:cubicBezTo>
                    <a:pt x="506944" y="414088"/>
                    <a:pt x="506557" y="420016"/>
                    <a:pt x="506050" y="425973"/>
                  </a:cubicBezTo>
                  <a:cubicBezTo>
                    <a:pt x="505901" y="427582"/>
                    <a:pt x="505872" y="429220"/>
                    <a:pt x="505842" y="430858"/>
                  </a:cubicBezTo>
                  <a:cubicBezTo>
                    <a:pt x="505782" y="432914"/>
                    <a:pt x="505633" y="434999"/>
                    <a:pt x="505633" y="437054"/>
                  </a:cubicBezTo>
                  <a:cubicBezTo>
                    <a:pt x="505663" y="444381"/>
                    <a:pt x="505723" y="451679"/>
                    <a:pt x="506080" y="458977"/>
                  </a:cubicBezTo>
                  <a:cubicBezTo>
                    <a:pt x="506825" y="474466"/>
                    <a:pt x="508047" y="489925"/>
                    <a:pt x="509120" y="505414"/>
                  </a:cubicBezTo>
                  <a:cubicBezTo>
                    <a:pt x="510192" y="521499"/>
                    <a:pt x="511116" y="537822"/>
                    <a:pt x="512040" y="554086"/>
                  </a:cubicBezTo>
                  <a:cubicBezTo>
                    <a:pt x="513739" y="583932"/>
                    <a:pt x="515556" y="613778"/>
                    <a:pt x="516927" y="643654"/>
                  </a:cubicBezTo>
                  <a:cubicBezTo>
                    <a:pt x="517612" y="658339"/>
                    <a:pt x="518030" y="672994"/>
                    <a:pt x="518477" y="687679"/>
                  </a:cubicBezTo>
                  <a:cubicBezTo>
                    <a:pt x="518715" y="695215"/>
                    <a:pt x="518953" y="702751"/>
                    <a:pt x="519073" y="710287"/>
                  </a:cubicBezTo>
                  <a:cubicBezTo>
                    <a:pt x="519162" y="716870"/>
                    <a:pt x="519341" y="723453"/>
                    <a:pt x="519251" y="730006"/>
                  </a:cubicBezTo>
                  <a:cubicBezTo>
                    <a:pt x="518804" y="730214"/>
                    <a:pt x="518357" y="730393"/>
                    <a:pt x="517881" y="730572"/>
                  </a:cubicBezTo>
                  <a:cubicBezTo>
                    <a:pt x="513083" y="732151"/>
                    <a:pt x="508166" y="733282"/>
                    <a:pt x="503309" y="734534"/>
                  </a:cubicBezTo>
                  <a:cubicBezTo>
                    <a:pt x="499673" y="735457"/>
                    <a:pt x="496038" y="736440"/>
                    <a:pt x="492402" y="737423"/>
                  </a:cubicBezTo>
                  <a:cubicBezTo>
                    <a:pt x="485280" y="739359"/>
                    <a:pt x="478158" y="741355"/>
                    <a:pt x="470947" y="743023"/>
                  </a:cubicBezTo>
                  <a:cubicBezTo>
                    <a:pt x="467788" y="743589"/>
                    <a:pt x="464659" y="744065"/>
                    <a:pt x="461471" y="744482"/>
                  </a:cubicBezTo>
                  <a:cubicBezTo>
                    <a:pt x="459027" y="744840"/>
                    <a:pt x="456524" y="745018"/>
                    <a:pt x="454021" y="745227"/>
                  </a:cubicBezTo>
                  <a:cubicBezTo>
                    <a:pt x="446094" y="745704"/>
                    <a:pt x="438198" y="746001"/>
                    <a:pt x="430271" y="746210"/>
                  </a:cubicBezTo>
                  <a:cubicBezTo>
                    <a:pt x="423119" y="746389"/>
                    <a:pt x="415938" y="746269"/>
                    <a:pt x="408786" y="746567"/>
                  </a:cubicBezTo>
                  <a:cubicBezTo>
                    <a:pt x="400710" y="746925"/>
                    <a:pt x="392635" y="747282"/>
                    <a:pt x="384589" y="747848"/>
                  </a:cubicBezTo>
                  <a:cubicBezTo>
                    <a:pt x="377020" y="748384"/>
                    <a:pt x="369421" y="748920"/>
                    <a:pt x="361852" y="749427"/>
                  </a:cubicBezTo>
                  <a:cubicBezTo>
                    <a:pt x="350230" y="750052"/>
                    <a:pt x="338609" y="750499"/>
                    <a:pt x="326987" y="751065"/>
                  </a:cubicBezTo>
                  <a:cubicBezTo>
                    <a:pt x="314203" y="751720"/>
                    <a:pt x="301389" y="752465"/>
                    <a:pt x="288605" y="753389"/>
                  </a:cubicBezTo>
                  <a:cubicBezTo>
                    <a:pt x="265898" y="755027"/>
                    <a:pt x="243281" y="757291"/>
                    <a:pt x="220574" y="758929"/>
                  </a:cubicBezTo>
                  <a:cubicBezTo>
                    <a:pt x="206330" y="759822"/>
                    <a:pt x="192116" y="760537"/>
                    <a:pt x="177901" y="761550"/>
                  </a:cubicBezTo>
                  <a:cubicBezTo>
                    <a:pt x="164194" y="762533"/>
                    <a:pt x="150575" y="763903"/>
                    <a:pt x="136987" y="765750"/>
                  </a:cubicBezTo>
                  <a:cubicBezTo>
                    <a:pt x="123846" y="767537"/>
                    <a:pt x="110794" y="769980"/>
                    <a:pt x="97771" y="772452"/>
                  </a:cubicBezTo>
                  <a:cubicBezTo>
                    <a:pt x="84302" y="775014"/>
                    <a:pt x="70863" y="777694"/>
                    <a:pt x="57453" y="780494"/>
                  </a:cubicBezTo>
                  <a:cubicBezTo>
                    <a:pt x="52417" y="781537"/>
                    <a:pt x="46129" y="782788"/>
                    <a:pt x="39871" y="784009"/>
                  </a:cubicBezTo>
                  <a:cubicBezTo>
                    <a:pt x="37160" y="784545"/>
                    <a:pt x="34448" y="785022"/>
                    <a:pt x="31885" y="786094"/>
                  </a:cubicBezTo>
                  <a:cubicBezTo>
                    <a:pt x="30008" y="786899"/>
                    <a:pt x="28250" y="788239"/>
                    <a:pt x="26819" y="789669"/>
                  </a:cubicBezTo>
                  <a:cubicBezTo>
                    <a:pt x="24614" y="791903"/>
                    <a:pt x="22796" y="794852"/>
                    <a:pt x="21634" y="797741"/>
                  </a:cubicBezTo>
                  <a:cubicBezTo>
                    <a:pt x="20412" y="800660"/>
                    <a:pt x="19250" y="803668"/>
                    <a:pt x="18505" y="806736"/>
                  </a:cubicBezTo>
                  <a:cubicBezTo>
                    <a:pt x="16986" y="813051"/>
                    <a:pt x="15645" y="819396"/>
                    <a:pt x="14572" y="825830"/>
                  </a:cubicBezTo>
                  <a:cubicBezTo>
                    <a:pt x="13410" y="832621"/>
                    <a:pt x="12396" y="839412"/>
                    <a:pt x="11473" y="846234"/>
                  </a:cubicBezTo>
                  <a:cubicBezTo>
                    <a:pt x="9685" y="859548"/>
                    <a:pt x="8225" y="872952"/>
                    <a:pt x="6884" y="886327"/>
                  </a:cubicBezTo>
                  <a:cubicBezTo>
                    <a:pt x="5453" y="900684"/>
                    <a:pt x="4112" y="915041"/>
                    <a:pt x="2980" y="929428"/>
                  </a:cubicBezTo>
                  <a:cubicBezTo>
                    <a:pt x="596" y="960019"/>
                    <a:pt x="209" y="990699"/>
                    <a:pt x="89" y="1021350"/>
                  </a:cubicBezTo>
                  <a:cubicBezTo>
                    <a:pt x="-30" y="1051702"/>
                    <a:pt x="30" y="1082055"/>
                    <a:pt x="0" y="1112437"/>
                  </a:cubicBezTo>
                  <a:cubicBezTo>
                    <a:pt x="0" y="1128224"/>
                    <a:pt x="0" y="1144011"/>
                    <a:pt x="0" y="1159798"/>
                  </a:cubicBezTo>
                  <a:cubicBezTo>
                    <a:pt x="0" y="1174900"/>
                    <a:pt x="209" y="1190002"/>
                    <a:pt x="387" y="1204984"/>
                  </a:cubicBezTo>
                  <a:cubicBezTo>
                    <a:pt x="477" y="1212610"/>
                    <a:pt x="536" y="1220235"/>
                    <a:pt x="566" y="1227831"/>
                  </a:cubicBezTo>
                  <a:cubicBezTo>
                    <a:pt x="596" y="1235218"/>
                    <a:pt x="566" y="1242605"/>
                    <a:pt x="834" y="1249962"/>
                  </a:cubicBezTo>
                  <a:cubicBezTo>
                    <a:pt x="954" y="1253835"/>
                    <a:pt x="1192" y="1257707"/>
                    <a:pt x="1758" y="1261520"/>
                  </a:cubicBezTo>
                  <a:cubicBezTo>
                    <a:pt x="1937" y="1262800"/>
                    <a:pt x="2324" y="1264111"/>
                    <a:pt x="2831" y="1265273"/>
                  </a:cubicBezTo>
                  <a:cubicBezTo>
                    <a:pt x="3367" y="1266524"/>
                    <a:pt x="4202" y="1267596"/>
                    <a:pt x="5006" y="1268698"/>
                  </a:cubicBezTo>
                  <a:cubicBezTo>
                    <a:pt x="6705" y="1271022"/>
                    <a:pt x="9625" y="1272451"/>
                    <a:pt x="12188" y="1273554"/>
                  </a:cubicBezTo>
                  <a:cubicBezTo>
                    <a:pt x="14184" y="1274417"/>
                    <a:pt x="16390" y="1274924"/>
                    <a:pt x="18535" y="1275281"/>
                  </a:cubicBezTo>
                  <a:cubicBezTo>
                    <a:pt x="20740" y="1275668"/>
                    <a:pt x="22916" y="1275936"/>
                    <a:pt x="25151" y="1276115"/>
                  </a:cubicBezTo>
                  <a:cubicBezTo>
                    <a:pt x="29084" y="1276413"/>
                    <a:pt x="33077" y="1276532"/>
                    <a:pt x="36981" y="1276353"/>
                  </a:cubicBezTo>
                  <a:cubicBezTo>
                    <a:pt x="40646" y="1276204"/>
                    <a:pt x="44311" y="1276115"/>
                    <a:pt x="47947" y="1275847"/>
                  </a:cubicBezTo>
                  <a:lnTo>
                    <a:pt x="50271" y="1275698"/>
                  </a:lnTo>
                  <a:cubicBezTo>
                    <a:pt x="50331" y="1275698"/>
                    <a:pt x="50390" y="1275698"/>
                    <a:pt x="50480" y="1275698"/>
                  </a:cubicBezTo>
                  <a:cubicBezTo>
                    <a:pt x="51582" y="1275609"/>
                    <a:pt x="52685" y="1275579"/>
                    <a:pt x="53788" y="1275460"/>
                  </a:cubicBezTo>
                  <a:cubicBezTo>
                    <a:pt x="53996" y="1275460"/>
                    <a:pt x="54175" y="1275430"/>
                    <a:pt x="54384" y="1275430"/>
                  </a:cubicBezTo>
                  <a:cubicBezTo>
                    <a:pt x="54771" y="1275430"/>
                    <a:pt x="55158" y="1275430"/>
                    <a:pt x="55546" y="1275370"/>
                  </a:cubicBezTo>
                  <a:cubicBezTo>
                    <a:pt x="55844" y="1275370"/>
                    <a:pt x="56112" y="1275341"/>
                    <a:pt x="56410" y="1275311"/>
                  </a:cubicBezTo>
                  <a:cubicBezTo>
                    <a:pt x="57661" y="1275281"/>
                    <a:pt x="58943" y="1275132"/>
                    <a:pt x="60194" y="1275043"/>
                  </a:cubicBezTo>
                  <a:cubicBezTo>
                    <a:pt x="66989" y="1274536"/>
                    <a:pt x="73783" y="1274030"/>
                    <a:pt x="80577" y="1273554"/>
                  </a:cubicBezTo>
                  <a:cubicBezTo>
                    <a:pt x="107992" y="1271796"/>
                    <a:pt x="135557" y="1270336"/>
                    <a:pt x="163121" y="1268639"/>
                  </a:cubicBezTo>
                  <a:cubicBezTo>
                    <a:pt x="190000" y="1267000"/>
                    <a:pt x="216849" y="1265064"/>
                    <a:pt x="243728" y="1263783"/>
                  </a:cubicBezTo>
                  <a:cubicBezTo>
                    <a:pt x="275643" y="1262294"/>
                    <a:pt x="307588" y="1261043"/>
                    <a:pt x="339562" y="1260745"/>
                  </a:cubicBezTo>
                  <a:cubicBezTo>
                    <a:pt x="371358" y="1260418"/>
                    <a:pt x="403154" y="1260447"/>
                    <a:pt x="434949" y="1260447"/>
                  </a:cubicBezTo>
                  <a:cubicBezTo>
                    <a:pt x="465523" y="1260418"/>
                    <a:pt x="496097" y="1260626"/>
                    <a:pt x="526671" y="1260686"/>
                  </a:cubicBezTo>
                  <a:cubicBezTo>
                    <a:pt x="543240" y="1260686"/>
                    <a:pt x="559808" y="1260686"/>
                    <a:pt x="576377" y="1260745"/>
                  </a:cubicBezTo>
                  <a:cubicBezTo>
                    <a:pt x="591187" y="1260805"/>
                    <a:pt x="606027" y="1261252"/>
                    <a:pt x="620837" y="1261818"/>
                  </a:cubicBezTo>
                  <a:cubicBezTo>
                    <a:pt x="652007" y="1262979"/>
                    <a:pt x="683177" y="1264230"/>
                    <a:pt x="714377" y="1265064"/>
                  </a:cubicBezTo>
                  <a:cubicBezTo>
                    <a:pt x="747156" y="1265928"/>
                    <a:pt x="779905" y="1266822"/>
                    <a:pt x="812684" y="1268102"/>
                  </a:cubicBezTo>
                  <a:cubicBezTo>
                    <a:pt x="842871" y="1269294"/>
                    <a:pt x="873087" y="1270694"/>
                    <a:pt x="903304" y="1271677"/>
                  </a:cubicBezTo>
                  <a:cubicBezTo>
                    <a:pt x="919872" y="1272213"/>
                    <a:pt x="936470" y="1272779"/>
                    <a:pt x="953039" y="1273464"/>
                  </a:cubicBezTo>
                  <a:cubicBezTo>
                    <a:pt x="968534" y="1274090"/>
                    <a:pt x="984030" y="1274953"/>
                    <a:pt x="999526" y="1275847"/>
                  </a:cubicBezTo>
                  <a:cubicBezTo>
                    <a:pt x="1028192" y="1277813"/>
                    <a:pt x="1057694" y="1279958"/>
                    <a:pt x="1087254" y="1281238"/>
                  </a:cubicBezTo>
                  <a:cubicBezTo>
                    <a:pt x="1118067" y="1282579"/>
                    <a:pt x="1148909" y="1282609"/>
                    <a:pt x="1179751" y="1283175"/>
                  </a:cubicBezTo>
                  <a:cubicBezTo>
                    <a:pt x="1210921" y="1283741"/>
                    <a:pt x="1242091" y="1284098"/>
                    <a:pt x="1273291" y="1284158"/>
                  </a:cubicBezTo>
                  <a:cubicBezTo>
                    <a:pt x="1304878" y="1284187"/>
                    <a:pt x="1336436" y="1284247"/>
                    <a:pt x="1367993" y="1284366"/>
                  </a:cubicBezTo>
                  <a:cubicBezTo>
                    <a:pt x="1376664" y="1284426"/>
                    <a:pt x="1385336" y="1284396"/>
                    <a:pt x="1394008" y="1284396"/>
                  </a:cubicBezTo>
                  <a:cubicBezTo>
                    <a:pt x="1415701" y="1284366"/>
                    <a:pt x="1437425" y="1284366"/>
                    <a:pt x="1459119" y="1285021"/>
                  </a:cubicBezTo>
                  <a:cubicBezTo>
                    <a:pt x="1459208" y="1285021"/>
                    <a:pt x="1459298" y="1285021"/>
                    <a:pt x="1459387" y="1285081"/>
                  </a:cubicBezTo>
                  <a:cubicBezTo>
                    <a:pt x="1462814" y="1285081"/>
                    <a:pt x="1465824" y="1282936"/>
                    <a:pt x="1467373" y="1280017"/>
                  </a:cubicBezTo>
                  <a:cubicBezTo>
                    <a:pt x="1468655" y="1283681"/>
                    <a:pt x="1472230" y="1286392"/>
                    <a:pt x="1476253" y="1286421"/>
                  </a:cubicBezTo>
                  <a:cubicBezTo>
                    <a:pt x="1481439" y="1286421"/>
                    <a:pt x="1485610" y="1282132"/>
                    <a:pt x="1485670" y="1277009"/>
                  </a:cubicBezTo>
                  <a:cubicBezTo>
                    <a:pt x="1485759" y="1268073"/>
                    <a:pt x="1486028" y="1259166"/>
                    <a:pt x="1486624" y="1250260"/>
                  </a:cubicBezTo>
                  <a:cubicBezTo>
                    <a:pt x="1495235" y="1178355"/>
                    <a:pt x="1485044" y="1106331"/>
                    <a:pt x="1480038" y="10345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669;p31"/>
            <p:cNvSpPr/>
            <p:nvPr/>
          </p:nvSpPr>
          <p:spPr>
            <a:xfrm>
              <a:off x="7627429" y="2286034"/>
              <a:ext cx="734268" cy="617432"/>
            </a:xfrm>
            <a:custGeom>
              <a:avLst/>
              <a:gdLst/>
              <a:ahLst/>
              <a:cxnLst/>
              <a:rect l="l" t="t" r="r" b="b"/>
              <a:pathLst>
                <a:path w="1468535" h="1234864" extrusionOk="0">
                  <a:moveTo>
                    <a:pt x="1459119" y="1234805"/>
                  </a:moveTo>
                  <a:cubicBezTo>
                    <a:pt x="1437425" y="1234150"/>
                    <a:pt x="1415701" y="1234150"/>
                    <a:pt x="1394008" y="1234180"/>
                  </a:cubicBezTo>
                  <a:cubicBezTo>
                    <a:pt x="1385336" y="1234180"/>
                    <a:pt x="1376664" y="1234209"/>
                    <a:pt x="1367993" y="1234150"/>
                  </a:cubicBezTo>
                  <a:cubicBezTo>
                    <a:pt x="1336436" y="1234031"/>
                    <a:pt x="1304878" y="1233971"/>
                    <a:pt x="1273291" y="1233941"/>
                  </a:cubicBezTo>
                  <a:cubicBezTo>
                    <a:pt x="1242091" y="1233882"/>
                    <a:pt x="1210921" y="1233524"/>
                    <a:pt x="1179751" y="1232958"/>
                  </a:cubicBezTo>
                  <a:cubicBezTo>
                    <a:pt x="1148909" y="1232392"/>
                    <a:pt x="1118067" y="1232363"/>
                    <a:pt x="1087254" y="1231022"/>
                  </a:cubicBezTo>
                  <a:cubicBezTo>
                    <a:pt x="1057694" y="1229741"/>
                    <a:pt x="1028192" y="1227597"/>
                    <a:pt x="999526" y="1225631"/>
                  </a:cubicBezTo>
                  <a:cubicBezTo>
                    <a:pt x="984030" y="1224737"/>
                    <a:pt x="968534" y="1223873"/>
                    <a:pt x="953039" y="1223248"/>
                  </a:cubicBezTo>
                  <a:cubicBezTo>
                    <a:pt x="936470" y="1222563"/>
                    <a:pt x="919872" y="1221997"/>
                    <a:pt x="903304" y="1221461"/>
                  </a:cubicBezTo>
                  <a:cubicBezTo>
                    <a:pt x="873087" y="1220478"/>
                    <a:pt x="842871" y="1219078"/>
                    <a:pt x="812684" y="1217886"/>
                  </a:cubicBezTo>
                  <a:cubicBezTo>
                    <a:pt x="779905" y="1216605"/>
                    <a:pt x="747156" y="1215712"/>
                    <a:pt x="714377" y="1214848"/>
                  </a:cubicBezTo>
                  <a:cubicBezTo>
                    <a:pt x="683177" y="1214014"/>
                    <a:pt x="652007" y="1212763"/>
                    <a:pt x="620837" y="1211601"/>
                  </a:cubicBezTo>
                  <a:cubicBezTo>
                    <a:pt x="606027" y="1211035"/>
                    <a:pt x="591187" y="1210589"/>
                    <a:pt x="576377" y="1210529"/>
                  </a:cubicBezTo>
                  <a:cubicBezTo>
                    <a:pt x="559808" y="1210469"/>
                    <a:pt x="543240" y="1210469"/>
                    <a:pt x="526671" y="1210469"/>
                  </a:cubicBezTo>
                  <a:cubicBezTo>
                    <a:pt x="496097" y="1210410"/>
                    <a:pt x="465523" y="1210201"/>
                    <a:pt x="434949" y="1210231"/>
                  </a:cubicBezTo>
                  <a:cubicBezTo>
                    <a:pt x="403154" y="1210231"/>
                    <a:pt x="371358" y="1210201"/>
                    <a:pt x="339562" y="1210529"/>
                  </a:cubicBezTo>
                  <a:cubicBezTo>
                    <a:pt x="307588" y="1210827"/>
                    <a:pt x="275643" y="1212078"/>
                    <a:pt x="243728" y="1213567"/>
                  </a:cubicBezTo>
                  <a:cubicBezTo>
                    <a:pt x="216849" y="1214848"/>
                    <a:pt x="190000" y="1216784"/>
                    <a:pt x="163121" y="1218423"/>
                  </a:cubicBezTo>
                  <a:cubicBezTo>
                    <a:pt x="135557" y="1220120"/>
                    <a:pt x="107992" y="1221580"/>
                    <a:pt x="80577" y="1223337"/>
                  </a:cubicBezTo>
                  <a:cubicBezTo>
                    <a:pt x="73783" y="1223814"/>
                    <a:pt x="66989" y="1224320"/>
                    <a:pt x="60194" y="1224827"/>
                  </a:cubicBezTo>
                  <a:cubicBezTo>
                    <a:pt x="58943" y="1224916"/>
                    <a:pt x="57661" y="1225065"/>
                    <a:pt x="56410" y="1225095"/>
                  </a:cubicBezTo>
                  <a:cubicBezTo>
                    <a:pt x="56112" y="1225125"/>
                    <a:pt x="55844" y="1225154"/>
                    <a:pt x="55546" y="1225154"/>
                  </a:cubicBezTo>
                  <a:cubicBezTo>
                    <a:pt x="55158" y="1225214"/>
                    <a:pt x="54771" y="1225214"/>
                    <a:pt x="54384" y="1225214"/>
                  </a:cubicBezTo>
                  <a:cubicBezTo>
                    <a:pt x="54175" y="1225214"/>
                    <a:pt x="53996" y="1225244"/>
                    <a:pt x="53788" y="1225244"/>
                  </a:cubicBezTo>
                  <a:cubicBezTo>
                    <a:pt x="52685" y="1225363"/>
                    <a:pt x="51582" y="1225393"/>
                    <a:pt x="50480" y="1225482"/>
                  </a:cubicBezTo>
                  <a:cubicBezTo>
                    <a:pt x="50390" y="1225482"/>
                    <a:pt x="50331" y="1225482"/>
                    <a:pt x="50271" y="1225482"/>
                  </a:cubicBezTo>
                  <a:lnTo>
                    <a:pt x="47947" y="1225631"/>
                  </a:lnTo>
                  <a:cubicBezTo>
                    <a:pt x="44311" y="1225899"/>
                    <a:pt x="40646" y="1225988"/>
                    <a:pt x="36981" y="1226137"/>
                  </a:cubicBezTo>
                  <a:cubicBezTo>
                    <a:pt x="33077" y="1226316"/>
                    <a:pt x="29084" y="1226197"/>
                    <a:pt x="25151" y="1225899"/>
                  </a:cubicBezTo>
                  <a:cubicBezTo>
                    <a:pt x="22916" y="1225720"/>
                    <a:pt x="20740" y="1225452"/>
                    <a:pt x="18535" y="1225065"/>
                  </a:cubicBezTo>
                  <a:cubicBezTo>
                    <a:pt x="16390" y="1224707"/>
                    <a:pt x="14184" y="1224201"/>
                    <a:pt x="12188" y="1223337"/>
                  </a:cubicBezTo>
                  <a:cubicBezTo>
                    <a:pt x="9625" y="1222235"/>
                    <a:pt x="6705" y="1220805"/>
                    <a:pt x="5006" y="1218482"/>
                  </a:cubicBezTo>
                  <a:cubicBezTo>
                    <a:pt x="4202" y="1217380"/>
                    <a:pt x="3367" y="1216308"/>
                    <a:pt x="2831" y="1215057"/>
                  </a:cubicBezTo>
                  <a:cubicBezTo>
                    <a:pt x="2324" y="1213895"/>
                    <a:pt x="1937" y="1212584"/>
                    <a:pt x="1758" y="1211303"/>
                  </a:cubicBezTo>
                  <a:cubicBezTo>
                    <a:pt x="1192" y="1207491"/>
                    <a:pt x="954" y="1203619"/>
                    <a:pt x="834" y="1199746"/>
                  </a:cubicBezTo>
                  <a:cubicBezTo>
                    <a:pt x="566" y="1192389"/>
                    <a:pt x="596" y="1185002"/>
                    <a:pt x="566" y="1177615"/>
                  </a:cubicBezTo>
                  <a:cubicBezTo>
                    <a:pt x="536" y="1170019"/>
                    <a:pt x="477" y="1162394"/>
                    <a:pt x="387" y="1154768"/>
                  </a:cubicBezTo>
                  <a:cubicBezTo>
                    <a:pt x="209" y="1139786"/>
                    <a:pt x="0" y="1124684"/>
                    <a:pt x="0" y="1109582"/>
                  </a:cubicBezTo>
                  <a:cubicBezTo>
                    <a:pt x="0" y="1093795"/>
                    <a:pt x="0" y="1078008"/>
                    <a:pt x="0" y="1062221"/>
                  </a:cubicBezTo>
                  <a:cubicBezTo>
                    <a:pt x="30" y="1031839"/>
                    <a:pt x="-30" y="1001486"/>
                    <a:pt x="89" y="971133"/>
                  </a:cubicBezTo>
                  <a:cubicBezTo>
                    <a:pt x="209" y="940483"/>
                    <a:pt x="596" y="909803"/>
                    <a:pt x="2980" y="879212"/>
                  </a:cubicBezTo>
                  <a:cubicBezTo>
                    <a:pt x="4112" y="864825"/>
                    <a:pt x="5453" y="850468"/>
                    <a:pt x="6884" y="836110"/>
                  </a:cubicBezTo>
                  <a:cubicBezTo>
                    <a:pt x="8225" y="822736"/>
                    <a:pt x="9685" y="809332"/>
                    <a:pt x="11473" y="796017"/>
                  </a:cubicBezTo>
                  <a:cubicBezTo>
                    <a:pt x="12396" y="789196"/>
                    <a:pt x="13410" y="782405"/>
                    <a:pt x="14572" y="775614"/>
                  </a:cubicBezTo>
                  <a:cubicBezTo>
                    <a:pt x="15645" y="769180"/>
                    <a:pt x="16986" y="762835"/>
                    <a:pt x="18505" y="756520"/>
                  </a:cubicBezTo>
                  <a:cubicBezTo>
                    <a:pt x="19250" y="753452"/>
                    <a:pt x="20412" y="750444"/>
                    <a:pt x="21634" y="747525"/>
                  </a:cubicBezTo>
                  <a:cubicBezTo>
                    <a:pt x="22796" y="744635"/>
                    <a:pt x="24614" y="741686"/>
                    <a:pt x="26819" y="739452"/>
                  </a:cubicBezTo>
                  <a:cubicBezTo>
                    <a:pt x="28250" y="738023"/>
                    <a:pt x="30008" y="736682"/>
                    <a:pt x="31885" y="735878"/>
                  </a:cubicBezTo>
                  <a:cubicBezTo>
                    <a:pt x="34448" y="734806"/>
                    <a:pt x="37160" y="734329"/>
                    <a:pt x="39871" y="733793"/>
                  </a:cubicBezTo>
                  <a:cubicBezTo>
                    <a:pt x="46129" y="732572"/>
                    <a:pt x="52417" y="731321"/>
                    <a:pt x="57453" y="730278"/>
                  </a:cubicBezTo>
                  <a:cubicBezTo>
                    <a:pt x="70863" y="727478"/>
                    <a:pt x="84302" y="724797"/>
                    <a:pt x="97771" y="722236"/>
                  </a:cubicBezTo>
                  <a:cubicBezTo>
                    <a:pt x="110794" y="719764"/>
                    <a:pt x="123846" y="717321"/>
                    <a:pt x="136987" y="715534"/>
                  </a:cubicBezTo>
                  <a:cubicBezTo>
                    <a:pt x="150575" y="713687"/>
                    <a:pt x="164194" y="712317"/>
                    <a:pt x="177901" y="711334"/>
                  </a:cubicBezTo>
                  <a:cubicBezTo>
                    <a:pt x="192116" y="710321"/>
                    <a:pt x="206330" y="709606"/>
                    <a:pt x="220574" y="708713"/>
                  </a:cubicBezTo>
                  <a:cubicBezTo>
                    <a:pt x="243281" y="707074"/>
                    <a:pt x="265898" y="704811"/>
                    <a:pt x="288605" y="703172"/>
                  </a:cubicBezTo>
                  <a:cubicBezTo>
                    <a:pt x="301389" y="702249"/>
                    <a:pt x="314203" y="701504"/>
                    <a:pt x="326987" y="700849"/>
                  </a:cubicBezTo>
                  <a:cubicBezTo>
                    <a:pt x="338609" y="700283"/>
                    <a:pt x="350230" y="699836"/>
                    <a:pt x="361852" y="699211"/>
                  </a:cubicBezTo>
                  <a:cubicBezTo>
                    <a:pt x="369421" y="698704"/>
                    <a:pt x="377020" y="698168"/>
                    <a:pt x="384589" y="697632"/>
                  </a:cubicBezTo>
                  <a:cubicBezTo>
                    <a:pt x="392635" y="697066"/>
                    <a:pt x="400710" y="696709"/>
                    <a:pt x="408786" y="696351"/>
                  </a:cubicBezTo>
                  <a:cubicBezTo>
                    <a:pt x="415938" y="696053"/>
                    <a:pt x="423119" y="696172"/>
                    <a:pt x="430271" y="695994"/>
                  </a:cubicBezTo>
                  <a:cubicBezTo>
                    <a:pt x="438198" y="695785"/>
                    <a:pt x="446094" y="695487"/>
                    <a:pt x="454021" y="695011"/>
                  </a:cubicBezTo>
                  <a:cubicBezTo>
                    <a:pt x="456524" y="694802"/>
                    <a:pt x="459027" y="694624"/>
                    <a:pt x="461471" y="694266"/>
                  </a:cubicBezTo>
                  <a:cubicBezTo>
                    <a:pt x="464659" y="693849"/>
                    <a:pt x="467788" y="693372"/>
                    <a:pt x="470947" y="692807"/>
                  </a:cubicBezTo>
                  <a:cubicBezTo>
                    <a:pt x="478158" y="691138"/>
                    <a:pt x="485280" y="689143"/>
                    <a:pt x="492402" y="687207"/>
                  </a:cubicBezTo>
                  <a:cubicBezTo>
                    <a:pt x="496038" y="686224"/>
                    <a:pt x="499673" y="685241"/>
                    <a:pt x="503309" y="684317"/>
                  </a:cubicBezTo>
                  <a:cubicBezTo>
                    <a:pt x="508166" y="683066"/>
                    <a:pt x="513083" y="681934"/>
                    <a:pt x="517881" y="680356"/>
                  </a:cubicBezTo>
                  <a:cubicBezTo>
                    <a:pt x="518357" y="680177"/>
                    <a:pt x="518804" y="679998"/>
                    <a:pt x="519251" y="679790"/>
                  </a:cubicBezTo>
                  <a:cubicBezTo>
                    <a:pt x="519341" y="673237"/>
                    <a:pt x="519162" y="666654"/>
                    <a:pt x="519073" y="660071"/>
                  </a:cubicBezTo>
                  <a:cubicBezTo>
                    <a:pt x="518953" y="652535"/>
                    <a:pt x="518715" y="644999"/>
                    <a:pt x="518477" y="637463"/>
                  </a:cubicBezTo>
                  <a:cubicBezTo>
                    <a:pt x="518030" y="622778"/>
                    <a:pt x="517612" y="608123"/>
                    <a:pt x="516927" y="593438"/>
                  </a:cubicBezTo>
                  <a:cubicBezTo>
                    <a:pt x="515556" y="563562"/>
                    <a:pt x="513739" y="533716"/>
                    <a:pt x="512040" y="503870"/>
                  </a:cubicBezTo>
                  <a:cubicBezTo>
                    <a:pt x="511116" y="487606"/>
                    <a:pt x="510192" y="471283"/>
                    <a:pt x="509120" y="455198"/>
                  </a:cubicBezTo>
                  <a:cubicBezTo>
                    <a:pt x="508047" y="439709"/>
                    <a:pt x="506825" y="424250"/>
                    <a:pt x="506080" y="408761"/>
                  </a:cubicBezTo>
                  <a:cubicBezTo>
                    <a:pt x="505723" y="401463"/>
                    <a:pt x="505663" y="394165"/>
                    <a:pt x="505633" y="386838"/>
                  </a:cubicBezTo>
                  <a:cubicBezTo>
                    <a:pt x="505633" y="384782"/>
                    <a:pt x="505782" y="382697"/>
                    <a:pt x="505842" y="380642"/>
                  </a:cubicBezTo>
                  <a:cubicBezTo>
                    <a:pt x="505872" y="379004"/>
                    <a:pt x="505901" y="377365"/>
                    <a:pt x="506050" y="375757"/>
                  </a:cubicBezTo>
                  <a:cubicBezTo>
                    <a:pt x="506557" y="369800"/>
                    <a:pt x="506944" y="363872"/>
                    <a:pt x="508196" y="358034"/>
                  </a:cubicBezTo>
                  <a:cubicBezTo>
                    <a:pt x="509507" y="351838"/>
                    <a:pt x="511623" y="345077"/>
                    <a:pt x="517225" y="341413"/>
                  </a:cubicBezTo>
                  <a:cubicBezTo>
                    <a:pt x="518328" y="340728"/>
                    <a:pt x="519400" y="339983"/>
                    <a:pt x="520712" y="339685"/>
                  </a:cubicBezTo>
                  <a:cubicBezTo>
                    <a:pt x="522440" y="339268"/>
                    <a:pt x="524019" y="338941"/>
                    <a:pt x="525777" y="338762"/>
                  </a:cubicBezTo>
                  <a:cubicBezTo>
                    <a:pt x="527565" y="338553"/>
                    <a:pt x="529383" y="338375"/>
                    <a:pt x="531171" y="338196"/>
                  </a:cubicBezTo>
                  <a:cubicBezTo>
                    <a:pt x="538353" y="337481"/>
                    <a:pt x="545534" y="336796"/>
                    <a:pt x="552746" y="336170"/>
                  </a:cubicBezTo>
                  <a:cubicBezTo>
                    <a:pt x="568092" y="334800"/>
                    <a:pt x="583409" y="333400"/>
                    <a:pt x="598696" y="331315"/>
                  </a:cubicBezTo>
                  <a:cubicBezTo>
                    <a:pt x="613149" y="329349"/>
                    <a:pt x="627512" y="326639"/>
                    <a:pt x="642024" y="325120"/>
                  </a:cubicBezTo>
                  <a:cubicBezTo>
                    <a:pt x="657311" y="323511"/>
                    <a:pt x="672658" y="322677"/>
                    <a:pt x="687915" y="320741"/>
                  </a:cubicBezTo>
                  <a:cubicBezTo>
                    <a:pt x="695812" y="319758"/>
                    <a:pt x="703679" y="318656"/>
                    <a:pt x="711576" y="317792"/>
                  </a:cubicBezTo>
                  <a:cubicBezTo>
                    <a:pt x="719204" y="316928"/>
                    <a:pt x="726833" y="316571"/>
                    <a:pt x="734491" y="316422"/>
                  </a:cubicBezTo>
                  <a:cubicBezTo>
                    <a:pt x="738902" y="316303"/>
                    <a:pt x="743312" y="316333"/>
                    <a:pt x="747722" y="316333"/>
                  </a:cubicBezTo>
                  <a:cubicBezTo>
                    <a:pt x="750106" y="316333"/>
                    <a:pt x="752490" y="316333"/>
                    <a:pt x="754874" y="316333"/>
                  </a:cubicBezTo>
                  <a:cubicBezTo>
                    <a:pt x="762353" y="316303"/>
                    <a:pt x="769833" y="316213"/>
                    <a:pt x="777342" y="316094"/>
                  </a:cubicBezTo>
                  <a:cubicBezTo>
                    <a:pt x="786103" y="315945"/>
                    <a:pt x="794835" y="315528"/>
                    <a:pt x="803566" y="315022"/>
                  </a:cubicBezTo>
                  <a:cubicBezTo>
                    <a:pt x="815426" y="314128"/>
                    <a:pt x="827286" y="313056"/>
                    <a:pt x="839116" y="311596"/>
                  </a:cubicBezTo>
                  <a:cubicBezTo>
                    <a:pt x="851602" y="310048"/>
                    <a:pt x="864028" y="308231"/>
                    <a:pt x="876455" y="306324"/>
                  </a:cubicBezTo>
                  <a:cubicBezTo>
                    <a:pt x="888166" y="304537"/>
                    <a:pt x="899847" y="302601"/>
                    <a:pt x="911528" y="300665"/>
                  </a:cubicBezTo>
                  <a:cubicBezTo>
                    <a:pt x="923537" y="298669"/>
                    <a:pt x="935547" y="296673"/>
                    <a:pt x="946244" y="294469"/>
                  </a:cubicBezTo>
                  <a:cubicBezTo>
                    <a:pt x="952294" y="293069"/>
                    <a:pt x="958313" y="291610"/>
                    <a:pt x="964213" y="289703"/>
                  </a:cubicBezTo>
                  <a:cubicBezTo>
                    <a:pt x="966180" y="288988"/>
                    <a:pt x="968117" y="288214"/>
                    <a:pt x="970024" y="287320"/>
                  </a:cubicBezTo>
                  <a:cubicBezTo>
                    <a:pt x="970412" y="287082"/>
                    <a:pt x="970799" y="286873"/>
                    <a:pt x="971186" y="286665"/>
                  </a:cubicBezTo>
                  <a:cubicBezTo>
                    <a:pt x="971395" y="286516"/>
                    <a:pt x="971604" y="286367"/>
                    <a:pt x="971812" y="286218"/>
                  </a:cubicBezTo>
                  <a:cubicBezTo>
                    <a:pt x="971663" y="272218"/>
                    <a:pt x="971067" y="258248"/>
                    <a:pt x="970531" y="244249"/>
                  </a:cubicBezTo>
                  <a:cubicBezTo>
                    <a:pt x="969965" y="229504"/>
                    <a:pt x="969518" y="214760"/>
                    <a:pt x="969398" y="199986"/>
                  </a:cubicBezTo>
                  <a:cubicBezTo>
                    <a:pt x="969130" y="168650"/>
                    <a:pt x="967849" y="137374"/>
                    <a:pt x="967908" y="106038"/>
                  </a:cubicBezTo>
                  <a:cubicBezTo>
                    <a:pt x="967968" y="88226"/>
                    <a:pt x="968355" y="70384"/>
                    <a:pt x="968743" y="52542"/>
                  </a:cubicBezTo>
                  <a:cubicBezTo>
                    <a:pt x="968922" y="44350"/>
                    <a:pt x="969130" y="36070"/>
                    <a:pt x="969756" y="27878"/>
                  </a:cubicBezTo>
                  <a:cubicBezTo>
                    <a:pt x="969965" y="25168"/>
                    <a:pt x="970173" y="22487"/>
                    <a:pt x="970382" y="19776"/>
                  </a:cubicBezTo>
                  <a:cubicBezTo>
                    <a:pt x="970531" y="17870"/>
                    <a:pt x="970829" y="15993"/>
                    <a:pt x="971097" y="14087"/>
                  </a:cubicBezTo>
                  <a:cubicBezTo>
                    <a:pt x="971216" y="13372"/>
                    <a:pt x="971306" y="12627"/>
                    <a:pt x="971395" y="11913"/>
                  </a:cubicBezTo>
                  <a:cubicBezTo>
                    <a:pt x="971604" y="10870"/>
                    <a:pt x="971812" y="9827"/>
                    <a:pt x="972080" y="8815"/>
                  </a:cubicBezTo>
                  <a:cubicBezTo>
                    <a:pt x="972289" y="7772"/>
                    <a:pt x="972587" y="6789"/>
                    <a:pt x="972945" y="5806"/>
                  </a:cubicBezTo>
                  <a:cubicBezTo>
                    <a:pt x="973511" y="4555"/>
                    <a:pt x="974017" y="3245"/>
                    <a:pt x="974881" y="2172"/>
                  </a:cubicBezTo>
                  <a:cubicBezTo>
                    <a:pt x="975537" y="1338"/>
                    <a:pt x="976342" y="951"/>
                    <a:pt x="977265" y="474"/>
                  </a:cubicBezTo>
                  <a:cubicBezTo>
                    <a:pt x="979441" y="-628"/>
                    <a:pt x="982093" y="236"/>
                    <a:pt x="982927" y="2589"/>
                  </a:cubicBezTo>
                  <a:cubicBezTo>
                    <a:pt x="983374" y="3334"/>
                    <a:pt x="983464" y="4317"/>
                    <a:pt x="983106" y="5151"/>
                  </a:cubicBezTo>
                  <a:cubicBezTo>
                    <a:pt x="983076" y="5181"/>
                    <a:pt x="983076" y="5240"/>
                    <a:pt x="983047" y="5270"/>
                  </a:cubicBezTo>
                  <a:cubicBezTo>
                    <a:pt x="983017" y="5747"/>
                    <a:pt x="982957" y="6223"/>
                    <a:pt x="982927" y="6700"/>
                  </a:cubicBezTo>
                  <a:cubicBezTo>
                    <a:pt x="982927" y="9440"/>
                    <a:pt x="982808" y="12181"/>
                    <a:pt x="982778" y="14891"/>
                  </a:cubicBezTo>
                  <a:cubicBezTo>
                    <a:pt x="982749" y="16559"/>
                    <a:pt x="982719" y="18227"/>
                    <a:pt x="982719" y="19895"/>
                  </a:cubicBezTo>
                  <a:cubicBezTo>
                    <a:pt x="982719" y="23887"/>
                    <a:pt x="982689" y="27878"/>
                    <a:pt x="982689" y="31870"/>
                  </a:cubicBezTo>
                  <a:cubicBezTo>
                    <a:pt x="982719" y="39584"/>
                    <a:pt x="982749" y="47269"/>
                    <a:pt x="982838" y="54984"/>
                  </a:cubicBezTo>
                  <a:cubicBezTo>
                    <a:pt x="982957" y="71367"/>
                    <a:pt x="983136" y="87779"/>
                    <a:pt x="983285" y="104162"/>
                  </a:cubicBezTo>
                  <a:cubicBezTo>
                    <a:pt x="983613" y="134455"/>
                    <a:pt x="985430" y="164718"/>
                    <a:pt x="986175" y="194982"/>
                  </a:cubicBezTo>
                  <a:cubicBezTo>
                    <a:pt x="986533" y="210292"/>
                    <a:pt x="987040" y="225632"/>
                    <a:pt x="987874" y="240942"/>
                  </a:cubicBezTo>
                  <a:cubicBezTo>
                    <a:pt x="988649" y="255061"/>
                    <a:pt x="989275" y="269150"/>
                    <a:pt x="989811" y="283240"/>
                  </a:cubicBezTo>
                  <a:cubicBezTo>
                    <a:pt x="989841" y="283895"/>
                    <a:pt x="989841" y="284550"/>
                    <a:pt x="989870" y="285235"/>
                  </a:cubicBezTo>
                  <a:cubicBezTo>
                    <a:pt x="989930" y="286933"/>
                    <a:pt x="989811" y="288482"/>
                    <a:pt x="989662" y="290150"/>
                  </a:cubicBezTo>
                  <a:cubicBezTo>
                    <a:pt x="989513" y="291699"/>
                    <a:pt x="988708" y="293248"/>
                    <a:pt x="988112" y="294618"/>
                  </a:cubicBezTo>
                  <a:cubicBezTo>
                    <a:pt x="987606" y="295839"/>
                    <a:pt x="986801" y="296792"/>
                    <a:pt x="986026" y="297805"/>
                  </a:cubicBezTo>
                  <a:cubicBezTo>
                    <a:pt x="984179" y="300218"/>
                    <a:pt x="981527" y="301886"/>
                    <a:pt x="978964" y="303405"/>
                  </a:cubicBezTo>
                  <a:cubicBezTo>
                    <a:pt x="974881" y="305818"/>
                    <a:pt x="970143" y="307218"/>
                    <a:pt x="965644" y="308618"/>
                  </a:cubicBezTo>
                  <a:cubicBezTo>
                    <a:pt x="958283" y="310941"/>
                    <a:pt x="950714" y="312430"/>
                    <a:pt x="943205" y="313979"/>
                  </a:cubicBezTo>
                  <a:cubicBezTo>
                    <a:pt x="936262" y="315439"/>
                    <a:pt x="929229" y="316571"/>
                    <a:pt x="922226" y="317733"/>
                  </a:cubicBezTo>
                  <a:cubicBezTo>
                    <a:pt x="914627" y="319013"/>
                    <a:pt x="907059" y="320264"/>
                    <a:pt x="899460" y="321486"/>
                  </a:cubicBezTo>
                  <a:cubicBezTo>
                    <a:pt x="869839" y="326281"/>
                    <a:pt x="840159" y="331047"/>
                    <a:pt x="810241" y="333251"/>
                  </a:cubicBezTo>
                  <a:cubicBezTo>
                    <a:pt x="795103" y="334383"/>
                    <a:pt x="779965" y="334830"/>
                    <a:pt x="764737" y="335009"/>
                  </a:cubicBezTo>
                  <a:cubicBezTo>
                    <a:pt x="750642" y="335187"/>
                    <a:pt x="736518" y="334919"/>
                    <a:pt x="722422" y="335634"/>
                  </a:cubicBezTo>
                  <a:cubicBezTo>
                    <a:pt x="707553" y="336975"/>
                    <a:pt x="692772" y="339268"/>
                    <a:pt x="677873" y="340728"/>
                  </a:cubicBezTo>
                  <a:cubicBezTo>
                    <a:pt x="670125" y="341472"/>
                    <a:pt x="662347" y="342068"/>
                    <a:pt x="654570" y="342753"/>
                  </a:cubicBezTo>
                  <a:cubicBezTo>
                    <a:pt x="647448" y="343409"/>
                    <a:pt x="640355" y="344213"/>
                    <a:pt x="633293" y="345166"/>
                  </a:cubicBezTo>
                  <a:cubicBezTo>
                    <a:pt x="618393" y="347221"/>
                    <a:pt x="603643" y="349902"/>
                    <a:pt x="588713" y="351600"/>
                  </a:cubicBezTo>
                  <a:cubicBezTo>
                    <a:pt x="573516" y="353357"/>
                    <a:pt x="558288" y="354549"/>
                    <a:pt x="543061" y="355979"/>
                  </a:cubicBezTo>
                  <a:cubicBezTo>
                    <a:pt x="537995" y="356455"/>
                    <a:pt x="532929" y="356932"/>
                    <a:pt x="527863" y="357498"/>
                  </a:cubicBezTo>
                  <a:cubicBezTo>
                    <a:pt x="527804" y="357647"/>
                    <a:pt x="527744" y="357796"/>
                    <a:pt x="527685" y="357945"/>
                  </a:cubicBezTo>
                  <a:cubicBezTo>
                    <a:pt x="527267" y="359315"/>
                    <a:pt x="526910" y="360715"/>
                    <a:pt x="526582" y="362115"/>
                  </a:cubicBezTo>
                  <a:cubicBezTo>
                    <a:pt x="525658" y="367268"/>
                    <a:pt x="525241" y="372421"/>
                    <a:pt x="524824" y="377604"/>
                  </a:cubicBezTo>
                  <a:cubicBezTo>
                    <a:pt x="524705" y="381297"/>
                    <a:pt x="524496" y="385021"/>
                    <a:pt x="524526" y="388714"/>
                  </a:cubicBezTo>
                  <a:cubicBezTo>
                    <a:pt x="524556" y="393361"/>
                    <a:pt x="524585" y="397978"/>
                    <a:pt x="524734" y="402595"/>
                  </a:cubicBezTo>
                  <a:cubicBezTo>
                    <a:pt x="524973" y="410846"/>
                    <a:pt x="525479" y="419067"/>
                    <a:pt x="525926" y="426007"/>
                  </a:cubicBezTo>
                  <a:cubicBezTo>
                    <a:pt x="527059" y="441705"/>
                    <a:pt x="528161" y="457373"/>
                    <a:pt x="529145" y="473070"/>
                  </a:cubicBezTo>
                  <a:cubicBezTo>
                    <a:pt x="530069" y="488321"/>
                    <a:pt x="530903" y="503572"/>
                    <a:pt x="531797" y="518852"/>
                  </a:cubicBezTo>
                  <a:cubicBezTo>
                    <a:pt x="533585" y="549116"/>
                    <a:pt x="535373" y="579379"/>
                    <a:pt x="536505" y="609702"/>
                  </a:cubicBezTo>
                  <a:cubicBezTo>
                    <a:pt x="537042" y="624059"/>
                    <a:pt x="537459" y="638446"/>
                    <a:pt x="537816" y="652803"/>
                  </a:cubicBezTo>
                  <a:cubicBezTo>
                    <a:pt x="537995" y="659862"/>
                    <a:pt x="538085" y="666922"/>
                    <a:pt x="538114" y="673981"/>
                  </a:cubicBezTo>
                  <a:cubicBezTo>
                    <a:pt x="538114" y="675590"/>
                    <a:pt x="538144" y="677169"/>
                    <a:pt x="538144" y="678777"/>
                  </a:cubicBezTo>
                  <a:cubicBezTo>
                    <a:pt x="538174" y="681607"/>
                    <a:pt x="538114" y="684645"/>
                    <a:pt x="536982" y="687296"/>
                  </a:cubicBezTo>
                  <a:cubicBezTo>
                    <a:pt x="535850" y="690007"/>
                    <a:pt x="533972" y="692449"/>
                    <a:pt x="531648" y="694236"/>
                  </a:cubicBezTo>
                  <a:cubicBezTo>
                    <a:pt x="528608" y="696589"/>
                    <a:pt x="524943" y="697870"/>
                    <a:pt x="521337" y="699062"/>
                  </a:cubicBezTo>
                  <a:cubicBezTo>
                    <a:pt x="517493" y="700343"/>
                    <a:pt x="513500" y="701177"/>
                    <a:pt x="509567" y="702189"/>
                  </a:cubicBezTo>
                  <a:cubicBezTo>
                    <a:pt x="505961" y="703113"/>
                    <a:pt x="502385" y="704066"/>
                    <a:pt x="498809" y="705049"/>
                  </a:cubicBezTo>
                  <a:cubicBezTo>
                    <a:pt x="491777" y="706955"/>
                    <a:pt x="484804" y="709040"/>
                    <a:pt x="477682" y="710649"/>
                  </a:cubicBezTo>
                  <a:cubicBezTo>
                    <a:pt x="462871" y="713955"/>
                    <a:pt x="447674" y="714402"/>
                    <a:pt x="432566" y="714789"/>
                  </a:cubicBezTo>
                  <a:cubicBezTo>
                    <a:pt x="424907" y="714998"/>
                    <a:pt x="417278" y="715057"/>
                    <a:pt x="409650" y="715206"/>
                  </a:cubicBezTo>
                  <a:cubicBezTo>
                    <a:pt x="401753" y="715355"/>
                    <a:pt x="393856" y="715921"/>
                    <a:pt x="386079" y="716398"/>
                  </a:cubicBezTo>
                  <a:cubicBezTo>
                    <a:pt x="371745" y="717410"/>
                    <a:pt x="357412" y="718364"/>
                    <a:pt x="343049" y="719019"/>
                  </a:cubicBezTo>
                  <a:cubicBezTo>
                    <a:pt x="328805" y="719644"/>
                    <a:pt x="314561" y="720359"/>
                    <a:pt x="300287" y="721193"/>
                  </a:cubicBezTo>
                  <a:cubicBezTo>
                    <a:pt x="281930" y="722534"/>
                    <a:pt x="263574" y="724202"/>
                    <a:pt x="245218" y="725691"/>
                  </a:cubicBezTo>
                  <a:cubicBezTo>
                    <a:pt x="225580" y="727300"/>
                    <a:pt x="205883" y="728431"/>
                    <a:pt x="186394" y="729593"/>
                  </a:cubicBezTo>
                  <a:cubicBezTo>
                    <a:pt x="177663" y="730219"/>
                    <a:pt x="168932" y="730904"/>
                    <a:pt x="160201" y="731738"/>
                  </a:cubicBezTo>
                  <a:cubicBezTo>
                    <a:pt x="151022" y="732661"/>
                    <a:pt x="141904" y="733823"/>
                    <a:pt x="132785" y="735253"/>
                  </a:cubicBezTo>
                  <a:cubicBezTo>
                    <a:pt x="114846" y="738023"/>
                    <a:pt x="96996" y="741508"/>
                    <a:pt x="80428" y="744754"/>
                  </a:cubicBezTo>
                  <a:cubicBezTo>
                    <a:pt x="67346" y="747435"/>
                    <a:pt x="54294" y="750146"/>
                    <a:pt x="41987" y="752559"/>
                  </a:cubicBezTo>
                  <a:cubicBezTo>
                    <a:pt x="41332" y="752648"/>
                    <a:pt x="40706" y="752797"/>
                    <a:pt x="40080" y="752976"/>
                  </a:cubicBezTo>
                  <a:cubicBezTo>
                    <a:pt x="40050" y="753035"/>
                    <a:pt x="39991" y="753065"/>
                    <a:pt x="39961" y="753125"/>
                  </a:cubicBezTo>
                  <a:lnTo>
                    <a:pt x="39007" y="754852"/>
                  </a:lnTo>
                  <a:cubicBezTo>
                    <a:pt x="38560" y="755865"/>
                    <a:pt x="38173" y="756878"/>
                    <a:pt x="37785" y="757920"/>
                  </a:cubicBezTo>
                  <a:cubicBezTo>
                    <a:pt x="36713" y="761346"/>
                    <a:pt x="35908" y="764831"/>
                    <a:pt x="35103" y="768316"/>
                  </a:cubicBezTo>
                  <a:cubicBezTo>
                    <a:pt x="31528" y="787052"/>
                    <a:pt x="29173" y="805966"/>
                    <a:pt x="27058" y="824940"/>
                  </a:cubicBezTo>
                  <a:cubicBezTo>
                    <a:pt x="24882" y="844600"/>
                    <a:pt x="23094" y="864348"/>
                    <a:pt x="21545" y="884067"/>
                  </a:cubicBezTo>
                  <a:cubicBezTo>
                    <a:pt x="20591" y="898722"/>
                    <a:pt x="19757" y="913407"/>
                    <a:pt x="19459" y="928092"/>
                  </a:cubicBezTo>
                  <a:cubicBezTo>
                    <a:pt x="19161" y="944027"/>
                    <a:pt x="19042" y="959963"/>
                    <a:pt x="18952" y="975899"/>
                  </a:cubicBezTo>
                  <a:cubicBezTo>
                    <a:pt x="18833" y="1006699"/>
                    <a:pt x="18893" y="1037528"/>
                    <a:pt x="18893" y="1068327"/>
                  </a:cubicBezTo>
                  <a:cubicBezTo>
                    <a:pt x="18893" y="1090518"/>
                    <a:pt x="18774" y="1112739"/>
                    <a:pt x="19042" y="1134930"/>
                  </a:cubicBezTo>
                  <a:cubicBezTo>
                    <a:pt x="19161" y="1146160"/>
                    <a:pt x="19310" y="1157419"/>
                    <a:pt x="19369" y="1168649"/>
                  </a:cubicBezTo>
                  <a:cubicBezTo>
                    <a:pt x="19429" y="1180117"/>
                    <a:pt x="19220" y="1191614"/>
                    <a:pt x="19846" y="1202993"/>
                  </a:cubicBezTo>
                  <a:cubicBezTo>
                    <a:pt x="19936" y="1204095"/>
                    <a:pt x="20025" y="1205167"/>
                    <a:pt x="20144" y="1206240"/>
                  </a:cubicBezTo>
                  <a:cubicBezTo>
                    <a:pt x="20591" y="1206359"/>
                    <a:pt x="21038" y="1206478"/>
                    <a:pt x="21485" y="1206567"/>
                  </a:cubicBezTo>
                  <a:cubicBezTo>
                    <a:pt x="23452" y="1206895"/>
                    <a:pt x="25359" y="1207133"/>
                    <a:pt x="27326" y="1207282"/>
                  </a:cubicBezTo>
                  <a:cubicBezTo>
                    <a:pt x="33584" y="1207550"/>
                    <a:pt x="39782" y="1207253"/>
                    <a:pt x="46010" y="1207014"/>
                  </a:cubicBezTo>
                  <a:cubicBezTo>
                    <a:pt x="46368" y="1206984"/>
                    <a:pt x="46695" y="1206955"/>
                    <a:pt x="47053" y="1206955"/>
                  </a:cubicBezTo>
                  <a:cubicBezTo>
                    <a:pt x="48185" y="1206806"/>
                    <a:pt x="49377" y="1206806"/>
                    <a:pt x="50480" y="1206716"/>
                  </a:cubicBezTo>
                  <a:cubicBezTo>
                    <a:pt x="51046" y="1206687"/>
                    <a:pt x="51612" y="1206627"/>
                    <a:pt x="52178" y="1206597"/>
                  </a:cubicBezTo>
                  <a:cubicBezTo>
                    <a:pt x="52387" y="1206567"/>
                    <a:pt x="52596" y="1206567"/>
                    <a:pt x="52774" y="1206567"/>
                  </a:cubicBezTo>
                  <a:cubicBezTo>
                    <a:pt x="53102" y="1206538"/>
                    <a:pt x="53400" y="1206538"/>
                    <a:pt x="53728" y="1206538"/>
                  </a:cubicBezTo>
                  <a:cubicBezTo>
                    <a:pt x="54771" y="1206418"/>
                    <a:pt x="55844" y="1206389"/>
                    <a:pt x="56619" y="1206329"/>
                  </a:cubicBezTo>
                  <a:cubicBezTo>
                    <a:pt x="72323" y="1205257"/>
                    <a:pt x="88027" y="1204095"/>
                    <a:pt x="103731" y="1203172"/>
                  </a:cubicBezTo>
                  <a:cubicBezTo>
                    <a:pt x="119286" y="1202248"/>
                    <a:pt x="134841" y="1201355"/>
                    <a:pt x="150397" y="1200461"/>
                  </a:cubicBezTo>
                  <a:cubicBezTo>
                    <a:pt x="180553" y="1198704"/>
                    <a:pt x="210651" y="1196410"/>
                    <a:pt x="240837" y="1194980"/>
                  </a:cubicBezTo>
                  <a:cubicBezTo>
                    <a:pt x="272395" y="1193461"/>
                    <a:pt x="303952" y="1192121"/>
                    <a:pt x="335539" y="1191823"/>
                  </a:cubicBezTo>
                  <a:cubicBezTo>
                    <a:pt x="367305" y="1191525"/>
                    <a:pt x="399101" y="1191495"/>
                    <a:pt x="430867" y="1191495"/>
                  </a:cubicBezTo>
                  <a:cubicBezTo>
                    <a:pt x="461620" y="1191466"/>
                    <a:pt x="492373" y="1191674"/>
                    <a:pt x="523125" y="1191704"/>
                  </a:cubicBezTo>
                  <a:cubicBezTo>
                    <a:pt x="554444" y="1191763"/>
                    <a:pt x="585763" y="1191555"/>
                    <a:pt x="617053" y="1192717"/>
                  </a:cubicBezTo>
                  <a:cubicBezTo>
                    <a:pt x="648550" y="1193878"/>
                    <a:pt x="680048" y="1195159"/>
                    <a:pt x="711605" y="1196023"/>
                  </a:cubicBezTo>
                  <a:cubicBezTo>
                    <a:pt x="744087" y="1196887"/>
                    <a:pt x="776627" y="1197721"/>
                    <a:pt x="809108" y="1199002"/>
                  </a:cubicBezTo>
                  <a:cubicBezTo>
                    <a:pt x="839593" y="1200193"/>
                    <a:pt x="870078" y="1201623"/>
                    <a:pt x="900562" y="1202636"/>
                  </a:cubicBezTo>
                  <a:cubicBezTo>
                    <a:pt x="916684" y="1203142"/>
                    <a:pt x="932775" y="1203678"/>
                    <a:pt x="948897" y="1204333"/>
                  </a:cubicBezTo>
                  <a:cubicBezTo>
                    <a:pt x="965554" y="1205019"/>
                    <a:pt x="982182" y="1205853"/>
                    <a:pt x="998840" y="1206835"/>
                  </a:cubicBezTo>
                  <a:cubicBezTo>
                    <a:pt x="1012190" y="1207610"/>
                    <a:pt x="1025570" y="1208652"/>
                    <a:pt x="1038920" y="1209606"/>
                  </a:cubicBezTo>
                  <a:cubicBezTo>
                    <a:pt x="1054594" y="1210589"/>
                    <a:pt x="1070239" y="1211542"/>
                    <a:pt x="1085884" y="1212197"/>
                  </a:cubicBezTo>
                  <a:cubicBezTo>
                    <a:pt x="1100843" y="1212852"/>
                    <a:pt x="1115832" y="1213269"/>
                    <a:pt x="1130791" y="1213478"/>
                  </a:cubicBezTo>
                  <a:cubicBezTo>
                    <a:pt x="1147061" y="1213716"/>
                    <a:pt x="1163332" y="1213925"/>
                    <a:pt x="1179572" y="1214163"/>
                  </a:cubicBezTo>
                  <a:cubicBezTo>
                    <a:pt x="1194710" y="1214401"/>
                    <a:pt x="1209848" y="1214789"/>
                    <a:pt x="1225016" y="1214908"/>
                  </a:cubicBezTo>
                  <a:cubicBezTo>
                    <a:pt x="1257229" y="1215176"/>
                    <a:pt x="1289412" y="1215206"/>
                    <a:pt x="1321625" y="1215206"/>
                  </a:cubicBezTo>
                  <a:cubicBezTo>
                    <a:pt x="1352289" y="1215235"/>
                    <a:pt x="1382982" y="1215474"/>
                    <a:pt x="1413675" y="1215503"/>
                  </a:cubicBezTo>
                  <a:cubicBezTo>
                    <a:pt x="1428813" y="1215503"/>
                    <a:pt x="1443951" y="1215593"/>
                    <a:pt x="1459119" y="1216040"/>
                  </a:cubicBezTo>
                  <a:cubicBezTo>
                    <a:pt x="1464244" y="1216218"/>
                    <a:pt x="1468535" y="1220210"/>
                    <a:pt x="1468535" y="1225452"/>
                  </a:cubicBezTo>
                  <a:cubicBezTo>
                    <a:pt x="1468535" y="1230367"/>
                    <a:pt x="1464393" y="1234865"/>
                    <a:pt x="1459387" y="1234865"/>
                  </a:cubicBezTo>
                  <a:cubicBezTo>
                    <a:pt x="1459298" y="1234805"/>
                    <a:pt x="1459208" y="1234805"/>
                    <a:pt x="1459119" y="12348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670;p31"/>
            <p:cNvSpPr/>
            <p:nvPr/>
          </p:nvSpPr>
          <p:spPr>
            <a:xfrm>
              <a:off x="8113488" y="2260926"/>
              <a:ext cx="258921" cy="643211"/>
            </a:xfrm>
            <a:custGeom>
              <a:avLst/>
              <a:gdLst/>
              <a:ahLst/>
              <a:cxnLst/>
              <a:rect l="l" t="t" r="r" b="b"/>
              <a:pathLst>
                <a:path w="517842" h="1286421" extrusionOk="0">
                  <a:moveTo>
                    <a:pt x="494718" y="1277009"/>
                  </a:moveTo>
                  <a:cubicBezTo>
                    <a:pt x="494777" y="1246001"/>
                    <a:pt x="499754" y="1215261"/>
                    <a:pt x="499247" y="1184253"/>
                  </a:cubicBezTo>
                  <a:cubicBezTo>
                    <a:pt x="498443" y="1131114"/>
                    <a:pt x="491470" y="1078332"/>
                    <a:pt x="488519" y="1025311"/>
                  </a:cubicBezTo>
                  <a:cubicBezTo>
                    <a:pt x="484556" y="955610"/>
                    <a:pt x="484646" y="885761"/>
                    <a:pt x="479878" y="816119"/>
                  </a:cubicBezTo>
                  <a:cubicBezTo>
                    <a:pt x="476034" y="738912"/>
                    <a:pt x="468107" y="662062"/>
                    <a:pt x="459704" y="585272"/>
                  </a:cubicBezTo>
                  <a:cubicBezTo>
                    <a:pt x="451956" y="503359"/>
                    <a:pt x="446443" y="421237"/>
                    <a:pt x="443940" y="338996"/>
                  </a:cubicBezTo>
                  <a:cubicBezTo>
                    <a:pt x="438308" y="232568"/>
                    <a:pt x="430649" y="125396"/>
                    <a:pt x="441884" y="19117"/>
                  </a:cubicBezTo>
                  <a:cubicBezTo>
                    <a:pt x="398734" y="26146"/>
                    <a:pt x="356628" y="39848"/>
                    <a:pt x="312674" y="41367"/>
                  </a:cubicBezTo>
                  <a:cubicBezTo>
                    <a:pt x="233498" y="46074"/>
                    <a:pt x="153993" y="44882"/>
                    <a:pt x="74847" y="48903"/>
                  </a:cubicBezTo>
                  <a:cubicBezTo>
                    <a:pt x="55567" y="48963"/>
                    <a:pt x="36167" y="48248"/>
                    <a:pt x="17155" y="52001"/>
                  </a:cubicBezTo>
                  <a:cubicBezTo>
                    <a:pt x="14086" y="56320"/>
                    <a:pt x="7858" y="57333"/>
                    <a:pt x="3656" y="54086"/>
                  </a:cubicBezTo>
                  <a:cubicBezTo>
                    <a:pt x="-6863" y="44465"/>
                    <a:pt x="7590" y="32372"/>
                    <a:pt x="18347" y="32759"/>
                  </a:cubicBezTo>
                  <a:cubicBezTo>
                    <a:pt x="47819" y="28083"/>
                    <a:pt x="80062" y="31389"/>
                    <a:pt x="108997" y="28857"/>
                  </a:cubicBezTo>
                  <a:cubicBezTo>
                    <a:pt x="134088" y="27159"/>
                    <a:pt x="159268" y="27308"/>
                    <a:pt x="184418" y="26504"/>
                  </a:cubicBezTo>
                  <a:cubicBezTo>
                    <a:pt x="241067" y="25342"/>
                    <a:pt x="300337" y="26176"/>
                    <a:pt x="355764" y="17657"/>
                  </a:cubicBezTo>
                  <a:cubicBezTo>
                    <a:pt x="380765" y="12564"/>
                    <a:pt x="405618" y="6755"/>
                    <a:pt x="430649" y="1811"/>
                  </a:cubicBezTo>
                  <a:cubicBezTo>
                    <a:pt x="439142" y="470"/>
                    <a:pt x="449542" y="-2300"/>
                    <a:pt x="456813" y="3747"/>
                  </a:cubicBezTo>
                  <a:cubicBezTo>
                    <a:pt x="462833" y="8960"/>
                    <a:pt x="460866" y="17538"/>
                    <a:pt x="460210" y="24478"/>
                  </a:cubicBezTo>
                  <a:cubicBezTo>
                    <a:pt x="458929" y="36899"/>
                    <a:pt x="457796" y="49291"/>
                    <a:pt x="456932" y="61712"/>
                  </a:cubicBezTo>
                  <a:cubicBezTo>
                    <a:pt x="455293" y="88103"/>
                    <a:pt x="455055" y="114583"/>
                    <a:pt x="455323" y="141034"/>
                  </a:cubicBezTo>
                  <a:cubicBezTo>
                    <a:pt x="455144" y="195514"/>
                    <a:pt x="457349" y="249874"/>
                    <a:pt x="461015" y="304205"/>
                  </a:cubicBezTo>
                  <a:cubicBezTo>
                    <a:pt x="463786" y="355140"/>
                    <a:pt x="464740" y="408429"/>
                    <a:pt x="468465" y="458768"/>
                  </a:cubicBezTo>
                  <a:cubicBezTo>
                    <a:pt x="473471" y="541724"/>
                    <a:pt x="482887" y="624293"/>
                    <a:pt x="491172" y="706981"/>
                  </a:cubicBezTo>
                  <a:cubicBezTo>
                    <a:pt x="501125" y="815732"/>
                    <a:pt x="502555" y="925705"/>
                    <a:pt x="507919" y="1034545"/>
                  </a:cubicBezTo>
                  <a:cubicBezTo>
                    <a:pt x="512925" y="1106331"/>
                    <a:pt x="523116" y="1178355"/>
                    <a:pt x="514504" y="1250260"/>
                  </a:cubicBezTo>
                  <a:cubicBezTo>
                    <a:pt x="513908" y="1259166"/>
                    <a:pt x="513640" y="1268073"/>
                    <a:pt x="513551" y="1277009"/>
                  </a:cubicBezTo>
                  <a:cubicBezTo>
                    <a:pt x="513491" y="1282132"/>
                    <a:pt x="509319" y="1286421"/>
                    <a:pt x="504134" y="1286421"/>
                  </a:cubicBezTo>
                  <a:cubicBezTo>
                    <a:pt x="499068" y="1286392"/>
                    <a:pt x="494658" y="1282132"/>
                    <a:pt x="494718" y="1277009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671;p31"/>
            <p:cNvSpPr/>
            <p:nvPr/>
          </p:nvSpPr>
          <p:spPr>
            <a:xfrm>
              <a:off x="7636891" y="2270454"/>
              <a:ext cx="726238" cy="625669"/>
            </a:xfrm>
            <a:custGeom>
              <a:avLst/>
              <a:gdLst/>
              <a:ahLst/>
              <a:cxnLst/>
              <a:rect l="l" t="t" r="r" b="b"/>
              <a:pathLst>
                <a:path w="1452477" h="1251338" extrusionOk="0">
                  <a:moveTo>
                    <a:pt x="1452440" y="1165166"/>
                  </a:moveTo>
                  <a:cubicBezTo>
                    <a:pt x="1452917" y="1193970"/>
                    <a:pt x="1448686" y="1222565"/>
                    <a:pt x="1448000" y="1251339"/>
                  </a:cubicBezTo>
                  <a:cubicBezTo>
                    <a:pt x="1446302" y="1248867"/>
                    <a:pt x="1443411" y="1247258"/>
                    <a:pt x="1440193" y="1247139"/>
                  </a:cubicBezTo>
                  <a:cubicBezTo>
                    <a:pt x="1425025" y="1246692"/>
                    <a:pt x="1409887" y="1246603"/>
                    <a:pt x="1394749" y="1246603"/>
                  </a:cubicBezTo>
                  <a:cubicBezTo>
                    <a:pt x="1364056" y="1246573"/>
                    <a:pt x="1333363" y="1246335"/>
                    <a:pt x="1302699" y="1246305"/>
                  </a:cubicBezTo>
                  <a:cubicBezTo>
                    <a:pt x="1270486" y="1246305"/>
                    <a:pt x="1238303" y="1246275"/>
                    <a:pt x="1206090" y="1246007"/>
                  </a:cubicBezTo>
                  <a:cubicBezTo>
                    <a:pt x="1190952" y="1245888"/>
                    <a:pt x="1175814" y="1245501"/>
                    <a:pt x="1160646" y="1245262"/>
                  </a:cubicBezTo>
                  <a:cubicBezTo>
                    <a:pt x="1144406" y="1245024"/>
                    <a:pt x="1128136" y="1244816"/>
                    <a:pt x="1111865" y="1244577"/>
                  </a:cubicBezTo>
                  <a:cubicBezTo>
                    <a:pt x="1096906" y="1244369"/>
                    <a:pt x="1081917" y="1243952"/>
                    <a:pt x="1066958" y="1243296"/>
                  </a:cubicBezTo>
                  <a:cubicBezTo>
                    <a:pt x="1051283" y="1242641"/>
                    <a:pt x="1035639" y="1241718"/>
                    <a:pt x="1019994" y="1240735"/>
                  </a:cubicBezTo>
                  <a:cubicBezTo>
                    <a:pt x="1006644" y="1239752"/>
                    <a:pt x="993264" y="1238739"/>
                    <a:pt x="979914" y="1237935"/>
                  </a:cubicBezTo>
                  <a:cubicBezTo>
                    <a:pt x="963256" y="1236952"/>
                    <a:pt x="946628" y="1236118"/>
                    <a:pt x="929971" y="1235433"/>
                  </a:cubicBezTo>
                  <a:cubicBezTo>
                    <a:pt x="913849" y="1234778"/>
                    <a:pt x="897758" y="1234241"/>
                    <a:pt x="881636" y="1233735"/>
                  </a:cubicBezTo>
                  <a:cubicBezTo>
                    <a:pt x="851152" y="1232722"/>
                    <a:pt x="820667" y="1231322"/>
                    <a:pt x="790183" y="1230101"/>
                  </a:cubicBezTo>
                  <a:cubicBezTo>
                    <a:pt x="757701" y="1228820"/>
                    <a:pt x="725161" y="1227986"/>
                    <a:pt x="692680" y="1227122"/>
                  </a:cubicBezTo>
                  <a:cubicBezTo>
                    <a:pt x="661152" y="1226258"/>
                    <a:pt x="629624" y="1224978"/>
                    <a:pt x="598127" y="1223816"/>
                  </a:cubicBezTo>
                  <a:cubicBezTo>
                    <a:pt x="566837" y="1222654"/>
                    <a:pt x="535518" y="1222863"/>
                    <a:pt x="504199" y="1222803"/>
                  </a:cubicBezTo>
                  <a:cubicBezTo>
                    <a:pt x="473447" y="1222774"/>
                    <a:pt x="442694" y="1222565"/>
                    <a:pt x="411941" y="1222595"/>
                  </a:cubicBezTo>
                  <a:cubicBezTo>
                    <a:pt x="380175" y="1222595"/>
                    <a:pt x="348379" y="1222625"/>
                    <a:pt x="316613" y="1222922"/>
                  </a:cubicBezTo>
                  <a:cubicBezTo>
                    <a:pt x="285026" y="1223220"/>
                    <a:pt x="253469" y="1224590"/>
                    <a:pt x="221911" y="1226080"/>
                  </a:cubicBezTo>
                  <a:cubicBezTo>
                    <a:pt x="191725" y="1227510"/>
                    <a:pt x="161598" y="1229833"/>
                    <a:pt x="131471" y="1231561"/>
                  </a:cubicBezTo>
                  <a:cubicBezTo>
                    <a:pt x="115916" y="1232454"/>
                    <a:pt x="100360" y="1233348"/>
                    <a:pt x="84805" y="1234271"/>
                  </a:cubicBezTo>
                  <a:cubicBezTo>
                    <a:pt x="69071" y="1235195"/>
                    <a:pt x="53367" y="1236356"/>
                    <a:pt x="37693" y="1237429"/>
                  </a:cubicBezTo>
                  <a:cubicBezTo>
                    <a:pt x="36918" y="1237488"/>
                    <a:pt x="35845" y="1237518"/>
                    <a:pt x="34802" y="1237637"/>
                  </a:cubicBezTo>
                  <a:cubicBezTo>
                    <a:pt x="34504" y="1237667"/>
                    <a:pt x="34176" y="1237667"/>
                    <a:pt x="33849" y="1237667"/>
                  </a:cubicBezTo>
                  <a:cubicBezTo>
                    <a:pt x="33640" y="1237697"/>
                    <a:pt x="33431" y="1237697"/>
                    <a:pt x="33253" y="1237726"/>
                  </a:cubicBezTo>
                  <a:cubicBezTo>
                    <a:pt x="32686" y="1237756"/>
                    <a:pt x="32120" y="1237786"/>
                    <a:pt x="31584" y="1237846"/>
                  </a:cubicBezTo>
                  <a:cubicBezTo>
                    <a:pt x="30451" y="1237905"/>
                    <a:pt x="29289" y="1237935"/>
                    <a:pt x="28157" y="1238084"/>
                  </a:cubicBezTo>
                  <a:cubicBezTo>
                    <a:pt x="27799" y="1238114"/>
                    <a:pt x="27471" y="1238114"/>
                    <a:pt x="27114" y="1238143"/>
                  </a:cubicBezTo>
                  <a:cubicBezTo>
                    <a:pt x="20886" y="1238412"/>
                    <a:pt x="14658" y="1238709"/>
                    <a:pt x="8430" y="1238412"/>
                  </a:cubicBezTo>
                  <a:cubicBezTo>
                    <a:pt x="6463" y="1238263"/>
                    <a:pt x="4556" y="1238024"/>
                    <a:pt x="2589" y="1237726"/>
                  </a:cubicBezTo>
                  <a:cubicBezTo>
                    <a:pt x="2142" y="1237607"/>
                    <a:pt x="1695" y="1237518"/>
                    <a:pt x="1248" y="1237369"/>
                  </a:cubicBezTo>
                  <a:cubicBezTo>
                    <a:pt x="1129" y="1236297"/>
                    <a:pt x="1040" y="1235195"/>
                    <a:pt x="950" y="1234122"/>
                  </a:cubicBezTo>
                  <a:cubicBezTo>
                    <a:pt x="354" y="1222744"/>
                    <a:pt x="563" y="1211216"/>
                    <a:pt x="503" y="1199778"/>
                  </a:cubicBezTo>
                  <a:cubicBezTo>
                    <a:pt x="444" y="1188549"/>
                    <a:pt x="295" y="1177319"/>
                    <a:pt x="175" y="1166060"/>
                  </a:cubicBezTo>
                  <a:cubicBezTo>
                    <a:pt x="-93" y="1143869"/>
                    <a:pt x="26" y="1121648"/>
                    <a:pt x="26" y="1099457"/>
                  </a:cubicBezTo>
                  <a:cubicBezTo>
                    <a:pt x="26" y="1068657"/>
                    <a:pt x="-33" y="1037828"/>
                    <a:pt x="86" y="1007028"/>
                  </a:cubicBezTo>
                  <a:cubicBezTo>
                    <a:pt x="146" y="991093"/>
                    <a:pt x="265" y="975157"/>
                    <a:pt x="593" y="959221"/>
                  </a:cubicBezTo>
                  <a:cubicBezTo>
                    <a:pt x="861" y="944536"/>
                    <a:pt x="1695" y="929851"/>
                    <a:pt x="2649" y="915196"/>
                  </a:cubicBezTo>
                  <a:cubicBezTo>
                    <a:pt x="4198" y="895477"/>
                    <a:pt x="5986" y="875759"/>
                    <a:pt x="8191" y="856069"/>
                  </a:cubicBezTo>
                  <a:cubicBezTo>
                    <a:pt x="10277" y="837095"/>
                    <a:pt x="12661" y="818211"/>
                    <a:pt x="16237" y="799475"/>
                  </a:cubicBezTo>
                  <a:cubicBezTo>
                    <a:pt x="17042" y="795960"/>
                    <a:pt x="17846" y="792505"/>
                    <a:pt x="18919" y="789049"/>
                  </a:cubicBezTo>
                  <a:cubicBezTo>
                    <a:pt x="19306" y="788007"/>
                    <a:pt x="19694" y="786994"/>
                    <a:pt x="20141" y="785981"/>
                  </a:cubicBezTo>
                  <a:lnTo>
                    <a:pt x="21065" y="784254"/>
                  </a:lnTo>
                  <a:cubicBezTo>
                    <a:pt x="21124" y="784194"/>
                    <a:pt x="21154" y="784135"/>
                    <a:pt x="21184" y="784075"/>
                  </a:cubicBezTo>
                  <a:cubicBezTo>
                    <a:pt x="21810" y="783896"/>
                    <a:pt x="22465" y="783777"/>
                    <a:pt x="23121" y="783658"/>
                  </a:cubicBezTo>
                  <a:cubicBezTo>
                    <a:pt x="35428" y="781275"/>
                    <a:pt x="48480" y="778565"/>
                    <a:pt x="61562" y="775854"/>
                  </a:cubicBezTo>
                  <a:cubicBezTo>
                    <a:pt x="78130" y="772607"/>
                    <a:pt x="95980" y="769122"/>
                    <a:pt x="113919" y="766352"/>
                  </a:cubicBezTo>
                  <a:cubicBezTo>
                    <a:pt x="123038" y="764952"/>
                    <a:pt x="132156" y="763761"/>
                    <a:pt x="141334" y="762837"/>
                  </a:cubicBezTo>
                  <a:cubicBezTo>
                    <a:pt x="150036" y="762003"/>
                    <a:pt x="158767" y="761318"/>
                    <a:pt x="167528" y="760693"/>
                  </a:cubicBezTo>
                  <a:cubicBezTo>
                    <a:pt x="187017" y="759531"/>
                    <a:pt x="206714" y="758429"/>
                    <a:pt x="226351" y="756790"/>
                  </a:cubicBezTo>
                  <a:cubicBezTo>
                    <a:pt x="244708" y="755271"/>
                    <a:pt x="263064" y="753633"/>
                    <a:pt x="281420" y="752293"/>
                  </a:cubicBezTo>
                  <a:cubicBezTo>
                    <a:pt x="295694" y="751459"/>
                    <a:pt x="309938" y="750744"/>
                    <a:pt x="324182" y="750118"/>
                  </a:cubicBezTo>
                  <a:cubicBezTo>
                    <a:pt x="338546" y="749463"/>
                    <a:pt x="352849" y="748510"/>
                    <a:pt x="367212" y="747497"/>
                  </a:cubicBezTo>
                  <a:cubicBezTo>
                    <a:pt x="374960" y="747020"/>
                    <a:pt x="382857" y="746455"/>
                    <a:pt x="390784" y="746306"/>
                  </a:cubicBezTo>
                  <a:cubicBezTo>
                    <a:pt x="398442" y="746186"/>
                    <a:pt x="406071" y="746097"/>
                    <a:pt x="413699" y="745889"/>
                  </a:cubicBezTo>
                  <a:cubicBezTo>
                    <a:pt x="428778" y="745501"/>
                    <a:pt x="444005" y="745055"/>
                    <a:pt x="458815" y="741748"/>
                  </a:cubicBezTo>
                  <a:cubicBezTo>
                    <a:pt x="465937" y="740140"/>
                    <a:pt x="472910" y="738055"/>
                    <a:pt x="479943" y="736148"/>
                  </a:cubicBezTo>
                  <a:cubicBezTo>
                    <a:pt x="483519" y="735165"/>
                    <a:pt x="487124" y="734242"/>
                    <a:pt x="490700" y="733289"/>
                  </a:cubicBezTo>
                  <a:cubicBezTo>
                    <a:pt x="494604" y="732276"/>
                    <a:pt x="498627" y="731442"/>
                    <a:pt x="502471" y="730161"/>
                  </a:cubicBezTo>
                  <a:cubicBezTo>
                    <a:pt x="506107" y="728970"/>
                    <a:pt x="509742" y="727689"/>
                    <a:pt x="512782" y="725336"/>
                  </a:cubicBezTo>
                  <a:cubicBezTo>
                    <a:pt x="515106" y="723549"/>
                    <a:pt x="516983" y="721106"/>
                    <a:pt x="518116" y="718395"/>
                  </a:cubicBezTo>
                  <a:cubicBezTo>
                    <a:pt x="519248" y="715744"/>
                    <a:pt x="519278" y="712706"/>
                    <a:pt x="519278" y="709876"/>
                  </a:cubicBezTo>
                  <a:cubicBezTo>
                    <a:pt x="519278" y="708268"/>
                    <a:pt x="519248" y="706689"/>
                    <a:pt x="519248" y="705081"/>
                  </a:cubicBezTo>
                  <a:cubicBezTo>
                    <a:pt x="519188" y="698021"/>
                    <a:pt x="519099" y="690962"/>
                    <a:pt x="518950" y="683902"/>
                  </a:cubicBezTo>
                  <a:cubicBezTo>
                    <a:pt x="518592" y="669545"/>
                    <a:pt x="518175" y="655158"/>
                    <a:pt x="517639" y="640801"/>
                  </a:cubicBezTo>
                  <a:cubicBezTo>
                    <a:pt x="516506" y="610478"/>
                    <a:pt x="514719" y="580215"/>
                    <a:pt x="512931" y="549952"/>
                  </a:cubicBezTo>
                  <a:cubicBezTo>
                    <a:pt x="512037" y="534671"/>
                    <a:pt x="511232" y="519420"/>
                    <a:pt x="510278" y="504170"/>
                  </a:cubicBezTo>
                  <a:cubicBezTo>
                    <a:pt x="509295" y="488472"/>
                    <a:pt x="508193" y="472804"/>
                    <a:pt x="507060" y="457107"/>
                  </a:cubicBezTo>
                  <a:cubicBezTo>
                    <a:pt x="506613" y="450166"/>
                    <a:pt x="506107" y="441945"/>
                    <a:pt x="505868" y="433694"/>
                  </a:cubicBezTo>
                  <a:cubicBezTo>
                    <a:pt x="505719" y="429077"/>
                    <a:pt x="505660" y="424460"/>
                    <a:pt x="505660" y="419814"/>
                  </a:cubicBezTo>
                  <a:cubicBezTo>
                    <a:pt x="505630" y="416120"/>
                    <a:pt x="505838" y="412397"/>
                    <a:pt x="505958" y="408703"/>
                  </a:cubicBezTo>
                  <a:cubicBezTo>
                    <a:pt x="506375" y="403491"/>
                    <a:pt x="506792" y="398367"/>
                    <a:pt x="507716" y="393214"/>
                  </a:cubicBezTo>
                  <a:cubicBezTo>
                    <a:pt x="508014" y="391814"/>
                    <a:pt x="508401" y="390414"/>
                    <a:pt x="508818" y="389044"/>
                  </a:cubicBezTo>
                  <a:cubicBezTo>
                    <a:pt x="508878" y="388895"/>
                    <a:pt x="508937" y="388746"/>
                    <a:pt x="508997" y="388597"/>
                  </a:cubicBezTo>
                  <a:cubicBezTo>
                    <a:pt x="514063" y="388031"/>
                    <a:pt x="519129" y="387555"/>
                    <a:pt x="524225" y="387078"/>
                  </a:cubicBezTo>
                  <a:cubicBezTo>
                    <a:pt x="539452" y="385648"/>
                    <a:pt x="554679" y="384457"/>
                    <a:pt x="569877" y="382699"/>
                  </a:cubicBezTo>
                  <a:cubicBezTo>
                    <a:pt x="584806" y="381002"/>
                    <a:pt x="599587" y="378321"/>
                    <a:pt x="614457" y="376265"/>
                  </a:cubicBezTo>
                  <a:cubicBezTo>
                    <a:pt x="621519" y="375283"/>
                    <a:pt x="628611" y="374478"/>
                    <a:pt x="635733" y="373853"/>
                  </a:cubicBezTo>
                  <a:cubicBezTo>
                    <a:pt x="643511" y="373168"/>
                    <a:pt x="651288" y="372572"/>
                    <a:pt x="659036" y="371827"/>
                  </a:cubicBezTo>
                  <a:cubicBezTo>
                    <a:pt x="673906" y="370397"/>
                    <a:pt x="688686" y="368074"/>
                    <a:pt x="703556" y="366764"/>
                  </a:cubicBezTo>
                  <a:cubicBezTo>
                    <a:pt x="717651" y="366078"/>
                    <a:pt x="731776" y="366317"/>
                    <a:pt x="745871" y="366138"/>
                  </a:cubicBezTo>
                  <a:cubicBezTo>
                    <a:pt x="761069" y="365959"/>
                    <a:pt x="776207" y="365512"/>
                    <a:pt x="791375" y="364381"/>
                  </a:cubicBezTo>
                  <a:cubicBezTo>
                    <a:pt x="821323" y="362176"/>
                    <a:pt x="850973" y="357411"/>
                    <a:pt x="880593" y="352615"/>
                  </a:cubicBezTo>
                  <a:cubicBezTo>
                    <a:pt x="888162" y="351394"/>
                    <a:pt x="895761" y="350113"/>
                    <a:pt x="903360" y="348862"/>
                  </a:cubicBezTo>
                  <a:cubicBezTo>
                    <a:pt x="910363" y="347700"/>
                    <a:pt x="917395" y="346568"/>
                    <a:pt x="924339" y="345109"/>
                  </a:cubicBezTo>
                  <a:cubicBezTo>
                    <a:pt x="931848" y="343560"/>
                    <a:pt x="939417" y="342070"/>
                    <a:pt x="946777" y="339747"/>
                  </a:cubicBezTo>
                  <a:cubicBezTo>
                    <a:pt x="951277" y="338347"/>
                    <a:pt x="956015" y="336947"/>
                    <a:pt x="960098" y="334534"/>
                  </a:cubicBezTo>
                  <a:cubicBezTo>
                    <a:pt x="962660" y="333015"/>
                    <a:pt x="965342" y="331347"/>
                    <a:pt x="967160" y="328964"/>
                  </a:cubicBezTo>
                  <a:cubicBezTo>
                    <a:pt x="967965" y="327951"/>
                    <a:pt x="968769" y="326969"/>
                    <a:pt x="969246" y="325777"/>
                  </a:cubicBezTo>
                  <a:cubicBezTo>
                    <a:pt x="969842" y="324407"/>
                    <a:pt x="970647" y="322858"/>
                    <a:pt x="970796" y="321309"/>
                  </a:cubicBezTo>
                  <a:cubicBezTo>
                    <a:pt x="970974" y="319611"/>
                    <a:pt x="971064" y="318092"/>
                    <a:pt x="971004" y="316394"/>
                  </a:cubicBezTo>
                  <a:cubicBezTo>
                    <a:pt x="970974" y="315739"/>
                    <a:pt x="970945" y="315084"/>
                    <a:pt x="970945" y="314399"/>
                  </a:cubicBezTo>
                  <a:cubicBezTo>
                    <a:pt x="970408" y="300280"/>
                    <a:pt x="969782" y="286191"/>
                    <a:pt x="969008" y="272101"/>
                  </a:cubicBezTo>
                  <a:cubicBezTo>
                    <a:pt x="968173" y="256791"/>
                    <a:pt x="967696" y="241481"/>
                    <a:pt x="967309" y="226141"/>
                  </a:cubicBezTo>
                  <a:cubicBezTo>
                    <a:pt x="966564" y="195877"/>
                    <a:pt x="964746" y="165614"/>
                    <a:pt x="964419" y="135321"/>
                  </a:cubicBezTo>
                  <a:cubicBezTo>
                    <a:pt x="964240" y="118938"/>
                    <a:pt x="964091" y="102526"/>
                    <a:pt x="963972" y="86143"/>
                  </a:cubicBezTo>
                  <a:cubicBezTo>
                    <a:pt x="963912" y="78458"/>
                    <a:pt x="963852" y="70743"/>
                    <a:pt x="963823" y="63029"/>
                  </a:cubicBezTo>
                  <a:cubicBezTo>
                    <a:pt x="963823" y="59037"/>
                    <a:pt x="963852" y="55046"/>
                    <a:pt x="963852" y="51054"/>
                  </a:cubicBezTo>
                  <a:cubicBezTo>
                    <a:pt x="963852" y="49386"/>
                    <a:pt x="963912" y="47718"/>
                    <a:pt x="963912" y="46050"/>
                  </a:cubicBezTo>
                  <a:cubicBezTo>
                    <a:pt x="963942" y="43340"/>
                    <a:pt x="964061" y="40599"/>
                    <a:pt x="964061" y="37859"/>
                  </a:cubicBezTo>
                  <a:cubicBezTo>
                    <a:pt x="964091" y="37501"/>
                    <a:pt x="964121" y="37114"/>
                    <a:pt x="964180" y="36727"/>
                  </a:cubicBezTo>
                  <a:cubicBezTo>
                    <a:pt x="966624" y="36340"/>
                    <a:pt x="968918" y="34999"/>
                    <a:pt x="970438" y="32855"/>
                  </a:cubicBezTo>
                  <a:cubicBezTo>
                    <a:pt x="989450" y="29102"/>
                    <a:pt x="1008819" y="29816"/>
                    <a:pt x="1028099" y="29757"/>
                  </a:cubicBezTo>
                  <a:cubicBezTo>
                    <a:pt x="1107276" y="25736"/>
                    <a:pt x="1186780" y="26927"/>
                    <a:pt x="1265927" y="22221"/>
                  </a:cubicBezTo>
                  <a:cubicBezTo>
                    <a:pt x="1309881" y="20732"/>
                    <a:pt x="1351987" y="7030"/>
                    <a:pt x="1395137" y="0"/>
                  </a:cubicBezTo>
                  <a:cubicBezTo>
                    <a:pt x="1383902" y="106309"/>
                    <a:pt x="1391590" y="213451"/>
                    <a:pt x="1397193" y="319879"/>
                  </a:cubicBezTo>
                  <a:cubicBezTo>
                    <a:pt x="1399726" y="402120"/>
                    <a:pt x="1405239" y="484242"/>
                    <a:pt x="1412957" y="566156"/>
                  </a:cubicBezTo>
                  <a:cubicBezTo>
                    <a:pt x="1421360" y="642946"/>
                    <a:pt x="1429257" y="719825"/>
                    <a:pt x="1433131" y="797003"/>
                  </a:cubicBezTo>
                  <a:cubicBezTo>
                    <a:pt x="1437898" y="866644"/>
                    <a:pt x="1437809" y="936523"/>
                    <a:pt x="1441772" y="1006194"/>
                  </a:cubicBezTo>
                  <a:cubicBezTo>
                    <a:pt x="1444663" y="1059245"/>
                    <a:pt x="1451636" y="1112056"/>
                    <a:pt x="1452440" y="1165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419;p30"/>
          <p:cNvGrpSpPr/>
          <p:nvPr/>
        </p:nvGrpSpPr>
        <p:grpSpPr>
          <a:xfrm>
            <a:off x="4891098" y="1063342"/>
            <a:ext cx="741504" cy="784478"/>
            <a:chOff x="6706248" y="2692731"/>
            <a:chExt cx="741504" cy="784478"/>
          </a:xfrm>
        </p:grpSpPr>
        <p:sp>
          <p:nvSpPr>
            <p:cNvPr id="122" name="Google Shape;1420;p30"/>
            <p:cNvSpPr/>
            <p:nvPr/>
          </p:nvSpPr>
          <p:spPr>
            <a:xfrm>
              <a:off x="6706248" y="2692731"/>
              <a:ext cx="741504" cy="784478"/>
            </a:xfrm>
            <a:custGeom>
              <a:avLst/>
              <a:gdLst/>
              <a:ahLst/>
              <a:cxnLst/>
              <a:rect l="l" t="t" r="r" b="b"/>
              <a:pathLst>
                <a:path w="1483007" h="1568956" extrusionOk="0">
                  <a:moveTo>
                    <a:pt x="1465610" y="698469"/>
                  </a:moveTo>
                  <a:cubicBezTo>
                    <a:pt x="1455920" y="692507"/>
                    <a:pt x="1446230" y="686514"/>
                    <a:pt x="1435850" y="681776"/>
                  </a:cubicBezTo>
                  <a:cubicBezTo>
                    <a:pt x="1412926" y="669131"/>
                    <a:pt x="1390128" y="656141"/>
                    <a:pt x="1365792" y="646320"/>
                  </a:cubicBezTo>
                  <a:cubicBezTo>
                    <a:pt x="1350709" y="641738"/>
                    <a:pt x="1335907" y="633015"/>
                    <a:pt x="1319694" y="634741"/>
                  </a:cubicBezTo>
                  <a:cubicBezTo>
                    <a:pt x="1312544" y="635149"/>
                    <a:pt x="1301129" y="637032"/>
                    <a:pt x="1302446" y="646539"/>
                  </a:cubicBezTo>
                  <a:cubicBezTo>
                    <a:pt x="1303889" y="652344"/>
                    <a:pt x="1309721" y="655764"/>
                    <a:pt x="1313673" y="659906"/>
                  </a:cubicBezTo>
                  <a:cubicBezTo>
                    <a:pt x="1329792" y="674842"/>
                    <a:pt x="1350050" y="684130"/>
                    <a:pt x="1368615" y="695551"/>
                  </a:cubicBezTo>
                  <a:cubicBezTo>
                    <a:pt x="1342179" y="693794"/>
                    <a:pt x="1315711" y="694516"/>
                    <a:pt x="1289212" y="694265"/>
                  </a:cubicBezTo>
                  <a:cubicBezTo>
                    <a:pt x="1241702" y="693449"/>
                    <a:pt x="1194161" y="694171"/>
                    <a:pt x="1146871" y="698909"/>
                  </a:cubicBezTo>
                  <a:cubicBezTo>
                    <a:pt x="1111497" y="701011"/>
                    <a:pt x="1076029" y="700132"/>
                    <a:pt x="1040656" y="701795"/>
                  </a:cubicBezTo>
                  <a:cubicBezTo>
                    <a:pt x="1008920" y="703615"/>
                    <a:pt x="977183" y="704933"/>
                    <a:pt x="945416" y="705278"/>
                  </a:cubicBezTo>
                  <a:cubicBezTo>
                    <a:pt x="905778" y="705718"/>
                    <a:pt x="866108" y="704619"/>
                    <a:pt x="826500" y="703113"/>
                  </a:cubicBezTo>
                  <a:cubicBezTo>
                    <a:pt x="814051" y="702580"/>
                    <a:pt x="801601" y="701984"/>
                    <a:pt x="789214" y="700509"/>
                  </a:cubicBezTo>
                  <a:cubicBezTo>
                    <a:pt x="799562" y="695645"/>
                    <a:pt x="809817" y="690437"/>
                    <a:pt x="819444" y="684726"/>
                  </a:cubicBezTo>
                  <a:cubicBezTo>
                    <a:pt x="830201" y="679392"/>
                    <a:pt x="840581" y="673085"/>
                    <a:pt x="849769" y="665429"/>
                  </a:cubicBezTo>
                  <a:cubicBezTo>
                    <a:pt x="850459" y="665115"/>
                    <a:pt x="851086" y="664707"/>
                    <a:pt x="851651" y="664173"/>
                  </a:cubicBezTo>
                  <a:cubicBezTo>
                    <a:pt x="862595" y="654101"/>
                    <a:pt x="871533" y="642335"/>
                    <a:pt x="880376" y="630442"/>
                  </a:cubicBezTo>
                  <a:cubicBezTo>
                    <a:pt x="894206" y="613216"/>
                    <a:pt x="905778" y="594232"/>
                    <a:pt x="916189" y="574747"/>
                  </a:cubicBezTo>
                  <a:cubicBezTo>
                    <a:pt x="924311" y="558117"/>
                    <a:pt x="929611" y="540294"/>
                    <a:pt x="936416" y="523099"/>
                  </a:cubicBezTo>
                  <a:cubicBezTo>
                    <a:pt x="950716" y="487203"/>
                    <a:pt x="962946" y="450491"/>
                    <a:pt x="972197" y="412963"/>
                  </a:cubicBezTo>
                  <a:cubicBezTo>
                    <a:pt x="982076" y="370729"/>
                    <a:pt x="988285" y="327804"/>
                    <a:pt x="994369" y="284911"/>
                  </a:cubicBezTo>
                  <a:cubicBezTo>
                    <a:pt x="997411" y="266461"/>
                    <a:pt x="1000358" y="247979"/>
                    <a:pt x="1002930" y="229435"/>
                  </a:cubicBezTo>
                  <a:cubicBezTo>
                    <a:pt x="1006411" y="204709"/>
                    <a:pt x="1012181" y="180266"/>
                    <a:pt x="1013216" y="155226"/>
                  </a:cubicBezTo>
                  <a:cubicBezTo>
                    <a:pt x="1012463" y="150802"/>
                    <a:pt x="1016634" y="124821"/>
                    <a:pt x="1018892" y="101665"/>
                  </a:cubicBezTo>
                  <a:cubicBezTo>
                    <a:pt x="1025603" y="117354"/>
                    <a:pt x="1033913" y="135553"/>
                    <a:pt x="1046081" y="138000"/>
                  </a:cubicBezTo>
                  <a:cubicBezTo>
                    <a:pt x="1053764" y="139789"/>
                    <a:pt x="1061133" y="134674"/>
                    <a:pt x="1063454" y="127394"/>
                  </a:cubicBezTo>
                  <a:cubicBezTo>
                    <a:pt x="1069632" y="106434"/>
                    <a:pt x="1056994" y="85442"/>
                    <a:pt x="1050252" y="66051"/>
                  </a:cubicBezTo>
                  <a:cubicBezTo>
                    <a:pt x="1041251" y="44996"/>
                    <a:pt x="1032188" y="23252"/>
                    <a:pt x="1017230" y="5680"/>
                  </a:cubicBezTo>
                  <a:cubicBezTo>
                    <a:pt x="1011805" y="-909"/>
                    <a:pt x="1004874" y="-2039"/>
                    <a:pt x="998351" y="3735"/>
                  </a:cubicBezTo>
                  <a:cubicBezTo>
                    <a:pt x="979347" y="15815"/>
                    <a:pt x="962978" y="31096"/>
                    <a:pt x="947078" y="46942"/>
                  </a:cubicBezTo>
                  <a:cubicBezTo>
                    <a:pt x="928043" y="65141"/>
                    <a:pt x="907910" y="87200"/>
                    <a:pt x="904680" y="114341"/>
                  </a:cubicBezTo>
                  <a:cubicBezTo>
                    <a:pt x="903833" y="125888"/>
                    <a:pt x="914746" y="137373"/>
                    <a:pt x="925440" y="128555"/>
                  </a:cubicBezTo>
                  <a:cubicBezTo>
                    <a:pt x="940995" y="115314"/>
                    <a:pt x="953570" y="98841"/>
                    <a:pt x="964859" y="81928"/>
                  </a:cubicBezTo>
                  <a:cubicBezTo>
                    <a:pt x="966302" y="79637"/>
                    <a:pt x="968027" y="77347"/>
                    <a:pt x="969689" y="75025"/>
                  </a:cubicBezTo>
                  <a:cubicBezTo>
                    <a:pt x="969595" y="79794"/>
                    <a:pt x="969438" y="84564"/>
                    <a:pt x="969155" y="89302"/>
                  </a:cubicBezTo>
                  <a:cubicBezTo>
                    <a:pt x="967682" y="105336"/>
                    <a:pt x="966678" y="121433"/>
                    <a:pt x="966145" y="137529"/>
                  </a:cubicBezTo>
                  <a:cubicBezTo>
                    <a:pt x="964514" y="155038"/>
                    <a:pt x="961692" y="172390"/>
                    <a:pt x="959716" y="189836"/>
                  </a:cubicBezTo>
                  <a:cubicBezTo>
                    <a:pt x="952002" y="243053"/>
                    <a:pt x="939615" y="295610"/>
                    <a:pt x="927384" y="348325"/>
                  </a:cubicBezTo>
                  <a:cubicBezTo>
                    <a:pt x="911924" y="413905"/>
                    <a:pt x="896809" y="480708"/>
                    <a:pt x="861341" y="538882"/>
                  </a:cubicBezTo>
                  <a:cubicBezTo>
                    <a:pt x="848954" y="561443"/>
                    <a:pt x="834497" y="582842"/>
                    <a:pt x="817751" y="602391"/>
                  </a:cubicBezTo>
                  <a:cubicBezTo>
                    <a:pt x="806681" y="615695"/>
                    <a:pt x="797242" y="630536"/>
                    <a:pt x="784165" y="642052"/>
                  </a:cubicBezTo>
                  <a:cubicBezTo>
                    <a:pt x="776670" y="648077"/>
                    <a:pt x="768109" y="652752"/>
                    <a:pt x="759861" y="657615"/>
                  </a:cubicBezTo>
                  <a:cubicBezTo>
                    <a:pt x="759046" y="658023"/>
                    <a:pt x="758230" y="658431"/>
                    <a:pt x="757415" y="658871"/>
                  </a:cubicBezTo>
                  <a:cubicBezTo>
                    <a:pt x="752774" y="608447"/>
                    <a:pt x="754687" y="557520"/>
                    <a:pt x="750924" y="506971"/>
                  </a:cubicBezTo>
                  <a:cubicBezTo>
                    <a:pt x="749261" y="468345"/>
                    <a:pt x="744338" y="428276"/>
                    <a:pt x="744275" y="389304"/>
                  </a:cubicBezTo>
                  <a:cubicBezTo>
                    <a:pt x="743366" y="324760"/>
                    <a:pt x="740888" y="260216"/>
                    <a:pt x="739728" y="195672"/>
                  </a:cubicBezTo>
                  <a:cubicBezTo>
                    <a:pt x="739634" y="168280"/>
                    <a:pt x="740199" y="140855"/>
                    <a:pt x="739038" y="113494"/>
                  </a:cubicBezTo>
                  <a:cubicBezTo>
                    <a:pt x="744056" y="118985"/>
                    <a:pt x="748948" y="124257"/>
                    <a:pt x="754279" y="130124"/>
                  </a:cubicBezTo>
                  <a:cubicBezTo>
                    <a:pt x="760959" y="137467"/>
                    <a:pt x="767231" y="145531"/>
                    <a:pt x="776419" y="149829"/>
                  </a:cubicBezTo>
                  <a:cubicBezTo>
                    <a:pt x="785764" y="155791"/>
                    <a:pt x="798528" y="152214"/>
                    <a:pt x="797305" y="139600"/>
                  </a:cubicBezTo>
                  <a:cubicBezTo>
                    <a:pt x="791064" y="106465"/>
                    <a:pt x="770806" y="78006"/>
                    <a:pt x="752617" y="50299"/>
                  </a:cubicBezTo>
                  <a:cubicBezTo>
                    <a:pt x="744840" y="39788"/>
                    <a:pt x="732202" y="28868"/>
                    <a:pt x="718498" y="33606"/>
                  </a:cubicBezTo>
                  <a:cubicBezTo>
                    <a:pt x="717400" y="32226"/>
                    <a:pt x="715330" y="31755"/>
                    <a:pt x="712947" y="33449"/>
                  </a:cubicBezTo>
                  <a:cubicBezTo>
                    <a:pt x="696201" y="50958"/>
                    <a:pt x="679831" y="69095"/>
                    <a:pt x="665249" y="88580"/>
                  </a:cubicBezTo>
                  <a:cubicBezTo>
                    <a:pt x="651388" y="106779"/>
                    <a:pt x="636492" y="124978"/>
                    <a:pt x="630283" y="147445"/>
                  </a:cubicBezTo>
                  <a:cubicBezTo>
                    <a:pt x="628213" y="154662"/>
                    <a:pt x="623039" y="164357"/>
                    <a:pt x="630879" y="169848"/>
                  </a:cubicBezTo>
                  <a:cubicBezTo>
                    <a:pt x="657879" y="185161"/>
                    <a:pt x="676068" y="140165"/>
                    <a:pt x="689302" y="122970"/>
                  </a:cubicBezTo>
                  <a:cubicBezTo>
                    <a:pt x="690211" y="121527"/>
                    <a:pt x="691089" y="120052"/>
                    <a:pt x="691967" y="118609"/>
                  </a:cubicBezTo>
                  <a:cubicBezTo>
                    <a:pt x="688361" y="178477"/>
                    <a:pt x="689020" y="238566"/>
                    <a:pt x="691779" y="298434"/>
                  </a:cubicBezTo>
                  <a:cubicBezTo>
                    <a:pt x="691748" y="331726"/>
                    <a:pt x="692469" y="364955"/>
                    <a:pt x="694069" y="398216"/>
                  </a:cubicBezTo>
                  <a:cubicBezTo>
                    <a:pt x="696954" y="448514"/>
                    <a:pt x="696389" y="498875"/>
                    <a:pt x="696828" y="549205"/>
                  </a:cubicBezTo>
                  <a:cubicBezTo>
                    <a:pt x="698553" y="594232"/>
                    <a:pt x="697361" y="639322"/>
                    <a:pt x="697236" y="684381"/>
                  </a:cubicBezTo>
                  <a:cubicBezTo>
                    <a:pt x="696765" y="684600"/>
                    <a:pt x="696264" y="684820"/>
                    <a:pt x="695793" y="685040"/>
                  </a:cubicBezTo>
                  <a:cubicBezTo>
                    <a:pt x="687169" y="689464"/>
                    <a:pt x="678545" y="693951"/>
                    <a:pt x="669984" y="698532"/>
                  </a:cubicBezTo>
                  <a:cubicBezTo>
                    <a:pt x="646935" y="701419"/>
                    <a:pt x="623948" y="704964"/>
                    <a:pt x="600774" y="706784"/>
                  </a:cubicBezTo>
                  <a:cubicBezTo>
                    <a:pt x="534824" y="713091"/>
                    <a:pt x="468373" y="715005"/>
                    <a:pt x="402204" y="722536"/>
                  </a:cubicBezTo>
                  <a:cubicBezTo>
                    <a:pt x="352280" y="725611"/>
                    <a:pt x="302919" y="733236"/>
                    <a:pt x="253152" y="738194"/>
                  </a:cubicBezTo>
                  <a:cubicBezTo>
                    <a:pt x="198805" y="744751"/>
                    <a:pt x="144051" y="748611"/>
                    <a:pt x="90270" y="759185"/>
                  </a:cubicBezTo>
                  <a:cubicBezTo>
                    <a:pt x="97137" y="753318"/>
                    <a:pt x="102908" y="746320"/>
                    <a:pt x="109148" y="739857"/>
                  </a:cubicBezTo>
                  <a:cubicBezTo>
                    <a:pt x="115389" y="732891"/>
                    <a:pt x="124263" y="727588"/>
                    <a:pt x="127995" y="718802"/>
                  </a:cubicBezTo>
                  <a:cubicBezTo>
                    <a:pt x="130724" y="704306"/>
                    <a:pt x="109587" y="701889"/>
                    <a:pt x="99960" y="706784"/>
                  </a:cubicBezTo>
                  <a:cubicBezTo>
                    <a:pt x="82053" y="715413"/>
                    <a:pt x="67314" y="729439"/>
                    <a:pt x="52011" y="741896"/>
                  </a:cubicBezTo>
                  <a:cubicBezTo>
                    <a:pt x="34042" y="757836"/>
                    <a:pt x="16449" y="774749"/>
                    <a:pt x="1679" y="793701"/>
                  </a:cubicBezTo>
                  <a:cubicBezTo>
                    <a:pt x="-8984" y="810958"/>
                    <a:pt x="34198" y="837786"/>
                    <a:pt x="45457" y="848894"/>
                  </a:cubicBezTo>
                  <a:cubicBezTo>
                    <a:pt x="51634" y="853820"/>
                    <a:pt x="57938" y="858621"/>
                    <a:pt x="64241" y="863359"/>
                  </a:cubicBezTo>
                  <a:cubicBezTo>
                    <a:pt x="74966" y="871016"/>
                    <a:pt x="84750" y="880931"/>
                    <a:pt x="97514" y="885041"/>
                  </a:cubicBezTo>
                  <a:cubicBezTo>
                    <a:pt x="106388" y="888336"/>
                    <a:pt x="112629" y="880711"/>
                    <a:pt x="110998" y="872176"/>
                  </a:cubicBezTo>
                  <a:cubicBezTo>
                    <a:pt x="109399" y="858966"/>
                    <a:pt x="100587" y="848329"/>
                    <a:pt x="92653" y="838194"/>
                  </a:cubicBezTo>
                  <a:cubicBezTo>
                    <a:pt x="84249" y="827997"/>
                    <a:pt x="75531" y="818018"/>
                    <a:pt x="67659" y="807381"/>
                  </a:cubicBezTo>
                  <a:cubicBezTo>
                    <a:pt x="93876" y="800949"/>
                    <a:pt x="121065" y="802486"/>
                    <a:pt x="147783" y="801200"/>
                  </a:cubicBezTo>
                  <a:cubicBezTo>
                    <a:pt x="184160" y="796023"/>
                    <a:pt x="220851" y="796838"/>
                    <a:pt x="257385" y="793324"/>
                  </a:cubicBezTo>
                  <a:cubicBezTo>
                    <a:pt x="330422" y="786515"/>
                    <a:pt x="403019" y="775376"/>
                    <a:pt x="476213" y="770042"/>
                  </a:cubicBezTo>
                  <a:cubicBezTo>
                    <a:pt x="501050" y="768285"/>
                    <a:pt x="526232" y="768348"/>
                    <a:pt x="551100" y="766057"/>
                  </a:cubicBezTo>
                  <a:cubicBezTo>
                    <a:pt x="562138" y="764708"/>
                    <a:pt x="573177" y="763515"/>
                    <a:pt x="584216" y="762386"/>
                  </a:cubicBezTo>
                  <a:cubicBezTo>
                    <a:pt x="581174" y="765555"/>
                    <a:pt x="578132" y="768755"/>
                    <a:pt x="575215" y="772050"/>
                  </a:cubicBezTo>
                  <a:cubicBezTo>
                    <a:pt x="566372" y="782279"/>
                    <a:pt x="559159" y="793732"/>
                    <a:pt x="552229" y="805279"/>
                  </a:cubicBezTo>
                  <a:cubicBezTo>
                    <a:pt x="538525" y="828467"/>
                    <a:pt x="524068" y="851279"/>
                    <a:pt x="513186" y="875942"/>
                  </a:cubicBezTo>
                  <a:cubicBezTo>
                    <a:pt x="502586" y="900197"/>
                    <a:pt x="495625" y="925801"/>
                    <a:pt x="486938" y="950778"/>
                  </a:cubicBezTo>
                  <a:cubicBezTo>
                    <a:pt x="470631" y="1001202"/>
                    <a:pt x="454732" y="1052034"/>
                    <a:pt x="445261" y="1104246"/>
                  </a:cubicBezTo>
                  <a:cubicBezTo>
                    <a:pt x="435728" y="1150152"/>
                    <a:pt x="424564" y="1195681"/>
                    <a:pt x="413525" y="1241241"/>
                  </a:cubicBezTo>
                  <a:cubicBezTo>
                    <a:pt x="407284" y="1270234"/>
                    <a:pt x="399539" y="1299196"/>
                    <a:pt x="396371" y="1328723"/>
                  </a:cubicBezTo>
                  <a:cubicBezTo>
                    <a:pt x="395117" y="1325836"/>
                    <a:pt x="393894" y="1322918"/>
                    <a:pt x="392734" y="1320031"/>
                  </a:cubicBezTo>
                  <a:cubicBezTo>
                    <a:pt x="382636" y="1294709"/>
                    <a:pt x="374670" y="1267756"/>
                    <a:pt x="359147" y="1245101"/>
                  </a:cubicBezTo>
                  <a:cubicBezTo>
                    <a:pt x="353471" y="1236723"/>
                    <a:pt x="339830" y="1227906"/>
                    <a:pt x="331927" y="1238292"/>
                  </a:cubicBezTo>
                  <a:cubicBezTo>
                    <a:pt x="322739" y="1251408"/>
                    <a:pt x="324275" y="1268509"/>
                    <a:pt x="325404" y="1283696"/>
                  </a:cubicBezTo>
                  <a:cubicBezTo>
                    <a:pt x="327160" y="1319717"/>
                    <a:pt x="333840" y="1355362"/>
                    <a:pt x="348673" y="1388372"/>
                  </a:cubicBezTo>
                  <a:cubicBezTo>
                    <a:pt x="358395" y="1407575"/>
                    <a:pt x="369872" y="1448240"/>
                    <a:pt x="390413" y="1456116"/>
                  </a:cubicBezTo>
                  <a:cubicBezTo>
                    <a:pt x="396120" y="1457873"/>
                    <a:pt x="401138" y="1454108"/>
                    <a:pt x="405246" y="1450594"/>
                  </a:cubicBezTo>
                  <a:cubicBezTo>
                    <a:pt x="427355" y="1434152"/>
                    <a:pt x="447801" y="1415451"/>
                    <a:pt x="465739" y="1394459"/>
                  </a:cubicBezTo>
                  <a:cubicBezTo>
                    <a:pt x="481011" y="1377797"/>
                    <a:pt x="499231" y="1362171"/>
                    <a:pt x="511743" y="1342968"/>
                  </a:cubicBezTo>
                  <a:cubicBezTo>
                    <a:pt x="519332" y="1331327"/>
                    <a:pt x="525604" y="1318839"/>
                    <a:pt x="532064" y="1306570"/>
                  </a:cubicBezTo>
                  <a:cubicBezTo>
                    <a:pt x="537772" y="1294207"/>
                    <a:pt x="544765" y="1281876"/>
                    <a:pt x="546992" y="1268320"/>
                  </a:cubicBezTo>
                  <a:cubicBezTo>
                    <a:pt x="548905" y="1259503"/>
                    <a:pt x="542758" y="1247580"/>
                    <a:pt x="532566" y="1252569"/>
                  </a:cubicBezTo>
                  <a:cubicBezTo>
                    <a:pt x="499074" y="1272368"/>
                    <a:pt x="473140" y="1302836"/>
                    <a:pt x="447895" y="1331923"/>
                  </a:cubicBezTo>
                  <a:cubicBezTo>
                    <a:pt x="453195" y="1298443"/>
                    <a:pt x="457209" y="1264743"/>
                    <a:pt x="463293" y="1231389"/>
                  </a:cubicBezTo>
                  <a:cubicBezTo>
                    <a:pt x="468969" y="1207291"/>
                    <a:pt x="474959" y="1182942"/>
                    <a:pt x="481858" y="1159126"/>
                  </a:cubicBezTo>
                  <a:cubicBezTo>
                    <a:pt x="498792" y="1098065"/>
                    <a:pt x="513688" y="1036345"/>
                    <a:pt x="533570" y="976162"/>
                  </a:cubicBezTo>
                  <a:cubicBezTo>
                    <a:pt x="539183" y="957555"/>
                    <a:pt x="546898" y="939607"/>
                    <a:pt x="554298" y="921345"/>
                  </a:cubicBezTo>
                  <a:cubicBezTo>
                    <a:pt x="564835" y="894737"/>
                    <a:pt x="573177" y="866842"/>
                    <a:pt x="589609" y="843089"/>
                  </a:cubicBezTo>
                  <a:cubicBezTo>
                    <a:pt x="602875" y="824200"/>
                    <a:pt x="619621" y="807978"/>
                    <a:pt x="634328" y="790155"/>
                  </a:cubicBezTo>
                  <a:cubicBezTo>
                    <a:pt x="638656" y="787174"/>
                    <a:pt x="642639" y="783723"/>
                    <a:pt x="647060" y="780899"/>
                  </a:cubicBezTo>
                  <a:cubicBezTo>
                    <a:pt x="664151" y="770701"/>
                    <a:pt x="681211" y="760409"/>
                    <a:pt x="698333" y="750211"/>
                  </a:cubicBezTo>
                  <a:cubicBezTo>
                    <a:pt x="698490" y="750745"/>
                    <a:pt x="698647" y="751278"/>
                    <a:pt x="698741" y="751811"/>
                  </a:cubicBezTo>
                  <a:cubicBezTo>
                    <a:pt x="701375" y="761131"/>
                    <a:pt x="704637" y="770324"/>
                    <a:pt x="706456" y="779832"/>
                  </a:cubicBezTo>
                  <a:cubicBezTo>
                    <a:pt x="711191" y="813029"/>
                    <a:pt x="711975" y="846541"/>
                    <a:pt x="714766" y="879989"/>
                  </a:cubicBezTo>
                  <a:cubicBezTo>
                    <a:pt x="726400" y="1001610"/>
                    <a:pt x="738066" y="1123261"/>
                    <a:pt x="747505" y="1245101"/>
                  </a:cubicBezTo>
                  <a:cubicBezTo>
                    <a:pt x="752837" y="1313191"/>
                    <a:pt x="756474" y="1381563"/>
                    <a:pt x="761555" y="1449903"/>
                  </a:cubicBezTo>
                  <a:cubicBezTo>
                    <a:pt x="761805" y="1458501"/>
                    <a:pt x="762088" y="1467193"/>
                    <a:pt x="761304" y="1475727"/>
                  </a:cubicBezTo>
                  <a:cubicBezTo>
                    <a:pt x="755973" y="1469734"/>
                    <a:pt x="751394" y="1463019"/>
                    <a:pt x="745718" y="1457309"/>
                  </a:cubicBezTo>
                  <a:cubicBezTo>
                    <a:pt x="739289" y="1450029"/>
                    <a:pt x="732986" y="1440584"/>
                    <a:pt x="724519" y="1434842"/>
                  </a:cubicBezTo>
                  <a:cubicBezTo>
                    <a:pt x="714923" y="1427060"/>
                    <a:pt x="698177" y="1425146"/>
                    <a:pt x="690117" y="1436035"/>
                  </a:cubicBezTo>
                  <a:cubicBezTo>
                    <a:pt x="682654" y="1457968"/>
                    <a:pt x="718592" y="1502963"/>
                    <a:pt x="731449" y="1520817"/>
                  </a:cubicBezTo>
                  <a:cubicBezTo>
                    <a:pt x="745592" y="1537887"/>
                    <a:pt x="757101" y="1560761"/>
                    <a:pt x="779273" y="1568260"/>
                  </a:cubicBezTo>
                  <a:cubicBezTo>
                    <a:pt x="797493" y="1572245"/>
                    <a:pt x="811981" y="1558408"/>
                    <a:pt x="822298" y="1545135"/>
                  </a:cubicBezTo>
                  <a:cubicBezTo>
                    <a:pt x="842745" y="1523359"/>
                    <a:pt x="862752" y="1501049"/>
                    <a:pt x="876676" y="1474347"/>
                  </a:cubicBezTo>
                  <a:cubicBezTo>
                    <a:pt x="882132" y="1464620"/>
                    <a:pt x="887746" y="1454014"/>
                    <a:pt x="886805" y="1442530"/>
                  </a:cubicBezTo>
                  <a:cubicBezTo>
                    <a:pt x="885927" y="1423954"/>
                    <a:pt x="874481" y="1420534"/>
                    <a:pt x="860871" y="1431924"/>
                  </a:cubicBezTo>
                  <a:cubicBezTo>
                    <a:pt x="847480" y="1442781"/>
                    <a:pt x="838323" y="1458972"/>
                    <a:pt x="823333" y="1467820"/>
                  </a:cubicBezTo>
                  <a:cubicBezTo>
                    <a:pt x="823741" y="1461827"/>
                    <a:pt x="821577" y="1453951"/>
                    <a:pt x="821577" y="1449150"/>
                  </a:cubicBezTo>
                  <a:cubicBezTo>
                    <a:pt x="819601" y="1431642"/>
                    <a:pt x="818974" y="1414007"/>
                    <a:pt x="817563" y="1396467"/>
                  </a:cubicBezTo>
                  <a:cubicBezTo>
                    <a:pt x="813862" y="1343470"/>
                    <a:pt x="811385" y="1289940"/>
                    <a:pt x="807152" y="1236817"/>
                  </a:cubicBezTo>
                  <a:cubicBezTo>
                    <a:pt x="797900" y="1144159"/>
                    <a:pt x="791252" y="1051312"/>
                    <a:pt x="784071" y="958465"/>
                  </a:cubicBezTo>
                  <a:cubicBezTo>
                    <a:pt x="779900" y="894266"/>
                    <a:pt x="768861" y="830444"/>
                    <a:pt x="770273" y="765994"/>
                  </a:cubicBezTo>
                  <a:cubicBezTo>
                    <a:pt x="770178" y="764425"/>
                    <a:pt x="770210" y="762794"/>
                    <a:pt x="770241" y="761162"/>
                  </a:cubicBezTo>
                  <a:cubicBezTo>
                    <a:pt x="771496" y="761162"/>
                    <a:pt x="772687" y="761162"/>
                    <a:pt x="773722" y="761382"/>
                  </a:cubicBezTo>
                  <a:cubicBezTo>
                    <a:pt x="793416" y="761852"/>
                    <a:pt x="812922" y="765492"/>
                    <a:pt x="832647" y="765210"/>
                  </a:cubicBezTo>
                  <a:cubicBezTo>
                    <a:pt x="872850" y="764300"/>
                    <a:pt x="913084" y="764363"/>
                    <a:pt x="953068" y="760064"/>
                  </a:cubicBezTo>
                  <a:cubicBezTo>
                    <a:pt x="991640" y="757365"/>
                    <a:pt x="1030338" y="758464"/>
                    <a:pt x="1068848" y="755043"/>
                  </a:cubicBezTo>
                  <a:cubicBezTo>
                    <a:pt x="1109647" y="752157"/>
                    <a:pt x="1150540" y="753349"/>
                    <a:pt x="1191433" y="753757"/>
                  </a:cubicBezTo>
                  <a:cubicBezTo>
                    <a:pt x="1245716" y="753443"/>
                    <a:pt x="1300000" y="754290"/>
                    <a:pt x="1354221" y="751874"/>
                  </a:cubicBezTo>
                  <a:cubicBezTo>
                    <a:pt x="1363848" y="751749"/>
                    <a:pt x="1373476" y="751623"/>
                    <a:pt x="1383103" y="751780"/>
                  </a:cubicBezTo>
                  <a:cubicBezTo>
                    <a:pt x="1372942" y="764237"/>
                    <a:pt x="1360900" y="775564"/>
                    <a:pt x="1350144" y="787739"/>
                  </a:cubicBezTo>
                  <a:cubicBezTo>
                    <a:pt x="1341614" y="797152"/>
                    <a:pt x="1334245" y="814849"/>
                    <a:pt x="1346538" y="824200"/>
                  </a:cubicBezTo>
                  <a:cubicBezTo>
                    <a:pt x="1354378" y="829063"/>
                    <a:pt x="1363817" y="824639"/>
                    <a:pt x="1371908" y="822411"/>
                  </a:cubicBezTo>
                  <a:cubicBezTo>
                    <a:pt x="1383260" y="819305"/>
                    <a:pt x="1392825" y="812370"/>
                    <a:pt x="1401919" y="805154"/>
                  </a:cubicBezTo>
                  <a:cubicBezTo>
                    <a:pt x="1410950" y="798564"/>
                    <a:pt x="1420076" y="792006"/>
                    <a:pt x="1429139" y="785417"/>
                  </a:cubicBezTo>
                  <a:cubicBezTo>
                    <a:pt x="1450307" y="771015"/>
                    <a:pt x="1479753" y="744218"/>
                    <a:pt x="1482984" y="717641"/>
                  </a:cubicBezTo>
                  <a:cubicBezTo>
                    <a:pt x="1483579" y="707318"/>
                    <a:pt x="1473011" y="703050"/>
                    <a:pt x="1465610" y="698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421;p30"/>
            <p:cNvSpPr/>
            <p:nvPr/>
          </p:nvSpPr>
          <p:spPr>
            <a:xfrm>
              <a:off x="6706248" y="2741136"/>
              <a:ext cx="355696" cy="394508"/>
            </a:xfrm>
            <a:custGeom>
              <a:avLst/>
              <a:gdLst/>
              <a:ahLst/>
              <a:cxnLst/>
              <a:rect l="l" t="t" r="r" b="b"/>
              <a:pathLst>
                <a:path w="711391" h="789016" extrusionOk="0">
                  <a:moveTo>
                    <a:pt x="97514" y="788233"/>
                  </a:moveTo>
                  <a:cubicBezTo>
                    <a:pt x="84750" y="784122"/>
                    <a:pt x="74966" y="774207"/>
                    <a:pt x="64241" y="766551"/>
                  </a:cubicBezTo>
                  <a:cubicBezTo>
                    <a:pt x="57938" y="761813"/>
                    <a:pt x="51634" y="757012"/>
                    <a:pt x="45457" y="752086"/>
                  </a:cubicBezTo>
                  <a:cubicBezTo>
                    <a:pt x="34198" y="740978"/>
                    <a:pt x="-8984" y="714150"/>
                    <a:pt x="1679" y="696892"/>
                  </a:cubicBezTo>
                  <a:cubicBezTo>
                    <a:pt x="16449" y="677940"/>
                    <a:pt x="34042" y="661027"/>
                    <a:pt x="52011" y="645088"/>
                  </a:cubicBezTo>
                  <a:cubicBezTo>
                    <a:pt x="67314" y="632631"/>
                    <a:pt x="82053" y="618605"/>
                    <a:pt x="99960" y="609976"/>
                  </a:cubicBezTo>
                  <a:cubicBezTo>
                    <a:pt x="109587" y="605081"/>
                    <a:pt x="130724" y="607497"/>
                    <a:pt x="127995" y="621994"/>
                  </a:cubicBezTo>
                  <a:cubicBezTo>
                    <a:pt x="124263" y="630779"/>
                    <a:pt x="115389" y="636082"/>
                    <a:pt x="109148" y="643048"/>
                  </a:cubicBezTo>
                  <a:cubicBezTo>
                    <a:pt x="102908" y="649512"/>
                    <a:pt x="97137" y="656509"/>
                    <a:pt x="90270" y="662377"/>
                  </a:cubicBezTo>
                  <a:cubicBezTo>
                    <a:pt x="144051" y="651802"/>
                    <a:pt x="198805" y="647943"/>
                    <a:pt x="253152" y="641385"/>
                  </a:cubicBezTo>
                  <a:cubicBezTo>
                    <a:pt x="302919" y="636427"/>
                    <a:pt x="352280" y="628802"/>
                    <a:pt x="402204" y="625727"/>
                  </a:cubicBezTo>
                  <a:cubicBezTo>
                    <a:pt x="468373" y="618197"/>
                    <a:pt x="534824" y="616283"/>
                    <a:pt x="600774" y="609976"/>
                  </a:cubicBezTo>
                  <a:cubicBezTo>
                    <a:pt x="624325" y="608125"/>
                    <a:pt x="647688" y="604485"/>
                    <a:pt x="671113" y="601567"/>
                  </a:cubicBezTo>
                  <a:cubicBezTo>
                    <a:pt x="679769" y="600155"/>
                    <a:pt x="689082" y="601786"/>
                    <a:pt x="697204" y="599119"/>
                  </a:cubicBezTo>
                  <a:cubicBezTo>
                    <a:pt x="697110" y="550201"/>
                    <a:pt x="698710" y="501283"/>
                    <a:pt x="696828" y="452397"/>
                  </a:cubicBezTo>
                  <a:cubicBezTo>
                    <a:pt x="696389" y="402067"/>
                    <a:pt x="696954" y="351706"/>
                    <a:pt x="694069" y="301407"/>
                  </a:cubicBezTo>
                  <a:cubicBezTo>
                    <a:pt x="692469" y="268147"/>
                    <a:pt x="691748" y="234918"/>
                    <a:pt x="691779" y="201626"/>
                  </a:cubicBezTo>
                  <a:cubicBezTo>
                    <a:pt x="688769" y="135921"/>
                    <a:pt x="688204" y="69965"/>
                    <a:pt x="693096" y="4323"/>
                  </a:cubicBezTo>
                  <a:cubicBezTo>
                    <a:pt x="693222" y="3350"/>
                    <a:pt x="693567" y="2377"/>
                    <a:pt x="694037" y="1530"/>
                  </a:cubicBezTo>
                  <a:cubicBezTo>
                    <a:pt x="695197" y="-415"/>
                    <a:pt x="697863" y="-478"/>
                    <a:pt x="699243" y="1185"/>
                  </a:cubicBezTo>
                  <a:cubicBezTo>
                    <a:pt x="701250" y="4134"/>
                    <a:pt x="700779" y="8088"/>
                    <a:pt x="701030" y="11508"/>
                  </a:cubicBezTo>
                  <a:cubicBezTo>
                    <a:pt x="701156" y="56724"/>
                    <a:pt x="700278" y="102002"/>
                    <a:pt x="701877" y="147217"/>
                  </a:cubicBezTo>
                  <a:cubicBezTo>
                    <a:pt x="705452" y="196919"/>
                    <a:pt x="704323" y="246779"/>
                    <a:pt x="707177" y="296544"/>
                  </a:cubicBezTo>
                  <a:cubicBezTo>
                    <a:pt x="710971" y="354687"/>
                    <a:pt x="709372" y="412986"/>
                    <a:pt x="711003" y="471192"/>
                  </a:cubicBezTo>
                  <a:cubicBezTo>
                    <a:pt x="711410" y="496200"/>
                    <a:pt x="711504" y="521208"/>
                    <a:pt x="711254" y="546248"/>
                  </a:cubicBezTo>
                  <a:cubicBezTo>
                    <a:pt x="711003" y="562595"/>
                    <a:pt x="710720" y="578912"/>
                    <a:pt x="710815" y="595260"/>
                  </a:cubicBezTo>
                  <a:cubicBezTo>
                    <a:pt x="711160" y="600217"/>
                    <a:pt x="710752" y="605740"/>
                    <a:pt x="706675" y="609160"/>
                  </a:cubicBezTo>
                  <a:cubicBezTo>
                    <a:pt x="700874" y="613961"/>
                    <a:pt x="692783" y="614086"/>
                    <a:pt x="685601" y="614369"/>
                  </a:cubicBezTo>
                  <a:cubicBezTo>
                    <a:pt x="674594" y="614463"/>
                    <a:pt x="663775" y="616314"/>
                    <a:pt x="652893" y="617758"/>
                  </a:cubicBezTo>
                  <a:cubicBezTo>
                    <a:pt x="602373" y="624974"/>
                    <a:pt x="550943" y="627579"/>
                    <a:pt x="500234" y="631250"/>
                  </a:cubicBezTo>
                  <a:cubicBezTo>
                    <a:pt x="448115" y="634450"/>
                    <a:pt x="396214" y="639942"/>
                    <a:pt x="344220" y="644397"/>
                  </a:cubicBezTo>
                  <a:cubicBezTo>
                    <a:pt x="302606" y="650328"/>
                    <a:pt x="260803" y="654093"/>
                    <a:pt x="219095" y="658956"/>
                  </a:cubicBezTo>
                  <a:cubicBezTo>
                    <a:pt x="194227" y="662126"/>
                    <a:pt x="169233" y="664228"/>
                    <a:pt x="144334" y="667177"/>
                  </a:cubicBezTo>
                  <a:cubicBezTo>
                    <a:pt x="115640" y="670660"/>
                    <a:pt x="87353" y="677940"/>
                    <a:pt x="58784" y="681643"/>
                  </a:cubicBezTo>
                  <a:cubicBezTo>
                    <a:pt x="54049" y="681141"/>
                    <a:pt x="51384" y="675461"/>
                    <a:pt x="53798" y="671413"/>
                  </a:cubicBezTo>
                  <a:cubicBezTo>
                    <a:pt x="56401" y="667523"/>
                    <a:pt x="63551" y="665577"/>
                    <a:pt x="66813" y="662816"/>
                  </a:cubicBezTo>
                  <a:cubicBezTo>
                    <a:pt x="84405" y="651991"/>
                    <a:pt x="96698" y="635204"/>
                    <a:pt x="111782" y="621397"/>
                  </a:cubicBezTo>
                  <a:cubicBezTo>
                    <a:pt x="105542" y="620801"/>
                    <a:pt x="100305" y="625351"/>
                    <a:pt x="95162" y="628300"/>
                  </a:cubicBezTo>
                  <a:cubicBezTo>
                    <a:pt x="88796" y="632693"/>
                    <a:pt x="82712" y="637463"/>
                    <a:pt x="76722" y="642295"/>
                  </a:cubicBezTo>
                  <a:cubicBezTo>
                    <a:pt x="53422" y="660902"/>
                    <a:pt x="32536" y="680701"/>
                    <a:pt x="13658" y="703544"/>
                  </a:cubicBezTo>
                  <a:cubicBezTo>
                    <a:pt x="20965" y="715813"/>
                    <a:pt x="33759" y="723720"/>
                    <a:pt x="44077" y="733322"/>
                  </a:cubicBezTo>
                  <a:cubicBezTo>
                    <a:pt x="61105" y="747128"/>
                    <a:pt x="78259" y="761060"/>
                    <a:pt x="96573" y="773109"/>
                  </a:cubicBezTo>
                  <a:cubicBezTo>
                    <a:pt x="87918" y="752054"/>
                    <a:pt x="69133" y="737024"/>
                    <a:pt x="56464" y="718417"/>
                  </a:cubicBezTo>
                  <a:cubicBezTo>
                    <a:pt x="40470" y="699685"/>
                    <a:pt x="69541" y="695292"/>
                    <a:pt x="82900" y="694037"/>
                  </a:cubicBezTo>
                  <a:cubicBezTo>
                    <a:pt x="112441" y="689769"/>
                    <a:pt x="142452" y="692876"/>
                    <a:pt x="171961" y="688012"/>
                  </a:cubicBezTo>
                  <a:cubicBezTo>
                    <a:pt x="192533" y="685471"/>
                    <a:pt x="213356" y="686161"/>
                    <a:pt x="233991" y="684780"/>
                  </a:cubicBezTo>
                  <a:cubicBezTo>
                    <a:pt x="258326" y="682992"/>
                    <a:pt x="282536" y="679917"/>
                    <a:pt x="306839" y="677909"/>
                  </a:cubicBezTo>
                  <a:cubicBezTo>
                    <a:pt x="356262" y="671602"/>
                    <a:pt x="405716" y="665640"/>
                    <a:pt x="455359" y="661153"/>
                  </a:cubicBezTo>
                  <a:cubicBezTo>
                    <a:pt x="498949" y="657607"/>
                    <a:pt x="542758" y="657607"/>
                    <a:pt x="586160" y="651614"/>
                  </a:cubicBezTo>
                  <a:cubicBezTo>
                    <a:pt x="610307" y="649104"/>
                    <a:pt x="636022" y="648319"/>
                    <a:pt x="659510" y="643330"/>
                  </a:cubicBezTo>
                  <a:cubicBezTo>
                    <a:pt x="671615" y="640475"/>
                    <a:pt x="683971" y="638969"/>
                    <a:pt x="696389" y="639063"/>
                  </a:cubicBezTo>
                  <a:cubicBezTo>
                    <a:pt x="700121" y="638875"/>
                    <a:pt x="703226" y="642295"/>
                    <a:pt x="703226" y="645872"/>
                  </a:cubicBezTo>
                  <a:cubicBezTo>
                    <a:pt x="702598" y="655505"/>
                    <a:pt x="690964" y="652116"/>
                    <a:pt x="684410" y="653120"/>
                  </a:cubicBezTo>
                  <a:cubicBezTo>
                    <a:pt x="663650" y="655442"/>
                    <a:pt x="643360" y="661310"/>
                    <a:pt x="622380" y="662126"/>
                  </a:cubicBezTo>
                  <a:cubicBezTo>
                    <a:pt x="598578" y="664102"/>
                    <a:pt x="574808" y="666330"/>
                    <a:pt x="551100" y="669248"/>
                  </a:cubicBezTo>
                  <a:cubicBezTo>
                    <a:pt x="526232" y="671539"/>
                    <a:pt x="501050" y="671476"/>
                    <a:pt x="476213" y="673233"/>
                  </a:cubicBezTo>
                  <a:cubicBezTo>
                    <a:pt x="403019" y="678568"/>
                    <a:pt x="330422" y="689707"/>
                    <a:pt x="257385" y="696516"/>
                  </a:cubicBezTo>
                  <a:cubicBezTo>
                    <a:pt x="220851" y="700030"/>
                    <a:pt x="184160" y="699214"/>
                    <a:pt x="147783" y="704391"/>
                  </a:cubicBezTo>
                  <a:cubicBezTo>
                    <a:pt x="121065" y="705678"/>
                    <a:pt x="93876" y="704140"/>
                    <a:pt x="67659" y="710573"/>
                  </a:cubicBezTo>
                  <a:cubicBezTo>
                    <a:pt x="75531" y="721210"/>
                    <a:pt x="84249" y="731188"/>
                    <a:pt x="92653" y="741386"/>
                  </a:cubicBezTo>
                  <a:cubicBezTo>
                    <a:pt x="100587" y="751521"/>
                    <a:pt x="109399" y="762158"/>
                    <a:pt x="110998" y="775368"/>
                  </a:cubicBezTo>
                  <a:cubicBezTo>
                    <a:pt x="112629" y="783903"/>
                    <a:pt x="106388" y="791527"/>
                    <a:pt x="97514" y="788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422;p30"/>
            <p:cNvSpPr/>
            <p:nvPr/>
          </p:nvSpPr>
          <p:spPr>
            <a:xfrm>
              <a:off x="7054788" y="3062962"/>
              <a:ext cx="39315" cy="375421"/>
            </a:xfrm>
            <a:custGeom>
              <a:avLst/>
              <a:gdLst/>
              <a:ahLst/>
              <a:cxnLst/>
              <a:rect l="l" t="t" r="r" b="b"/>
              <a:pathLst>
                <a:path w="78631" h="750842" extrusionOk="0">
                  <a:moveTo>
                    <a:pt x="67644" y="750579"/>
                  </a:moveTo>
                  <a:cubicBezTo>
                    <a:pt x="64006" y="749574"/>
                    <a:pt x="61967" y="745778"/>
                    <a:pt x="62877" y="742169"/>
                  </a:cubicBezTo>
                  <a:cubicBezTo>
                    <a:pt x="63285" y="740600"/>
                    <a:pt x="63692" y="739000"/>
                    <a:pt x="64037" y="737431"/>
                  </a:cubicBezTo>
                  <a:cubicBezTo>
                    <a:pt x="65103" y="728175"/>
                    <a:pt x="64758" y="718761"/>
                    <a:pt x="64476" y="709442"/>
                  </a:cubicBezTo>
                  <a:cubicBezTo>
                    <a:pt x="59396" y="641102"/>
                    <a:pt x="55758" y="572729"/>
                    <a:pt x="50427" y="504640"/>
                  </a:cubicBezTo>
                  <a:cubicBezTo>
                    <a:pt x="40988" y="382800"/>
                    <a:pt x="29322" y="261148"/>
                    <a:pt x="17688" y="139528"/>
                  </a:cubicBezTo>
                  <a:cubicBezTo>
                    <a:pt x="14897" y="106080"/>
                    <a:pt x="14113" y="72568"/>
                    <a:pt x="9377" y="39371"/>
                  </a:cubicBezTo>
                  <a:cubicBezTo>
                    <a:pt x="7558" y="29863"/>
                    <a:pt x="4297" y="20669"/>
                    <a:pt x="1663" y="11350"/>
                  </a:cubicBezTo>
                  <a:cubicBezTo>
                    <a:pt x="942" y="8213"/>
                    <a:pt x="-564" y="5012"/>
                    <a:pt x="220" y="1811"/>
                  </a:cubicBezTo>
                  <a:cubicBezTo>
                    <a:pt x="659" y="337"/>
                    <a:pt x="2478" y="-510"/>
                    <a:pt x="3827" y="337"/>
                  </a:cubicBezTo>
                  <a:cubicBezTo>
                    <a:pt x="5112" y="996"/>
                    <a:pt x="5928" y="2125"/>
                    <a:pt x="6680" y="3318"/>
                  </a:cubicBezTo>
                  <a:cubicBezTo>
                    <a:pt x="9597" y="4824"/>
                    <a:pt x="11510" y="7742"/>
                    <a:pt x="14614" y="8840"/>
                  </a:cubicBezTo>
                  <a:cubicBezTo>
                    <a:pt x="15085" y="8997"/>
                    <a:pt x="15524" y="9122"/>
                    <a:pt x="15994" y="9248"/>
                  </a:cubicBezTo>
                  <a:cubicBezTo>
                    <a:pt x="17060" y="9562"/>
                    <a:pt x="16621" y="11193"/>
                    <a:pt x="15555" y="10911"/>
                  </a:cubicBezTo>
                  <a:cubicBezTo>
                    <a:pt x="12796" y="10346"/>
                    <a:pt x="10538" y="8558"/>
                    <a:pt x="8531" y="6706"/>
                  </a:cubicBezTo>
                  <a:cubicBezTo>
                    <a:pt x="17782" y="25376"/>
                    <a:pt x="22517" y="45678"/>
                    <a:pt x="23897" y="66418"/>
                  </a:cubicBezTo>
                  <a:cubicBezTo>
                    <a:pt x="26531" y="90014"/>
                    <a:pt x="28224" y="113673"/>
                    <a:pt x="30137" y="137332"/>
                  </a:cubicBezTo>
                  <a:cubicBezTo>
                    <a:pt x="41929" y="248189"/>
                    <a:pt x="51838" y="359267"/>
                    <a:pt x="61434" y="470344"/>
                  </a:cubicBezTo>
                  <a:cubicBezTo>
                    <a:pt x="66703" y="538339"/>
                    <a:pt x="71375" y="606429"/>
                    <a:pt x="75515" y="674362"/>
                  </a:cubicBezTo>
                  <a:cubicBezTo>
                    <a:pt x="75076" y="686725"/>
                    <a:pt x="86710" y="755630"/>
                    <a:pt x="67644" y="7505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423;p30"/>
            <p:cNvSpPr/>
            <p:nvPr/>
          </p:nvSpPr>
          <p:spPr>
            <a:xfrm>
              <a:off x="7086497" y="3067018"/>
              <a:ext cx="31442" cy="363750"/>
            </a:xfrm>
            <a:custGeom>
              <a:avLst/>
              <a:gdLst/>
              <a:ahLst/>
              <a:cxnLst/>
              <a:rect l="l" t="t" r="r" b="b"/>
              <a:pathLst>
                <a:path w="62884" h="727499" extrusionOk="0">
                  <a:moveTo>
                    <a:pt x="54872" y="727500"/>
                  </a:moveTo>
                  <a:cubicBezTo>
                    <a:pt x="50231" y="726904"/>
                    <a:pt x="48443" y="722228"/>
                    <a:pt x="49133" y="718055"/>
                  </a:cubicBezTo>
                  <a:cubicBezTo>
                    <a:pt x="46279" y="692263"/>
                    <a:pt x="44680" y="666376"/>
                    <a:pt x="42955" y="640489"/>
                  </a:cubicBezTo>
                  <a:cubicBezTo>
                    <a:pt x="38314" y="567881"/>
                    <a:pt x="34739" y="495336"/>
                    <a:pt x="26930" y="423042"/>
                  </a:cubicBezTo>
                  <a:cubicBezTo>
                    <a:pt x="18777" y="334180"/>
                    <a:pt x="14136" y="244973"/>
                    <a:pt x="6766" y="156080"/>
                  </a:cubicBezTo>
                  <a:cubicBezTo>
                    <a:pt x="3630" y="105499"/>
                    <a:pt x="-5088" y="54196"/>
                    <a:pt x="4069" y="3804"/>
                  </a:cubicBezTo>
                  <a:cubicBezTo>
                    <a:pt x="4414" y="1795"/>
                    <a:pt x="6578" y="-1593"/>
                    <a:pt x="8522" y="854"/>
                  </a:cubicBezTo>
                  <a:cubicBezTo>
                    <a:pt x="10655" y="5937"/>
                    <a:pt x="9432" y="11962"/>
                    <a:pt x="9777" y="17422"/>
                  </a:cubicBezTo>
                  <a:cubicBezTo>
                    <a:pt x="8365" y="81872"/>
                    <a:pt x="19404" y="145694"/>
                    <a:pt x="23575" y="209893"/>
                  </a:cubicBezTo>
                  <a:cubicBezTo>
                    <a:pt x="30756" y="302739"/>
                    <a:pt x="37405" y="395586"/>
                    <a:pt x="46656" y="488245"/>
                  </a:cubicBezTo>
                  <a:cubicBezTo>
                    <a:pt x="50889" y="541367"/>
                    <a:pt x="53367" y="594898"/>
                    <a:pt x="57067" y="647895"/>
                  </a:cubicBezTo>
                  <a:cubicBezTo>
                    <a:pt x="58478" y="665435"/>
                    <a:pt x="59105" y="683069"/>
                    <a:pt x="61081" y="700578"/>
                  </a:cubicBezTo>
                  <a:cubicBezTo>
                    <a:pt x="61050" y="709144"/>
                    <a:pt x="67980" y="727531"/>
                    <a:pt x="54872" y="727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424;p30"/>
            <p:cNvSpPr/>
            <p:nvPr/>
          </p:nvSpPr>
          <p:spPr>
            <a:xfrm>
              <a:off x="7085959" y="3061730"/>
              <a:ext cx="320521" cy="13614"/>
            </a:xfrm>
            <a:custGeom>
              <a:avLst/>
              <a:gdLst/>
              <a:ahLst/>
              <a:cxnLst/>
              <a:rect l="l" t="t" r="r" b="b"/>
              <a:pathLst>
                <a:path w="641042" h="27228" extrusionOk="0">
                  <a:moveTo>
                    <a:pt x="73225" y="27213"/>
                  </a:moveTo>
                  <a:cubicBezTo>
                    <a:pt x="53500" y="27495"/>
                    <a:pt x="33994" y="23855"/>
                    <a:pt x="14300" y="23385"/>
                  </a:cubicBezTo>
                  <a:cubicBezTo>
                    <a:pt x="9471" y="22443"/>
                    <a:pt x="847" y="25267"/>
                    <a:pt x="0" y="18678"/>
                  </a:cubicBezTo>
                  <a:cubicBezTo>
                    <a:pt x="0" y="16639"/>
                    <a:pt x="1568" y="14850"/>
                    <a:pt x="3575" y="14568"/>
                  </a:cubicBezTo>
                  <a:cubicBezTo>
                    <a:pt x="31893" y="12026"/>
                    <a:pt x="59772" y="17360"/>
                    <a:pt x="87901" y="15227"/>
                  </a:cubicBezTo>
                  <a:cubicBezTo>
                    <a:pt x="122616" y="13407"/>
                    <a:pt x="157237" y="13250"/>
                    <a:pt x="191670" y="9265"/>
                  </a:cubicBezTo>
                  <a:cubicBezTo>
                    <a:pt x="224472" y="6504"/>
                    <a:pt x="258749" y="7351"/>
                    <a:pt x="291300" y="4966"/>
                  </a:cubicBezTo>
                  <a:cubicBezTo>
                    <a:pt x="345458" y="165"/>
                    <a:pt x="399742" y="2393"/>
                    <a:pt x="454025" y="2299"/>
                  </a:cubicBezTo>
                  <a:cubicBezTo>
                    <a:pt x="488270" y="1860"/>
                    <a:pt x="522515" y="2236"/>
                    <a:pt x="556759" y="1671"/>
                  </a:cubicBezTo>
                  <a:cubicBezTo>
                    <a:pt x="582913" y="667"/>
                    <a:pt x="609162" y="-807"/>
                    <a:pt x="635315" y="542"/>
                  </a:cubicBezTo>
                  <a:cubicBezTo>
                    <a:pt x="643218" y="1514"/>
                    <a:pt x="642967" y="14066"/>
                    <a:pt x="634406" y="14066"/>
                  </a:cubicBezTo>
                  <a:cubicBezTo>
                    <a:pt x="621204" y="13532"/>
                    <a:pt x="608001" y="13689"/>
                    <a:pt x="594799" y="13877"/>
                  </a:cubicBezTo>
                  <a:cubicBezTo>
                    <a:pt x="540578" y="16293"/>
                    <a:pt x="486294" y="15446"/>
                    <a:pt x="432011" y="15760"/>
                  </a:cubicBezTo>
                  <a:cubicBezTo>
                    <a:pt x="391118" y="15352"/>
                    <a:pt x="350225" y="14160"/>
                    <a:pt x="309426" y="17046"/>
                  </a:cubicBezTo>
                  <a:cubicBezTo>
                    <a:pt x="270916" y="20467"/>
                    <a:pt x="232218" y="19368"/>
                    <a:pt x="193646" y="22067"/>
                  </a:cubicBezTo>
                  <a:cubicBezTo>
                    <a:pt x="153662" y="26366"/>
                    <a:pt x="113428" y="26303"/>
                    <a:pt x="73225" y="27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425;p30"/>
            <p:cNvSpPr/>
            <p:nvPr/>
          </p:nvSpPr>
          <p:spPr>
            <a:xfrm>
              <a:off x="7071005" y="2742137"/>
              <a:ext cx="376747" cy="363792"/>
            </a:xfrm>
            <a:custGeom>
              <a:avLst/>
              <a:gdLst/>
              <a:ahLst/>
              <a:cxnLst/>
              <a:rect l="l" t="t" r="r" b="b"/>
              <a:pathLst>
                <a:path w="753494" h="727583" extrusionOk="0">
                  <a:moveTo>
                    <a:pt x="617025" y="725390"/>
                  </a:moveTo>
                  <a:cubicBezTo>
                    <a:pt x="604732" y="716040"/>
                    <a:pt x="612102" y="698342"/>
                    <a:pt x="620631" y="688929"/>
                  </a:cubicBezTo>
                  <a:cubicBezTo>
                    <a:pt x="632391" y="675625"/>
                    <a:pt x="645719" y="663325"/>
                    <a:pt x="656413" y="649456"/>
                  </a:cubicBezTo>
                  <a:cubicBezTo>
                    <a:pt x="658639" y="646538"/>
                    <a:pt x="663092" y="645910"/>
                    <a:pt x="665946" y="648232"/>
                  </a:cubicBezTo>
                  <a:cubicBezTo>
                    <a:pt x="673159" y="654508"/>
                    <a:pt x="663563" y="661850"/>
                    <a:pt x="659674" y="666996"/>
                  </a:cubicBezTo>
                  <a:cubicBezTo>
                    <a:pt x="653904" y="673648"/>
                    <a:pt x="647758" y="679924"/>
                    <a:pt x="641736" y="686325"/>
                  </a:cubicBezTo>
                  <a:cubicBezTo>
                    <a:pt x="635245" y="694044"/>
                    <a:pt x="622795" y="702704"/>
                    <a:pt x="624551" y="713906"/>
                  </a:cubicBezTo>
                  <a:lnTo>
                    <a:pt x="624551" y="713906"/>
                  </a:lnTo>
                  <a:cubicBezTo>
                    <a:pt x="647036" y="711772"/>
                    <a:pt x="663500" y="695205"/>
                    <a:pt x="681250" y="682967"/>
                  </a:cubicBezTo>
                  <a:cubicBezTo>
                    <a:pt x="697557" y="671232"/>
                    <a:pt x="714585" y="659967"/>
                    <a:pt x="726564" y="643526"/>
                  </a:cubicBezTo>
                  <a:cubicBezTo>
                    <a:pt x="731927" y="635838"/>
                    <a:pt x="738795" y="627774"/>
                    <a:pt x="739673" y="618141"/>
                  </a:cubicBezTo>
                  <a:cubicBezTo>
                    <a:pt x="713926" y="601385"/>
                    <a:pt x="686424" y="587297"/>
                    <a:pt x="659141" y="573239"/>
                  </a:cubicBezTo>
                  <a:cubicBezTo>
                    <a:pt x="643555" y="564893"/>
                    <a:pt x="627280" y="558335"/>
                    <a:pt x="610534" y="552875"/>
                  </a:cubicBezTo>
                  <a:cubicBezTo>
                    <a:pt x="604450" y="550710"/>
                    <a:pt x="598178" y="548639"/>
                    <a:pt x="591655" y="549455"/>
                  </a:cubicBezTo>
                  <a:cubicBezTo>
                    <a:pt x="612886" y="568564"/>
                    <a:pt x="639604" y="580237"/>
                    <a:pt x="663657" y="595298"/>
                  </a:cubicBezTo>
                  <a:cubicBezTo>
                    <a:pt x="666856" y="597086"/>
                    <a:pt x="671120" y="598781"/>
                    <a:pt x="672124" y="602672"/>
                  </a:cubicBezTo>
                  <a:cubicBezTo>
                    <a:pt x="673253" y="610673"/>
                    <a:pt x="666887" y="612242"/>
                    <a:pt x="660113" y="610893"/>
                  </a:cubicBezTo>
                  <a:cubicBezTo>
                    <a:pt x="652806" y="610453"/>
                    <a:pt x="645437" y="610516"/>
                    <a:pt x="638130" y="610297"/>
                  </a:cubicBezTo>
                  <a:cubicBezTo>
                    <a:pt x="600279" y="608194"/>
                    <a:pt x="562271" y="609355"/>
                    <a:pt x="524389" y="608822"/>
                  </a:cubicBezTo>
                  <a:cubicBezTo>
                    <a:pt x="485534" y="608226"/>
                    <a:pt x="446836" y="611332"/>
                    <a:pt x="408138" y="614250"/>
                  </a:cubicBezTo>
                  <a:cubicBezTo>
                    <a:pt x="360566" y="615474"/>
                    <a:pt x="312962" y="616007"/>
                    <a:pt x="265420" y="618863"/>
                  </a:cubicBezTo>
                  <a:cubicBezTo>
                    <a:pt x="202450" y="621279"/>
                    <a:pt x="139386" y="620118"/>
                    <a:pt x="76478" y="616949"/>
                  </a:cubicBezTo>
                  <a:cubicBezTo>
                    <a:pt x="52739" y="614784"/>
                    <a:pt x="20846" y="615442"/>
                    <a:pt x="17083" y="585194"/>
                  </a:cubicBezTo>
                  <a:cubicBezTo>
                    <a:pt x="14010" y="559119"/>
                    <a:pt x="11439" y="532856"/>
                    <a:pt x="11094" y="506562"/>
                  </a:cubicBezTo>
                  <a:cubicBezTo>
                    <a:pt x="11000" y="446630"/>
                    <a:pt x="7017" y="386856"/>
                    <a:pt x="2658" y="327112"/>
                  </a:cubicBezTo>
                  <a:cubicBezTo>
                    <a:pt x="1278" y="287074"/>
                    <a:pt x="933" y="247036"/>
                    <a:pt x="933" y="206998"/>
                  </a:cubicBezTo>
                  <a:cubicBezTo>
                    <a:pt x="-447" y="152338"/>
                    <a:pt x="-572" y="97710"/>
                    <a:pt x="2470" y="43081"/>
                  </a:cubicBezTo>
                  <a:cubicBezTo>
                    <a:pt x="3034" y="30530"/>
                    <a:pt x="2909" y="17916"/>
                    <a:pt x="4634" y="5428"/>
                  </a:cubicBezTo>
                  <a:cubicBezTo>
                    <a:pt x="5010" y="3702"/>
                    <a:pt x="5041" y="1662"/>
                    <a:pt x="6421" y="376"/>
                  </a:cubicBezTo>
                  <a:cubicBezTo>
                    <a:pt x="7174" y="-377"/>
                    <a:pt x="8365" y="94"/>
                    <a:pt x="8648" y="972"/>
                  </a:cubicBezTo>
                  <a:cubicBezTo>
                    <a:pt x="8836" y="1631"/>
                    <a:pt x="8867" y="2070"/>
                    <a:pt x="8898" y="2729"/>
                  </a:cubicBezTo>
                  <a:cubicBezTo>
                    <a:pt x="10843" y="34044"/>
                    <a:pt x="10121" y="65485"/>
                    <a:pt x="10216" y="96863"/>
                  </a:cubicBezTo>
                  <a:cubicBezTo>
                    <a:pt x="11376" y="161407"/>
                    <a:pt x="13853" y="225951"/>
                    <a:pt x="14763" y="290495"/>
                  </a:cubicBezTo>
                  <a:cubicBezTo>
                    <a:pt x="14825" y="329466"/>
                    <a:pt x="19749" y="369535"/>
                    <a:pt x="21411" y="408161"/>
                  </a:cubicBezTo>
                  <a:cubicBezTo>
                    <a:pt x="25707" y="466084"/>
                    <a:pt x="22571" y="524510"/>
                    <a:pt x="30380" y="582119"/>
                  </a:cubicBezTo>
                  <a:cubicBezTo>
                    <a:pt x="32606" y="594702"/>
                    <a:pt x="37749" y="597934"/>
                    <a:pt x="49917" y="600350"/>
                  </a:cubicBezTo>
                  <a:cubicBezTo>
                    <a:pt x="65471" y="602923"/>
                    <a:pt x="81245" y="603644"/>
                    <a:pt x="96988" y="604303"/>
                  </a:cubicBezTo>
                  <a:cubicBezTo>
                    <a:pt x="136595" y="605809"/>
                    <a:pt x="176265" y="606908"/>
                    <a:pt x="215904" y="606468"/>
                  </a:cubicBezTo>
                  <a:cubicBezTo>
                    <a:pt x="247671" y="606123"/>
                    <a:pt x="279407" y="604805"/>
                    <a:pt x="311143" y="602986"/>
                  </a:cubicBezTo>
                  <a:cubicBezTo>
                    <a:pt x="346517" y="601322"/>
                    <a:pt x="381984" y="602201"/>
                    <a:pt x="417358" y="600099"/>
                  </a:cubicBezTo>
                  <a:cubicBezTo>
                    <a:pt x="464648" y="595361"/>
                    <a:pt x="512190" y="594639"/>
                    <a:pt x="559700" y="595455"/>
                  </a:cubicBezTo>
                  <a:cubicBezTo>
                    <a:pt x="586198" y="595706"/>
                    <a:pt x="612666" y="594984"/>
                    <a:pt x="639102" y="596741"/>
                  </a:cubicBezTo>
                  <a:cubicBezTo>
                    <a:pt x="620537" y="585320"/>
                    <a:pt x="600279" y="576032"/>
                    <a:pt x="584160" y="561096"/>
                  </a:cubicBezTo>
                  <a:cubicBezTo>
                    <a:pt x="580209" y="556954"/>
                    <a:pt x="574376" y="553534"/>
                    <a:pt x="572933" y="547729"/>
                  </a:cubicBezTo>
                  <a:cubicBezTo>
                    <a:pt x="571616" y="538222"/>
                    <a:pt x="583031" y="536339"/>
                    <a:pt x="590181" y="535931"/>
                  </a:cubicBezTo>
                  <a:cubicBezTo>
                    <a:pt x="606394" y="534206"/>
                    <a:pt x="621196" y="542929"/>
                    <a:pt x="636280" y="547510"/>
                  </a:cubicBezTo>
                  <a:cubicBezTo>
                    <a:pt x="660615" y="557331"/>
                    <a:pt x="683413" y="570321"/>
                    <a:pt x="706337" y="582966"/>
                  </a:cubicBezTo>
                  <a:cubicBezTo>
                    <a:pt x="716717" y="587705"/>
                    <a:pt x="726407" y="593698"/>
                    <a:pt x="736098" y="599659"/>
                  </a:cubicBezTo>
                  <a:cubicBezTo>
                    <a:pt x="743499" y="604241"/>
                    <a:pt x="754067" y="608508"/>
                    <a:pt x="753471" y="618831"/>
                  </a:cubicBezTo>
                  <a:cubicBezTo>
                    <a:pt x="750241" y="645408"/>
                    <a:pt x="720794" y="672205"/>
                    <a:pt x="699626" y="686607"/>
                  </a:cubicBezTo>
                  <a:cubicBezTo>
                    <a:pt x="690563" y="693197"/>
                    <a:pt x="681438" y="699754"/>
                    <a:pt x="672406" y="706344"/>
                  </a:cubicBezTo>
                  <a:cubicBezTo>
                    <a:pt x="663312" y="713561"/>
                    <a:pt x="653747" y="720495"/>
                    <a:pt x="642395" y="723602"/>
                  </a:cubicBezTo>
                  <a:cubicBezTo>
                    <a:pt x="634304" y="725829"/>
                    <a:pt x="624865" y="730254"/>
                    <a:pt x="617025" y="725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426;p30"/>
            <p:cNvSpPr/>
            <p:nvPr/>
          </p:nvSpPr>
          <p:spPr>
            <a:xfrm>
              <a:off x="6713094" y="2712539"/>
              <a:ext cx="727763" cy="757695"/>
            </a:xfrm>
            <a:custGeom>
              <a:avLst/>
              <a:gdLst/>
              <a:ahLst/>
              <a:cxnLst/>
              <a:rect l="l" t="t" r="r" b="b"/>
              <a:pathLst>
                <a:path w="1455527" h="1515390" extrusionOk="0">
                  <a:moveTo>
                    <a:pt x="1455527" y="677303"/>
                  </a:moveTo>
                  <a:cubicBezTo>
                    <a:pt x="1454618" y="686936"/>
                    <a:pt x="1447750" y="695000"/>
                    <a:pt x="1442388" y="702688"/>
                  </a:cubicBezTo>
                  <a:cubicBezTo>
                    <a:pt x="1430377" y="719161"/>
                    <a:pt x="1413349" y="730426"/>
                    <a:pt x="1397073" y="742129"/>
                  </a:cubicBezTo>
                  <a:cubicBezTo>
                    <a:pt x="1379323" y="754367"/>
                    <a:pt x="1362891" y="770934"/>
                    <a:pt x="1340375" y="773068"/>
                  </a:cubicBezTo>
                  <a:cubicBezTo>
                    <a:pt x="1338587" y="761866"/>
                    <a:pt x="1351037" y="753206"/>
                    <a:pt x="1357560" y="745487"/>
                  </a:cubicBezTo>
                  <a:cubicBezTo>
                    <a:pt x="1363581" y="739086"/>
                    <a:pt x="1369727" y="732810"/>
                    <a:pt x="1375498" y="726158"/>
                  </a:cubicBezTo>
                  <a:cubicBezTo>
                    <a:pt x="1378633" y="722048"/>
                    <a:pt x="1385439" y="716494"/>
                    <a:pt x="1384215" y="711191"/>
                  </a:cubicBezTo>
                  <a:cubicBezTo>
                    <a:pt x="1388512" y="707991"/>
                    <a:pt x="1387414" y="699707"/>
                    <a:pt x="1381080" y="698922"/>
                  </a:cubicBezTo>
                  <a:cubicBezTo>
                    <a:pt x="1354926" y="697573"/>
                    <a:pt x="1328678" y="699016"/>
                    <a:pt x="1302524" y="700052"/>
                  </a:cubicBezTo>
                  <a:cubicBezTo>
                    <a:pt x="1268279" y="700585"/>
                    <a:pt x="1234034" y="700240"/>
                    <a:pt x="1199789" y="700679"/>
                  </a:cubicBezTo>
                  <a:cubicBezTo>
                    <a:pt x="1145506" y="700774"/>
                    <a:pt x="1091222" y="698546"/>
                    <a:pt x="1037064" y="703347"/>
                  </a:cubicBezTo>
                  <a:cubicBezTo>
                    <a:pt x="1004481" y="705763"/>
                    <a:pt x="970237" y="704884"/>
                    <a:pt x="937434" y="707645"/>
                  </a:cubicBezTo>
                  <a:cubicBezTo>
                    <a:pt x="903033" y="711662"/>
                    <a:pt x="868412" y="711787"/>
                    <a:pt x="833665" y="713607"/>
                  </a:cubicBezTo>
                  <a:cubicBezTo>
                    <a:pt x="807794" y="715553"/>
                    <a:pt x="782141" y="711222"/>
                    <a:pt x="756176" y="712478"/>
                  </a:cubicBezTo>
                  <a:cubicBezTo>
                    <a:pt x="755987" y="711568"/>
                    <a:pt x="755737" y="710689"/>
                    <a:pt x="755360" y="709842"/>
                  </a:cubicBezTo>
                  <a:cubicBezTo>
                    <a:pt x="753416" y="707394"/>
                    <a:pt x="751252" y="710783"/>
                    <a:pt x="750907" y="712791"/>
                  </a:cubicBezTo>
                  <a:lnTo>
                    <a:pt x="750907" y="712823"/>
                  </a:lnTo>
                  <a:cubicBezTo>
                    <a:pt x="750374" y="712854"/>
                    <a:pt x="749872" y="712917"/>
                    <a:pt x="749339" y="712948"/>
                  </a:cubicBezTo>
                  <a:cubicBezTo>
                    <a:pt x="747301" y="713231"/>
                    <a:pt x="745764" y="714988"/>
                    <a:pt x="745764" y="717059"/>
                  </a:cubicBezTo>
                  <a:cubicBezTo>
                    <a:pt x="746078" y="719600"/>
                    <a:pt x="747552" y="720730"/>
                    <a:pt x="749559" y="721232"/>
                  </a:cubicBezTo>
                  <a:cubicBezTo>
                    <a:pt x="742722" y="768895"/>
                    <a:pt x="750656" y="817310"/>
                    <a:pt x="753604" y="865067"/>
                  </a:cubicBezTo>
                  <a:cubicBezTo>
                    <a:pt x="761005" y="953961"/>
                    <a:pt x="765646" y="1043199"/>
                    <a:pt x="773768" y="1132029"/>
                  </a:cubicBezTo>
                  <a:cubicBezTo>
                    <a:pt x="781577" y="1204324"/>
                    <a:pt x="785152" y="1276838"/>
                    <a:pt x="789793" y="1349477"/>
                  </a:cubicBezTo>
                  <a:cubicBezTo>
                    <a:pt x="791487" y="1375364"/>
                    <a:pt x="793117" y="1401250"/>
                    <a:pt x="795971" y="1427043"/>
                  </a:cubicBezTo>
                  <a:cubicBezTo>
                    <a:pt x="795469" y="1430118"/>
                    <a:pt x="796316" y="1433444"/>
                    <a:pt x="798637" y="1435232"/>
                  </a:cubicBezTo>
                  <a:lnTo>
                    <a:pt x="798637" y="1435232"/>
                  </a:lnTo>
                  <a:cubicBezTo>
                    <a:pt x="803058" y="1443422"/>
                    <a:pt x="814755" y="1440316"/>
                    <a:pt x="822501" y="1433538"/>
                  </a:cubicBezTo>
                  <a:cubicBezTo>
                    <a:pt x="836362" y="1424313"/>
                    <a:pt x="844923" y="1408906"/>
                    <a:pt x="859192" y="1400183"/>
                  </a:cubicBezTo>
                  <a:cubicBezTo>
                    <a:pt x="861670" y="1414429"/>
                    <a:pt x="851666" y="1426258"/>
                    <a:pt x="845174" y="1438182"/>
                  </a:cubicBezTo>
                  <a:cubicBezTo>
                    <a:pt x="831345" y="1463253"/>
                    <a:pt x="809832" y="1482895"/>
                    <a:pt x="791298" y="1504640"/>
                  </a:cubicBezTo>
                  <a:cubicBezTo>
                    <a:pt x="767747" y="1533570"/>
                    <a:pt x="747677" y="1496921"/>
                    <a:pt x="733189" y="1478910"/>
                  </a:cubicBezTo>
                  <a:cubicBezTo>
                    <a:pt x="716223" y="1455314"/>
                    <a:pt x="695369" y="1432095"/>
                    <a:pt x="688784" y="1403102"/>
                  </a:cubicBezTo>
                  <a:cubicBezTo>
                    <a:pt x="700951" y="1398552"/>
                    <a:pt x="710045" y="1412829"/>
                    <a:pt x="716913" y="1420736"/>
                  </a:cubicBezTo>
                  <a:cubicBezTo>
                    <a:pt x="722527" y="1427513"/>
                    <a:pt x="728516" y="1433946"/>
                    <a:pt x="733973" y="1440849"/>
                  </a:cubicBezTo>
                  <a:cubicBezTo>
                    <a:pt x="737360" y="1445054"/>
                    <a:pt x="740527" y="1449729"/>
                    <a:pt x="745231" y="1452553"/>
                  </a:cubicBezTo>
                  <a:cubicBezTo>
                    <a:pt x="748116" y="1454310"/>
                    <a:pt x="751095" y="1453526"/>
                    <a:pt x="753102" y="1451643"/>
                  </a:cubicBezTo>
                  <a:cubicBezTo>
                    <a:pt x="769221" y="1451235"/>
                    <a:pt x="758465" y="1387036"/>
                    <a:pt x="758935" y="1375144"/>
                  </a:cubicBezTo>
                  <a:cubicBezTo>
                    <a:pt x="754796" y="1307211"/>
                    <a:pt x="750123" y="1239122"/>
                    <a:pt x="744855" y="1171126"/>
                  </a:cubicBezTo>
                  <a:cubicBezTo>
                    <a:pt x="735259" y="1060049"/>
                    <a:pt x="725349" y="948972"/>
                    <a:pt x="713558" y="838114"/>
                  </a:cubicBezTo>
                  <a:cubicBezTo>
                    <a:pt x="711645" y="814455"/>
                    <a:pt x="709951" y="790796"/>
                    <a:pt x="707317" y="767200"/>
                  </a:cubicBezTo>
                  <a:cubicBezTo>
                    <a:pt x="705906" y="746491"/>
                    <a:pt x="701171" y="726158"/>
                    <a:pt x="691951" y="707488"/>
                  </a:cubicBezTo>
                  <a:cubicBezTo>
                    <a:pt x="693958" y="709371"/>
                    <a:pt x="696216" y="711128"/>
                    <a:pt x="698976" y="711693"/>
                  </a:cubicBezTo>
                  <a:cubicBezTo>
                    <a:pt x="700042" y="711975"/>
                    <a:pt x="700481" y="710344"/>
                    <a:pt x="699415" y="710030"/>
                  </a:cubicBezTo>
                  <a:cubicBezTo>
                    <a:pt x="698944" y="709905"/>
                    <a:pt x="698474" y="709748"/>
                    <a:pt x="698035" y="709622"/>
                  </a:cubicBezTo>
                  <a:cubicBezTo>
                    <a:pt x="694930" y="708555"/>
                    <a:pt x="692986" y="705606"/>
                    <a:pt x="690101" y="704100"/>
                  </a:cubicBezTo>
                  <a:cubicBezTo>
                    <a:pt x="689913" y="703817"/>
                    <a:pt x="689756" y="703535"/>
                    <a:pt x="689536" y="703252"/>
                  </a:cubicBezTo>
                  <a:cubicBezTo>
                    <a:pt x="689536" y="703158"/>
                    <a:pt x="689568" y="703096"/>
                    <a:pt x="689568" y="703001"/>
                  </a:cubicBezTo>
                  <a:cubicBezTo>
                    <a:pt x="689568" y="699424"/>
                    <a:pt x="686463" y="696004"/>
                    <a:pt x="682731" y="696192"/>
                  </a:cubicBezTo>
                  <a:cubicBezTo>
                    <a:pt x="670281" y="696130"/>
                    <a:pt x="657957" y="697604"/>
                    <a:pt x="645852" y="700460"/>
                  </a:cubicBezTo>
                  <a:cubicBezTo>
                    <a:pt x="622364" y="705480"/>
                    <a:pt x="596649" y="706233"/>
                    <a:pt x="572502" y="708744"/>
                  </a:cubicBezTo>
                  <a:cubicBezTo>
                    <a:pt x="529100" y="714737"/>
                    <a:pt x="485291" y="714737"/>
                    <a:pt x="441701" y="718282"/>
                  </a:cubicBezTo>
                  <a:cubicBezTo>
                    <a:pt x="392090" y="722738"/>
                    <a:pt x="342604" y="728731"/>
                    <a:pt x="293181" y="735038"/>
                  </a:cubicBezTo>
                  <a:cubicBezTo>
                    <a:pt x="268878" y="737046"/>
                    <a:pt x="244668" y="740121"/>
                    <a:pt x="220333" y="741910"/>
                  </a:cubicBezTo>
                  <a:cubicBezTo>
                    <a:pt x="199698" y="743290"/>
                    <a:pt x="178876" y="742600"/>
                    <a:pt x="158304" y="745142"/>
                  </a:cubicBezTo>
                  <a:cubicBezTo>
                    <a:pt x="128794" y="750037"/>
                    <a:pt x="98783" y="746930"/>
                    <a:pt x="69242" y="751166"/>
                  </a:cubicBezTo>
                  <a:cubicBezTo>
                    <a:pt x="55883" y="752421"/>
                    <a:pt x="26813" y="756814"/>
                    <a:pt x="42806" y="775547"/>
                  </a:cubicBezTo>
                  <a:cubicBezTo>
                    <a:pt x="55475" y="794154"/>
                    <a:pt x="74260" y="809215"/>
                    <a:pt x="82915" y="830238"/>
                  </a:cubicBezTo>
                  <a:cubicBezTo>
                    <a:pt x="64601" y="818189"/>
                    <a:pt x="47447" y="804257"/>
                    <a:pt x="30419" y="790420"/>
                  </a:cubicBezTo>
                  <a:cubicBezTo>
                    <a:pt x="20102" y="780818"/>
                    <a:pt x="7338" y="772942"/>
                    <a:pt x="0" y="760674"/>
                  </a:cubicBezTo>
                  <a:cubicBezTo>
                    <a:pt x="18879" y="737862"/>
                    <a:pt x="39764" y="718031"/>
                    <a:pt x="63064" y="699424"/>
                  </a:cubicBezTo>
                  <a:cubicBezTo>
                    <a:pt x="69085" y="694592"/>
                    <a:pt x="75169" y="689823"/>
                    <a:pt x="81535" y="685430"/>
                  </a:cubicBezTo>
                  <a:cubicBezTo>
                    <a:pt x="86647" y="682480"/>
                    <a:pt x="91915" y="677931"/>
                    <a:pt x="98156" y="678527"/>
                  </a:cubicBezTo>
                  <a:cubicBezTo>
                    <a:pt x="83072" y="692302"/>
                    <a:pt x="70779" y="709089"/>
                    <a:pt x="53186" y="719945"/>
                  </a:cubicBezTo>
                  <a:cubicBezTo>
                    <a:pt x="49925" y="722707"/>
                    <a:pt x="42775" y="724652"/>
                    <a:pt x="40172" y="728543"/>
                  </a:cubicBezTo>
                  <a:cubicBezTo>
                    <a:pt x="37726" y="732559"/>
                    <a:pt x="40423" y="738239"/>
                    <a:pt x="45158" y="738772"/>
                  </a:cubicBezTo>
                  <a:cubicBezTo>
                    <a:pt x="73727" y="735069"/>
                    <a:pt x="102013" y="727821"/>
                    <a:pt x="130707" y="724307"/>
                  </a:cubicBezTo>
                  <a:cubicBezTo>
                    <a:pt x="155607" y="721357"/>
                    <a:pt x="180600" y="719255"/>
                    <a:pt x="205469" y="716086"/>
                  </a:cubicBezTo>
                  <a:cubicBezTo>
                    <a:pt x="247208" y="711222"/>
                    <a:pt x="289011" y="707457"/>
                    <a:pt x="330594" y="701527"/>
                  </a:cubicBezTo>
                  <a:cubicBezTo>
                    <a:pt x="382619" y="697071"/>
                    <a:pt x="434519" y="691580"/>
                    <a:pt x="486608" y="688379"/>
                  </a:cubicBezTo>
                  <a:cubicBezTo>
                    <a:pt x="537348" y="684708"/>
                    <a:pt x="588746" y="682072"/>
                    <a:pt x="639267" y="674887"/>
                  </a:cubicBezTo>
                  <a:cubicBezTo>
                    <a:pt x="650149" y="673475"/>
                    <a:pt x="660999" y="671624"/>
                    <a:pt x="671975" y="671498"/>
                  </a:cubicBezTo>
                  <a:cubicBezTo>
                    <a:pt x="679156" y="671216"/>
                    <a:pt x="687278" y="671090"/>
                    <a:pt x="693049" y="666289"/>
                  </a:cubicBezTo>
                  <a:cubicBezTo>
                    <a:pt x="697157" y="662901"/>
                    <a:pt x="697564" y="657347"/>
                    <a:pt x="697188" y="652389"/>
                  </a:cubicBezTo>
                  <a:cubicBezTo>
                    <a:pt x="697063" y="636041"/>
                    <a:pt x="697376" y="619725"/>
                    <a:pt x="697627" y="603377"/>
                  </a:cubicBezTo>
                  <a:cubicBezTo>
                    <a:pt x="697909" y="578369"/>
                    <a:pt x="697815" y="553330"/>
                    <a:pt x="697376" y="528322"/>
                  </a:cubicBezTo>
                  <a:cubicBezTo>
                    <a:pt x="695745" y="470116"/>
                    <a:pt x="697376" y="411847"/>
                    <a:pt x="693550" y="353673"/>
                  </a:cubicBezTo>
                  <a:cubicBezTo>
                    <a:pt x="690728" y="303939"/>
                    <a:pt x="691826" y="254080"/>
                    <a:pt x="688251" y="204346"/>
                  </a:cubicBezTo>
                  <a:cubicBezTo>
                    <a:pt x="686651" y="159131"/>
                    <a:pt x="687529" y="113884"/>
                    <a:pt x="687404" y="68638"/>
                  </a:cubicBezTo>
                  <a:cubicBezTo>
                    <a:pt x="687341" y="67947"/>
                    <a:pt x="687341" y="67257"/>
                    <a:pt x="687310" y="66535"/>
                  </a:cubicBezTo>
                  <a:cubicBezTo>
                    <a:pt x="690132" y="64119"/>
                    <a:pt x="691136" y="59977"/>
                    <a:pt x="688690" y="56840"/>
                  </a:cubicBezTo>
                  <a:cubicBezTo>
                    <a:pt x="683515" y="50564"/>
                    <a:pt x="676146" y="56840"/>
                    <a:pt x="673104" y="62048"/>
                  </a:cubicBezTo>
                  <a:cubicBezTo>
                    <a:pt x="664825" y="74505"/>
                    <a:pt x="657299" y="87056"/>
                    <a:pt x="648675" y="99451"/>
                  </a:cubicBezTo>
                  <a:cubicBezTo>
                    <a:pt x="643249" y="106416"/>
                    <a:pt x="637511" y="119846"/>
                    <a:pt x="626692" y="119783"/>
                  </a:cubicBezTo>
                  <a:cubicBezTo>
                    <a:pt x="631835" y="94964"/>
                    <a:pt x="647389" y="74317"/>
                    <a:pt x="662034" y="54141"/>
                  </a:cubicBezTo>
                  <a:cubicBezTo>
                    <a:pt x="674954" y="36099"/>
                    <a:pt x="688940" y="18935"/>
                    <a:pt x="702645" y="1489"/>
                  </a:cubicBezTo>
                  <a:cubicBezTo>
                    <a:pt x="703052" y="1395"/>
                    <a:pt x="703272" y="1081"/>
                    <a:pt x="703272" y="736"/>
                  </a:cubicBezTo>
                  <a:cubicBezTo>
                    <a:pt x="703554" y="517"/>
                    <a:pt x="703836" y="297"/>
                    <a:pt x="704056" y="15"/>
                  </a:cubicBezTo>
                  <a:cubicBezTo>
                    <a:pt x="722495" y="-613"/>
                    <a:pt x="731370" y="19249"/>
                    <a:pt x="739586" y="32898"/>
                  </a:cubicBezTo>
                  <a:cubicBezTo>
                    <a:pt x="751942" y="53639"/>
                    <a:pt x="764423" y="74568"/>
                    <a:pt x="769880" y="98541"/>
                  </a:cubicBezTo>
                  <a:cubicBezTo>
                    <a:pt x="763106" y="95528"/>
                    <a:pt x="758277" y="89818"/>
                    <a:pt x="753479" y="84358"/>
                  </a:cubicBezTo>
                  <a:cubicBezTo>
                    <a:pt x="745639" y="75917"/>
                    <a:pt x="738050" y="67226"/>
                    <a:pt x="730084" y="58879"/>
                  </a:cubicBezTo>
                  <a:cubicBezTo>
                    <a:pt x="724220" y="52949"/>
                    <a:pt x="714906" y="61201"/>
                    <a:pt x="719924" y="67822"/>
                  </a:cubicBezTo>
                  <a:cubicBezTo>
                    <a:pt x="719955" y="67853"/>
                    <a:pt x="719987" y="67885"/>
                    <a:pt x="720018" y="67916"/>
                  </a:cubicBezTo>
                  <a:cubicBezTo>
                    <a:pt x="718732" y="79275"/>
                    <a:pt x="718764" y="90759"/>
                    <a:pt x="718262" y="102180"/>
                  </a:cubicBezTo>
                  <a:cubicBezTo>
                    <a:pt x="715220" y="156778"/>
                    <a:pt x="715345" y="211438"/>
                    <a:pt x="716725" y="266098"/>
                  </a:cubicBezTo>
                  <a:cubicBezTo>
                    <a:pt x="716725" y="306167"/>
                    <a:pt x="717070" y="346205"/>
                    <a:pt x="718450" y="386212"/>
                  </a:cubicBezTo>
                  <a:cubicBezTo>
                    <a:pt x="722809" y="445955"/>
                    <a:pt x="726792" y="505730"/>
                    <a:pt x="726886" y="565661"/>
                  </a:cubicBezTo>
                  <a:cubicBezTo>
                    <a:pt x="727231" y="591956"/>
                    <a:pt x="729833" y="618250"/>
                    <a:pt x="732875" y="644294"/>
                  </a:cubicBezTo>
                  <a:cubicBezTo>
                    <a:pt x="736670" y="674573"/>
                    <a:pt x="768531" y="673914"/>
                    <a:pt x="792271" y="676048"/>
                  </a:cubicBezTo>
                  <a:cubicBezTo>
                    <a:pt x="855209" y="679217"/>
                    <a:pt x="918242" y="680378"/>
                    <a:pt x="981213" y="677962"/>
                  </a:cubicBezTo>
                  <a:cubicBezTo>
                    <a:pt x="1028754" y="675107"/>
                    <a:pt x="1076358" y="674605"/>
                    <a:pt x="1123930" y="673349"/>
                  </a:cubicBezTo>
                  <a:cubicBezTo>
                    <a:pt x="1162628" y="670431"/>
                    <a:pt x="1201326" y="667356"/>
                    <a:pt x="1240181" y="667921"/>
                  </a:cubicBezTo>
                  <a:cubicBezTo>
                    <a:pt x="1278094" y="668486"/>
                    <a:pt x="1316071" y="667294"/>
                    <a:pt x="1353922" y="669396"/>
                  </a:cubicBezTo>
                  <a:cubicBezTo>
                    <a:pt x="1361229" y="669615"/>
                    <a:pt x="1368598" y="669553"/>
                    <a:pt x="1375905" y="669992"/>
                  </a:cubicBezTo>
                  <a:cubicBezTo>
                    <a:pt x="1382679" y="671341"/>
                    <a:pt x="1389045" y="669804"/>
                    <a:pt x="1387916" y="661771"/>
                  </a:cubicBezTo>
                  <a:cubicBezTo>
                    <a:pt x="1386912" y="657849"/>
                    <a:pt x="1382679" y="656186"/>
                    <a:pt x="1379449" y="654397"/>
                  </a:cubicBezTo>
                  <a:cubicBezTo>
                    <a:pt x="1355365" y="639336"/>
                    <a:pt x="1328678" y="627663"/>
                    <a:pt x="1307447" y="608554"/>
                  </a:cubicBezTo>
                  <a:cubicBezTo>
                    <a:pt x="1313970" y="607739"/>
                    <a:pt x="1320273" y="609810"/>
                    <a:pt x="1326326" y="611943"/>
                  </a:cubicBezTo>
                  <a:cubicBezTo>
                    <a:pt x="1343072" y="617403"/>
                    <a:pt x="1359347" y="623961"/>
                    <a:pt x="1374933" y="632307"/>
                  </a:cubicBezTo>
                  <a:cubicBezTo>
                    <a:pt x="1402279" y="646459"/>
                    <a:pt x="1429781" y="660547"/>
                    <a:pt x="1455527" y="677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427;p30"/>
            <p:cNvSpPr/>
            <p:nvPr/>
          </p:nvSpPr>
          <p:spPr>
            <a:xfrm>
              <a:off x="6903807" y="2719246"/>
              <a:ext cx="293354" cy="649440"/>
            </a:xfrm>
            <a:custGeom>
              <a:avLst/>
              <a:gdLst/>
              <a:ahLst/>
              <a:cxnLst/>
              <a:rect l="l" t="t" r="r" b="b"/>
              <a:pathLst>
                <a:path w="586708" h="1298881" extrusionOk="0">
                  <a:moveTo>
                    <a:pt x="0" y="1292135"/>
                  </a:moveTo>
                  <a:cubicBezTo>
                    <a:pt x="1474" y="1256867"/>
                    <a:pt x="11007" y="1222571"/>
                    <a:pt x="18408" y="1188212"/>
                  </a:cubicBezTo>
                  <a:cubicBezTo>
                    <a:pt x="29447" y="1142652"/>
                    <a:pt x="40611" y="1097123"/>
                    <a:pt x="50144" y="1051217"/>
                  </a:cubicBezTo>
                  <a:cubicBezTo>
                    <a:pt x="59615" y="999005"/>
                    <a:pt x="75514" y="948173"/>
                    <a:pt x="91821" y="897749"/>
                  </a:cubicBezTo>
                  <a:cubicBezTo>
                    <a:pt x="100508" y="872772"/>
                    <a:pt x="107470" y="847168"/>
                    <a:pt x="118069" y="822913"/>
                  </a:cubicBezTo>
                  <a:cubicBezTo>
                    <a:pt x="128951" y="798250"/>
                    <a:pt x="143408" y="775438"/>
                    <a:pt x="157112" y="752250"/>
                  </a:cubicBezTo>
                  <a:cubicBezTo>
                    <a:pt x="164042" y="740703"/>
                    <a:pt x="171255" y="729250"/>
                    <a:pt x="180099" y="719021"/>
                  </a:cubicBezTo>
                  <a:cubicBezTo>
                    <a:pt x="198162" y="698908"/>
                    <a:pt x="218514" y="680520"/>
                    <a:pt x="240497" y="664832"/>
                  </a:cubicBezTo>
                  <a:cubicBezTo>
                    <a:pt x="260034" y="653034"/>
                    <a:pt x="280355" y="642459"/>
                    <a:pt x="300676" y="632010"/>
                  </a:cubicBezTo>
                  <a:cubicBezTo>
                    <a:pt x="309112" y="627743"/>
                    <a:pt x="318081" y="624825"/>
                    <a:pt x="327081" y="621938"/>
                  </a:cubicBezTo>
                  <a:cubicBezTo>
                    <a:pt x="339751" y="617263"/>
                    <a:pt x="352953" y="610579"/>
                    <a:pt x="364744" y="604586"/>
                  </a:cubicBezTo>
                  <a:cubicBezTo>
                    <a:pt x="372992" y="599723"/>
                    <a:pt x="381553" y="595048"/>
                    <a:pt x="389048" y="589023"/>
                  </a:cubicBezTo>
                  <a:cubicBezTo>
                    <a:pt x="402125" y="577507"/>
                    <a:pt x="411564" y="562666"/>
                    <a:pt x="422634" y="549362"/>
                  </a:cubicBezTo>
                  <a:cubicBezTo>
                    <a:pt x="439380" y="529813"/>
                    <a:pt x="453837" y="508414"/>
                    <a:pt x="466224" y="485853"/>
                  </a:cubicBezTo>
                  <a:cubicBezTo>
                    <a:pt x="501692" y="427679"/>
                    <a:pt x="516807" y="360875"/>
                    <a:pt x="532268" y="295296"/>
                  </a:cubicBezTo>
                  <a:cubicBezTo>
                    <a:pt x="544498" y="242581"/>
                    <a:pt x="556885" y="190024"/>
                    <a:pt x="564599" y="136807"/>
                  </a:cubicBezTo>
                  <a:cubicBezTo>
                    <a:pt x="566575" y="119361"/>
                    <a:pt x="569397" y="102009"/>
                    <a:pt x="571028" y="84500"/>
                  </a:cubicBezTo>
                  <a:cubicBezTo>
                    <a:pt x="571561" y="68403"/>
                    <a:pt x="572565" y="52307"/>
                    <a:pt x="574039" y="36273"/>
                  </a:cubicBezTo>
                  <a:cubicBezTo>
                    <a:pt x="574634" y="26169"/>
                    <a:pt x="574729" y="16065"/>
                    <a:pt x="574729" y="5930"/>
                  </a:cubicBezTo>
                  <a:cubicBezTo>
                    <a:pt x="574729" y="2698"/>
                    <a:pt x="577425" y="0"/>
                    <a:pt x="580656" y="0"/>
                  </a:cubicBezTo>
                  <a:cubicBezTo>
                    <a:pt x="583886" y="0"/>
                    <a:pt x="586614" y="2698"/>
                    <a:pt x="586614" y="5930"/>
                  </a:cubicBezTo>
                  <a:cubicBezTo>
                    <a:pt x="586896" y="21870"/>
                    <a:pt x="586582" y="37810"/>
                    <a:pt x="585171" y="53719"/>
                  </a:cubicBezTo>
                  <a:cubicBezTo>
                    <a:pt x="583729" y="106214"/>
                    <a:pt x="576234" y="158426"/>
                    <a:pt x="565070" y="209729"/>
                  </a:cubicBezTo>
                  <a:cubicBezTo>
                    <a:pt x="556948" y="249673"/>
                    <a:pt x="548010" y="289397"/>
                    <a:pt x="538038" y="328901"/>
                  </a:cubicBezTo>
                  <a:cubicBezTo>
                    <a:pt x="529132" y="367904"/>
                    <a:pt x="518814" y="406875"/>
                    <a:pt x="503009" y="443713"/>
                  </a:cubicBezTo>
                  <a:cubicBezTo>
                    <a:pt x="484287" y="485006"/>
                    <a:pt x="461520" y="524918"/>
                    <a:pt x="431979" y="559465"/>
                  </a:cubicBezTo>
                  <a:cubicBezTo>
                    <a:pt x="420502" y="573491"/>
                    <a:pt x="410467" y="588929"/>
                    <a:pt x="396449" y="600633"/>
                  </a:cubicBezTo>
                  <a:cubicBezTo>
                    <a:pt x="377163" y="614690"/>
                    <a:pt x="355493" y="625202"/>
                    <a:pt x="333447" y="634113"/>
                  </a:cubicBezTo>
                  <a:cubicBezTo>
                    <a:pt x="322409" y="637627"/>
                    <a:pt x="311527" y="641549"/>
                    <a:pt x="301210" y="646946"/>
                  </a:cubicBezTo>
                  <a:cubicBezTo>
                    <a:pt x="282896" y="656893"/>
                    <a:pt x="264142" y="666149"/>
                    <a:pt x="246487" y="677226"/>
                  </a:cubicBezTo>
                  <a:cubicBezTo>
                    <a:pt x="224629" y="693668"/>
                    <a:pt x="204089" y="711490"/>
                    <a:pt x="186715" y="732482"/>
                  </a:cubicBezTo>
                  <a:cubicBezTo>
                    <a:pt x="175551" y="746822"/>
                    <a:pt x="167461" y="761883"/>
                    <a:pt x="158209" y="777289"/>
                  </a:cubicBezTo>
                  <a:cubicBezTo>
                    <a:pt x="142749" y="802423"/>
                    <a:pt x="128888" y="828655"/>
                    <a:pt x="119731" y="856801"/>
                  </a:cubicBezTo>
                  <a:cubicBezTo>
                    <a:pt x="102766" y="907444"/>
                    <a:pt x="86427" y="958308"/>
                    <a:pt x="72723" y="1009987"/>
                  </a:cubicBezTo>
                  <a:cubicBezTo>
                    <a:pt x="65134" y="1043686"/>
                    <a:pt x="59144" y="1076382"/>
                    <a:pt x="51273" y="1109862"/>
                  </a:cubicBezTo>
                  <a:cubicBezTo>
                    <a:pt x="40830" y="1155140"/>
                    <a:pt x="28537" y="1201516"/>
                    <a:pt x="19568" y="1246763"/>
                  </a:cubicBezTo>
                  <a:cubicBezTo>
                    <a:pt x="16182" y="1261981"/>
                    <a:pt x="14770" y="1277513"/>
                    <a:pt x="13453" y="1293045"/>
                  </a:cubicBezTo>
                  <a:cubicBezTo>
                    <a:pt x="13171" y="1296371"/>
                    <a:pt x="9972" y="1298882"/>
                    <a:pt x="6774" y="1298882"/>
                  </a:cubicBezTo>
                  <a:cubicBezTo>
                    <a:pt x="3011" y="1298882"/>
                    <a:pt x="63" y="1295838"/>
                    <a:pt x="0" y="129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428;p30"/>
            <p:cNvSpPr/>
            <p:nvPr/>
          </p:nvSpPr>
          <p:spPr>
            <a:xfrm>
              <a:off x="7020728" y="3002667"/>
              <a:ext cx="124903" cy="86049"/>
            </a:xfrm>
            <a:custGeom>
              <a:avLst/>
              <a:gdLst/>
              <a:ahLst/>
              <a:cxnLst/>
              <a:rect l="l" t="t" r="r" b="b"/>
              <a:pathLst>
                <a:path w="249806" h="172098" extrusionOk="0">
                  <a:moveTo>
                    <a:pt x="916" y="171727"/>
                  </a:moveTo>
                  <a:cubicBezTo>
                    <a:pt x="-1436" y="169374"/>
                    <a:pt x="1324" y="165922"/>
                    <a:pt x="2703" y="163757"/>
                  </a:cubicBezTo>
                  <a:cubicBezTo>
                    <a:pt x="12205" y="150296"/>
                    <a:pt x="27321" y="142922"/>
                    <a:pt x="40680" y="133917"/>
                  </a:cubicBezTo>
                  <a:cubicBezTo>
                    <a:pt x="62883" y="118856"/>
                    <a:pt x="86214" y="105614"/>
                    <a:pt x="108919" y="91337"/>
                  </a:cubicBezTo>
                  <a:cubicBezTo>
                    <a:pt x="131623" y="76590"/>
                    <a:pt x="157777" y="68714"/>
                    <a:pt x="180826" y="54531"/>
                  </a:cubicBezTo>
                  <a:cubicBezTo>
                    <a:pt x="199767" y="45118"/>
                    <a:pt x="218113" y="33602"/>
                    <a:pt x="229716" y="15403"/>
                  </a:cubicBezTo>
                  <a:cubicBezTo>
                    <a:pt x="234389" y="10697"/>
                    <a:pt x="238998" y="-3455"/>
                    <a:pt x="246964" y="781"/>
                  </a:cubicBezTo>
                  <a:cubicBezTo>
                    <a:pt x="254835" y="6398"/>
                    <a:pt x="244141" y="15843"/>
                    <a:pt x="241507" y="21804"/>
                  </a:cubicBezTo>
                  <a:cubicBezTo>
                    <a:pt x="229779" y="41541"/>
                    <a:pt x="210681" y="54814"/>
                    <a:pt x="190485" y="64855"/>
                  </a:cubicBezTo>
                  <a:cubicBezTo>
                    <a:pt x="172798" y="75366"/>
                    <a:pt x="152948" y="84152"/>
                    <a:pt x="134351" y="92342"/>
                  </a:cubicBezTo>
                  <a:cubicBezTo>
                    <a:pt x="95214" y="114494"/>
                    <a:pt x="56736" y="137965"/>
                    <a:pt x="18101" y="161027"/>
                  </a:cubicBezTo>
                  <a:cubicBezTo>
                    <a:pt x="12864" y="164385"/>
                    <a:pt x="8254" y="168652"/>
                    <a:pt x="2954" y="171915"/>
                  </a:cubicBezTo>
                  <a:cubicBezTo>
                    <a:pt x="2327" y="172198"/>
                    <a:pt x="1449" y="172166"/>
                    <a:pt x="916" y="171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429;p30"/>
            <p:cNvSpPr/>
            <p:nvPr/>
          </p:nvSpPr>
          <p:spPr>
            <a:xfrm>
              <a:off x="7126651" y="2724648"/>
              <a:ext cx="89732" cy="301088"/>
            </a:xfrm>
            <a:custGeom>
              <a:avLst/>
              <a:gdLst/>
              <a:ahLst/>
              <a:cxnLst/>
              <a:rect l="l" t="t" r="r" b="b"/>
              <a:pathLst>
                <a:path w="179464" h="602175" extrusionOk="0">
                  <a:moveTo>
                    <a:pt x="1846" y="600340"/>
                  </a:moveTo>
                  <a:cubicBezTo>
                    <a:pt x="-631" y="597924"/>
                    <a:pt x="-600" y="593782"/>
                    <a:pt x="1846" y="591366"/>
                  </a:cubicBezTo>
                  <a:cubicBezTo>
                    <a:pt x="7522" y="585059"/>
                    <a:pt x="13293" y="578846"/>
                    <a:pt x="18404" y="572037"/>
                  </a:cubicBezTo>
                  <a:cubicBezTo>
                    <a:pt x="34962" y="550543"/>
                    <a:pt x="51395" y="528202"/>
                    <a:pt x="63593" y="504010"/>
                  </a:cubicBezTo>
                  <a:cubicBezTo>
                    <a:pt x="86172" y="448158"/>
                    <a:pt x="108501" y="391019"/>
                    <a:pt x="121201" y="332060"/>
                  </a:cubicBezTo>
                  <a:cubicBezTo>
                    <a:pt x="129104" y="295850"/>
                    <a:pt x="134310" y="259201"/>
                    <a:pt x="139578" y="222520"/>
                  </a:cubicBezTo>
                  <a:cubicBezTo>
                    <a:pt x="143749" y="197606"/>
                    <a:pt x="147292" y="172598"/>
                    <a:pt x="151306" y="147653"/>
                  </a:cubicBezTo>
                  <a:cubicBezTo>
                    <a:pt x="154223" y="129548"/>
                    <a:pt x="158143" y="111631"/>
                    <a:pt x="159209" y="93307"/>
                  </a:cubicBezTo>
                  <a:cubicBezTo>
                    <a:pt x="160338" y="75045"/>
                    <a:pt x="163098" y="57034"/>
                    <a:pt x="166359" y="39055"/>
                  </a:cubicBezTo>
                  <a:cubicBezTo>
                    <a:pt x="167990" y="27790"/>
                    <a:pt x="168648" y="16369"/>
                    <a:pt x="170969" y="5198"/>
                  </a:cubicBezTo>
                  <a:cubicBezTo>
                    <a:pt x="171439" y="3504"/>
                    <a:pt x="171878" y="1652"/>
                    <a:pt x="173446" y="617"/>
                  </a:cubicBezTo>
                  <a:cubicBezTo>
                    <a:pt x="188217" y="-8326"/>
                    <a:pt x="170969" y="82764"/>
                    <a:pt x="172412" y="91393"/>
                  </a:cubicBezTo>
                  <a:cubicBezTo>
                    <a:pt x="171377" y="116432"/>
                    <a:pt x="165606" y="140875"/>
                    <a:pt x="162126" y="165601"/>
                  </a:cubicBezTo>
                  <a:cubicBezTo>
                    <a:pt x="159554" y="184145"/>
                    <a:pt x="156606" y="202627"/>
                    <a:pt x="153564" y="221077"/>
                  </a:cubicBezTo>
                  <a:cubicBezTo>
                    <a:pt x="147481" y="263970"/>
                    <a:pt x="141271" y="306895"/>
                    <a:pt x="131393" y="349130"/>
                  </a:cubicBezTo>
                  <a:cubicBezTo>
                    <a:pt x="122142" y="386657"/>
                    <a:pt x="109912" y="423369"/>
                    <a:pt x="95612" y="459265"/>
                  </a:cubicBezTo>
                  <a:cubicBezTo>
                    <a:pt x="88807" y="476460"/>
                    <a:pt x="83507" y="494283"/>
                    <a:pt x="75385" y="510913"/>
                  </a:cubicBezTo>
                  <a:cubicBezTo>
                    <a:pt x="64973" y="530399"/>
                    <a:pt x="53402" y="549382"/>
                    <a:pt x="39572" y="566609"/>
                  </a:cubicBezTo>
                  <a:cubicBezTo>
                    <a:pt x="30729" y="578501"/>
                    <a:pt x="21791" y="590268"/>
                    <a:pt x="10846" y="600340"/>
                  </a:cubicBezTo>
                  <a:cubicBezTo>
                    <a:pt x="8338" y="602756"/>
                    <a:pt x="4292" y="602819"/>
                    <a:pt x="1846" y="600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430;p30"/>
            <p:cNvSpPr/>
            <p:nvPr/>
          </p:nvSpPr>
          <p:spPr>
            <a:xfrm>
              <a:off x="6868522" y="3082727"/>
              <a:ext cx="158169" cy="338285"/>
            </a:xfrm>
            <a:custGeom>
              <a:avLst/>
              <a:gdLst/>
              <a:ahLst/>
              <a:cxnLst/>
              <a:rect l="l" t="t" r="r" b="b"/>
              <a:pathLst>
                <a:path w="316338" h="676571" extrusionOk="0">
                  <a:moveTo>
                    <a:pt x="65867" y="676125"/>
                  </a:moveTo>
                  <a:cubicBezTo>
                    <a:pt x="45326" y="668249"/>
                    <a:pt x="33849" y="627584"/>
                    <a:pt x="24127" y="608381"/>
                  </a:cubicBezTo>
                  <a:cubicBezTo>
                    <a:pt x="9294" y="575371"/>
                    <a:pt x="2615" y="539726"/>
                    <a:pt x="858" y="503705"/>
                  </a:cubicBezTo>
                  <a:cubicBezTo>
                    <a:pt x="-270" y="488518"/>
                    <a:pt x="-1807" y="471417"/>
                    <a:pt x="7381" y="458301"/>
                  </a:cubicBezTo>
                  <a:cubicBezTo>
                    <a:pt x="15284" y="447915"/>
                    <a:pt x="28925" y="456732"/>
                    <a:pt x="34601" y="465110"/>
                  </a:cubicBezTo>
                  <a:cubicBezTo>
                    <a:pt x="50124" y="487765"/>
                    <a:pt x="58090" y="514718"/>
                    <a:pt x="68188" y="540040"/>
                  </a:cubicBezTo>
                  <a:cubicBezTo>
                    <a:pt x="70790" y="546504"/>
                    <a:pt x="73644" y="553062"/>
                    <a:pt x="76623" y="559306"/>
                  </a:cubicBezTo>
                  <a:cubicBezTo>
                    <a:pt x="78819" y="562632"/>
                    <a:pt x="78568" y="567590"/>
                    <a:pt x="74805" y="569692"/>
                  </a:cubicBezTo>
                  <a:cubicBezTo>
                    <a:pt x="68972" y="573018"/>
                    <a:pt x="64738" y="567056"/>
                    <a:pt x="63076" y="562067"/>
                  </a:cubicBezTo>
                  <a:cubicBezTo>
                    <a:pt x="60630" y="556482"/>
                    <a:pt x="58309" y="550834"/>
                    <a:pt x="56208" y="545123"/>
                  </a:cubicBezTo>
                  <a:cubicBezTo>
                    <a:pt x="48839" y="526548"/>
                    <a:pt x="35574" y="471636"/>
                    <a:pt x="17793" y="464451"/>
                  </a:cubicBezTo>
                  <a:cubicBezTo>
                    <a:pt x="17918" y="464482"/>
                    <a:pt x="18044" y="464482"/>
                    <a:pt x="18138" y="464514"/>
                  </a:cubicBezTo>
                  <a:cubicBezTo>
                    <a:pt x="18232" y="464545"/>
                    <a:pt x="18326" y="464576"/>
                    <a:pt x="18483" y="464576"/>
                  </a:cubicBezTo>
                  <a:cubicBezTo>
                    <a:pt x="18075" y="464482"/>
                    <a:pt x="17636" y="464388"/>
                    <a:pt x="17197" y="464388"/>
                  </a:cubicBezTo>
                  <a:cubicBezTo>
                    <a:pt x="9012" y="482179"/>
                    <a:pt x="15566" y="502638"/>
                    <a:pt x="16068" y="521402"/>
                  </a:cubicBezTo>
                  <a:cubicBezTo>
                    <a:pt x="16883" y="531411"/>
                    <a:pt x="17918" y="541421"/>
                    <a:pt x="19988" y="551242"/>
                  </a:cubicBezTo>
                  <a:cubicBezTo>
                    <a:pt x="24817" y="573520"/>
                    <a:pt x="32751" y="594951"/>
                    <a:pt x="42190" y="615660"/>
                  </a:cubicBezTo>
                  <a:cubicBezTo>
                    <a:pt x="50187" y="631569"/>
                    <a:pt x="55079" y="650458"/>
                    <a:pt x="68752" y="662633"/>
                  </a:cubicBezTo>
                  <a:cubicBezTo>
                    <a:pt x="83115" y="651400"/>
                    <a:pt x="97634" y="640417"/>
                    <a:pt x="110272" y="627207"/>
                  </a:cubicBezTo>
                  <a:cubicBezTo>
                    <a:pt x="122252" y="616476"/>
                    <a:pt x="131785" y="603392"/>
                    <a:pt x="143419" y="592315"/>
                  </a:cubicBezTo>
                  <a:cubicBezTo>
                    <a:pt x="160542" y="575999"/>
                    <a:pt x="175720" y="558490"/>
                    <a:pt x="186257" y="537436"/>
                  </a:cubicBezTo>
                  <a:cubicBezTo>
                    <a:pt x="194724" y="521464"/>
                    <a:pt x="203912" y="505399"/>
                    <a:pt x="208679" y="487890"/>
                  </a:cubicBezTo>
                  <a:cubicBezTo>
                    <a:pt x="185065" y="503830"/>
                    <a:pt x="164650" y="526014"/>
                    <a:pt x="145677" y="546692"/>
                  </a:cubicBezTo>
                  <a:cubicBezTo>
                    <a:pt x="139844" y="553376"/>
                    <a:pt x="134325" y="560373"/>
                    <a:pt x="128304" y="566899"/>
                  </a:cubicBezTo>
                  <a:cubicBezTo>
                    <a:pt x="124227" y="570916"/>
                    <a:pt x="119461" y="576156"/>
                    <a:pt x="113314" y="575905"/>
                  </a:cubicBezTo>
                  <a:cubicBezTo>
                    <a:pt x="105474" y="574869"/>
                    <a:pt x="106039" y="566899"/>
                    <a:pt x="107920" y="561032"/>
                  </a:cubicBezTo>
                  <a:cubicBezTo>
                    <a:pt x="110304" y="548167"/>
                    <a:pt x="111997" y="535208"/>
                    <a:pt x="114035" y="522312"/>
                  </a:cubicBezTo>
                  <a:cubicBezTo>
                    <a:pt x="119335" y="481238"/>
                    <a:pt x="126046" y="440478"/>
                    <a:pt x="137148" y="400566"/>
                  </a:cubicBezTo>
                  <a:cubicBezTo>
                    <a:pt x="156402" y="332853"/>
                    <a:pt x="172678" y="264261"/>
                    <a:pt x="194316" y="197238"/>
                  </a:cubicBezTo>
                  <a:cubicBezTo>
                    <a:pt x="202156" y="170912"/>
                    <a:pt x="213759" y="146061"/>
                    <a:pt x="223449" y="120425"/>
                  </a:cubicBezTo>
                  <a:cubicBezTo>
                    <a:pt x="238972" y="77093"/>
                    <a:pt x="255624" y="47472"/>
                    <a:pt x="292409" y="18479"/>
                  </a:cubicBezTo>
                  <a:cubicBezTo>
                    <a:pt x="296925" y="15875"/>
                    <a:pt x="316556" y="-6592"/>
                    <a:pt x="316337" y="1912"/>
                  </a:cubicBezTo>
                  <a:cubicBezTo>
                    <a:pt x="300281" y="23092"/>
                    <a:pt x="280367" y="41322"/>
                    <a:pt x="265064" y="63098"/>
                  </a:cubicBezTo>
                  <a:cubicBezTo>
                    <a:pt x="248631" y="86851"/>
                    <a:pt x="240289" y="114746"/>
                    <a:pt x="229753" y="141354"/>
                  </a:cubicBezTo>
                  <a:cubicBezTo>
                    <a:pt x="222352" y="159616"/>
                    <a:pt x="214637" y="177564"/>
                    <a:pt x="209024" y="196171"/>
                  </a:cubicBezTo>
                  <a:cubicBezTo>
                    <a:pt x="189142" y="256354"/>
                    <a:pt x="174246" y="318074"/>
                    <a:pt x="157312" y="379135"/>
                  </a:cubicBezTo>
                  <a:cubicBezTo>
                    <a:pt x="150413" y="402951"/>
                    <a:pt x="144423" y="427300"/>
                    <a:pt x="138747" y="451398"/>
                  </a:cubicBezTo>
                  <a:cubicBezTo>
                    <a:pt x="132663" y="484752"/>
                    <a:pt x="128649" y="518452"/>
                    <a:pt x="123349" y="551932"/>
                  </a:cubicBezTo>
                  <a:cubicBezTo>
                    <a:pt x="148594" y="522845"/>
                    <a:pt x="174528" y="492377"/>
                    <a:pt x="208020" y="472578"/>
                  </a:cubicBezTo>
                  <a:cubicBezTo>
                    <a:pt x="218212" y="467589"/>
                    <a:pt x="224359" y="479512"/>
                    <a:pt x="222446" y="488329"/>
                  </a:cubicBezTo>
                  <a:cubicBezTo>
                    <a:pt x="220219" y="501885"/>
                    <a:pt x="213226" y="514216"/>
                    <a:pt x="207519" y="526579"/>
                  </a:cubicBezTo>
                  <a:cubicBezTo>
                    <a:pt x="201059" y="538848"/>
                    <a:pt x="194787" y="551336"/>
                    <a:pt x="187198" y="562977"/>
                  </a:cubicBezTo>
                  <a:cubicBezTo>
                    <a:pt x="174685" y="582180"/>
                    <a:pt x="156465" y="597806"/>
                    <a:pt x="141193" y="614468"/>
                  </a:cubicBezTo>
                  <a:cubicBezTo>
                    <a:pt x="123255" y="635460"/>
                    <a:pt x="102809" y="654161"/>
                    <a:pt x="80700" y="670603"/>
                  </a:cubicBezTo>
                  <a:cubicBezTo>
                    <a:pt x="76592" y="674117"/>
                    <a:pt x="71574" y="677882"/>
                    <a:pt x="65867" y="676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431;p30"/>
            <p:cNvSpPr/>
            <p:nvPr/>
          </p:nvSpPr>
          <p:spPr>
            <a:xfrm>
              <a:off x="6875070" y="2699666"/>
              <a:ext cx="356974" cy="714393"/>
            </a:xfrm>
            <a:custGeom>
              <a:avLst/>
              <a:gdLst/>
              <a:ahLst/>
              <a:cxnLst/>
              <a:rect l="l" t="t" r="r" b="b"/>
              <a:pathLst>
                <a:path w="713949" h="1428785" extrusionOk="0">
                  <a:moveTo>
                    <a:pt x="709411" y="81833"/>
                  </a:moveTo>
                  <a:cubicBezTo>
                    <a:pt x="711982" y="89740"/>
                    <a:pt x="714742" y="98181"/>
                    <a:pt x="713738" y="106590"/>
                  </a:cubicBezTo>
                  <a:cubicBezTo>
                    <a:pt x="709567" y="126609"/>
                    <a:pt x="686330" y="62724"/>
                    <a:pt x="682724" y="58771"/>
                  </a:cubicBezTo>
                  <a:cubicBezTo>
                    <a:pt x="682598" y="58551"/>
                    <a:pt x="682473" y="58363"/>
                    <a:pt x="682347" y="58174"/>
                  </a:cubicBezTo>
                  <a:cubicBezTo>
                    <a:pt x="681720" y="51805"/>
                    <a:pt x="680027" y="48541"/>
                    <a:pt x="676608" y="50612"/>
                  </a:cubicBezTo>
                  <a:cubicBezTo>
                    <a:pt x="675040" y="51648"/>
                    <a:pt x="674601" y="53468"/>
                    <a:pt x="674131" y="55193"/>
                  </a:cubicBezTo>
                  <a:cubicBezTo>
                    <a:pt x="674068" y="55539"/>
                    <a:pt x="674006" y="55852"/>
                    <a:pt x="673943" y="56166"/>
                  </a:cubicBezTo>
                  <a:cubicBezTo>
                    <a:pt x="672281" y="56951"/>
                    <a:pt x="670932" y="58363"/>
                    <a:pt x="670462" y="60371"/>
                  </a:cubicBezTo>
                  <a:cubicBezTo>
                    <a:pt x="669772" y="63038"/>
                    <a:pt x="670901" y="65517"/>
                    <a:pt x="672093" y="67901"/>
                  </a:cubicBezTo>
                  <a:cubicBezTo>
                    <a:pt x="671215" y="74930"/>
                    <a:pt x="670587" y="82021"/>
                    <a:pt x="669552" y="89019"/>
                  </a:cubicBezTo>
                  <a:cubicBezTo>
                    <a:pt x="666260" y="106998"/>
                    <a:pt x="663531" y="125009"/>
                    <a:pt x="662402" y="143271"/>
                  </a:cubicBezTo>
                  <a:cubicBezTo>
                    <a:pt x="661305" y="161595"/>
                    <a:pt x="657385" y="179512"/>
                    <a:pt x="654500" y="197617"/>
                  </a:cubicBezTo>
                  <a:cubicBezTo>
                    <a:pt x="650486" y="222562"/>
                    <a:pt x="646942" y="247570"/>
                    <a:pt x="642771" y="272484"/>
                  </a:cubicBezTo>
                  <a:cubicBezTo>
                    <a:pt x="637503" y="309165"/>
                    <a:pt x="632297" y="345783"/>
                    <a:pt x="624395" y="382024"/>
                  </a:cubicBezTo>
                  <a:cubicBezTo>
                    <a:pt x="611694" y="440983"/>
                    <a:pt x="589366" y="498153"/>
                    <a:pt x="566787" y="553974"/>
                  </a:cubicBezTo>
                  <a:cubicBezTo>
                    <a:pt x="557504" y="572393"/>
                    <a:pt x="545776" y="589713"/>
                    <a:pt x="533420" y="606406"/>
                  </a:cubicBezTo>
                  <a:cubicBezTo>
                    <a:pt x="528277" y="608446"/>
                    <a:pt x="524671" y="617765"/>
                    <a:pt x="521064" y="621405"/>
                  </a:cubicBezTo>
                  <a:cubicBezTo>
                    <a:pt x="509461" y="639604"/>
                    <a:pt x="491116" y="651151"/>
                    <a:pt x="472175" y="660533"/>
                  </a:cubicBezTo>
                  <a:cubicBezTo>
                    <a:pt x="449125" y="674716"/>
                    <a:pt x="422971" y="682591"/>
                    <a:pt x="400267" y="697339"/>
                  </a:cubicBezTo>
                  <a:cubicBezTo>
                    <a:pt x="377563" y="711616"/>
                    <a:pt x="354231" y="724857"/>
                    <a:pt x="332028" y="739919"/>
                  </a:cubicBezTo>
                  <a:cubicBezTo>
                    <a:pt x="318669" y="748893"/>
                    <a:pt x="303554" y="756266"/>
                    <a:pt x="294052" y="769759"/>
                  </a:cubicBezTo>
                  <a:cubicBezTo>
                    <a:pt x="293456" y="770669"/>
                    <a:pt x="292641" y="771830"/>
                    <a:pt x="292045" y="773053"/>
                  </a:cubicBezTo>
                  <a:cubicBezTo>
                    <a:pt x="286902" y="777760"/>
                    <a:pt x="281445" y="783345"/>
                    <a:pt x="279344" y="784569"/>
                  </a:cubicBezTo>
                  <a:cubicBezTo>
                    <a:pt x="242559" y="813531"/>
                    <a:pt x="225907" y="843151"/>
                    <a:pt x="210384" y="886515"/>
                  </a:cubicBezTo>
                  <a:cubicBezTo>
                    <a:pt x="200694" y="912151"/>
                    <a:pt x="189122" y="937002"/>
                    <a:pt x="181251" y="963328"/>
                  </a:cubicBezTo>
                  <a:cubicBezTo>
                    <a:pt x="159582" y="1030320"/>
                    <a:pt x="143337" y="1098943"/>
                    <a:pt x="124083" y="1166656"/>
                  </a:cubicBezTo>
                  <a:cubicBezTo>
                    <a:pt x="112950" y="1206600"/>
                    <a:pt x="106239" y="1247359"/>
                    <a:pt x="100939" y="1288401"/>
                  </a:cubicBezTo>
                  <a:cubicBezTo>
                    <a:pt x="98901" y="1301298"/>
                    <a:pt x="97207" y="1314288"/>
                    <a:pt x="94824" y="1327153"/>
                  </a:cubicBezTo>
                  <a:cubicBezTo>
                    <a:pt x="92942" y="1333021"/>
                    <a:pt x="92378" y="1340991"/>
                    <a:pt x="100218" y="1342026"/>
                  </a:cubicBezTo>
                  <a:cubicBezTo>
                    <a:pt x="106364" y="1342277"/>
                    <a:pt x="111162" y="1337037"/>
                    <a:pt x="115208" y="1333021"/>
                  </a:cubicBezTo>
                  <a:cubicBezTo>
                    <a:pt x="121229" y="1326494"/>
                    <a:pt x="126748" y="1319497"/>
                    <a:pt x="132581" y="1312813"/>
                  </a:cubicBezTo>
                  <a:cubicBezTo>
                    <a:pt x="151554" y="1292135"/>
                    <a:pt x="171969" y="1269951"/>
                    <a:pt x="195583" y="1254011"/>
                  </a:cubicBezTo>
                  <a:cubicBezTo>
                    <a:pt x="190847" y="1271552"/>
                    <a:pt x="181627" y="1287586"/>
                    <a:pt x="173160" y="1303557"/>
                  </a:cubicBezTo>
                  <a:cubicBezTo>
                    <a:pt x="162624" y="1324580"/>
                    <a:pt x="147445" y="1342120"/>
                    <a:pt x="130323" y="1358437"/>
                  </a:cubicBezTo>
                  <a:cubicBezTo>
                    <a:pt x="118657" y="1369482"/>
                    <a:pt x="109155" y="1382597"/>
                    <a:pt x="97176" y="1393329"/>
                  </a:cubicBezTo>
                  <a:cubicBezTo>
                    <a:pt x="84538" y="1406570"/>
                    <a:pt x="70018" y="1417521"/>
                    <a:pt x="55656" y="1428785"/>
                  </a:cubicBezTo>
                  <a:cubicBezTo>
                    <a:pt x="42014" y="1416611"/>
                    <a:pt x="37122" y="1397722"/>
                    <a:pt x="29094" y="1381813"/>
                  </a:cubicBezTo>
                  <a:cubicBezTo>
                    <a:pt x="19655" y="1361104"/>
                    <a:pt x="11752" y="1339673"/>
                    <a:pt x="6891" y="1317394"/>
                  </a:cubicBezTo>
                  <a:cubicBezTo>
                    <a:pt x="4853" y="1307573"/>
                    <a:pt x="3818" y="1297564"/>
                    <a:pt x="2972" y="1287554"/>
                  </a:cubicBezTo>
                  <a:cubicBezTo>
                    <a:pt x="2470" y="1268790"/>
                    <a:pt x="-4116" y="1248332"/>
                    <a:pt x="4100" y="1230541"/>
                  </a:cubicBezTo>
                  <a:cubicBezTo>
                    <a:pt x="4539" y="1230541"/>
                    <a:pt x="4979" y="1230635"/>
                    <a:pt x="5386" y="1230729"/>
                  </a:cubicBezTo>
                  <a:cubicBezTo>
                    <a:pt x="5261" y="1230729"/>
                    <a:pt x="5167" y="1230698"/>
                    <a:pt x="5041" y="1230666"/>
                  </a:cubicBezTo>
                  <a:cubicBezTo>
                    <a:pt x="4916" y="1230635"/>
                    <a:pt x="4790" y="1230635"/>
                    <a:pt x="4696" y="1230604"/>
                  </a:cubicBezTo>
                  <a:cubicBezTo>
                    <a:pt x="22477" y="1237821"/>
                    <a:pt x="35742" y="1292700"/>
                    <a:pt x="43112" y="1311276"/>
                  </a:cubicBezTo>
                  <a:cubicBezTo>
                    <a:pt x="45213" y="1316987"/>
                    <a:pt x="47565" y="1322635"/>
                    <a:pt x="49980" y="1328220"/>
                  </a:cubicBezTo>
                  <a:cubicBezTo>
                    <a:pt x="51485" y="1332707"/>
                    <a:pt x="55060" y="1338010"/>
                    <a:pt x="60015" y="1336566"/>
                  </a:cubicBezTo>
                  <a:cubicBezTo>
                    <a:pt x="61175" y="1337508"/>
                    <a:pt x="62618" y="1338072"/>
                    <a:pt x="64248" y="1338072"/>
                  </a:cubicBezTo>
                  <a:cubicBezTo>
                    <a:pt x="67478" y="1338072"/>
                    <a:pt x="70646" y="1335562"/>
                    <a:pt x="70928" y="1332236"/>
                  </a:cubicBezTo>
                  <a:cubicBezTo>
                    <a:pt x="72245" y="1316736"/>
                    <a:pt x="73656" y="1301172"/>
                    <a:pt x="77043" y="1285954"/>
                  </a:cubicBezTo>
                  <a:cubicBezTo>
                    <a:pt x="86043" y="1240707"/>
                    <a:pt x="98305" y="1194331"/>
                    <a:pt x="108748" y="1149053"/>
                  </a:cubicBezTo>
                  <a:cubicBezTo>
                    <a:pt x="116619" y="1115573"/>
                    <a:pt x="122609" y="1082877"/>
                    <a:pt x="130198" y="1049178"/>
                  </a:cubicBezTo>
                  <a:cubicBezTo>
                    <a:pt x="143870" y="997530"/>
                    <a:pt x="160240" y="946666"/>
                    <a:pt x="177206" y="895991"/>
                  </a:cubicBezTo>
                  <a:cubicBezTo>
                    <a:pt x="186331" y="867846"/>
                    <a:pt x="200192" y="841614"/>
                    <a:pt x="215653" y="816480"/>
                  </a:cubicBezTo>
                  <a:cubicBezTo>
                    <a:pt x="224904" y="801074"/>
                    <a:pt x="232995" y="786012"/>
                    <a:pt x="244159" y="771704"/>
                  </a:cubicBezTo>
                  <a:cubicBezTo>
                    <a:pt x="261501" y="750744"/>
                    <a:pt x="282072" y="732890"/>
                    <a:pt x="303930" y="716448"/>
                  </a:cubicBezTo>
                  <a:cubicBezTo>
                    <a:pt x="321617" y="705372"/>
                    <a:pt x="340339" y="696147"/>
                    <a:pt x="358653" y="686168"/>
                  </a:cubicBezTo>
                  <a:cubicBezTo>
                    <a:pt x="368970" y="680771"/>
                    <a:pt x="379821" y="676849"/>
                    <a:pt x="390891" y="673335"/>
                  </a:cubicBezTo>
                  <a:cubicBezTo>
                    <a:pt x="412936" y="664424"/>
                    <a:pt x="434637" y="653881"/>
                    <a:pt x="453892" y="639855"/>
                  </a:cubicBezTo>
                  <a:cubicBezTo>
                    <a:pt x="467941" y="628151"/>
                    <a:pt x="477976" y="612745"/>
                    <a:pt x="489423" y="598687"/>
                  </a:cubicBezTo>
                  <a:cubicBezTo>
                    <a:pt x="518963" y="564140"/>
                    <a:pt x="541731" y="524228"/>
                    <a:pt x="560452" y="482935"/>
                  </a:cubicBezTo>
                  <a:cubicBezTo>
                    <a:pt x="576257" y="446066"/>
                    <a:pt x="586575" y="407126"/>
                    <a:pt x="595481" y="368124"/>
                  </a:cubicBezTo>
                  <a:cubicBezTo>
                    <a:pt x="605453" y="328619"/>
                    <a:pt x="614391" y="288863"/>
                    <a:pt x="622513" y="248951"/>
                  </a:cubicBezTo>
                  <a:cubicBezTo>
                    <a:pt x="633646" y="197648"/>
                    <a:pt x="641172" y="145436"/>
                    <a:pt x="642615" y="92941"/>
                  </a:cubicBezTo>
                  <a:cubicBezTo>
                    <a:pt x="644026" y="77032"/>
                    <a:pt x="644339" y="61092"/>
                    <a:pt x="644057" y="45153"/>
                  </a:cubicBezTo>
                  <a:cubicBezTo>
                    <a:pt x="644057" y="41921"/>
                    <a:pt x="641360" y="39222"/>
                    <a:pt x="638099" y="39222"/>
                  </a:cubicBezTo>
                  <a:cubicBezTo>
                    <a:pt x="634869" y="39222"/>
                    <a:pt x="632172" y="41921"/>
                    <a:pt x="632172" y="45153"/>
                  </a:cubicBezTo>
                  <a:cubicBezTo>
                    <a:pt x="632172" y="46408"/>
                    <a:pt x="632172" y="47663"/>
                    <a:pt x="632172" y="48918"/>
                  </a:cubicBezTo>
                  <a:cubicBezTo>
                    <a:pt x="614548" y="66803"/>
                    <a:pt x="600781" y="88548"/>
                    <a:pt x="580679" y="103954"/>
                  </a:cubicBezTo>
                  <a:cubicBezTo>
                    <a:pt x="578296" y="79323"/>
                    <a:pt x="609436" y="50895"/>
                    <a:pt x="626182" y="35363"/>
                  </a:cubicBezTo>
                  <a:cubicBezTo>
                    <a:pt x="639353" y="22372"/>
                    <a:pt x="653340" y="10261"/>
                    <a:pt x="668800" y="0"/>
                  </a:cubicBezTo>
                  <a:cubicBezTo>
                    <a:pt x="688306" y="23596"/>
                    <a:pt x="698466" y="53562"/>
                    <a:pt x="709411" y="818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806;p31"/>
          <p:cNvGrpSpPr/>
          <p:nvPr/>
        </p:nvGrpSpPr>
        <p:grpSpPr>
          <a:xfrm>
            <a:off x="5179975" y="3170339"/>
            <a:ext cx="478441" cy="734601"/>
            <a:chOff x="5260424" y="2225882"/>
            <a:chExt cx="478441" cy="734601"/>
          </a:xfrm>
        </p:grpSpPr>
        <p:sp>
          <p:nvSpPr>
            <p:cNvPr id="135" name="Google Shape;1807;p31"/>
            <p:cNvSpPr/>
            <p:nvPr/>
          </p:nvSpPr>
          <p:spPr>
            <a:xfrm>
              <a:off x="5260424" y="2225882"/>
              <a:ext cx="478440" cy="734601"/>
            </a:xfrm>
            <a:custGeom>
              <a:avLst/>
              <a:gdLst/>
              <a:ahLst/>
              <a:cxnLst/>
              <a:rect l="l" t="t" r="r" b="b"/>
              <a:pathLst>
                <a:path w="956881" h="1469201" extrusionOk="0">
                  <a:moveTo>
                    <a:pt x="956789" y="476151"/>
                  </a:moveTo>
                  <a:cubicBezTo>
                    <a:pt x="956583" y="456788"/>
                    <a:pt x="957230" y="437308"/>
                    <a:pt x="955053" y="418033"/>
                  </a:cubicBezTo>
                  <a:cubicBezTo>
                    <a:pt x="954700" y="415066"/>
                    <a:pt x="953964" y="411893"/>
                    <a:pt x="952317" y="409336"/>
                  </a:cubicBezTo>
                  <a:cubicBezTo>
                    <a:pt x="950463" y="406457"/>
                    <a:pt x="947403" y="404723"/>
                    <a:pt x="943931" y="404929"/>
                  </a:cubicBezTo>
                  <a:cubicBezTo>
                    <a:pt x="937281" y="405605"/>
                    <a:pt x="930632" y="406428"/>
                    <a:pt x="923953" y="407191"/>
                  </a:cubicBezTo>
                  <a:cubicBezTo>
                    <a:pt x="924630" y="404723"/>
                    <a:pt x="924718" y="401873"/>
                    <a:pt x="924482" y="399317"/>
                  </a:cubicBezTo>
                  <a:cubicBezTo>
                    <a:pt x="924218" y="395527"/>
                    <a:pt x="924306" y="390502"/>
                    <a:pt x="921540" y="387829"/>
                  </a:cubicBezTo>
                  <a:cubicBezTo>
                    <a:pt x="917951" y="364617"/>
                    <a:pt x="909683" y="342463"/>
                    <a:pt x="906917" y="318987"/>
                  </a:cubicBezTo>
                  <a:cubicBezTo>
                    <a:pt x="906005" y="314315"/>
                    <a:pt x="905681" y="309408"/>
                    <a:pt x="904710" y="304707"/>
                  </a:cubicBezTo>
                  <a:cubicBezTo>
                    <a:pt x="924276" y="292543"/>
                    <a:pt x="948197" y="276794"/>
                    <a:pt x="935398" y="258842"/>
                  </a:cubicBezTo>
                  <a:cubicBezTo>
                    <a:pt x="916244" y="232545"/>
                    <a:pt x="899414" y="204750"/>
                    <a:pt x="877553" y="180275"/>
                  </a:cubicBezTo>
                  <a:cubicBezTo>
                    <a:pt x="869167" y="171519"/>
                    <a:pt x="858222" y="151892"/>
                    <a:pt x="844099" y="161323"/>
                  </a:cubicBezTo>
                  <a:cubicBezTo>
                    <a:pt x="841245" y="164673"/>
                    <a:pt x="838361" y="168022"/>
                    <a:pt x="835419" y="171342"/>
                  </a:cubicBezTo>
                  <a:cubicBezTo>
                    <a:pt x="822237" y="163791"/>
                    <a:pt x="810821" y="155829"/>
                    <a:pt x="797934" y="147102"/>
                  </a:cubicBezTo>
                  <a:cubicBezTo>
                    <a:pt x="788107" y="140932"/>
                    <a:pt x="778338" y="134439"/>
                    <a:pt x="769511" y="127093"/>
                  </a:cubicBezTo>
                  <a:cubicBezTo>
                    <a:pt x="777102" y="111256"/>
                    <a:pt x="791078" y="85635"/>
                    <a:pt x="771218" y="76262"/>
                  </a:cubicBezTo>
                  <a:cubicBezTo>
                    <a:pt x="743325" y="63276"/>
                    <a:pt x="719257" y="42943"/>
                    <a:pt x="690304" y="32307"/>
                  </a:cubicBezTo>
                  <a:cubicBezTo>
                    <a:pt x="677005" y="28047"/>
                    <a:pt x="672857" y="36538"/>
                    <a:pt x="669179" y="47439"/>
                  </a:cubicBezTo>
                  <a:cubicBezTo>
                    <a:pt x="666795" y="53550"/>
                    <a:pt x="664236" y="59632"/>
                    <a:pt x="661764" y="65744"/>
                  </a:cubicBezTo>
                  <a:cubicBezTo>
                    <a:pt x="649877" y="63423"/>
                    <a:pt x="638314" y="61043"/>
                    <a:pt x="626044" y="58721"/>
                  </a:cubicBezTo>
                  <a:cubicBezTo>
                    <a:pt x="615217" y="56870"/>
                    <a:pt x="604213" y="53344"/>
                    <a:pt x="593179" y="52874"/>
                  </a:cubicBezTo>
                  <a:cubicBezTo>
                    <a:pt x="593208" y="52610"/>
                    <a:pt x="593208" y="52346"/>
                    <a:pt x="593238" y="52081"/>
                  </a:cubicBezTo>
                  <a:cubicBezTo>
                    <a:pt x="593120" y="37273"/>
                    <a:pt x="599034" y="9654"/>
                    <a:pt x="579821" y="4482"/>
                  </a:cubicBezTo>
                  <a:cubicBezTo>
                    <a:pt x="567140" y="3660"/>
                    <a:pt x="554458" y="2514"/>
                    <a:pt x="541747" y="1926"/>
                  </a:cubicBezTo>
                  <a:cubicBezTo>
                    <a:pt x="526300" y="1456"/>
                    <a:pt x="510824" y="986"/>
                    <a:pt x="495377" y="46"/>
                  </a:cubicBezTo>
                  <a:cubicBezTo>
                    <a:pt x="484284" y="222"/>
                    <a:pt x="471191" y="-1423"/>
                    <a:pt x="461923" y="5804"/>
                  </a:cubicBezTo>
                  <a:cubicBezTo>
                    <a:pt x="458363" y="8772"/>
                    <a:pt x="457568" y="13532"/>
                    <a:pt x="457774" y="17939"/>
                  </a:cubicBezTo>
                  <a:cubicBezTo>
                    <a:pt x="457774" y="26225"/>
                    <a:pt x="457745" y="34511"/>
                    <a:pt x="457715" y="42796"/>
                  </a:cubicBezTo>
                  <a:cubicBezTo>
                    <a:pt x="447123" y="45353"/>
                    <a:pt x="436501" y="47879"/>
                    <a:pt x="425821" y="50083"/>
                  </a:cubicBezTo>
                  <a:cubicBezTo>
                    <a:pt x="422643" y="51229"/>
                    <a:pt x="413110" y="52169"/>
                    <a:pt x="405489" y="54138"/>
                  </a:cubicBezTo>
                  <a:cubicBezTo>
                    <a:pt x="404312" y="53080"/>
                    <a:pt x="402694" y="52551"/>
                    <a:pt x="400782" y="53080"/>
                  </a:cubicBezTo>
                  <a:cubicBezTo>
                    <a:pt x="397869" y="54255"/>
                    <a:pt x="394691" y="55695"/>
                    <a:pt x="392661" y="58193"/>
                  </a:cubicBezTo>
                  <a:cubicBezTo>
                    <a:pt x="389307" y="45823"/>
                    <a:pt x="384746" y="31808"/>
                    <a:pt x="374095" y="30045"/>
                  </a:cubicBezTo>
                  <a:cubicBezTo>
                    <a:pt x="346437" y="34716"/>
                    <a:pt x="319309" y="44089"/>
                    <a:pt x="292005" y="51111"/>
                  </a:cubicBezTo>
                  <a:cubicBezTo>
                    <a:pt x="281324" y="54637"/>
                    <a:pt x="260375" y="58898"/>
                    <a:pt x="265171" y="74206"/>
                  </a:cubicBezTo>
                  <a:cubicBezTo>
                    <a:pt x="267113" y="78437"/>
                    <a:pt x="269084" y="82668"/>
                    <a:pt x="270526" y="87104"/>
                  </a:cubicBezTo>
                  <a:cubicBezTo>
                    <a:pt x="271820" y="91541"/>
                    <a:pt x="272997" y="95978"/>
                    <a:pt x="274174" y="100444"/>
                  </a:cubicBezTo>
                  <a:cubicBezTo>
                    <a:pt x="269408" y="103088"/>
                    <a:pt x="265553" y="108524"/>
                    <a:pt x="261817" y="111991"/>
                  </a:cubicBezTo>
                  <a:cubicBezTo>
                    <a:pt x="254196" y="120159"/>
                    <a:pt x="246458" y="128239"/>
                    <a:pt x="238661" y="136260"/>
                  </a:cubicBezTo>
                  <a:cubicBezTo>
                    <a:pt x="232129" y="142871"/>
                    <a:pt x="225332" y="149247"/>
                    <a:pt x="218565" y="155623"/>
                  </a:cubicBezTo>
                  <a:cubicBezTo>
                    <a:pt x="216505" y="157797"/>
                    <a:pt x="213298" y="160295"/>
                    <a:pt x="210738" y="162998"/>
                  </a:cubicBezTo>
                  <a:cubicBezTo>
                    <a:pt x="210150" y="163174"/>
                    <a:pt x="209561" y="163468"/>
                    <a:pt x="209090" y="163938"/>
                  </a:cubicBezTo>
                  <a:cubicBezTo>
                    <a:pt x="207443" y="165466"/>
                    <a:pt x="206707" y="167699"/>
                    <a:pt x="205265" y="169433"/>
                  </a:cubicBezTo>
                  <a:cubicBezTo>
                    <a:pt x="204618" y="170050"/>
                    <a:pt x="204089" y="170725"/>
                    <a:pt x="203647" y="171460"/>
                  </a:cubicBezTo>
                  <a:cubicBezTo>
                    <a:pt x="199116" y="166201"/>
                    <a:pt x="194673" y="160824"/>
                    <a:pt x="190554" y="155182"/>
                  </a:cubicBezTo>
                  <a:cubicBezTo>
                    <a:pt x="170311" y="134380"/>
                    <a:pt x="151539" y="180010"/>
                    <a:pt x="141947" y="193203"/>
                  </a:cubicBezTo>
                  <a:cubicBezTo>
                    <a:pt x="130884" y="208540"/>
                    <a:pt x="119703" y="223907"/>
                    <a:pt x="112671" y="241624"/>
                  </a:cubicBezTo>
                  <a:cubicBezTo>
                    <a:pt x="109376" y="251114"/>
                    <a:pt x="100931" y="260370"/>
                    <a:pt x="103727" y="270859"/>
                  </a:cubicBezTo>
                  <a:cubicBezTo>
                    <a:pt x="108670" y="283934"/>
                    <a:pt x="120556" y="292896"/>
                    <a:pt x="130443" y="302386"/>
                  </a:cubicBezTo>
                  <a:cubicBezTo>
                    <a:pt x="120380" y="315814"/>
                    <a:pt x="115172" y="352952"/>
                    <a:pt x="113407" y="363971"/>
                  </a:cubicBezTo>
                  <a:cubicBezTo>
                    <a:pt x="111818" y="375459"/>
                    <a:pt x="110582" y="386977"/>
                    <a:pt x="109729" y="398494"/>
                  </a:cubicBezTo>
                  <a:cubicBezTo>
                    <a:pt x="109611" y="400081"/>
                    <a:pt x="109876" y="401579"/>
                    <a:pt x="110523" y="402931"/>
                  </a:cubicBezTo>
                  <a:cubicBezTo>
                    <a:pt x="110494" y="403049"/>
                    <a:pt x="110464" y="403137"/>
                    <a:pt x="110406" y="403225"/>
                  </a:cubicBezTo>
                  <a:cubicBezTo>
                    <a:pt x="109464" y="404518"/>
                    <a:pt x="108876" y="406222"/>
                    <a:pt x="108699" y="407955"/>
                  </a:cubicBezTo>
                  <a:cubicBezTo>
                    <a:pt x="83954" y="404518"/>
                    <a:pt x="81718" y="422705"/>
                    <a:pt x="78688" y="442303"/>
                  </a:cubicBezTo>
                  <a:cubicBezTo>
                    <a:pt x="76039" y="468864"/>
                    <a:pt x="76510" y="495132"/>
                    <a:pt x="73833" y="521810"/>
                  </a:cubicBezTo>
                  <a:cubicBezTo>
                    <a:pt x="73950" y="534268"/>
                    <a:pt x="88632" y="537471"/>
                    <a:pt x="104609" y="538264"/>
                  </a:cubicBezTo>
                  <a:cubicBezTo>
                    <a:pt x="104286" y="539998"/>
                    <a:pt x="103932" y="541731"/>
                    <a:pt x="103226" y="543259"/>
                  </a:cubicBezTo>
                  <a:cubicBezTo>
                    <a:pt x="101284" y="561917"/>
                    <a:pt x="100696" y="580868"/>
                    <a:pt x="100608" y="599673"/>
                  </a:cubicBezTo>
                  <a:cubicBezTo>
                    <a:pt x="100931" y="613218"/>
                    <a:pt x="102991" y="626616"/>
                    <a:pt x="105051" y="640014"/>
                  </a:cubicBezTo>
                  <a:cubicBezTo>
                    <a:pt x="105757" y="643158"/>
                    <a:pt x="105992" y="647066"/>
                    <a:pt x="106845" y="650592"/>
                  </a:cubicBezTo>
                  <a:cubicBezTo>
                    <a:pt x="97577" y="653647"/>
                    <a:pt x="85867" y="654294"/>
                    <a:pt x="81394" y="663725"/>
                  </a:cubicBezTo>
                  <a:cubicBezTo>
                    <a:pt x="75863" y="682324"/>
                    <a:pt x="99990" y="709444"/>
                    <a:pt x="109641" y="724840"/>
                  </a:cubicBezTo>
                  <a:cubicBezTo>
                    <a:pt x="122646" y="743615"/>
                    <a:pt x="138122" y="760891"/>
                    <a:pt x="155923" y="775289"/>
                  </a:cubicBezTo>
                  <a:cubicBezTo>
                    <a:pt x="168310" y="783927"/>
                    <a:pt x="182521" y="772879"/>
                    <a:pt x="192643" y="765563"/>
                  </a:cubicBezTo>
                  <a:cubicBezTo>
                    <a:pt x="194232" y="764388"/>
                    <a:pt x="195821" y="763183"/>
                    <a:pt x="197380" y="761979"/>
                  </a:cubicBezTo>
                  <a:cubicBezTo>
                    <a:pt x="198351" y="763125"/>
                    <a:pt x="199234" y="764124"/>
                    <a:pt x="199704" y="764799"/>
                  </a:cubicBezTo>
                  <a:cubicBezTo>
                    <a:pt x="212003" y="779608"/>
                    <a:pt x="226891" y="792125"/>
                    <a:pt x="242780" y="803113"/>
                  </a:cubicBezTo>
                  <a:cubicBezTo>
                    <a:pt x="235630" y="813250"/>
                    <a:pt x="231158" y="825209"/>
                    <a:pt x="225744" y="836315"/>
                  </a:cubicBezTo>
                  <a:cubicBezTo>
                    <a:pt x="213563" y="862406"/>
                    <a:pt x="205413" y="890055"/>
                    <a:pt x="194438" y="916645"/>
                  </a:cubicBezTo>
                  <a:cubicBezTo>
                    <a:pt x="186288" y="935890"/>
                    <a:pt x="176549" y="954401"/>
                    <a:pt x="167986" y="973470"/>
                  </a:cubicBezTo>
                  <a:cubicBezTo>
                    <a:pt x="157512" y="997005"/>
                    <a:pt x="149597" y="1021539"/>
                    <a:pt x="139711" y="1045309"/>
                  </a:cubicBezTo>
                  <a:cubicBezTo>
                    <a:pt x="126706" y="1076689"/>
                    <a:pt x="111612" y="1107187"/>
                    <a:pt x="99019" y="1138744"/>
                  </a:cubicBezTo>
                  <a:cubicBezTo>
                    <a:pt x="87102" y="1170946"/>
                    <a:pt x="77393" y="1204001"/>
                    <a:pt x="63299" y="1235410"/>
                  </a:cubicBezTo>
                  <a:cubicBezTo>
                    <a:pt x="40261" y="1287945"/>
                    <a:pt x="20018" y="1341890"/>
                    <a:pt x="4483" y="1397128"/>
                  </a:cubicBezTo>
                  <a:cubicBezTo>
                    <a:pt x="2805" y="1404974"/>
                    <a:pt x="-4462" y="1415404"/>
                    <a:pt x="4071" y="1421515"/>
                  </a:cubicBezTo>
                  <a:cubicBezTo>
                    <a:pt x="15457" y="1428244"/>
                    <a:pt x="34406" y="1410174"/>
                    <a:pt x="45204" y="1405032"/>
                  </a:cubicBezTo>
                  <a:cubicBezTo>
                    <a:pt x="62623" y="1394660"/>
                    <a:pt x="79894" y="1383936"/>
                    <a:pt x="96077" y="1371684"/>
                  </a:cubicBezTo>
                  <a:cubicBezTo>
                    <a:pt x="113348" y="1358021"/>
                    <a:pt x="129884" y="1343418"/>
                    <a:pt x="148155" y="1331019"/>
                  </a:cubicBezTo>
                  <a:cubicBezTo>
                    <a:pt x="165927" y="1358844"/>
                    <a:pt x="182198" y="1389313"/>
                    <a:pt x="200028" y="1417755"/>
                  </a:cubicBezTo>
                  <a:cubicBezTo>
                    <a:pt x="207178" y="1429067"/>
                    <a:pt x="214916" y="1440026"/>
                    <a:pt x="222949" y="1450721"/>
                  </a:cubicBezTo>
                  <a:cubicBezTo>
                    <a:pt x="228774" y="1456950"/>
                    <a:pt x="233011" y="1466411"/>
                    <a:pt x="241573" y="1469144"/>
                  </a:cubicBezTo>
                  <a:cubicBezTo>
                    <a:pt x="259757" y="1471054"/>
                    <a:pt x="271644" y="1424806"/>
                    <a:pt x="278911" y="1410644"/>
                  </a:cubicBezTo>
                  <a:cubicBezTo>
                    <a:pt x="290945" y="1385376"/>
                    <a:pt x="298713" y="1356405"/>
                    <a:pt x="311983" y="1331313"/>
                  </a:cubicBezTo>
                  <a:cubicBezTo>
                    <a:pt x="327960" y="1297700"/>
                    <a:pt x="342642" y="1263499"/>
                    <a:pt x="355088" y="1228417"/>
                  </a:cubicBezTo>
                  <a:cubicBezTo>
                    <a:pt x="363238" y="1210142"/>
                    <a:pt x="370858" y="1191660"/>
                    <a:pt x="377449" y="1172768"/>
                  </a:cubicBezTo>
                  <a:cubicBezTo>
                    <a:pt x="386453" y="1149938"/>
                    <a:pt x="396721" y="1127020"/>
                    <a:pt x="404842" y="1103661"/>
                  </a:cubicBezTo>
                  <a:cubicBezTo>
                    <a:pt x="415258" y="1069226"/>
                    <a:pt x="423526" y="1034173"/>
                    <a:pt x="436707" y="1000560"/>
                  </a:cubicBezTo>
                  <a:cubicBezTo>
                    <a:pt x="445622" y="968828"/>
                    <a:pt x="459804" y="938917"/>
                    <a:pt x="468925" y="907272"/>
                  </a:cubicBezTo>
                  <a:cubicBezTo>
                    <a:pt x="469131" y="906655"/>
                    <a:pt x="469249" y="906068"/>
                    <a:pt x="469308" y="905480"/>
                  </a:cubicBezTo>
                  <a:cubicBezTo>
                    <a:pt x="480695" y="906420"/>
                    <a:pt x="492199" y="905509"/>
                    <a:pt x="503586" y="905128"/>
                  </a:cubicBezTo>
                  <a:cubicBezTo>
                    <a:pt x="508087" y="904981"/>
                    <a:pt x="512589" y="905039"/>
                    <a:pt x="517091" y="905128"/>
                  </a:cubicBezTo>
                  <a:cubicBezTo>
                    <a:pt x="524329" y="931042"/>
                    <a:pt x="534156" y="956605"/>
                    <a:pt x="541424" y="982608"/>
                  </a:cubicBezTo>
                  <a:cubicBezTo>
                    <a:pt x="546896" y="1002059"/>
                    <a:pt x="550574" y="1022420"/>
                    <a:pt x="555488" y="1042077"/>
                  </a:cubicBezTo>
                  <a:cubicBezTo>
                    <a:pt x="562344" y="1068873"/>
                    <a:pt x="570582" y="1094377"/>
                    <a:pt x="576055" y="1121790"/>
                  </a:cubicBezTo>
                  <a:cubicBezTo>
                    <a:pt x="589177" y="1188135"/>
                    <a:pt x="612598" y="1251923"/>
                    <a:pt x="631311" y="1316798"/>
                  </a:cubicBezTo>
                  <a:cubicBezTo>
                    <a:pt x="642433" y="1350852"/>
                    <a:pt x="650260" y="1385846"/>
                    <a:pt x="659292" y="1420840"/>
                  </a:cubicBezTo>
                  <a:cubicBezTo>
                    <a:pt x="662353" y="1429889"/>
                    <a:pt x="665471" y="1456539"/>
                    <a:pt x="674622" y="1459565"/>
                  </a:cubicBezTo>
                  <a:cubicBezTo>
                    <a:pt x="694335" y="1465207"/>
                    <a:pt x="702603" y="1422515"/>
                    <a:pt x="710606" y="1409645"/>
                  </a:cubicBezTo>
                  <a:cubicBezTo>
                    <a:pt x="729261" y="1376414"/>
                    <a:pt x="739882" y="1339775"/>
                    <a:pt x="754299" y="1304693"/>
                  </a:cubicBezTo>
                  <a:cubicBezTo>
                    <a:pt x="778132" y="1309335"/>
                    <a:pt x="800641" y="1319619"/>
                    <a:pt x="822473" y="1330167"/>
                  </a:cubicBezTo>
                  <a:cubicBezTo>
                    <a:pt x="840068" y="1338218"/>
                    <a:pt x="858751" y="1343506"/>
                    <a:pt x="876435" y="1351322"/>
                  </a:cubicBezTo>
                  <a:cubicBezTo>
                    <a:pt x="889498" y="1357198"/>
                    <a:pt x="904563" y="1363457"/>
                    <a:pt x="918510" y="1367982"/>
                  </a:cubicBezTo>
                  <a:cubicBezTo>
                    <a:pt x="924541" y="1371243"/>
                    <a:pt x="932662" y="1369598"/>
                    <a:pt x="935604" y="1363104"/>
                  </a:cubicBezTo>
                  <a:cubicBezTo>
                    <a:pt x="939841" y="1353085"/>
                    <a:pt x="936310" y="1341949"/>
                    <a:pt x="934045" y="1331842"/>
                  </a:cubicBezTo>
                  <a:cubicBezTo>
                    <a:pt x="930661" y="1318473"/>
                    <a:pt x="926042" y="1305486"/>
                    <a:pt x="921305" y="1292529"/>
                  </a:cubicBezTo>
                  <a:cubicBezTo>
                    <a:pt x="913449" y="1267848"/>
                    <a:pt x="901474" y="1244783"/>
                    <a:pt x="892764" y="1220425"/>
                  </a:cubicBezTo>
                  <a:cubicBezTo>
                    <a:pt x="879877" y="1183287"/>
                    <a:pt x="864312" y="1147117"/>
                    <a:pt x="850072" y="1110478"/>
                  </a:cubicBezTo>
                  <a:cubicBezTo>
                    <a:pt x="823503" y="1024330"/>
                    <a:pt x="791990" y="939416"/>
                    <a:pt x="751122" y="858910"/>
                  </a:cubicBezTo>
                  <a:cubicBezTo>
                    <a:pt x="747974" y="852211"/>
                    <a:pt x="745120" y="845482"/>
                    <a:pt x="742236" y="838666"/>
                  </a:cubicBezTo>
                  <a:cubicBezTo>
                    <a:pt x="740588" y="834934"/>
                    <a:pt x="739411" y="830145"/>
                    <a:pt x="735116" y="828676"/>
                  </a:cubicBezTo>
                  <a:cubicBezTo>
                    <a:pt x="734821" y="828558"/>
                    <a:pt x="734527" y="828470"/>
                    <a:pt x="734233" y="828411"/>
                  </a:cubicBezTo>
                  <a:cubicBezTo>
                    <a:pt x="744384" y="820331"/>
                    <a:pt x="742118" y="807785"/>
                    <a:pt x="735792" y="794181"/>
                  </a:cubicBezTo>
                  <a:cubicBezTo>
                    <a:pt x="735675" y="793946"/>
                    <a:pt x="735557" y="793741"/>
                    <a:pt x="735469" y="793505"/>
                  </a:cubicBezTo>
                  <a:cubicBezTo>
                    <a:pt x="735969" y="793094"/>
                    <a:pt x="736440" y="792712"/>
                    <a:pt x="736852" y="792448"/>
                  </a:cubicBezTo>
                  <a:cubicBezTo>
                    <a:pt x="748474" y="783604"/>
                    <a:pt x="760096" y="774730"/>
                    <a:pt x="771983" y="766239"/>
                  </a:cubicBezTo>
                  <a:cubicBezTo>
                    <a:pt x="773366" y="765093"/>
                    <a:pt x="775102" y="764153"/>
                    <a:pt x="776779" y="763154"/>
                  </a:cubicBezTo>
                  <a:cubicBezTo>
                    <a:pt x="785635" y="769530"/>
                    <a:pt x="794403" y="776258"/>
                    <a:pt x="804584" y="780078"/>
                  </a:cubicBezTo>
                  <a:cubicBezTo>
                    <a:pt x="812410" y="782869"/>
                    <a:pt x="820060" y="778521"/>
                    <a:pt x="825386" y="772938"/>
                  </a:cubicBezTo>
                  <a:cubicBezTo>
                    <a:pt x="833859" y="765710"/>
                    <a:pt x="841303" y="757395"/>
                    <a:pt x="848836" y="749197"/>
                  </a:cubicBezTo>
                  <a:cubicBezTo>
                    <a:pt x="860634" y="735741"/>
                    <a:pt x="899355" y="692520"/>
                    <a:pt x="887380" y="675096"/>
                  </a:cubicBezTo>
                  <a:cubicBezTo>
                    <a:pt x="881672" y="670131"/>
                    <a:pt x="875846" y="665283"/>
                    <a:pt x="869962" y="660523"/>
                  </a:cubicBezTo>
                  <a:cubicBezTo>
                    <a:pt x="871668" y="659083"/>
                    <a:pt x="872992" y="656997"/>
                    <a:pt x="873639" y="654793"/>
                  </a:cubicBezTo>
                  <a:cubicBezTo>
                    <a:pt x="879377" y="642835"/>
                    <a:pt x="883408" y="630201"/>
                    <a:pt x="889145" y="618213"/>
                  </a:cubicBezTo>
                  <a:cubicBezTo>
                    <a:pt x="890205" y="613982"/>
                    <a:pt x="910065" y="571466"/>
                    <a:pt x="911507" y="557039"/>
                  </a:cubicBezTo>
                  <a:cubicBezTo>
                    <a:pt x="924630" y="557304"/>
                    <a:pt x="938282" y="557745"/>
                    <a:pt x="949110" y="550223"/>
                  </a:cubicBezTo>
                  <a:cubicBezTo>
                    <a:pt x="953847" y="545786"/>
                    <a:pt x="954347" y="538881"/>
                    <a:pt x="955259" y="532829"/>
                  </a:cubicBezTo>
                  <a:cubicBezTo>
                    <a:pt x="957495" y="513936"/>
                    <a:pt x="956760" y="495014"/>
                    <a:pt x="956789" y="476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808;p31"/>
            <p:cNvGrpSpPr/>
            <p:nvPr/>
          </p:nvGrpSpPr>
          <p:grpSpPr>
            <a:xfrm>
              <a:off x="5260424" y="2225882"/>
              <a:ext cx="478440" cy="734601"/>
              <a:chOff x="10520848" y="4451764"/>
              <a:chExt cx="956881" cy="1469201"/>
            </a:xfrm>
          </p:grpSpPr>
          <p:sp>
            <p:nvSpPr>
              <p:cNvPr id="137" name="Google Shape;1809;p31"/>
              <p:cNvSpPr/>
              <p:nvPr/>
            </p:nvSpPr>
            <p:spPr>
              <a:xfrm>
                <a:off x="10801113" y="4497734"/>
                <a:ext cx="125577" cy="175145"/>
              </a:xfrm>
              <a:custGeom>
                <a:avLst/>
                <a:gdLst/>
                <a:ahLst/>
                <a:cxnLst/>
                <a:rect l="l" t="t" r="r" b="b"/>
                <a:pathLst>
                  <a:path w="125577" h="175145" extrusionOk="0">
                    <a:moveTo>
                      <a:pt x="125077" y="145323"/>
                    </a:moveTo>
                    <a:cubicBezTo>
                      <a:pt x="125195" y="145852"/>
                      <a:pt x="125372" y="146322"/>
                      <a:pt x="125578" y="146792"/>
                    </a:cubicBezTo>
                    <a:cubicBezTo>
                      <a:pt x="119369" y="149113"/>
                      <a:pt x="113190" y="151405"/>
                      <a:pt x="106982" y="153550"/>
                    </a:cubicBezTo>
                    <a:cubicBezTo>
                      <a:pt x="89976" y="159632"/>
                      <a:pt x="73087" y="166654"/>
                      <a:pt x="57051" y="175146"/>
                    </a:cubicBezTo>
                    <a:cubicBezTo>
                      <a:pt x="49166" y="149113"/>
                      <a:pt x="34572" y="125725"/>
                      <a:pt x="23774" y="100839"/>
                    </a:cubicBezTo>
                    <a:cubicBezTo>
                      <a:pt x="11504" y="77186"/>
                      <a:pt x="9768" y="50067"/>
                      <a:pt x="0" y="25592"/>
                    </a:cubicBezTo>
                    <a:cubicBezTo>
                      <a:pt x="29335" y="14427"/>
                      <a:pt x="60759" y="8021"/>
                      <a:pt x="91123" y="0"/>
                    </a:cubicBezTo>
                    <a:cubicBezTo>
                      <a:pt x="105658" y="35699"/>
                      <a:pt x="112425" y="74189"/>
                      <a:pt x="119163" y="112033"/>
                    </a:cubicBezTo>
                    <a:cubicBezTo>
                      <a:pt x="120958" y="123169"/>
                      <a:pt x="122724" y="134334"/>
                      <a:pt x="125077" y="1453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810;p31"/>
              <p:cNvSpPr/>
              <p:nvPr/>
            </p:nvSpPr>
            <p:spPr>
              <a:xfrm>
                <a:off x="10800877" y="4688599"/>
                <a:ext cx="476172" cy="465926"/>
              </a:xfrm>
              <a:custGeom>
                <a:avLst/>
                <a:gdLst/>
                <a:ahLst/>
                <a:cxnLst/>
                <a:rect l="l" t="t" r="r" b="b"/>
                <a:pathLst>
                  <a:path w="476172" h="465926" extrusionOk="0">
                    <a:moveTo>
                      <a:pt x="475771" y="217427"/>
                    </a:moveTo>
                    <a:cubicBezTo>
                      <a:pt x="478007" y="254830"/>
                      <a:pt x="471092" y="295054"/>
                      <a:pt x="450526" y="327227"/>
                    </a:cubicBezTo>
                    <a:cubicBezTo>
                      <a:pt x="432107" y="361898"/>
                      <a:pt x="407715" y="394776"/>
                      <a:pt x="375173" y="417341"/>
                    </a:cubicBezTo>
                    <a:cubicBezTo>
                      <a:pt x="352724" y="430769"/>
                      <a:pt x="328803" y="440818"/>
                      <a:pt x="305352" y="452747"/>
                    </a:cubicBezTo>
                    <a:cubicBezTo>
                      <a:pt x="286375" y="462619"/>
                      <a:pt x="264837" y="464029"/>
                      <a:pt x="243623" y="465763"/>
                    </a:cubicBezTo>
                    <a:cubicBezTo>
                      <a:pt x="196928" y="467761"/>
                      <a:pt x="151823" y="451189"/>
                      <a:pt x="111425" y="428889"/>
                    </a:cubicBezTo>
                    <a:cubicBezTo>
                      <a:pt x="93095" y="418899"/>
                      <a:pt x="77265" y="404942"/>
                      <a:pt x="62818" y="390016"/>
                    </a:cubicBezTo>
                    <a:cubicBezTo>
                      <a:pt x="39044" y="367656"/>
                      <a:pt x="20331" y="339949"/>
                      <a:pt x="8592" y="309510"/>
                    </a:cubicBezTo>
                    <a:cubicBezTo>
                      <a:pt x="5590" y="295876"/>
                      <a:pt x="1383" y="282331"/>
                      <a:pt x="0" y="268434"/>
                    </a:cubicBezTo>
                    <a:cubicBezTo>
                      <a:pt x="147" y="250129"/>
                      <a:pt x="3590" y="231383"/>
                      <a:pt x="6944" y="213342"/>
                    </a:cubicBezTo>
                    <a:cubicBezTo>
                      <a:pt x="14506" y="173706"/>
                      <a:pt x="24097" y="133864"/>
                      <a:pt x="43399" y="98077"/>
                    </a:cubicBezTo>
                    <a:cubicBezTo>
                      <a:pt x="53903" y="78949"/>
                      <a:pt x="67261" y="60027"/>
                      <a:pt x="85386" y="47217"/>
                    </a:cubicBezTo>
                    <a:cubicBezTo>
                      <a:pt x="118339" y="25974"/>
                      <a:pt x="154559" y="10137"/>
                      <a:pt x="193339" y="3320"/>
                    </a:cubicBezTo>
                    <a:cubicBezTo>
                      <a:pt x="201783" y="1763"/>
                      <a:pt x="211316" y="323"/>
                      <a:pt x="220143" y="0"/>
                    </a:cubicBezTo>
                    <a:cubicBezTo>
                      <a:pt x="231854" y="1381"/>
                      <a:pt x="243476" y="3614"/>
                      <a:pt x="255098" y="5553"/>
                    </a:cubicBezTo>
                    <a:cubicBezTo>
                      <a:pt x="298379" y="11988"/>
                      <a:pt x="341808" y="22889"/>
                      <a:pt x="378616" y="47481"/>
                    </a:cubicBezTo>
                    <a:cubicBezTo>
                      <a:pt x="387472" y="53769"/>
                      <a:pt x="396534" y="60204"/>
                      <a:pt x="404832" y="67314"/>
                    </a:cubicBezTo>
                    <a:cubicBezTo>
                      <a:pt x="418808" y="81212"/>
                      <a:pt x="430136" y="97607"/>
                      <a:pt x="441287" y="113767"/>
                    </a:cubicBezTo>
                    <a:cubicBezTo>
                      <a:pt x="451026" y="130133"/>
                      <a:pt x="460618" y="146910"/>
                      <a:pt x="467562" y="164686"/>
                    </a:cubicBezTo>
                    <a:cubicBezTo>
                      <a:pt x="472975" y="181522"/>
                      <a:pt x="474770" y="199504"/>
                      <a:pt x="475771" y="217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811;p31"/>
              <p:cNvSpPr/>
              <p:nvPr/>
            </p:nvSpPr>
            <p:spPr>
              <a:xfrm>
                <a:off x="10986743" y="4466977"/>
                <a:ext cx="112540" cy="165972"/>
              </a:xfrm>
              <a:custGeom>
                <a:avLst/>
                <a:gdLst/>
                <a:ahLst/>
                <a:cxnLst/>
                <a:rect l="l" t="t" r="r" b="b"/>
                <a:pathLst>
                  <a:path w="112540" h="165972" extrusionOk="0">
                    <a:moveTo>
                      <a:pt x="110542" y="4519"/>
                    </a:moveTo>
                    <a:cubicBezTo>
                      <a:pt x="114191" y="16272"/>
                      <a:pt x="111808" y="29053"/>
                      <a:pt x="111396" y="41158"/>
                    </a:cubicBezTo>
                    <a:cubicBezTo>
                      <a:pt x="111366" y="41187"/>
                      <a:pt x="111366" y="41187"/>
                      <a:pt x="111396" y="41217"/>
                    </a:cubicBezTo>
                    <a:cubicBezTo>
                      <a:pt x="111396" y="41276"/>
                      <a:pt x="111366" y="41334"/>
                      <a:pt x="111366" y="41393"/>
                    </a:cubicBezTo>
                    <a:cubicBezTo>
                      <a:pt x="108189" y="82969"/>
                      <a:pt x="101480" y="124309"/>
                      <a:pt x="99126" y="165973"/>
                    </a:cubicBezTo>
                    <a:cubicBezTo>
                      <a:pt x="66349" y="159949"/>
                      <a:pt x="33013" y="155865"/>
                      <a:pt x="0" y="159421"/>
                    </a:cubicBezTo>
                    <a:cubicBezTo>
                      <a:pt x="3237" y="119344"/>
                      <a:pt x="4031" y="79120"/>
                      <a:pt x="5267" y="38925"/>
                    </a:cubicBezTo>
                    <a:cubicBezTo>
                      <a:pt x="7621" y="37133"/>
                      <a:pt x="8856" y="34077"/>
                      <a:pt x="8032" y="31021"/>
                    </a:cubicBezTo>
                    <a:cubicBezTo>
                      <a:pt x="7621" y="29523"/>
                      <a:pt x="6767" y="28230"/>
                      <a:pt x="5620" y="27319"/>
                    </a:cubicBezTo>
                    <a:cubicBezTo>
                      <a:pt x="5914" y="18740"/>
                      <a:pt x="6208" y="10190"/>
                      <a:pt x="6591" y="1610"/>
                    </a:cubicBezTo>
                    <a:cubicBezTo>
                      <a:pt x="22685" y="-1945"/>
                      <a:pt x="39280" y="1492"/>
                      <a:pt x="55580" y="1522"/>
                    </a:cubicBezTo>
                    <a:cubicBezTo>
                      <a:pt x="73940" y="1786"/>
                      <a:pt x="92241" y="3314"/>
                      <a:pt x="110542" y="45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812;p31"/>
              <p:cNvSpPr/>
              <p:nvPr/>
            </p:nvSpPr>
            <p:spPr>
              <a:xfrm>
                <a:off x="11147451" y="4498674"/>
                <a:ext cx="139023" cy="176056"/>
              </a:xfrm>
              <a:custGeom>
                <a:avLst/>
                <a:gdLst/>
                <a:ahLst/>
                <a:cxnLst/>
                <a:rect l="l" t="t" r="r" b="b"/>
                <a:pathLst>
                  <a:path w="139023" h="176056" extrusionOk="0">
                    <a:moveTo>
                      <a:pt x="139024" y="44014"/>
                    </a:moveTo>
                    <a:cubicBezTo>
                      <a:pt x="137082" y="62202"/>
                      <a:pt x="126107" y="78274"/>
                      <a:pt x="117751" y="94169"/>
                    </a:cubicBezTo>
                    <a:cubicBezTo>
                      <a:pt x="103834" y="117704"/>
                      <a:pt x="91623" y="142238"/>
                      <a:pt x="77647" y="165744"/>
                    </a:cubicBezTo>
                    <a:cubicBezTo>
                      <a:pt x="76412" y="168711"/>
                      <a:pt x="73616" y="172325"/>
                      <a:pt x="71263" y="176057"/>
                    </a:cubicBezTo>
                    <a:cubicBezTo>
                      <a:pt x="57552" y="169387"/>
                      <a:pt x="43458" y="163540"/>
                      <a:pt x="29305" y="158281"/>
                    </a:cubicBezTo>
                    <a:cubicBezTo>
                      <a:pt x="19743" y="154108"/>
                      <a:pt x="9974" y="150465"/>
                      <a:pt x="0" y="147497"/>
                    </a:cubicBezTo>
                    <a:cubicBezTo>
                      <a:pt x="647" y="145470"/>
                      <a:pt x="1353" y="143472"/>
                      <a:pt x="2089" y="141445"/>
                    </a:cubicBezTo>
                    <a:cubicBezTo>
                      <a:pt x="11181" y="117116"/>
                      <a:pt x="22185" y="93523"/>
                      <a:pt x="30718" y="68959"/>
                    </a:cubicBezTo>
                    <a:cubicBezTo>
                      <a:pt x="38544" y="45366"/>
                      <a:pt x="48519" y="22565"/>
                      <a:pt x="58934" y="0"/>
                    </a:cubicBezTo>
                    <a:cubicBezTo>
                      <a:pt x="87357" y="11165"/>
                      <a:pt x="111307" y="31115"/>
                      <a:pt x="139024" y="440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813;p31"/>
              <p:cNvSpPr/>
              <p:nvPr/>
            </p:nvSpPr>
            <p:spPr>
              <a:xfrm>
                <a:off x="11283710" y="4625516"/>
                <a:ext cx="160620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160620" h="167300" extrusionOk="0">
                    <a:moveTo>
                      <a:pt x="160620" y="95315"/>
                    </a:moveTo>
                    <a:cubicBezTo>
                      <a:pt x="154383" y="106098"/>
                      <a:pt x="141819" y="111358"/>
                      <a:pt x="132080" y="118497"/>
                    </a:cubicBezTo>
                    <a:cubicBezTo>
                      <a:pt x="117869" y="128252"/>
                      <a:pt x="103481" y="137860"/>
                      <a:pt x="88769" y="146880"/>
                    </a:cubicBezTo>
                    <a:cubicBezTo>
                      <a:pt x="80766" y="151670"/>
                      <a:pt x="72528" y="156077"/>
                      <a:pt x="64260" y="160455"/>
                    </a:cubicBezTo>
                    <a:cubicBezTo>
                      <a:pt x="61171" y="162482"/>
                      <a:pt x="56257" y="164598"/>
                      <a:pt x="52461" y="167301"/>
                    </a:cubicBezTo>
                    <a:cubicBezTo>
                      <a:pt x="50402" y="159603"/>
                      <a:pt x="47783" y="152081"/>
                      <a:pt x="44399" y="144794"/>
                    </a:cubicBezTo>
                    <a:cubicBezTo>
                      <a:pt x="38632" y="132513"/>
                      <a:pt x="29541" y="122200"/>
                      <a:pt x="20949" y="111857"/>
                    </a:cubicBezTo>
                    <a:cubicBezTo>
                      <a:pt x="14417" y="104423"/>
                      <a:pt x="7415" y="97519"/>
                      <a:pt x="0" y="91084"/>
                    </a:cubicBezTo>
                    <a:cubicBezTo>
                      <a:pt x="353" y="90643"/>
                      <a:pt x="677" y="90291"/>
                      <a:pt x="971" y="90085"/>
                    </a:cubicBezTo>
                    <a:cubicBezTo>
                      <a:pt x="28952" y="58970"/>
                      <a:pt x="59523" y="30381"/>
                      <a:pt x="88269" y="0"/>
                    </a:cubicBezTo>
                    <a:cubicBezTo>
                      <a:pt x="116574" y="28501"/>
                      <a:pt x="137229" y="62730"/>
                      <a:pt x="160620" y="953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814;p31"/>
              <p:cNvSpPr/>
              <p:nvPr/>
            </p:nvSpPr>
            <p:spPr>
              <a:xfrm>
                <a:off x="11329992" y="4871414"/>
                <a:ext cx="132322" cy="123376"/>
              </a:xfrm>
              <a:custGeom>
                <a:avLst/>
                <a:gdLst/>
                <a:ahLst/>
                <a:cxnLst/>
                <a:rect l="l" t="t" r="r" b="b"/>
                <a:pathLst>
                  <a:path w="132322" h="123376" extrusionOk="0">
                    <a:moveTo>
                      <a:pt x="130933" y="0"/>
                    </a:moveTo>
                    <a:cubicBezTo>
                      <a:pt x="133228" y="25033"/>
                      <a:pt x="131903" y="50302"/>
                      <a:pt x="132257" y="75423"/>
                    </a:cubicBezTo>
                    <a:cubicBezTo>
                      <a:pt x="131992" y="89968"/>
                      <a:pt x="132669" y="104835"/>
                      <a:pt x="129255" y="119085"/>
                    </a:cubicBezTo>
                    <a:cubicBezTo>
                      <a:pt x="113867" y="123757"/>
                      <a:pt x="97273" y="121024"/>
                      <a:pt x="81384" y="121671"/>
                    </a:cubicBezTo>
                    <a:cubicBezTo>
                      <a:pt x="54256" y="121847"/>
                      <a:pt x="27128" y="123816"/>
                      <a:pt x="0" y="123287"/>
                    </a:cubicBezTo>
                    <a:cubicBezTo>
                      <a:pt x="10945" y="87235"/>
                      <a:pt x="14388" y="49274"/>
                      <a:pt x="14594" y="11518"/>
                    </a:cubicBezTo>
                    <a:cubicBezTo>
                      <a:pt x="15741" y="11283"/>
                      <a:pt x="15535" y="9755"/>
                      <a:pt x="14594" y="9579"/>
                    </a:cubicBezTo>
                    <a:cubicBezTo>
                      <a:pt x="14623" y="9079"/>
                      <a:pt x="14623" y="8609"/>
                      <a:pt x="14623" y="8109"/>
                    </a:cubicBezTo>
                    <a:cubicBezTo>
                      <a:pt x="34307" y="8168"/>
                      <a:pt x="53756" y="4055"/>
                      <a:pt x="73381" y="3026"/>
                    </a:cubicBezTo>
                    <a:cubicBezTo>
                      <a:pt x="92565" y="2380"/>
                      <a:pt x="111749" y="646"/>
                      <a:pt x="1309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815;p31"/>
              <p:cNvSpPr/>
              <p:nvPr/>
            </p:nvSpPr>
            <p:spPr>
              <a:xfrm>
                <a:off x="11231131" y="5051378"/>
                <a:ext cx="164504" cy="165124"/>
              </a:xfrm>
              <a:custGeom>
                <a:avLst/>
                <a:gdLst/>
                <a:ahLst/>
                <a:cxnLst/>
                <a:rect l="l" t="t" r="r" b="b"/>
                <a:pathLst>
                  <a:path w="164504" h="165124" extrusionOk="0">
                    <a:moveTo>
                      <a:pt x="164504" y="83827"/>
                    </a:moveTo>
                    <a:cubicBezTo>
                      <a:pt x="152176" y="115559"/>
                      <a:pt x="126637" y="140857"/>
                      <a:pt x="102216" y="163893"/>
                    </a:cubicBezTo>
                    <a:cubicBezTo>
                      <a:pt x="97802" y="168917"/>
                      <a:pt x="86268" y="157105"/>
                      <a:pt x="81414" y="154784"/>
                    </a:cubicBezTo>
                    <a:cubicBezTo>
                      <a:pt x="55668" y="137978"/>
                      <a:pt x="32483" y="118027"/>
                      <a:pt x="10504" y="96667"/>
                    </a:cubicBezTo>
                    <a:cubicBezTo>
                      <a:pt x="6767" y="93376"/>
                      <a:pt x="3560" y="90585"/>
                      <a:pt x="0" y="87441"/>
                    </a:cubicBezTo>
                    <a:cubicBezTo>
                      <a:pt x="12299" y="77833"/>
                      <a:pt x="23803" y="67285"/>
                      <a:pt x="33954" y="55267"/>
                    </a:cubicBezTo>
                    <a:cubicBezTo>
                      <a:pt x="49696" y="38285"/>
                      <a:pt x="63936" y="19950"/>
                      <a:pt x="75352" y="0"/>
                    </a:cubicBezTo>
                    <a:cubicBezTo>
                      <a:pt x="102304" y="30675"/>
                      <a:pt x="134934" y="55738"/>
                      <a:pt x="164504" y="838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816;p31"/>
              <p:cNvSpPr/>
              <p:nvPr/>
            </p:nvSpPr>
            <p:spPr>
              <a:xfrm>
                <a:off x="11119294" y="5166879"/>
                <a:ext cx="127173" cy="133452"/>
              </a:xfrm>
              <a:custGeom>
                <a:avLst/>
                <a:gdLst/>
                <a:ahLst/>
                <a:cxnLst/>
                <a:rect l="l" t="t" r="r" b="b"/>
                <a:pathLst>
                  <a:path w="127173" h="133452" extrusionOk="0">
                    <a:moveTo>
                      <a:pt x="120870" y="80477"/>
                    </a:moveTo>
                    <a:cubicBezTo>
                      <a:pt x="123518" y="86295"/>
                      <a:pt x="127873" y="93611"/>
                      <a:pt x="127078" y="100457"/>
                    </a:cubicBezTo>
                    <a:cubicBezTo>
                      <a:pt x="101804" y="114854"/>
                      <a:pt x="74646" y="125050"/>
                      <a:pt x="46841" y="133453"/>
                    </a:cubicBezTo>
                    <a:cubicBezTo>
                      <a:pt x="38485" y="112533"/>
                      <a:pt x="27717" y="92759"/>
                      <a:pt x="17389" y="72779"/>
                    </a:cubicBezTo>
                    <a:cubicBezTo>
                      <a:pt x="11357" y="61643"/>
                      <a:pt x="6355" y="48657"/>
                      <a:pt x="0" y="37139"/>
                    </a:cubicBezTo>
                    <a:cubicBezTo>
                      <a:pt x="24686" y="28442"/>
                      <a:pt x="47901" y="16160"/>
                      <a:pt x="69232" y="764"/>
                    </a:cubicBezTo>
                    <a:cubicBezTo>
                      <a:pt x="69644" y="529"/>
                      <a:pt x="70056" y="264"/>
                      <a:pt x="70468" y="0"/>
                    </a:cubicBezTo>
                    <a:cubicBezTo>
                      <a:pt x="70556" y="118"/>
                      <a:pt x="70645" y="235"/>
                      <a:pt x="70733" y="353"/>
                    </a:cubicBezTo>
                    <a:cubicBezTo>
                      <a:pt x="72587" y="2821"/>
                      <a:pt x="74764" y="6964"/>
                      <a:pt x="78471" y="7140"/>
                    </a:cubicBezTo>
                    <a:cubicBezTo>
                      <a:pt x="78560" y="7228"/>
                      <a:pt x="78648" y="7287"/>
                      <a:pt x="78736" y="7375"/>
                    </a:cubicBezTo>
                    <a:cubicBezTo>
                      <a:pt x="78854" y="8374"/>
                      <a:pt x="79177" y="9402"/>
                      <a:pt x="79766" y="10460"/>
                    </a:cubicBezTo>
                    <a:cubicBezTo>
                      <a:pt x="89358" y="25004"/>
                      <a:pt x="98273" y="39930"/>
                      <a:pt x="107070" y="54974"/>
                    </a:cubicBezTo>
                    <a:cubicBezTo>
                      <a:pt x="111984" y="63318"/>
                      <a:pt x="116515" y="71868"/>
                      <a:pt x="120870" y="8047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817;p31"/>
              <p:cNvSpPr/>
              <p:nvPr/>
            </p:nvSpPr>
            <p:spPr>
              <a:xfrm>
                <a:off x="10982655" y="5215712"/>
                <a:ext cx="94651" cy="126344"/>
              </a:xfrm>
              <a:custGeom>
                <a:avLst/>
                <a:gdLst/>
                <a:ahLst/>
                <a:cxnLst/>
                <a:rect l="l" t="t" r="r" b="b"/>
                <a:pathLst>
                  <a:path w="94651" h="126344" extrusionOk="0">
                    <a:moveTo>
                      <a:pt x="94652" y="441"/>
                    </a:moveTo>
                    <a:cubicBezTo>
                      <a:pt x="94622" y="529"/>
                      <a:pt x="94622" y="617"/>
                      <a:pt x="94622" y="676"/>
                    </a:cubicBezTo>
                    <a:cubicBezTo>
                      <a:pt x="93828" y="41840"/>
                      <a:pt x="94799" y="83210"/>
                      <a:pt x="91621" y="124256"/>
                    </a:cubicBezTo>
                    <a:cubicBezTo>
                      <a:pt x="76498" y="126431"/>
                      <a:pt x="61257" y="125226"/>
                      <a:pt x="46045" y="125432"/>
                    </a:cubicBezTo>
                    <a:cubicBezTo>
                      <a:pt x="30921" y="125490"/>
                      <a:pt x="15563" y="127782"/>
                      <a:pt x="557" y="124873"/>
                    </a:cubicBezTo>
                    <a:cubicBezTo>
                      <a:pt x="-1856" y="95403"/>
                      <a:pt x="4323" y="64376"/>
                      <a:pt x="4823" y="34641"/>
                    </a:cubicBezTo>
                    <a:cubicBezTo>
                      <a:pt x="5029" y="23065"/>
                      <a:pt x="4941" y="11518"/>
                      <a:pt x="5618" y="0"/>
                    </a:cubicBezTo>
                    <a:cubicBezTo>
                      <a:pt x="23065" y="2703"/>
                      <a:pt x="40778" y="4084"/>
                      <a:pt x="58344" y="4789"/>
                    </a:cubicBezTo>
                    <a:cubicBezTo>
                      <a:pt x="70613" y="4907"/>
                      <a:pt x="82735" y="3173"/>
                      <a:pt x="94652" y="4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818;p31"/>
              <p:cNvSpPr/>
              <p:nvPr/>
            </p:nvSpPr>
            <p:spPr>
              <a:xfrm>
                <a:off x="10791491" y="5160503"/>
                <a:ext cx="134286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134286" h="141944" extrusionOk="0">
                    <a:moveTo>
                      <a:pt x="134287" y="38050"/>
                    </a:moveTo>
                    <a:cubicBezTo>
                      <a:pt x="133669" y="39548"/>
                      <a:pt x="133110" y="41017"/>
                      <a:pt x="132551" y="42310"/>
                    </a:cubicBezTo>
                    <a:cubicBezTo>
                      <a:pt x="128520" y="51800"/>
                      <a:pt x="125313" y="61614"/>
                      <a:pt x="121311" y="71104"/>
                    </a:cubicBezTo>
                    <a:cubicBezTo>
                      <a:pt x="110601" y="95021"/>
                      <a:pt x="102039" y="120760"/>
                      <a:pt x="86357" y="141944"/>
                    </a:cubicBezTo>
                    <a:cubicBezTo>
                      <a:pt x="70233" y="135128"/>
                      <a:pt x="54197" y="127811"/>
                      <a:pt x="37220" y="123404"/>
                    </a:cubicBezTo>
                    <a:cubicBezTo>
                      <a:pt x="24009" y="119761"/>
                      <a:pt x="10681" y="115500"/>
                      <a:pt x="0" y="106392"/>
                    </a:cubicBezTo>
                    <a:cubicBezTo>
                      <a:pt x="8356" y="88293"/>
                      <a:pt x="16830" y="70340"/>
                      <a:pt x="27952" y="53475"/>
                    </a:cubicBezTo>
                    <a:cubicBezTo>
                      <a:pt x="39133" y="36081"/>
                      <a:pt x="52991" y="19451"/>
                      <a:pt x="60200" y="0"/>
                    </a:cubicBezTo>
                    <a:cubicBezTo>
                      <a:pt x="61023" y="470"/>
                      <a:pt x="61818" y="940"/>
                      <a:pt x="62642" y="1410"/>
                    </a:cubicBezTo>
                    <a:cubicBezTo>
                      <a:pt x="85915" y="14720"/>
                      <a:pt x="109513" y="27795"/>
                      <a:pt x="134287" y="3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819;p31"/>
              <p:cNvSpPr/>
              <p:nvPr/>
            </p:nvSpPr>
            <p:spPr>
              <a:xfrm>
                <a:off x="10616571" y="5069918"/>
                <a:ext cx="180539" cy="144588"/>
              </a:xfrm>
              <a:custGeom>
                <a:avLst/>
                <a:gdLst/>
                <a:ahLst/>
                <a:cxnLst/>
                <a:rect l="l" t="t" r="r" b="b"/>
                <a:pathLst>
                  <a:path w="180539" h="144588" extrusionOk="0">
                    <a:moveTo>
                      <a:pt x="180540" y="52359"/>
                    </a:moveTo>
                    <a:cubicBezTo>
                      <a:pt x="179657" y="52770"/>
                      <a:pt x="178922" y="53475"/>
                      <a:pt x="178598" y="54533"/>
                    </a:cubicBezTo>
                    <a:cubicBezTo>
                      <a:pt x="178539" y="54797"/>
                      <a:pt x="178480" y="55121"/>
                      <a:pt x="178480" y="55444"/>
                    </a:cubicBezTo>
                    <a:cubicBezTo>
                      <a:pt x="175744" y="56090"/>
                      <a:pt x="173243" y="58470"/>
                      <a:pt x="172419" y="61144"/>
                    </a:cubicBezTo>
                    <a:cubicBezTo>
                      <a:pt x="150499" y="81388"/>
                      <a:pt x="130991" y="102308"/>
                      <a:pt x="106511" y="120260"/>
                    </a:cubicBezTo>
                    <a:cubicBezTo>
                      <a:pt x="94566" y="128487"/>
                      <a:pt x="84003" y="140622"/>
                      <a:pt x="69762" y="144589"/>
                    </a:cubicBezTo>
                    <a:cubicBezTo>
                      <a:pt x="47812" y="127165"/>
                      <a:pt x="30894" y="104541"/>
                      <a:pt x="15388" y="81417"/>
                    </a:cubicBezTo>
                    <a:cubicBezTo>
                      <a:pt x="9445" y="72015"/>
                      <a:pt x="2295" y="62613"/>
                      <a:pt x="0" y="51536"/>
                    </a:cubicBezTo>
                    <a:cubicBezTo>
                      <a:pt x="23215" y="43603"/>
                      <a:pt x="46400" y="35552"/>
                      <a:pt x="69821" y="28265"/>
                    </a:cubicBezTo>
                    <a:cubicBezTo>
                      <a:pt x="93595" y="20068"/>
                      <a:pt x="116250" y="9108"/>
                      <a:pt x="139818" y="411"/>
                    </a:cubicBezTo>
                    <a:cubicBezTo>
                      <a:pt x="140289" y="323"/>
                      <a:pt x="140730" y="176"/>
                      <a:pt x="141142" y="0"/>
                    </a:cubicBezTo>
                    <a:cubicBezTo>
                      <a:pt x="151293" y="20920"/>
                      <a:pt x="164239" y="37550"/>
                      <a:pt x="180540" y="523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820;p31"/>
              <p:cNvSpPr/>
              <p:nvPr/>
            </p:nvSpPr>
            <p:spPr>
              <a:xfrm>
                <a:off x="10610363" y="4873637"/>
                <a:ext cx="120752" cy="110838"/>
              </a:xfrm>
              <a:custGeom>
                <a:avLst/>
                <a:gdLst/>
                <a:ahLst/>
                <a:cxnLst/>
                <a:rect l="l" t="t" r="r" b="b"/>
                <a:pathLst>
                  <a:path w="120752" h="110838" extrusionOk="0">
                    <a:moveTo>
                      <a:pt x="120752" y="110839"/>
                    </a:moveTo>
                    <a:cubicBezTo>
                      <a:pt x="120223" y="110633"/>
                      <a:pt x="119634" y="110486"/>
                      <a:pt x="119016" y="110368"/>
                    </a:cubicBezTo>
                    <a:cubicBezTo>
                      <a:pt x="103187" y="108782"/>
                      <a:pt x="87798" y="104316"/>
                      <a:pt x="71910" y="103229"/>
                    </a:cubicBezTo>
                    <a:cubicBezTo>
                      <a:pt x="48077" y="99938"/>
                      <a:pt x="23597" y="102729"/>
                      <a:pt x="0" y="98292"/>
                    </a:cubicBezTo>
                    <a:cubicBezTo>
                      <a:pt x="1824" y="76991"/>
                      <a:pt x="2295" y="55630"/>
                      <a:pt x="3237" y="34299"/>
                    </a:cubicBezTo>
                    <a:cubicBezTo>
                      <a:pt x="4296" y="23897"/>
                      <a:pt x="4207" y="10382"/>
                      <a:pt x="9974" y="480"/>
                    </a:cubicBezTo>
                    <a:cubicBezTo>
                      <a:pt x="28570" y="-1048"/>
                      <a:pt x="47253" y="1361"/>
                      <a:pt x="65672" y="3653"/>
                    </a:cubicBezTo>
                    <a:cubicBezTo>
                      <a:pt x="82326" y="5122"/>
                      <a:pt x="100568" y="10852"/>
                      <a:pt x="117427" y="9970"/>
                    </a:cubicBezTo>
                    <a:cubicBezTo>
                      <a:pt x="113426" y="43524"/>
                      <a:pt x="114456" y="77666"/>
                      <a:pt x="120752" y="1108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821;p31"/>
              <p:cNvSpPr/>
              <p:nvPr/>
            </p:nvSpPr>
            <p:spPr>
              <a:xfrm>
                <a:off x="10639580" y="4617730"/>
                <a:ext cx="153500" cy="187486"/>
              </a:xfrm>
              <a:custGeom>
                <a:avLst/>
                <a:gdLst/>
                <a:ahLst/>
                <a:cxnLst/>
                <a:rect l="l" t="t" r="r" b="b"/>
                <a:pathLst>
                  <a:path w="153500" h="187486" extrusionOk="0">
                    <a:moveTo>
                      <a:pt x="150558" y="103278"/>
                    </a:moveTo>
                    <a:cubicBezTo>
                      <a:pt x="151470" y="104335"/>
                      <a:pt x="152441" y="105511"/>
                      <a:pt x="153500" y="106598"/>
                    </a:cubicBezTo>
                    <a:cubicBezTo>
                      <a:pt x="140819" y="122317"/>
                      <a:pt x="130844" y="140211"/>
                      <a:pt x="121370" y="157957"/>
                    </a:cubicBezTo>
                    <a:cubicBezTo>
                      <a:pt x="116280" y="167565"/>
                      <a:pt x="111513" y="177350"/>
                      <a:pt x="107512" y="187486"/>
                    </a:cubicBezTo>
                    <a:cubicBezTo>
                      <a:pt x="95595" y="177996"/>
                      <a:pt x="82179" y="170239"/>
                      <a:pt x="70262" y="160661"/>
                    </a:cubicBezTo>
                    <a:cubicBezTo>
                      <a:pt x="48048" y="143472"/>
                      <a:pt x="23480" y="129046"/>
                      <a:pt x="4884" y="107656"/>
                    </a:cubicBezTo>
                    <a:cubicBezTo>
                      <a:pt x="3060" y="105305"/>
                      <a:pt x="647" y="103043"/>
                      <a:pt x="0" y="100046"/>
                    </a:cubicBezTo>
                    <a:cubicBezTo>
                      <a:pt x="2266" y="94669"/>
                      <a:pt x="4914" y="89409"/>
                      <a:pt x="7297" y="84062"/>
                    </a:cubicBezTo>
                    <a:cubicBezTo>
                      <a:pt x="14123" y="66139"/>
                      <a:pt x="25598" y="50948"/>
                      <a:pt x="36485" y="35376"/>
                    </a:cubicBezTo>
                    <a:cubicBezTo>
                      <a:pt x="44399" y="23417"/>
                      <a:pt x="50225" y="9931"/>
                      <a:pt x="60876" y="0"/>
                    </a:cubicBezTo>
                    <a:cubicBezTo>
                      <a:pt x="82208" y="28236"/>
                      <a:pt x="109895" y="50566"/>
                      <a:pt x="132051" y="78097"/>
                    </a:cubicBezTo>
                    <a:cubicBezTo>
                      <a:pt x="139112" y="86177"/>
                      <a:pt x="144085" y="94375"/>
                      <a:pt x="150558" y="10327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822;p31"/>
              <p:cNvSpPr/>
              <p:nvPr/>
            </p:nvSpPr>
            <p:spPr>
              <a:xfrm>
                <a:off x="10539924" y="5257610"/>
                <a:ext cx="435137" cy="644992"/>
              </a:xfrm>
              <a:custGeom>
                <a:avLst/>
                <a:gdLst/>
                <a:ahLst/>
                <a:cxnLst/>
                <a:rect l="l" t="t" r="r" b="b"/>
                <a:pathLst>
                  <a:path w="435137" h="644992" extrusionOk="0">
                    <a:moveTo>
                      <a:pt x="306206" y="62349"/>
                    </a:moveTo>
                    <a:cubicBezTo>
                      <a:pt x="306735" y="62349"/>
                      <a:pt x="307147" y="61820"/>
                      <a:pt x="307118" y="61320"/>
                    </a:cubicBezTo>
                    <a:cubicBezTo>
                      <a:pt x="307059" y="60762"/>
                      <a:pt x="306618" y="60409"/>
                      <a:pt x="306088" y="60409"/>
                    </a:cubicBezTo>
                    <a:cubicBezTo>
                      <a:pt x="305558" y="60409"/>
                      <a:pt x="305146" y="60938"/>
                      <a:pt x="305176" y="61438"/>
                    </a:cubicBezTo>
                    <a:cubicBezTo>
                      <a:pt x="305205" y="62025"/>
                      <a:pt x="305676" y="62349"/>
                      <a:pt x="306206" y="62349"/>
                    </a:cubicBezTo>
                    <a:close/>
                    <a:moveTo>
                      <a:pt x="435137" y="96343"/>
                    </a:moveTo>
                    <a:cubicBezTo>
                      <a:pt x="433637" y="101103"/>
                      <a:pt x="432019" y="105804"/>
                      <a:pt x="430577" y="110594"/>
                    </a:cubicBezTo>
                    <a:cubicBezTo>
                      <a:pt x="425281" y="128311"/>
                      <a:pt x="417690" y="145264"/>
                      <a:pt x="411452" y="162688"/>
                    </a:cubicBezTo>
                    <a:cubicBezTo>
                      <a:pt x="403478" y="188603"/>
                      <a:pt x="393857" y="213989"/>
                      <a:pt x="386001" y="239933"/>
                    </a:cubicBezTo>
                    <a:cubicBezTo>
                      <a:pt x="377380" y="271489"/>
                      <a:pt x="369377" y="301694"/>
                      <a:pt x="355989" y="331840"/>
                    </a:cubicBezTo>
                    <a:cubicBezTo>
                      <a:pt x="342955" y="362632"/>
                      <a:pt x="331715" y="394100"/>
                      <a:pt x="318416" y="424863"/>
                    </a:cubicBezTo>
                    <a:cubicBezTo>
                      <a:pt x="304764" y="465087"/>
                      <a:pt x="285580" y="503695"/>
                      <a:pt x="267809" y="542420"/>
                    </a:cubicBezTo>
                    <a:cubicBezTo>
                      <a:pt x="259953" y="563017"/>
                      <a:pt x="252715" y="583673"/>
                      <a:pt x="243417" y="603740"/>
                    </a:cubicBezTo>
                    <a:cubicBezTo>
                      <a:pt x="237415" y="617814"/>
                      <a:pt x="232913" y="631712"/>
                      <a:pt x="224439" y="644993"/>
                    </a:cubicBezTo>
                    <a:cubicBezTo>
                      <a:pt x="197693" y="613172"/>
                      <a:pt x="178627" y="576680"/>
                      <a:pt x="157207" y="541039"/>
                    </a:cubicBezTo>
                    <a:cubicBezTo>
                      <a:pt x="149557" y="530168"/>
                      <a:pt x="144144" y="509571"/>
                      <a:pt x="128814" y="508484"/>
                    </a:cubicBezTo>
                    <a:cubicBezTo>
                      <a:pt x="123959" y="508807"/>
                      <a:pt x="120370" y="512333"/>
                      <a:pt x="116515" y="514889"/>
                    </a:cubicBezTo>
                    <a:cubicBezTo>
                      <a:pt x="99185" y="526672"/>
                      <a:pt x="83620" y="540716"/>
                      <a:pt x="67173" y="553615"/>
                    </a:cubicBezTo>
                    <a:cubicBezTo>
                      <a:pt x="45900" y="569657"/>
                      <a:pt x="22626" y="582821"/>
                      <a:pt x="0" y="596806"/>
                    </a:cubicBezTo>
                    <a:cubicBezTo>
                      <a:pt x="17154" y="532401"/>
                      <a:pt x="43252" y="470376"/>
                      <a:pt x="68821" y="408821"/>
                    </a:cubicBezTo>
                    <a:cubicBezTo>
                      <a:pt x="79589" y="382054"/>
                      <a:pt x="86680" y="353964"/>
                      <a:pt x="97832" y="327374"/>
                    </a:cubicBezTo>
                    <a:cubicBezTo>
                      <a:pt x="111396" y="295112"/>
                      <a:pt x="126607" y="262822"/>
                      <a:pt x="139230" y="230061"/>
                    </a:cubicBezTo>
                    <a:cubicBezTo>
                      <a:pt x="152264" y="190630"/>
                      <a:pt x="169771" y="153227"/>
                      <a:pt x="186542" y="115295"/>
                    </a:cubicBezTo>
                    <a:cubicBezTo>
                      <a:pt x="199930" y="79419"/>
                      <a:pt x="210522" y="42604"/>
                      <a:pt x="225469" y="7287"/>
                    </a:cubicBezTo>
                    <a:cubicBezTo>
                      <a:pt x="225881" y="6111"/>
                      <a:pt x="227322" y="2879"/>
                      <a:pt x="228087" y="0"/>
                    </a:cubicBezTo>
                    <a:cubicBezTo>
                      <a:pt x="231030" y="1969"/>
                      <a:pt x="234002" y="3878"/>
                      <a:pt x="236973" y="5729"/>
                    </a:cubicBezTo>
                    <a:cubicBezTo>
                      <a:pt x="235737" y="8726"/>
                      <a:pt x="235237" y="11870"/>
                      <a:pt x="236914" y="14985"/>
                    </a:cubicBezTo>
                    <a:cubicBezTo>
                      <a:pt x="250155" y="34024"/>
                      <a:pt x="275959" y="37961"/>
                      <a:pt x="296643" y="44807"/>
                    </a:cubicBezTo>
                    <a:cubicBezTo>
                      <a:pt x="310266" y="49509"/>
                      <a:pt x="323212" y="56031"/>
                      <a:pt x="336688" y="60968"/>
                    </a:cubicBezTo>
                    <a:cubicBezTo>
                      <a:pt x="344367" y="62672"/>
                      <a:pt x="352576" y="53093"/>
                      <a:pt x="360168" y="39813"/>
                    </a:cubicBezTo>
                    <a:cubicBezTo>
                      <a:pt x="363787" y="43427"/>
                      <a:pt x="369406" y="45307"/>
                      <a:pt x="373702" y="47863"/>
                    </a:cubicBezTo>
                    <a:cubicBezTo>
                      <a:pt x="388884" y="55150"/>
                      <a:pt x="403390" y="64493"/>
                      <a:pt x="420073" y="68871"/>
                    </a:cubicBezTo>
                    <a:cubicBezTo>
                      <a:pt x="422927" y="69576"/>
                      <a:pt x="425281" y="68813"/>
                      <a:pt x="426899" y="67373"/>
                    </a:cubicBezTo>
                    <a:cubicBezTo>
                      <a:pt x="427134" y="67579"/>
                      <a:pt x="427399" y="67814"/>
                      <a:pt x="427693" y="68019"/>
                    </a:cubicBezTo>
                    <a:cubicBezTo>
                      <a:pt x="428223" y="68431"/>
                      <a:pt x="428753" y="68695"/>
                      <a:pt x="429312" y="68842"/>
                    </a:cubicBezTo>
                    <a:cubicBezTo>
                      <a:pt x="429017" y="73514"/>
                      <a:pt x="428723" y="78185"/>
                      <a:pt x="428458" y="82945"/>
                    </a:cubicBezTo>
                    <a:cubicBezTo>
                      <a:pt x="427311" y="89380"/>
                      <a:pt x="430342" y="93846"/>
                      <a:pt x="435137" y="963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823;p31"/>
              <p:cNvSpPr/>
              <p:nvPr/>
            </p:nvSpPr>
            <p:spPr>
              <a:xfrm>
                <a:off x="11045501" y="5284818"/>
                <a:ext cx="397387" cy="606120"/>
              </a:xfrm>
              <a:custGeom>
                <a:avLst/>
                <a:gdLst/>
                <a:ahLst/>
                <a:cxnLst/>
                <a:rect l="l" t="t" r="r" b="b"/>
                <a:pathLst>
                  <a:path w="397387" h="606120" extrusionOk="0">
                    <a:moveTo>
                      <a:pt x="381823" y="464029"/>
                    </a:moveTo>
                    <a:cubicBezTo>
                      <a:pt x="388119" y="482099"/>
                      <a:pt x="395534" y="500257"/>
                      <a:pt x="397388" y="519444"/>
                    </a:cubicBezTo>
                    <a:cubicBezTo>
                      <a:pt x="368671" y="509601"/>
                      <a:pt x="341484" y="495938"/>
                      <a:pt x="312620" y="486448"/>
                    </a:cubicBezTo>
                    <a:cubicBezTo>
                      <a:pt x="296467" y="479602"/>
                      <a:pt x="231648" y="445754"/>
                      <a:pt x="218966" y="459269"/>
                    </a:cubicBezTo>
                    <a:cubicBezTo>
                      <a:pt x="210728" y="472109"/>
                      <a:pt x="207256" y="487799"/>
                      <a:pt x="201342" y="501873"/>
                    </a:cubicBezTo>
                    <a:cubicBezTo>
                      <a:pt x="196693" y="513979"/>
                      <a:pt x="192309" y="526231"/>
                      <a:pt x="187543" y="538336"/>
                    </a:cubicBezTo>
                    <a:cubicBezTo>
                      <a:pt x="183806" y="547445"/>
                      <a:pt x="177951" y="557258"/>
                      <a:pt x="173625" y="566308"/>
                    </a:cubicBezTo>
                    <a:cubicBezTo>
                      <a:pt x="166917" y="579207"/>
                      <a:pt x="162621" y="593222"/>
                      <a:pt x="155854" y="606121"/>
                    </a:cubicBezTo>
                    <a:cubicBezTo>
                      <a:pt x="145879" y="571567"/>
                      <a:pt x="138906" y="536191"/>
                      <a:pt x="128490" y="501756"/>
                    </a:cubicBezTo>
                    <a:cubicBezTo>
                      <a:pt x="109189" y="436410"/>
                      <a:pt x="86445" y="372005"/>
                      <a:pt x="69733" y="305984"/>
                    </a:cubicBezTo>
                    <a:cubicBezTo>
                      <a:pt x="63142" y="272136"/>
                      <a:pt x="53167" y="239169"/>
                      <a:pt x="43517" y="206144"/>
                    </a:cubicBezTo>
                    <a:cubicBezTo>
                      <a:pt x="37073" y="180934"/>
                      <a:pt x="31659" y="155431"/>
                      <a:pt x="22715" y="130955"/>
                    </a:cubicBezTo>
                    <a:cubicBezTo>
                      <a:pt x="20567" y="126813"/>
                      <a:pt x="9151" y="91025"/>
                      <a:pt x="0" y="72133"/>
                    </a:cubicBezTo>
                    <a:cubicBezTo>
                      <a:pt x="5384" y="72221"/>
                      <a:pt x="10739" y="72280"/>
                      <a:pt x="16124" y="72015"/>
                    </a:cubicBezTo>
                    <a:cubicBezTo>
                      <a:pt x="25245" y="70282"/>
                      <a:pt x="40221" y="73808"/>
                      <a:pt x="43281" y="62231"/>
                    </a:cubicBezTo>
                    <a:cubicBezTo>
                      <a:pt x="45017" y="52300"/>
                      <a:pt x="45841" y="42281"/>
                      <a:pt x="46194" y="32232"/>
                    </a:cubicBezTo>
                    <a:cubicBezTo>
                      <a:pt x="62171" y="28853"/>
                      <a:pt x="77441" y="21037"/>
                      <a:pt x="92800" y="15690"/>
                    </a:cubicBezTo>
                    <a:cubicBezTo>
                      <a:pt x="97037" y="14603"/>
                      <a:pt x="102598" y="13457"/>
                      <a:pt x="104658" y="9872"/>
                    </a:cubicBezTo>
                    <a:cubicBezTo>
                      <a:pt x="104746" y="10078"/>
                      <a:pt x="104805" y="10284"/>
                      <a:pt x="104893" y="10489"/>
                    </a:cubicBezTo>
                    <a:cubicBezTo>
                      <a:pt x="107571" y="16571"/>
                      <a:pt x="107659" y="26708"/>
                      <a:pt x="115397" y="29206"/>
                    </a:cubicBezTo>
                    <a:cubicBezTo>
                      <a:pt x="127431" y="32438"/>
                      <a:pt x="139024" y="24328"/>
                      <a:pt x="150381" y="21302"/>
                    </a:cubicBezTo>
                    <a:cubicBezTo>
                      <a:pt x="167770" y="16072"/>
                      <a:pt x="184541" y="9226"/>
                      <a:pt x="200371" y="235"/>
                    </a:cubicBezTo>
                    <a:cubicBezTo>
                      <a:pt x="200577" y="147"/>
                      <a:pt x="200812" y="88"/>
                      <a:pt x="200989" y="0"/>
                    </a:cubicBezTo>
                    <a:cubicBezTo>
                      <a:pt x="200283" y="1645"/>
                      <a:pt x="200106" y="3555"/>
                      <a:pt x="200842" y="5377"/>
                    </a:cubicBezTo>
                    <a:cubicBezTo>
                      <a:pt x="208462" y="25739"/>
                      <a:pt x="218731" y="44866"/>
                      <a:pt x="228382" y="64317"/>
                    </a:cubicBezTo>
                    <a:cubicBezTo>
                      <a:pt x="243682" y="99546"/>
                      <a:pt x="259658" y="134599"/>
                      <a:pt x="272840" y="170739"/>
                    </a:cubicBezTo>
                    <a:cubicBezTo>
                      <a:pt x="284344" y="202030"/>
                      <a:pt x="296261" y="233175"/>
                      <a:pt x="304941" y="265407"/>
                    </a:cubicBezTo>
                    <a:cubicBezTo>
                      <a:pt x="312826" y="290441"/>
                      <a:pt x="324124" y="314211"/>
                      <a:pt x="332951" y="338921"/>
                    </a:cubicBezTo>
                    <a:cubicBezTo>
                      <a:pt x="343661" y="363044"/>
                      <a:pt x="351429" y="388224"/>
                      <a:pt x="361256" y="412699"/>
                    </a:cubicBezTo>
                    <a:cubicBezTo>
                      <a:pt x="369053" y="429388"/>
                      <a:pt x="375762" y="446576"/>
                      <a:pt x="381823" y="4640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2" name="Google Shape;1824;p31"/>
              <p:cNvGrpSpPr/>
              <p:nvPr/>
            </p:nvGrpSpPr>
            <p:grpSpPr>
              <a:xfrm>
                <a:off x="10520848" y="4451764"/>
                <a:ext cx="956881" cy="1469201"/>
                <a:chOff x="10520848" y="4451764"/>
                <a:chExt cx="956881" cy="1469201"/>
              </a:xfrm>
            </p:grpSpPr>
            <p:sp>
              <p:nvSpPr>
                <p:cNvPr id="166" name="Google Shape;1825;p31"/>
                <p:cNvSpPr/>
                <p:nvPr/>
              </p:nvSpPr>
              <p:spPr>
                <a:xfrm>
                  <a:off x="10520848" y="4451764"/>
                  <a:ext cx="956881" cy="146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881" h="1469201" extrusionOk="0">
                      <a:moveTo>
                        <a:pt x="956789" y="476151"/>
                      </a:moveTo>
                      <a:cubicBezTo>
                        <a:pt x="956583" y="456788"/>
                        <a:pt x="957230" y="437308"/>
                        <a:pt x="955053" y="418033"/>
                      </a:cubicBezTo>
                      <a:cubicBezTo>
                        <a:pt x="954700" y="415066"/>
                        <a:pt x="953964" y="411893"/>
                        <a:pt x="952317" y="409336"/>
                      </a:cubicBezTo>
                      <a:cubicBezTo>
                        <a:pt x="950463" y="406457"/>
                        <a:pt x="947403" y="404723"/>
                        <a:pt x="943931" y="404929"/>
                      </a:cubicBezTo>
                      <a:cubicBezTo>
                        <a:pt x="937281" y="405605"/>
                        <a:pt x="930632" y="406428"/>
                        <a:pt x="923953" y="407191"/>
                      </a:cubicBezTo>
                      <a:cubicBezTo>
                        <a:pt x="924630" y="404723"/>
                        <a:pt x="924718" y="401873"/>
                        <a:pt x="924482" y="399317"/>
                      </a:cubicBezTo>
                      <a:cubicBezTo>
                        <a:pt x="924218" y="395527"/>
                        <a:pt x="924306" y="390502"/>
                        <a:pt x="921540" y="387829"/>
                      </a:cubicBezTo>
                      <a:cubicBezTo>
                        <a:pt x="917951" y="364617"/>
                        <a:pt x="909683" y="342463"/>
                        <a:pt x="906917" y="318987"/>
                      </a:cubicBezTo>
                      <a:cubicBezTo>
                        <a:pt x="906005" y="314315"/>
                        <a:pt x="905681" y="309408"/>
                        <a:pt x="904710" y="304707"/>
                      </a:cubicBezTo>
                      <a:cubicBezTo>
                        <a:pt x="924276" y="292543"/>
                        <a:pt x="948197" y="276794"/>
                        <a:pt x="935398" y="258842"/>
                      </a:cubicBezTo>
                      <a:cubicBezTo>
                        <a:pt x="916244" y="232545"/>
                        <a:pt x="899414" y="204750"/>
                        <a:pt x="877553" y="180275"/>
                      </a:cubicBezTo>
                      <a:cubicBezTo>
                        <a:pt x="869167" y="171519"/>
                        <a:pt x="858222" y="151892"/>
                        <a:pt x="844099" y="161323"/>
                      </a:cubicBezTo>
                      <a:cubicBezTo>
                        <a:pt x="841245" y="164673"/>
                        <a:pt x="838361" y="168022"/>
                        <a:pt x="835419" y="171342"/>
                      </a:cubicBezTo>
                      <a:cubicBezTo>
                        <a:pt x="822237" y="163791"/>
                        <a:pt x="810821" y="155829"/>
                        <a:pt x="797934" y="147102"/>
                      </a:cubicBezTo>
                      <a:cubicBezTo>
                        <a:pt x="788107" y="140932"/>
                        <a:pt x="778338" y="134439"/>
                        <a:pt x="769511" y="127093"/>
                      </a:cubicBezTo>
                      <a:cubicBezTo>
                        <a:pt x="777102" y="111256"/>
                        <a:pt x="791078" y="85635"/>
                        <a:pt x="771218" y="76262"/>
                      </a:cubicBezTo>
                      <a:cubicBezTo>
                        <a:pt x="743325" y="63276"/>
                        <a:pt x="719257" y="42943"/>
                        <a:pt x="690304" y="32307"/>
                      </a:cubicBezTo>
                      <a:cubicBezTo>
                        <a:pt x="677005" y="28047"/>
                        <a:pt x="672857" y="36538"/>
                        <a:pt x="669179" y="47439"/>
                      </a:cubicBezTo>
                      <a:cubicBezTo>
                        <a:pt x="666795" y="53550"/>
                        <a:pt x="664236" y="59632"/>
                        <a:pt x="661764" y="65744"/>
                      </a:cubicBezTo>
                      <a:cubicBezTo>
                        <a:pt x="649877" y="63423"/>
                        <a:pt x="638314" y="61043"/>
                        <a:pt x="626044" y="58721"/>
                      </a:cubicBezTo>
                      <a:cubicBezTo>
                        <a:pt x="615217" y="56870"/>
                        <a:pt x="604213" y="53344"/>
                        <a:pt x="593179" y="52874"/>
                      </a:cubicBezTo>
                      <a:cubicBezTo>
                        <a:pt x="593208" y="52610"/>
                        <a:pt x="593208" y="52346"/>
                        <a:pt x="593238" y="52081"/>
                      </a:cubicBezTo>
                      <a:cubicBezTo>
                        <a:pt x="593120" y="37273"/>
                        <a:pt x="599034" y="9654"/>
                        <a:pt x="579821" y="4482"/>
                      </a:cubicBezTo>
                      <a:cubicBezTo>
                        <a:pt x="567140" y="3660"/>
                        <a:pt x="554458" y="2514"/>
                        <a:pt x="541747" y="1926"/>
                      </a:cubicBezTo>
                      <a:cubicBezTo>
                        <a:pt x="526300" y="1456"/>
                        <a:pt x="510824" y="986"/>
                        <a:pt x="495377" y="46"/>
                      </a:cubicBezTo>
                      <a:cubicBezTo>
                        <a:pt x="484284" y="222"/>
                        <a:pt x="471191" y="-1423"/>
                        <a:pt x="461923" y="5804"/>
                      </a:cubicBezTo>
                      <a:cubicBezTo>
                        <a:pt x="458363" y="8772"/>
                        <a:pt x="457568" y="13532"/>
                        <a:pt x="457774" y="17939"/>
                      </a:cubicBezTo>
                      <a:cubicBezTo>
                        <a:pt x="457774" y="26225"/>
                        <a:pt x="457745" y="34511"/>
                        <a:pt x="457715" y="42796"/>
                      </a:cubicBezTo>
                      <a:cubicBezTo>
                        <a:pt x="447123" y="45353"/>
                        <a:pt x="436501" y="47879"/>
                        <a:pt x="425821" y="50083"/>
                      </a:cubicBezTo>
                      <a:cubicBezTo>
                        <a:pt x="422643" y="51229"/>
                        <a:pt x="413110" y="52169"/>
                        <a:pt x="405489" y="54138"/>
                      </a:cubicBezTo>
                      <a:cubicBezTo>
                        <a:pt x="404312" y="53080"/>
                        <a:pt x="402694" y="52551"/>
                        <a:pt x="400782" y="53080"/>
                      </a:cubicBezTo>
                      <a:cubicBezTo>
                        <a:pt x="397869" y="54255"/>
                        <a:pt x="394691" y="55695"/>
                        <a:pt x="392661" y="58193"/>
                      </a:cubicBezTo>
                      <a:cubicBezTo>
                        <a:pt x="389307" y="45823"/>
                        <a:pt x="384746" y="31808"/>
                        <a:pt x="374095" y="30045"/>
                      </a:cubicBezTo>
                      <a:cubicBezTo>
                        <a:pt x="346437" y="34716"/>
                        <a:pt x="319309" y="44089"/>
                        <a:pt x="292005" y="51111"/>
                      </a:cubicBezTo>
                      <a:cubicBezTo>
                        <a:pt x="281324" y="54637"/>
                        <a:pt x="260375" y="58898"/>
                        <a:pt x="265171" y="74206"/>
                      </a:cubicBezTo>
                      <a:cubicBezTo>
                        <a:pt x="267113" y="78437"/>
                        <a:pt x="269084" y="82668"/>
                        <a:pt x="270526" y="87104"/>
                      </a:cubicBezTo>
                      <a:cubicBezTo>
                        <a:pt x="271820" y="91541"/>
                        <a:pt x="272997" y="95978"/>
                        <a:pt x="274174" y="100444"/>
                      </a:cubicBezTo>
                      <a:cubicBezTo>
                        <a:pt x="269408" y="103088"/>
                        <a:pt x="265553" y="108524"/>
                        <a:pt x="261817" y="111991"/>
                      </a:cubicBezTo>
                      <a:cubicBezTo>
                        <a:pt x="254196" y="120159"/>
                        <a:pt x="246458" y="128239"/>
                        <a:pt x="238661" y="136260"/>
                      </a:cubicBezTo>
                      <a:cubicBezTo>
                        <a:pt x="232129" y="142871"/>
                        <a:pt x="225332" y="149247"/>
                        <a:pt x="218565" y="155623"/>
                      </a:cubicBezTo>
                      <a:cubicBezTo>
                        <a:pt x="216505" y="157797"/>
                        <a:pt x="213298" y="160295"/>
                        <a:pt x="210738" y="162998"/>
                      </a:cubicBezTo>
                      <a:cubicBezTo>
                        <a:pt x="210150" y="163174"/>
                        <a:pt x="209561" y="163468"/>
                        <a:pt x="209090" y="163938"/>
                      </a:cubicBezTo>
                      <a:cubicBezTo>
                        <a:pt x="207443" y="165466"/>
                        <a:pt x="206707" y="167699"/>
                        <a:pt x="205265" y="169433"/>
                      </a:cubicBezTo>
                      <a:cubicBezTo>
                        <a:pt x="204618" y="170050"/>
                        <a:pt x="204089" y="170725"/>
                        <a:pt x="203647" y="171460"/>
                      </a:cubicBezTo>
                      <a:cubicBezTo>
                        <a:pt x="199116" y="166201"/>
                        <a:pt x="194673" y="160824"/>
                        <a:pt x="190554" y="155182"/>
                      </a:cubicBezTo>
                      <a:cubicBezTo>
                        <a:pt x="170311" y="134380"/>
                        <a:pt x="151539" y="180010"/>
                        <a:pt x="141947" y="193203"/>
                      </a:cubicBezTo>
                      <a:cubicBezTo>
                        <a:pt x="130884" y="208540"/>
                        <a:pt x="119703" y="223907"/>
                        <a:pt x="112671" y="241624"/>
                      </a:cubicBezTo>
                      <a:cubicBezTo>
                        <a:pt x="109376" y="251114"/>
                        <a:pt x="100931" y="260370"/>
                        <a:pt x="103727" y="270859"/>
                      </a:cubicBezTo>
                      <a:cubicBezTo>
                        <a:pt x="108670" y="283934"/>
                        <a:pt x="120556" y="292896"/>
                        <a:pt x="130443" y="302386"/>
                      </a:cubicBezTo>
                      <a:cubicBezTo>
                        <a:pt x="120380" y="315814"/>
                        <a:pt x="115172" y="352952"/>
                        <a:pt x="113407" y="363971"/>
                      </a:cubicBezTo>
                      <a:cubicBezTo>
                        <a:pt x="111818" y="375459"/>
                        <a:pt x="110582" y="386977"/>
                        <a:pt x="109729" y="398494"/>
                      </a:cubicBezTo>
                      <a:cubicBezTo>
                        <a:pt x="109611" y="400081"/>
                        <a:pt x="109876" y="401579"/>
                        <a:pt x="110523" y="402931"/>
                      </a:cubicBezTo>
                      <a:cubicBezTo>
                        <a:pt x="110494" y="403049"/>
                        <a:pt x="110464" y="403137"/>
                        <a:pt x="110406" y="403225"/>
                      </a:cubicBezTo>
                      <a:cubicBezTo>
                        <a:pt x="109464" y="404518"/>
                        <a:pt x="108876" y="406222"/>
                        <a:pt x="108699" y="407955"/>
                      </a:cubicBezTo>
                      <a:cubicBezTo>
                        <a:pt x="83954" y="404518"/>
                        <a:pt x="81718" y="422705"/>
                        <a:pt x="78688" y="442303"/>
                      </a:cubicBezTo>
                      <a:cubicBezTo>
                        <a:pt x="76039" y="468864"/>
                        <a:pt x="76510" y="495132"/>
                        <a:pt x="73833" y="521810"/>
                      </a:cubicBezTo>
                      <a:cubicBezTo>
                        <a:pt x="73950" y="534268"/>
                        <a:pt x="88632" y="537471"/>
                        <a:pt x="104609" y="538264"/>
                      </a:cubicBezTo>
                      <a:cubicBezTo>
                        <a:pt x="104286" y="539998"/>
                        <a:pt x="103932" y="541731"/>
                        <a:pt x="103226" y="543259"/>
                      </a:cubicBezTo>
                      <a:cubicBezTo>
                        <a:pt x="101284" y="561917"/>
                        <a:pt x="100696" y="580868"/>
                        <a:pt x="100608" y="599673"/>
                      </a:cubicBezTo>
                      <a:cubicBezTo>
                        <a:pt x="100931" y="613218"/>
                        <a:pt x="102991" y="626616"/>
                        <a:pt x="105051" y="640014"/>
                      </a:cubicBezTo>
                      <a:cubicBezTo>
                        <a:pt x="105757" y="643158"/>
                        <a:pt x="105992" y="647066"/>
                        <a:pt x="106845" y="650592"/>
                      </a:cubicBezTo>
                      <a:cubicBezTo>
                        <a:pt x="97577" y="653647"/>
                        <a:pt x="85867" y="654294"/>
                        <a:pt x="81394" y="663725"/>
                      </a:cubicBezTo>
                      <a:cubicBezTo>
                        <a:pt x="75863" y="682324"/>
                        <a:pt x="99990" y="709444"/>
                        <a:pt x="109641" y="724840"/>
                      </a:cubicBezTo>
                      <a:cubicBezTo>
                        <a:pt x="122646" y="743615"/>
                        <a:pt x="138122" y="760891"/>
                        <a:pt x="155923" y="775289"/>
                      </a:cubicBezTo>
                      <a:cubicBezTo>
                        <a:pt x="168310" y="783927"/>
                        <a:pt x="182521" y="772879"/>
                        <a:pt x="192643" y="765563"/>
                      </a:cubicBezTo>
                      <a:cubicBezTo>
                        <a:pt x="194232" y="764388"/>
                        <a:pt x="195821" y="763183"/>
                        <a:pt x="197380" y="761979"/>
                      </a:cubicBezTo>
                      <a:cubicBezTo>
                        <a:pt x="198351" y="763125"/>
                        <a:pt x="199234" y="764124"/>
                        <a:pt x="199704" y="764799"/>
                      </a:cubicBezTo>
                      <a:cubicBezTo>
                        <a:pt x="212003" y="779608"/>
                        <a:pt x="226891" y="792125"/>
                        <a:pt x="242780" y="803113"/>
                      </a:cubicBezTo>
                      <a:cubicBezTo>
                        <a:pt x="235630" y="813250"/>
                        <a:pt x="231158" y="825209"/>
                        <a:pt x="225744" y="836315"/>
                      </a:cubicBezTo>
                      <a:cubicBezTo>
                        <a:pt x="213563" y="862406"/>
                        <a:pt x="205413" y="890055"/>
                        <a:pt x="194438" y="916645"/>
                      </a:cubicBezTo>
                      <a:cubicBezTo>
                        <a:pt x="186288" y="935890"/>
                        <a:pt x="176549" y="954401"/>
                        <a:pt x="167986" y="973470"/>
                      </a:cubicBezTo>
                      <a:cubicBezTo>
                        <a:pt x="157512" y="997005"/>
                        <a:pt x="149597" y="1021539"/>
                        <a:pt x="139711" y="1045309"/>
                      </a:cubicBezTo>
                      <a:cubicBezTo>
                        <a:pt x="126706" y="1076689"/>
                        <a:pt x="111612" y="1107187"/>
                        <a:pt x="99019" y="1138744"/>
                      </a:cubicBezTo>
                      <a:cubicBezTo>
                        <a:pt x="87102" y="1170946"/>
                        <a:pt x="77393" y="1204001"/>
                        <a:pt x="63299" y="1235410"/>
                      </a:cubicBezTo>
                      <a:cubicBezTo>
                        <a:pt x="40261" y="1287945"/>
                        <a:pt x="20018" y="1341890"/>
                        <a:pt x="4483" y="1397128"/>
                      </a:cubicBezTo>
                      <a:cubicBezTo>
                        <a:pt x="2805" y="1404974"/>
                        <a:pt x="-4462" y="1415404"/>
                        <a:pt x="4071" y="1421515"/>
                      </a:cubicBezTo>
                      <a:cubicBezTo>
                        <a:pt x="15457" y="1428244"/>
                        <a:pt x="34406" y="1410174"/>
                        <a:pt x="45204" y="1405032"/>
                      </a:cubicBezTo>
                      <a:cubicBezTo>
                        <a:pt x="62623" y="1394660"/>
                        <a:pt x="79894" y="1383936"/>
                        <a:pt x="96077" y="1371684"/>
                      </a:cubicBezTo>
                      <a:cubicBezTo>
                        <a:pt x="113348" y="1358021"/>
                        <a:pt x="129884" y="1343418"/>
                        <a:pt x="148155" y="1331019"/>
                      </a:cubicBezTo>
                      <a:cubicBezTo>
                        <a:pt x="165927" y="1358844"/>
                        <a:pt x="182198" y="1389313"/>
                        <a:pt x="200028" y="1417755"/>
                      </a:cubicBezTo>
                      <a:cubicBezTo>
                        <a:pt x="207178" y="1429067"/>
                        <a:pt x="214916" y="1440026"/>
                        <a:pt x="222949" y="1450721"/>
                      </a:cubicBezTo>
                      <a:cubicBezTo>
                        <a:pt x="228774" y="1456950"/>
                        <a:pt x="233011" y="1466411"/>
                        <a:pt x="241573" y="1469144"/>
                      </a:cubicBezTo>
                      <a:cubicBezTo>
                        <a:pt x="259757" y="1471054"/>
                        <a:pt x="271644" y="1424806"/>
                        <a:pt x="278911" y="1410644"/>
                      </a:cubicBezTo>
                      <a:cubicBezTo>
                        <a:pt x="290945" y="1385376"/>
                        <a:pt x="298713" y="1356405"/>
                        <a:pt x="311983" y="1331313"/>
                      </a:cubicBezTo>
                      <a:cubicBezTo>
                        <a:pt x="327960" y="1297700"/>
                        <a:pt x="342642" y="1263499"/>
                        <a:pt x="355088" y="1228417"/>
                      </a:cubicBezTo>
                      <a:cubicBezTo>
                        <a:pt x="363238" y="1210142"/>
                        <a:pt x="370858" y="1191660"/>
                        <a:pt x="377449" y="1172768"/>
                      </a:cubicBezTo>
                      <a:cubicBezTo>
                        <a:pt x="386453" y="1149938"/>
                        <a:pt x="396721" y="1127020"/>
                        <a:pt x="404842" y="1103661"/>
                      </a:cubicBezTo>
                      <a:cubicBezTo>
                        <a:pt x="415258" y="1069226"/>
                        <a:pt x="423526" y="1034173"/>
                        <a:pt x="436707" y="1000560"/>
                      </a:cubicBezTo>
                      <a:cubicBezTo>
                        <a:pt x="445622" y="968828"/>
                        <a:pt x="459804" y="938917"/>
                        <a:pt x="468925" y="907272"/>
                      </a:cubicBezTo>
                      <a:cubicBezTo>
                        <a:pt x="469131" y="906655"/>
                        <a:pt x="469249" y="906068"/>
                        <a:pt x="469308" y="905480"/>
                      </a:cubicBezTo>
                      <a:cubicBezTo>
                        <a:pt x="480695" y="906420"/>
                        <a:pt x="492199" y="905509"/>
                        <a:pt x="503586" y="905128"/>
                      </a:cubicBezTo>
                      <a:cubicBezTo>
                        <a:pt x="508087" y="904981"/>
                        <a:pt x="512589" y="905039"/>
                        <a:pt x="517091" y="905128"/>
                      </a:cubicBezTo>
                      <a:cubicBezTo>
                        <a:pt x="524329" y="931042"/>
                        <a:pt x="534156" y="956605"/>
                        <a:pt x="541424" y="982608"/>
                      </a:cubicBezTo>
                      <a:cubicBezTo>
                        <a:pt x="546896" y="1002059"/>
                        <a:pt x="550574" y="1022420"/>
                        <a:pt x="555488" y="1042077"/>
                      </a:cubicBezTo>
                      <a:cubicBezTo>
                        <a:pt x="562344" y="1068873"/>
                        <a:pt x="570582" y="1094377"/>
                        <a:pt x="576055" y="1121790"/>
                      </a:cubicBezTo>
                      <a:cubicBezTo>
                        <a:pt x="589177" y="1188135"/>
                        <a:pt x="612598" y="1251923"/>
                        <a:pt x="631311" y="1316798"/>
                      </a:cubicBezTo>
                      <a:cubicBezTo>
                        <a:pt x="642433" y="1350852"/>
                        <a:pt x="650260" y="1385846"/>
                        <a:pt x="659292" y="1420840"/>
                      </a:cubicBezTo>
                      <a:cubicBezTo>
                        <a:pt x="662353" y="1429889"/>
                        <a:pt x="665471" y="1456539"/>
                        <a:pt x="674622" y="1459565"/>
                      </a:cubicBezTo>
                      <a:cubicBezTo>
                        <a:pt x="694335" y="1465207"/>
                        <a:pt x="702603" y="1422515"/>
                        <a:pt x="710606" y="1409645"/>
                      </a:cubicBezTo>
                      <a:cubicBezTo>
                        <a:pt x="729261" y="1376414"/>
                        <a:pt x="739882" y="1339775"/>
                        <a:pt x="754299" y="1304693"/>
                      </a:cubicBezTo>
                      <a:cubicBezTo>
                        <a:pt x="778132" y="1309335"/>
                        <a:pt x="800641" y="1319619"/>
                        <a:pt x="822473" y="1330167"/>
                      </a:cubicBezTo>
                      <a:cubicBezTo>
                        <a:pt x="840068" y="1338218"/>
                        <a:pt x="858751" y="1343506"/>
                        <a:pt x="876435" y="1351322"/>
                      </a:cubicBezTo>
                      <a:cubicBezTo>
                        <a:pt x="889498" y="1357198"/>
                        <a:pt x="904563" y="1363457"/>
                        <a:pt x="918510" y="1367982"/>
                      </a:cubicBezTo>
                      <a:cubicBezTo>
                        <a:pt x="924541" y="1371243"/>
                        <a:pt x="932662" y="1369598"/>
                        <a:pt x="935604" y="1363104"/>
                      </a:cubicBezTo>
                      <a:cubicBezTo>
                        <a:pt x="939841" y="1353085"/>
                        <a:pt x="936310" y="1341949"/>
                        <a:pt x="934045" y="1331842"/>
                      </a:cubicBezTo>
                      <a:cubicBezTo>
                        <a:pt x="930661" y="1318473"/>
                        <a:pt x="926042" y="1305486"/>
                        <a:pt x="921305" y="1292529"/>
                      </a:cubicBezTo>
                      <a:cubicBezTo>
                        <a:pt x="913449" y="1267848"/>
                        <a:pt x="901474" y="1244783"/>
                        <a:pt x="892764" y="1220425"/>
                      </a:cubicBezTo>
                      <a:cubicBezTo>
                        <a:pt x="879877" y="1183287"/>
                        <a:pt x="864312" y="1147117"/>
                        <a:pt x="850072" y="1110478"/>
                      </a:cubicBezTo>
                      <a:cubicBezTo>
                        <a:pt x="823503" y="1024330"/>
                        <a:pt x="791990" y="939416"/>
                        <a:pt x="751122" y="858910"/>
                      </a:cubicBezTo>
                      <a:cubicBezTo>
                        <a:pt x="747974" y="852211"/>
                        <a:pt x="745120" y="845482"/>
                        <a:pt x="742236" y="838666"/>
                      </a:cubicBezTo>
                      <a:cubicBezTo>
                        <a:pt x="740588" y="834934"/>
                        <a:pt x="739411" y="830145"/>
                        <a:pt x="735116" y="828676"/>
                      </a:cubicBezTo>
                      <a:cubicBezTo>
                        <a:pt x="734821" y="828558"/>
                        <a:pt x="734527" y="828470"/>
                        <a:pt x="734233" y="828411"/>
                      </a:cubicBezTo>
                      <a:cubicBezTo>
                        <a:pt x="744384" y="820331"/>
                        <a:pt x="742118" y="807785"/>
                        <a:pt x="735792" y="794181"/>
                      </a:cubicBezTo>
                      <a:cubicBezTo>
                        <a:pt x="735675" y="793946"/>
                        <a:pt x="735557" y="793741"/>
                        <a:pt x="735469" y="793505"/>
                      </a:cubicBezTo>
                      <a:cubicBezTo>
                        <a:pt x="735969" y="793094"/>
                        <a:pt x="736440" y="792712"/>
                        <a:pt x="736852" y="792448"/>
                      </a:cubicBezTo>
                      <a:cubicBezTo>
                        <a:pt x="748474" y="783604"/>
                        <a:pt x="760096" y="774730"/>
                        <a:pt x="771983" y="766239"/>
                      </a:cubicBezTo>
                      <a:cubicBezTo>
                        <a:pt x="773366" y="765093"/>
                        <a:pt x="775102" y="764153"/>
                        <a:pt x="776779" y="763154"/>
                      </a:cubicBezTo>
                      <a:cubicBezTo>
                        <a:pt x="785635" y="769530"/>
                        <a:pt x="794403" y="776258"/>
                        <a:pt x="804584" y="780078"/>
                      </a:cubicBezTo>
                      <a:cubicBezTo>
                        <a:pt x="812410" y="782869"/>
                        <a:pt x="820060" y="778521"/>
                        <a:pt x="825386" y="772938"/>
                      </a:cubicBezTo>
                      <a:cubicBezTo>
                        <a:pt x="833859" y="765710"/>
                        <a:pt x="841303" y="757395"/>
                        <a:pt x="848836" y="749197"/>
                      </a:cubicBezTo>
                      <a:cubicBezTo>
                        <a:pt x="860634" y="735741"/>
                        <a:pt x="899355" y="692520"/>
                        <a:pt x="887380" y="675096"/>
                      </a:cubicBezTo>
                      <a:cubicBezTo>
                        <a:pt x="881672" y="670131"/>
                        <a:pt x="875846" y="665283"/>
                        <a:pt x="869962" y="660523"/>
                      </a:cubicBezTo>
                      <a:cubicBezTo>
                        <a:pt x="871668" y="659083"/>
                        <a:pt x="872992" y="656997"/>
                        <a:pt x="873639" y="654793"/>
                      </a:cubicBezTo>
                      <a:cubicBezTo>
                        <a:pt x="879377" y="642835"/>
                        <a:pt x="883408" y="630201"/>
                        <a:pt x="889145" y="618213"/>
                      </a:cubicBezTo>
                      <a:cubicBezTo>
                        <a:pt x="890205" y="613982"/>
                        <a:pt x="910065" y="571466"/>
                        <a:pt x="911507" y="557039"/>
                      </a:cubicBezTo>
                      <a:cubicBezTo>
                        <a:pt x="924630" y="557304"/>
                        <a:pt x="938282" y="557745"/>
                        <a:pt x="949110" y="550223"/>
                      </a:cubicBezTo>
                      <a:cubicBezTo>
                        <a:pt x="953847" y="545786"/>
                        <a:pt x="954347" y="538881"/>
                        <a:pt x="955259" y="532829"/>
                      </a:cubicBezTo>
                      <a:cubicBezTo>
                        <a:pt x="957495" y="513936"/>
                        <a:pt x="956760" y="495014"/>
                        <a:pt x="956789" y="476151"/>
                      </a:cubicBezTo>
                      <a:close/>
                      <a:moveTo>
                        <a:pt x="907594" y="395027"/>
                      </a:moveTo>
                      <a:cubicBezTo>
                        <a:pt x="907623" y="395233"/>
                        <a:pt x="907682" y="395409"/>
                        <a:pt x="907741" y="395615"/>
                      </a:cubicBezTo>
                      <a:cubicBezTo>
                        <a:pt x="906976" y="398436"/>
                        <a:pt x="907152" y="401638"/>
                        <a:pt x="908329" y="404077"/>
                      </a:cubicBezTo>
                      <a:cubicBezTo>
                        <a:pt x="908329" y="405664"/>
                        <a:pt x="908623" y="407309"/>
                        <a:pt x="909212" y="408749"/>
                      </a:cubicBezTo>
                      <a:cubicBezTo>
                        <a:pt x="881407" y="411804"/>
                        <a:pt x="853691" y="415565"/>
                        <a:pt x="826415" y="421941"/>
                      </a:cubicBezTo>
                      <a:cubicBezTo>
                        <a:pt x="825650" y="422176"/>
                        <a:pt x="824709" y="422411"/>
                        <a:pt x="823738" y="422676"/>
                      </a:cubicBezTo>
                      <a:cubicBezTo>
                        <a:pt x="823709" y="415918"/>
                        <a:pt x="823561" y="409160"/>
                        <a:pt x="823355" y="402432"/>
                      </a:cubicBezTo>
                      <a:cubicBezTo>
                        <a:pt x="822502" y="387300"/>
                        <a:pt x="821414" y="371727"/>
                        <a:pt x="818707" y="356537"/>
                      </a:cubicBezTo>
                      <a:cubicBezTo>
                        <a:pt x="822679" y="355802"/>
                        <a:pt x="826768" y="352306"/>
                        <a:pt x="830240" y="350337"/>
                      </a:cubicBezTo>
                      <a:cubicBezTo>
                        <a:pt x="849836" y="340201"/>
                        <a:pt x="868696" y="328859"/>
                        <a:pt x="886997" y="316548"/>
                      </a:cubicBezTo>
                      <a:cubicBezTo>
                        <a:pt x="889175" y="314668"/>
                        <a:pt x="892176" y="312611"/>
                        <a:pt x="895589" y="310407"/>
                      </a:cubicBezTo>
                      <a:cubicBezTo>
                        <a:pt x="895942" y="338761"/>
                        <a:pt x="905563" y="366762"/>
                        <a:pt x="907594" y="395027"/>
                      </a:cubicBezTo>
                      <a:close/>
                      <a:moveTo>
                        <a:pt x="851190" y="173752"/>
                      </a:moveTo>
                      <a:cubicBezTo>
                        <a:pt x="879465" y="202252"/>
                        <a:pt x="900120" y="236453"/>
                        <a:pt x="923482" y="269067"/>
                      </a:cubicBezTo>
                      <a:cubicBezTo>
                        <a:pt x="917244" y="279821"/>
                        <a:pt x="904681" y="285080"/>
                        <a:pt x="894942" y="292249"/>
                      </a:cubicBezTo>
                      <a:cubicBezTo>
                        <a:pt x="880730" y="302004"/>
                        <a:pt x="866342" y="311612"/>
                        <a:pt x="851631" y="320632"/>
                      </a:cubicBezTo>
                      <a:cubicBezTo>
                        <a:pt x="843628" y="325421"/>
                        <a:pt x="835389" y="329829"/>
                        <a:pt x="827122" y="334207"/>
                      </a:cubicBezTo>
                      <a:cubicBezTo>
                        <a:pt x="824032" y="336234"/>
                        <a:pt x="819089" y="338379"/>
                        <a:pt x="815293" y="341082"/>
                      </a:cubicBezTo>
                      <a:cubicBezTo>
                        <a:pt x="813234" y="333384"/>
                        <a:pt x="810645" y="325833"/>
                        <a:pt x="807261" y="318546"/>
                      </a:cubicBezTo>
                      <a:cubicBezTo>
                        <a:pt x="801494" y="306294"/>
                        <a:pt x="792402" y="295951"/>
                        <a:pt x="783811" y="285609"/>
                      </a:cubicBezTo>
                      <a:cubicBezTo>
                        <a:pt x="777279" y="278175"/>
                        <a:pt x="770276" y="271300"/>
                        <a:pt x="762862" y="264865"/>
                      </a:cubicBezTo>
                      <a:cubicBezTo>
                        <a:pt x="763215" y="264424"/>
                        <a:pt x="763568" y="264072"/>
                        <a:pt x="763862" y="263837"/>
                      </a:cubicBezTo>
                      <a:cubicBezTo>
                        <a:pt x="791843" y="232721"/>
                        <a:pt x="822443" y="204133"/>
                        <a:pt x="851190" y="173752"/>
                      </a:cubicBezTo>
                      <a:close/>
                      <a:moveTo>
                        <a:pt x="807908" y="434693"/>
                      </a:moveTo>
                      <a:cubicBezTo>
                        <a:pt x="808055" y="460902"/>
                        <a:pt x="805760" y="487081"/>
                        <a:pt x="800553" y="512790"/>
                      </a:cubicBezTo>
                      <a:cubicBezTo>
                        <a:pt x="794050" y="543171"/>
                        <a:pt x="783281" y="575433"/>
                        <a:pt x="766157" y="601964"/>
                      </a:cubicBezTo>
                      <a:cubicBezTo>
                        <a:pt x="742883" y="635460"/>
                        <a:pt x="715520" y="666869"/>
                        <a:pt x="680889" y="689023"/>
                      </a:cubicBezTo>
                      <a:cubicBezTo>
                        <a:pt x="661882" y="700394"/>
                        <a:pt x="642257" y="715232"/>
                        <a:pt x="622102" y="725604"/>
                      </a:cubicBezTo>
                      <a:cubicBezTo>
                        <a:pt x="588442" y="740324"/>
                        <a:pt x="552163" y="753487"/>
                        <a:pt x="515002" y="753105"/>
                      </a:cubicBezTo>
                      <a:cubicBezTo>
                        <a:pt x="488933" y="751166"/>
                        <a:pt x="462570" y="748610"/>
                        <a:pt x="437296" y="741793"/>
                      </a:cubicBezTo>
                      <a:cubicBezTo>
                        <a:pt x="415581" y="735506"/>
                        <a:pt x="395074" y="725751"/>
                        <a:pt x="375125" y="715291"/>
                      </a:cubicBezTo>
                      <a:cubicBezTo>
                        <a:pt x="336757" y="694194"/>
                        <a:pt x="295271" y="673745"/>
                        <a:pt x="267672" y="638721"/>
                      </a:cubicBezTo>
                      <a:cubicBezTo>
                        <a:pt x="246399" y="612160"/>
                        <a:pt x="238837" y="578253"/>
                        <a:pt x="229304" y="546344"/>
                      </a:cubicBezTo>
                      <a:cubicBezTo>
                        <a:pt x="218064" y="504093"/>
                        <a:pt x="218035" y="458786"/>
                        <a:pt x="225067" y="415800"/>
                      </a:cubicBezTo>
                      <a:cubicBezTo>
                        <a:pt x="232629" y="372051"/>
                        <a:pt x="250989" y="331180"/>
                        <a:pt x="275616" y="294335"/>
                      </a:cubicBezTo>
                      <a:cubicBezTo>
                        <a:pt x="303656" y="251585"/>
                        <a:pt x="351763" y="228461"/>
                        <a:pt x="398634" y="212036"/>
                      </a:cubicBezTo>
                      <a:cubicBezTo>
                        <a:pt x="420760" y="204221"/>
                        <a:pt x="442268" y="194907"/>
                        <a:pt x="465512" y="190235"/>
                      </a:cubicBezTo>
                      <a:cubicBezTo>
                        <a:pt x="510118" y="185211"/>
                        <a:pt x="555459" y="194495"/>
                        <a:pt x="599093" y="203398"/>
                      </a:cubicBezTo>
                      <a:cubicBezTo>
                        <a:pt x="621425" y="206983"/>
                        <a:pt x="642521" y="215621"/>
                        <a:pt x="663441" y="223936"/>
                      </a:cubicBezTo>
                      <a:cubicBezTo>
                        <a:pt x="674416" y="227991"/>
                        <a:pt x="685244" y="232574"/>
                        <a:pt x="695836" y="237687"/>
                      </a:cubicBezTo>
                      <a:cubicBezTo>
                        <a:pt x="696336" y="238245"/>
                        <a:pt x="696925" y="238774"/>
                        <a:pt x="697660" y="239244"/>
                      </a:cubicBezTo>
                      <a:cubicBezTo>
                        <a:pt x="698925" y="239920"/>
                        <a:pt x="700102" y="240243"/>
                        <a:pt x="701191" y="240331"/>
                      </a:cubicBezTo>
                      <a:cubicBezTo>
                        <a:pt x="725700" y="252701"/>
                        <a:pt x="748709" y="268068"/>
                        <a:pt x="768805" y="286667"/>
                      </a:cubicBezTo>
                      <a:cubicBezTo>
                        <a:pt x="766657" y="289634"/>
                        <a:pt x="766863" y="293983"/>
                        <a:pt x="769570" y="296598"/>
                      </a:cubicBezTo>
                      <a:cubicBezTo>
                        <a:pt x="777338" y="304384"/>
                        <a:pt x="786194" y="311612"/>
                        <a:pt x="791314" y="321514"/>
                      </a:cubicBezTo>
                      <a:cubicBezTo>
                        <a:pt x="808144" y="356449"/>
                        <a:pt x="807997" y="396408"/>
                        <a:pt x="807908" y="434693"/>
                      </a:cubicBezTo>
                      <a:close/>
                      <a:moveTo>
                        <a:pt x="669208" y="715496"/>
                      </a:moveTo>
                      <a:cubicBezTo>
                        <a:pt x="671062" y="717964"/>
                        <a:pt x="673239" y="722107"/>
                        <a:pt x="676946" y="722284"/>
                      </a:cubicBezTo>
                      <a:cubicBezTo>
                        <a:pt x="677035" y="722342"/>
                        <a:pt x="677123" y="722430"/>
                        <a:pt x="677211" y="722519"/>
                      </a:cubicBezTo>
                      <a:cubicBezTo>
                        <a:pt x="677329" y="723518"/>
                        <a:pt x="677652" y="724546"/>
                        <a:pt x="678241" y="725574"/>
                      </a:cubicBezTo>
                      <a:cubicBezTo>
                        <a:pt x="687833" y="740089"/>
                        <a:pt x="696748" y="755044"/>
                        <a:pt x="705546" y="770088"/>
                      </a:cubicBezTo>
                      <a:cubicBezTo>
                        <a:pt x="710430" y="778433"/>
                        <a:pt x="714990" y="786953"/>
                        <a:pt x="719345" y="795592"/>
                      </a:cubicBezTo>
                      <a:cubicBezTo>
                        <a:pt x="721993" y="801409"/>
                        <a:pt x="726348" y="808725"/>
                        <a:pt x="725553" y="815571"/>
                      </a:cubicBezTo>
                      <a:cubicBezTo>
                        <a:pt x="700279" y="829998"/>
                        <a:pt x="673121" y="840164"/>
                        <a:pt x="645317" y="848567"/>
                      </a:cubicBezTo>
                      <a:cubicBezTo>
                        <a:pt x="636931" y="827647"/>
                        <a:pt x="626192" y="807873"/>
                        <a:pt x="615864" y="787894"/>
                      </a:cubicBezTo>
                      <a:cubicBezTo>
                        <a:pt x="609832" y="776728"/>
                        <a:pt x="604772" y="763742"/>
                        <a:pt x="598416" y="752194"/>
                      </a:cubicBezTo>
                      <a:cubicBezTo>
                        <a:pt x="623132" y="743497"/>
                        <a:pt x="646346" y="731274"/>
                        <a:pt x="667707" y="715878"/>
                      </a:cubicBezTo>
                      <a:cubicBezTo>
                        <a:pt x="668119" y="715614"/>
                        <a:pt x="668531" y="715349"/>
                        <a:pt x="668973" y="715114"/>
                      </a:cubicBezTo>
                      <a:cubicBezTo>
                        <a:pt x="669002" y="715261"/>
                        <a:pt x="669090" y="715379"/>
                        <a:pt x="669208" y="715496"/>
                      </a:cubicBezTo>
                      <a:close/>
                      <a:moveTo>
                        <a:pt x="571788" y="804906"/>
                      </a:moveTo>
                      <a:cubicBezTo>
                        <a:pt x="571994" y="791478"/>
                        <a:pt x="572083" y="778051"/>
                        <a:pt x="572112" y="764623"/>
                      </a:cubicBezTo>
                      <a:cubicBezTo>
                        <a:pt x="572112" y="763183"/>
                        <a:pt x="571671" y="761832"/>
                        <a:pt x="570965" y="760656"/>
                      </a:cubicBezTo>
                      <a:cubicBezTo>
                        <a:pt x="573613" y="759892"/>
                        <a:pt x="576261" y="759129"/>
                        <a:pt x="578909" y="758306"/>
                      </a:cubicBezTo>
                      <a:cubicBezTo>
                        <a:pt x="583381" y="757101"/>
                        <a:pt x="587795" y="755779"/>
                        <a:pt x="592149" y="754369"/>
                      </a:cubicBezTo>
                      <a:cubicBezTo>
                        <a:pt x="595798" y="766680"/>
                        <a:pt x="605389" y="786424"/>
                        <a:pt x="606096" y="789157"/>
                      </a:cubicBezTo>
                      <a:cubicBezTo>
                        <a:pt x="612363" y="803701"/>
                        <a:pt x="619395" y="817893"/>
                        <a:pt x="625338" y="832554"/>
                      </a:cubicBezTo>
                      <a:cubicBezTo>
                        <a:pt x="620042" y="830615"/>
                        <a:pt x="612127" y="834670"/>
                        <a:pt x="607155" y="836668"/>
                      </a:cubicBezTo>
                      <a:cubicBezTo>
                        <a:pt x="595327" y="842015"/>
                        <a:pt x="583352" y="847010"/>
                        <a:pt x="571112" y="851300"/>
                      </a:cubicBezTo>
                      <a:cubicBezTo>
                        <a:pt x="571229" y="835815"/>
                        <a:pt x="570847" y="820272"/>
                        <a:pt x="571788" y="804906"/>
                      </a:cubicBezTo>
                      <a:close/>
                      <a:moveTo>
                        <a:pt x="455832" y="800175"/>
                      </a:moveTo>
                      <a:cubicBezTo>
                        <a:pt x="454596" y="819744"/>
                        <a:pt x="451272" y="839048"/>
                        <a:pt x="449536" y="858586"/>
                      </a:cubicBezTo>
                      <a:cubicBezTo>
                        <a:pt x="449330" y="861172"/>
                        <a:pt x="449153" y="863699"/>
                        <a:pt x="448977" y="866226"/>
                      </a:cubicBezTo>
                      <a:cubicBezTo>
                        <a:pt x="448829" y="866226"/>
                        <a:pt x="448682" y="866226"/>
                        <a:pt x="448506" y="866255"/>
                      </a:cubicBezTo>
                      <a:cubicBezTo>
                        <a:pt x="448153" y="863670"/>
                        <a:pt x="446505" y="861231"/>
                        <a:pt x="443121" y="860203"/>
                      </a:cubicBezTo>
                      <a:cubicBezTo>
                        <a:pt x="422967" y="855002"/>
                        <a:pt x="405166" y="844659"/>
                        <a:pt x="384805" y="839459"/>
                      </a:cubicBezTo>
                      <a:cubicBezTo>
                        <a:pt x="384275" y="839283"/>
                        <a:pt x="383599" y="839106"/>
                        <a:pt x="382863" y="838959"/>
                      </a:cubicBezTo>
                      <a:cubicBezTo>
                        <a:pt x="393249" y="818921"/>
                        <a:pt x="402164" y="794064"/>
                        <a:pt x="406578" y="785367"/>
                      </a:cubicBezTo>
                      <a:cubicBezTo>
                        <a:pt x="410903" y="774877"/>
                        <a:pt x="414404" y="764094"/>
                        <a:pt x="419053" y="753752"/>
                      </a:cubicBezTo>
                      <a:cubicBezTo>
                        <a:pt x="419259" y="753340"/>
                        <a:pt x="419495" y="752929"/>
                        <a:pt x="419701" y="752488"/>
                      </a:cubicBezTo>
                      <a:cubicBezTo>
                        <a:pt x="420760" y="752870"/>
                        <a:pt x="421790" y="753282"/>
                        <a:pt x="422849" y="753664"/>
                      </a:cubicBezTo>
                      <a:cubicBezTo>
                        <a:pt x="434530" y="757454"/>
                        <a:pt x="446476" y="760333"/>
                        <a:pt x="458568" y="762537"/>
                      </a:cubicBezTo>
                      <a:cubicBezTo>
                        <a:pt x="457097" y="774965"/>
                        <a:pt x="456362" y="787600"/>
                        <a:pt x="455832" y="800175"/>
                      </a:cubicBezTo>
                      <a:close/>
                      <a:moveTo>
                        <a:pt x="333315" y="710119"/>
                      </a:moveTo>
                      <a:cubicBezTo>
                        <a:pt x="356559" y="723430"/>
                        <a:pt x="380185" y="736475"/>
                        <a:pt x="404960" y="746729"/>
                      </a:cubicBezTo>
                      <a:cubicBezTo>
                        <a:pt x="404342" y="748257"/>
                        <a:pt x="403783" y="749756"/>
                        <a:pt x="403194" y="751019"/>
                      </a:cubicBezTo>
                      <a:cubicBezTo>
                        <a:pt x="399163" y="760509"/>
                        <a:pt x="395956" y="770323"/>
                        <a:pt x="391955" y="779813"/>
                      </a:cubicBezTo>
                      <a:cubicBezTo>
                        <a:pt x="381245" y="803730"/>
                        <a:pt x="372683" y="829440"/>
                        <a:pt x="357000" y="850653"/>
                      </a:cubicBezTo>
                      <a:cubicBezTo>
                        <a:pt x="340876" y="843837"/>
                        <a:pt x="324841" y="836521"/>
                        <a:pt x="307864" y="832113"/>
                      </a:cubicBezTo>
                      <a:cubicBezTo>
                        <a:pt x="294653" y="828470"/>
                        <a:pt x="281324" y="824210"/>
                        <a:pt x="270614" y="815101"/>
                      </a:cubicBezTo>
                      <a:cubicBezTo>
                        <a:pt x="278970" y="797002"/>
                        <a:pt x="287444" y="779050"/>
                        <a:pt x="298566" y="762184"/>
                      </a:cubicBezTo>
                      <a:cubicBezTo>
                        <a:pt x="309747" y="744790"/>
                        <a:pt x="323576" y="728131"/>
                        <a:pt x="330814" y="708680"/>
                      </a:cubicBezTo>
                      <a:cubicBezTo>
                        <a:pt x="331667" y="709179"/>
                        <a:pt x="332461" y="709649"/>
                        <a:pt x="333315" y="710119"/>
                      </a:cubicBezTo>
                      <a:close/>
                      <a:moveTo>
                        <a:pt x="825062" y="182860"/>
                      </a:moveTo>
                      <a:cubicBezTo>
                        <a:pt x="807379" y="202370"/>
                        <a:pt x="789078" y="221586"/>
                        <a:pt x="772306" y="241830"/>
                      </a:cubicBezTo>
                      <a:cubicBezTo>
                        <a:pt x="767893" y="248059"/>
                        <a:pt x="761685" y="253906"/>
                        <a:pt x="758095" y="260811"/>
                      </a:cubicBezTo>
                      <a:cubicBezTo>
                        <a:pt x="743884" y="249146"/>
                        <a:pt x="728378" y="239068"/>
                        <a:pt x="712107" y="230283"/>
                      </a:cubicBezTo>
                      <a:cubicBezTo>
                        <a:pt x="712813" y="228990"/>
                        <a:pt x="713490" y="227726"/>
                        <a:pt x="714137" y="226669"/>
                      </a:cubicBezTo>
                      <a:cubicBezTo>
                        <a:pt x="719904" y="217178"/>
                        <a:pt x="725406" y="207541"/>
                        <a:pt x="730732" y="197786"/>
                      </a:cubicBezTo>
                      <a:cubicBezTo>
                        <a:pt x="741206" y="178012"/>
                        <a:pt x="752475" y="158708"/>
                        <a:pt x="763274" y="139110"/>
                      </a:cubicBezTo>
                      <a:cubicBezTo>
                        <a:pt x="764186" y="139140"/>
                        <a:pt x="765186" y="139110"/>
                        <a:pt x="766275" y="138817"/>
                      </a:cubicBezTo>
                      <a:cubicBezTo>
                        <a:pt x="785223" y="154272"/>
                        <a:pt x="804642" y="169374"/>
                        <a:pt x="825062" y="182860"/>
                      </a:cubicBezTo>
                      <a:close/>
                      <a:moveTo>
                        <a:pt x="685479" y="46939"/>
                      </a:moveTo>
                      <a:cubicBezTo>
                        <a:pt x="713961" y="58104"/>
                        <a:pt x="737911" y="78055"/>
                        <a:pt x="765627" y="90953"/>
                      </a:cubicBezTo>
                      <a:cubicBezTo>
                        <a:pt x="763715" y="109141"/>
                        <a:pt x="752711" y="125213"/>
                        <a:pt x="744355" y="141108"/>
                      </a:cubicBezTo>
                      <a:cubicBezTo>
                        <a:pt x="730437" y="164643"/>
                        <a:pt x="718227" y="189177"/>
                        <a:pt x="704251" y="212683"/>
                      </a:cubicBezTo>
                      <a:cubicBezTo>
                        <a:pt x="703015" y="215650"/>
                        <a:pt x="700220" y="219264"/>
                        <a:pt x="697837" y="222996"/>
                      </a:cubicBezTo>
                      <a:cubicBezTo>
                        <a:pt x="684126" y="216326"/>
                        <a:pt x="670002" y="210450"/>
                        <a:pt x="655879" y="205190"/>
                      </a:cubicBezTo>
                      <a:cubicBezTo>
                        <a:pt x="646317" y="201018"/>
                        <a:pt x="636548" y="197404"/>
                        <a:pt x="626574" y="194437"/>
                      </a:cubicBezTo>
                      <a:cubicBezTo>
                        <a:pt x="627221" y="192409"/>
                        <a:pt x="627928" y="190382"/>
                        <a:pt x="628663" y="188355"/>
                      </a:cubicBezTo>
                      <a:cubicBezTo>
                        <a:pt x="637755" y="164026"/>
                        <a:pt x="648759" y="140433"/>
                        <a:pt x="657292" y="115869"/>
                      </a:cubicBezTo>
                      <a:cubicBezTo>
                        <a:pt x="665059" y="92276"/>
                        <a:pt x="675063" y="69475"/>
                        <a:pt x="685479" y="46939"/>
                      </a:cubicBezTo>
                      <a:close/>
                      <a:moveTo>
                        <a:pt x="582439" y="158620"/>
                      </a:moveTo>
                      <a:cubicBezTo>
                        <a:pt x="585146" y="126564"/>
                        <a:pt x="589942" y="94685"/>
                        <a:pt x="592473" y="62629"/>
                      </a:cubicBezTo>
                      <a:cubicBezTo>
                        <a:pt x="613451" y="68946"/>
                        <a:pt x="635048" y="73941"/>
                        <a:pt x="656262" y="79671"/>
                      </a:cubicBezTo>
                      <a:cubicBezTo>
                        <a:pt x="655909" y="80611"/>
                        <a:pt x="655526" y="81522"/>
                        <a:pt x="655203" y="82462"/>
                      </a:cubicBezTo>
                      <a:cubicBezTo>
                        <a:pt x="646317" y="108788"/>
                        <a:pt x="637696" y="135173"/>
                        <a:pt x="627545" y="161029"/>
                      </a:cubicBezTo>
                      <a:cubicBezTo>
                        <a:pt x="623955" y="171137"/>
                        <a:pt x="619954" y="181450"/>
                        <a:pt x="617806" y="192027"/>
                      </a:cubicBezTo>
                      <a:cubicBezTo>
                        <a:pt x="612216" y="190588"/>
                        <a:pt x="606537" y="189324"/>
                        <a:pt x="600829" y="188325"/>
                      </a:cubicBezTo>
                      <a:cubicBezTo>
                        <a:pt x="594062" y="186915"/>
                        <a:pt x="587265" y="185505"/>
                        <a:pt x="580468" y="184153"/>
                      </a:cubicBezTo>
                      <a:cubicBezTo>
                        <a:pt x="580674" y="183066"/>
                        <a:pt x="580762" y="181949"/>
                        <a:pt x="580704" y="180833"/>
                      </a:cubicBezTo>
                      <a:cubicBezTo>
                        <a:pt x="581145" y="173517"/>
                        <a:pt x="581792" y="166054"/>
                        <a:pt x="582439" y="158620"/>
                      </a:cubicBezTo>
                      <a:close/>
                      <a:moveTo>
                        <a:pt x="521475" y="16735"/>
                      </a:moveTo>
                      <a:cubicBezTo>
                        <a:pt x="539805" y="17028"/>
                        <a:pt x="558107" y="18556"/>
                        <a:pt x="576437" y="19761"/>
                      </a:cubicBezTo>
                      <a:cubicBezTo>
                        <a:pt x="580086" y="31543"/>
                        <a:pt x="577673" y="44383"/>
                        <a:pt x="577290" y="56488"/>
                      </a:cubicBezTo>
                      <a:cubicBezTo>
                        <a:pt x="574113" y="98123"/>
                        <a:pt x="567434" y="139492"/>
                        <a:pt x="565080" y="181185"/>
                      </a:cubicBezTo>
                      <a:cubicBezTo>
                        <a:pt x="532303" y="175162"/>
                        <a:pt x="498966" y="171107"/>
                        <a:pt x="465924" y="174663"/>
                      </a:cubicBezTo>
                      <a:cubicBezTo>
                        <a:pt x="469161" y="134556"/>
                        <a:pt x="469985" y="94303"/>
                        <a:pt x="471191" y="54079"/>
                      </a:cubicBezTo>
                      <a:cubicBezTo>
                        <a:pt x="473515" y="52287"/>
                        <a:pt x="474781" y="49260"/>
                        <a:pt x="473957" y="46234"/>
                      </a:cubicBezTo>
                      <a:cubicBezTo>
                        <a:pt x="473545" y="44736"/>
                        <a:pt x="472692" y="43472"/>
                        <a:pt x="471573" y="42561"/>
                      </a:cubicBezTo>
                      <a:cubicBezTo>
                        <a:pt x="471868" y="33982"/>
                        <a:pt x="472162" y="25402"/>
                        <a:pt x="472515" y="16852"/>
                      </a:cubicBezTo>
                      <a:cubicBezTo>
                        <a:pt x="488580" y="13267"/>
                        <a:pt x="505175" y="16705"/>
                        <a:pt x="521475" y="16735"/>
                      </a:cubicBezTo>
                      <a:close/>
                      <a:moveTo>
                        <a:pt x="401517" y="67830"/>
                      </a:moveTo>
                      <a:cubicBezTo>
                        <a:pt x="402753" y="66890"/>
                        <a:pt x="403253" y="65567"/>
                        <a:pt x="404136" y="64451"/>
                      </a:cubicBezTo>
                      <a:cubicBezTo>
                        <a:pt x="422113" y="63628"/>
                        <a:pt x="439944" y="59867"/>
                        <a:pt x="457803" y="57047"/>
                      </a:cubicBezTo>
                      <a:cubicBezTo>
                        <a:pt x="457803" y="59162"/>
                        <a:pt x="457803" y="61278"/>
                        <a:pt x="457833" y="63393"/>
                      </a:cubicBezTo>
                      <a:cubicBezTo>
                        <a:pt x="457833" y="94626"/>
                        <a:pt x="457333" y="125859"/>
                        <a:pt x="457539" y="157092"/>
                      </a:cubicBezTo>
                      <a:cubicBezTo>
                        <a:pt x="457921" y="163204"/>
                        <a:pt x="457392" y="169756"/>
                        <a:pt x="457892" y="176044"/>
                      </a:cubicBezTo>
                      <a:cubicBezTo>
                        <a:pt x="445152" y="178835"/>
                        <a:pt x="432764" y="182919"/>
                        <a:pt x="420495" y="187385"/>
                      </a:cubicBezTo>
                      <a:cubicBezTo>
                        <a:pt x="420377" y="186621"/>
                        <a:pt x="420201" y="185857"/>
                        <a:pt x="420024" y="185093"/>
                      </a:cubicBezTo>
                      <a:cubicBezTo>
                        <a:pt x="417729" y="173517"/>
                        <a:pt x="415876" y="161793"/>
                        <a:pt x="413993" y="150099"/>
                      </a:cubicBezTo>
                      <a:cubicBezTo>
                        <a:pt x="409697" y="123656"/>
                        <a:pt x="403753" y="97535"/>
                        <a:pt x="396633" y="71708"/>
                      </a:cubicBezTo>
                      <a:cubicBezTo>
                        <a:pt x="396339" y="70886"/>
                        <a:pt x="396015" y="69975"/>
                        <a:pt x="395721" y="69034"/>
                      </a:cubicBezTo>
                      <a:cubicBezTo>
                        <a:pt x="397722" y="69387"/>
                        <a:pt x="399869" y="69093"/>
                        <a:pt x="401517" y="67830"/>
                      </a:cubicBezTo>
                      <a:close/>
                      <a:moveTo>
                        <a:pt x="371388" y="45999"/>
                      </a:moveTo>
                      <a:cubicBezTo>
                        <a:pt x="385923" y="81698"/>
                        <a:pt x="392690" y="120188"/>
                        <a:pt x="399399" y="158032"/>
                      </a:cubicBezTo>
                      <a:cubicBezTo>
                        <a:pt x="401194" y="169139"/>
                        <a:pt x="402988" y="180304"/>
                        <a:pt x="405342" y="191293"/>
                      </a:cubicBezTo>
                      <a:cubicBezTo>
                        <a:pt x="405460" y="191822"/>
                        <a:pt x="405636" y="192292"/>
                        <a:pt x="405872" y="192762"/>
                      </a:cubicBezTo>
                      <a:cubicBezTo>
                        <a:pt x="399664" y="195083"/>
                        <a:pt x="393485" y="197375"/>
                        <a:pt x="387247" y="199520"/>
                      </a:cubicBezTo>
                      <a:cubicBezTo>
                        <a:pt x="370211" y="205631"/>
                        <a:pt x="353352" y="212653"/>
                        <a:pt x="337287" y="221145"/>
                      </a:cubicBezTo>
                      <a:cubicBezTo>
                        <a:pt x="329401" y="195112"/>
                        <a:pt x="314837" y="171695"/>
                        <a:pt x="304009" y="146809"/>
                      </a:cubicBezTo>
                      <a:cubicBezTo>
                        <a:pt x="291769" y="123156"/>
                        <a:pt x="290004" y="96036"/>
                        <a:pt x="280235" y="71561"/>
                      </a:cubicBezTo>
                      <a:cubicBezTo>
                        <a:pt x="309570" y="60426"/>
                        <a:pt x="340994" y="54020"/>
                        <a:pt x="371388" y="45999"/>
                      </a:cubicBezTo>
                      <a:close/>
                      <a:moveTo>
                        <a:pt x="213151" y="181861"/>
                      </a:moveTo>
                      <a:cubicBezTo>
                        <a:pt x="213386" y="181714"/>
                        <a:pt x="213622" y="181538"/>
                        <a:pt x="213828" y="181362"/>
                      </a:cubicBezTo>
                      <a:cubicBezTo>
                        <a:pt x="214004" y="181215"/>
                        <a:pt x="214181" y="181068"/>
                        <a:pt x="214357" y="180892"/>
                      </a:cubicBezTo>
                      <a:cubicBezTo>
                        <a:pt x="214857" y="180421"/>
                        <a:pt x="215299" y="179893"/>
                        <a:pt x="215681" y="179334"/>
                      </a:cubicBezTo>
                      <a:cubicBezTo>
                        <a:pt x="215887" y="179246"/>
                        <a:pt x="216123" y="179158"/>
                        <a:pt x="216299" y="179041"/>
                      </a:cubicBezTo>
                      <a:cubicBezTo>
                        <a:pt x="216476" y="178952"/>
                        <a:pt x="216623" y="178864"/>
                        <a:pt x="216799" y="178776"/>
                      </a:cubicBezTo>
                      <a:cubicBezTo>
                        <a:pt x="216976" y="178659"/>
                        <a:pt x="217152" y="178541"/>
                        <a:pt x="217299" y="178424"/>
                      </a:cubicBezTo>
                      <a:cubicBezTo>
                        <a:pt x="217447" y="178306"/>
                        <a:pt x="217594" y="178218"/>
                        <a:pt x="217741" y="178100"/>
                      </a:cubicBezTo>
                      <a:cubicBezTo>
                        <a:pt x="218006" y="177865"/>
                        <a:pt x="218241" y="177630"/>
                        <a:pt x="218476" y="177366"/>
                      </a:cubicBezTo>
                      <a:cubicBezTo>
                        <a:pt x="218565" y="177278"/>
                        <a:pt x="218653" y="177160"/>
                        <a:pt x="218712" y="177072"/>
                      </a:cubicBezTo>
                      <a:cubicBezTo>
                        <a:pt x="218829" y="176925"/>
                        <a:pt x="218918" y="176778"/>
                        <a:pt x="219035" y="176631"/>
                      </a:cubicBezTo>
                      <a:lnTo>
                        <a:pt x="219065" y="176602"/>
                      </a:lnTo>
                      <a:lnTo>
                        <a:pt x="219065" y="176572"/>
                      </a:lnTo>
                      <a:cubicBezTo>
                        <a:pt x="219359" y="176367"/>
                        <a:pt x="219653" y="176132"/>
                        <a:pt x="219918" y="175867"/>
                      </a:cubicBezTo>
                      <a:cubicBezTo>
                        <a:pt x="231481" y="164173"/>
                        <a:pt x="243633" y="152949"/>
                        <a:pt x="254402" y="140462"/>
                      </a:cubicBezTo>
                      <a:cubicBezTo>
                        <a:pt x="262376" y="131412"/>
                        <a:pt x="270173" y="122216"/>
                        <a:pt x="277528" y="112696"/>
                      </a:cubicBezTo>
                      <a:cubicBezTo>
                        <a:pt x="280559" y="123861"/>
                        <a:pt x="283972" y="134909"/>
                        <a:pt x="289121" y="145398"/>
                      </a:cubicBezTo>
                      <a:cubicBezTo>
                        <a:pt x="301655" y="172665"/>
                        <a:pt x="317367" y="197992"/>
                        <a:pt x="328371" y="226110"/>
                      </a:cubicBezTo>
                      <a:cubicBezTo>
                        <a:pt x="312718" y="235160"/>
                        <a:pt x="298007" y="245738"/>
                        <a:pt x="285002" y="258489"/>
                      </a:cubicBezTo>
                      <a:cubicBezTo>
                        <a:pt x="283354" y="260105"/>
                        <a:pt x="281765" y="261809"/>
                        <a:pt x="280206" y="263484"/>
                      </a:cubicBezTo>
                      <a:cubicBezTo>
                        <a:pt x="271820" y="251026"/>
                        <a:pt x="264288" y="237981"/>
                        <a:pt x="254137" y="226816"/>
                      </a:cubicBezTo>
                      <a:cubicBezTo>
                        <a:pt x="241338" y="211008"/>
                        <a:pt x="226833" y="196787"/>
                        <a:pt x="213092" y="181891"/>
                      </a:cubicBezTo>
                      <a:cubicBezTo>
                        <a:pt x="213121" y="181891"/>
                        <a:pt x="213121" y="181891"/>
                        <a:pt x="213151" y="181861"/>
                      </a:cubicBezTo>
                      <a:close/>
                      <a:moveTo>
                        <a:pt x="118762" y="265982"/>
                      </a:moveTo>
                      <a:cubicBezTo>
                        <a:pt x="121057" y="260605"/>
                        <a:pt x="123675" y="255345"/>
                        <a:pt x="126059" y="249969"/>
                      </a:cubicBezTo>
                      <a:cubicBezTo>
                        <a:pt x="132885" y="232046"/>
                        <a:pt x="144360" y="216826"/>
                        <a:pt x="155246" y="201283"/>
                      </a:cubicBezTo>
                      <a:cubicBezTo>
                        <a:pt x="163161" y="189324"/>
                        <a:pt x="168987" y="175809"/>
                        <a:pt x="179638" y="165907"/>
                      </a:cubicBezTo>
                      <a:cubicBezTo>
                        <a:pt x="200970" y="194143"/>
                        <a:pt x="228657" y="216473"/>
                        <a:pt x="250812" y="244004"/>
                      </a:cubicBezTo>
                      <a:cubicBezTo>
                        <a:pt x="257844" y="252172"/>
                        <a:pt x="262817" y="260340"/>
                        <a:pt x="269290" y="269243"/>
                      </a:cubicBezTo>
                      <a:cubicBezTo>
                        <a:pt x="270202" y="270330"/>
                        <a:pt x="271173" y="271506"/>
                        <a:pt x="272232" y="272563"/>
                      </a:cubicBezTo>
                      <a:cubicBezTo>
                        <a:pt x="259580" y="288283"/>
                        <a:pt x="249577" y="306147"/>
                        <a:pt x="240102" y="323894"/>
                      </a:cubicBezTo>
                      <a:cubicBezTo>
                        <a:pt x="235012" y="333501"/>
                        <a:pt x="230246" y="343315"/>
                        <a:pt x="226244" y="353422"/>
                      </a:cubicBezTo>
                      <a:cubicBezTo>
                        <a:pt x="214328" y="343903"/>
                        <a:pt x="200940" y="336175"/>
                        <a:pt x="188994" y="326567"/>
                      </a:cubicBezTo>
                      <a:cubicBezTo>
                        <a:pt x="166810" y="309379"/>
                        <a:pt x="142212" y="294952"/>
                        <a:pt x="123616" y="273562"/>
                      </a:cubicBezTo>
                      <a:cubicBezTo>
                        <a:pt x="121822" y="271241"/>
                        <a:pt x="119409" y="268979"/>
                        <a:pt x="118762" y="265982"/>
                      </a:cubicBezTo>
                      <a:close/>
                      <a:moveTo>
                        <a:pt x="128118" y="361796"/>
                      </a:moveTo>
                      <a:cubicBezTo>
                        <a:pt x="129825" y="344079"/>
                        <a:pt x="133032" y="326450"/>
                        <a:pt x="138681" y="309555"/>
                      </a:cubicBezTo>
                      <a:cubicBezTo>
                        <a:pt x="138769" y="309350"/>
                        <a:pt x="138858" y="309144"/>
                        <a:pt x="138946" y="308909"/>
                      </a:cubicBezTo>
                      <a:cubicBezTo>
                        <a:pt x="164779" y="328653"/>
                        <a:pt x="191260" y="347722"/>
                        <a:pt x="217917" y="366292"/>
                      </a:cubicBezTo>
                      <a:cubicBezTo>
                        <a:pt x="219065" y="366968"/>
                        <a:pt x="220242" y="367261"/>
                        <a:pt x="221330" y="367350"/>
                      </a:cubicBezTo>
                      <a:cubicBezTo>
                        <a:pt x="215152" y="386125"/>
                        <a:pt x="210679" y="405458"/>
                        <a:pt x="207914" y="425056"/>
                      </a:cubicBezTo>
                      <a:cubicBezTo>
                        <a:pt x="179873" y="418974"/>
                        <a:pt x="151863" y="411804"/>
                        <a:pt x="123293" y="408896"/>
                      </a:cubicBezTo>
                      <a:cubicBezTo>
                        <a:pt x="124470" y="407338"/>
                        <a:pt x="124646" y="405193"/>
                        <a:pt x="124117" y="403137"/>
                      </a:cubicBezTo>
                      <a:cubicBezTo>
                        <a:pt x="124735" y="402050"/>
                        <a:pt x="125117" y="400816"/>
                        <a:pt x="125088" y="399435"/>
                      </a:cubicBezTo>
                      <a:cubicBezTo>
                        <a:pt x="125735" y="386859"/>
                        <a:pt x="126853" y="374313"/>
                        <a:pt x="128118" y="361796"/>
                      </a:cubicBezTo>
                      <a:close/>
                      <a:moveTo>
                        <a:pt x="92752" y="456171"/>
                      </a:moveTo>
                      <a:cubicBezTo>
                        <a:pt x="93811" y="445799"/>
                        <a:pt x="93723" y="432254"/>
                        <a:pt x="99490" y="422353"/>
                      </a:cubicBezTo>
                      <a:cubicBezTo>
                        <a:pt x="118085" y="420825"/>
                        <a:pt x="136769" y="423234"/>
                        <a:pt x="155187" y="425526"/>
                      </a:cubicBezTo>
                      <a:cubicBezTo>
                        <a:pt x="171841" y="426995"/>
                        <a:pt x="190083" y="432724"/>
                        <a:pt x="206972" y="431843"/>
                      </a:cubicBezTo>
                      <a:cubicBezTo>
                        <a:pt x="202941" y="465397"/>
                        <a:pt x="204000" y="499539"/>
                        <a:pt x="210297" y="532711"/>
                      </a:cubicBezTo>
                      <a:cubicBezTo>
                        <a:pt x="209738" y="532506"/>
                        <a:pt x="209149" y="532329"/>
                        <a:pt x="208502" y="532241"/>
                      </a:cubicBezTo>
                      <a:cubicBezTo>
                        <a:pt x="192672" y="530654"/>
                        <a:pt x="177255" y="526188"/>
                        <a:pt x="161396" y="525101"/>
                      </a:cubicBezTo>
                      <a:cubicBezTo>
                        <a:pt x="137563" y="521810"/>
                        <a:pt x="113083" y="524631"/>
                        <a:pt x="89486" y="520165"/>
                      </a:cubicBezTo>
                      <a:cubicBezTo>
                        <a:pt x="91369" y="498863"/>
                        <a:pt x="91840" y="477502"/>
                        <a:pt x="92752" y="456171"/>
                      </a:cubicBezTo>
                      <a:close/>
                      <a:moveTo>
                        <a:pt x="139887" y="538999"/>
                      </a:moveTo>
                      <a:cubicBezTo>
                        <a:pt x="162367" y="539792"/>
                        <a:pt x="184199" y="544640"/>
                        <a:pt x="206384" y="547725"/>
                      </a:cubicBezTo>
                      <a:cubicBezTo>
                        <a:pt x="209296" y="548049"/>
                        <a:pt x="211503" y="547050"/>
                        <a:pt x="213004" y="545434"/>
                      </a:cubicBezTo>
                      <a:cubicBezTo>
                        <a:pt x="215416" y="555747"/>
                        <a:pt x="218270" y="565942"/>
                        <a:pt x="221713" y="575991"/>
                      </a:cubicBezTo>
                      <a:cubicBezTo>
                        <a:pt x="224949" y="588390"/>
                        <a:pt x="228716" y="599555"/>
                        <a:pt x="233070" y="609780"/>
                      </a:cubicBezTo>
                      <a:cubicBezTo>
                        <a:pt x="212239" y="614246"/>
                        <a:pt x="192084" y="623443"/>
                        <a:pt x="171900" y="630465"/>
                      </a:cubicBezTo>
                      <a:cubicBezTo>
                        <a:pt x="156306" y="635284"/>
                        <a:pt x="140535" y="639662"/>
                        <a:pt x="124911" y="644510"/>
                      </a:cubicBezTo>
                      <a:cubicBezTo>
                        <a:pt x="124970" y="630112"/>
                        <a:pt x="118644" y="609339"/>
                        <a:pt x="119144" y="601906"/>
                      </a:cubicBezTo>
                      <a:cubicBezTo>
                        <a:pt x="118232" y="587156"/>
                        <a:pt x="118350" y="572377"/>
                        <a:pt x="117997" y="557598"/>
                      </a:cubicBezTo>
                      <a:cubicBezTo>
                        <a:pt x="117467" y="551574"/>
                        <a:pt x="119232" y="542202"/>
                        <a:pt x="113642" y="538382"/>
                      </a:cubicBezTo>
                      <a:cubicBezTo>
                        <a:pt x="124205" y="538441"/>
                        <a:pt x="134209" y="538029"/>
                        <a:pt x="139887" y="538999"/>
                      </a:cubicBezTo>
                      <a:close/>
                      <a:moveTo>
                        <a:pt x="165485" y="762713"/>
                      </a:moveTo>
                      <a:cubicBezTo>
                        <a:pt x="143565" y="745290"/>
                        <a:pt x="126618" y="722666"/>
                        <a:pt x="111141" y="699542"/>
                      </a:cubicBezTo>
                      <a:cubicBezTo>
                        <a:pt x="105168" y="690140"/>
                        <a:pt x="98048" y="680738"/>
                        <a:pt x="95753" y="669661"/>
                      </a:cubicBezTo>
                      <a:cubicBezTo>
                        <a:pt x="118968" y="661727"/>
                        <a:pt x="142153" y="653677"/>
                        <a:pt x="165603" y="646390"/>
                      </a:cubicBezTo>
                      <a:cubicBezTo>
                        <a:pt x="189348" y="638192"/>
                        <a:pt x="212033" y="627233"/>
                        <a:pt x="235601" y="618536"/>
                      </a:cubicBezTo>
                      <a:cubicBezTo>
                        <a:pt x="236071" y="618448"/>
                        <a:pt x="236513" y="618301"/>
                        <a:pt x="236925" y="618125"/>
                      </a:cubicBezTo>
                      <a:cubicBezTo>
                        <a:pt x="247046" y="639045"/>
                        <a:pt x="259992" y="655733"/>
                        <a:pt x="276322" y="670513"/>
                      </a:cubicBezTo>
                      <a:cubicBezTo>
                        <a:pt x="275439" y="670924"/>
                        <a:pt x="274674" y="671600"/>
                        <a:pt x="274351" y="672657"/>
                      </a:cubicBezTo>
                      <a:cubicBezTo>
                        <a:pt x="274292" y="672951"/>
                        <a:pt x="274263" y="673245"/>
                        <a:pt x="274233" y="673568"/>
                      </a:cubicBezTo>
                      <a:cubicBezTo>
                        <a:pt x="271497" y="674215"/>
                        <a:pt x="268996" y="676595"/>
                        <a:pt x="268172" y="679239"/>
                      </a:cubicBezTo>
                      <a:cubicBezTo>
                        <a:pt x="246252" y="699483"/>
                        <a:pt x="226715" y="720433"/>
                        <a:pt x="202235" y="738356"/>
                      </a:cubicBezTo>
                      <a:cubicBezTo>
                        <a:pt x="190289" y="746612"/>
                        <a:pt x="179697" y="758776"/>
                        <a:pt x="165485" y="762713"/>
                      </a:cubicBezTo>
                      <a:close/>
                      <a:moveTo>
                        <a:pt x="208119" y="759129"/>
                      </a:moveTo>
                      <a:cubicBezTo>
                        <a:pt x="207001" y="758277"/>
                        <a:pt x="205913" y="757278"/>
                        <a:pt x="204824" y="756249"/>
                      </a:cubicBezTo>
                      <a:cubicBezTo>
                        <a:pt x="221389" y="743556"/>
                        <a:pt x="237601" y="730393"/>
                        <a:pt x="252578" y="715878"/>
                      </a:cubicBezTo>
                      <a:cubicBezTo>
                        <a:pt x="261758" y="707211"/>
                        <a:pt x="270408" y="697985"/>
                        <a:pt x="279882" y="689611"/>
                      </a:cubicBezTo>
                      <a:cubicBezTo>
                        <a:pt x="280824" y="688729"/>
                        <a:pt x="281412" y="687730"/>
                        <a:pt x="281795" y="686731"/>
                      </a:cubicBezTo>
                      <a:cubicBezTo>
                        <a:pt x="284561" y="685968"/>
                        <a:pt x="286885" y="683411"/>
                        <a:pt x="288062" y="680444"/>
                      </a:cubicBezTo>
                      <a:cubicBezTo>
                        <a:pt x="299625" y="689523"/>
                        <a:pt x="312660" y="698044"/>
                        <a:pt x="327312" y="706652"/>
                      </a:cubicBezTo>
                      <a:cubicBezTo>
                        <a:pt x="322811" y="709502"/>
                        <a:pt x="315896" y="719345"/>
                        <a:pt x="314248" y="721108"/>
                      </a:cubicBezTo>
                      <a:cubicBezTo>
                        <a:pt x="302626" y="736387"/>
                        <a:pt x="290445" y="751313"/>
                        <a:pt x="279971" y="767414"/>
                      </a:cubicBezTo>
                      <a:cubicBezTo>
                        <a:pt x="273909" y="777316"/>
                        <a:pt x="268525" y="787629"/>
                        <a:pt x="263082" y="797883"/>
                      </a:cubicBezTo>
                      <a:cubicBezTo>
                        <a:pt x="258698" y="795092"/>
                        <a:pt x="254373" y="792213"/>
                        <a:pt x="250106" y="789245"/>
                      </a:cubicBezTo>
                      <a:cubicBezTo>
                        <a:pt x="237307" y="780695"/>
                        <a:pt x="225597" y="770676"/>
                        <a:pt x="213916" y="760686"/>
                      </a:cubicBezTo>
                      <a:cubicBezTo>
                        <a:pt x="212298" y="759246"/>
                        <a:pt x="210120" y="758717"/>
                        <a:pt x="208119" y="759129"/>
                      </a:cubicBezTo>
                      <a:close/>
                      <a:moveTo>
                        <a:pt x="430499" y="968504"/>
                      </a:moveTo>
                      <a:cubicBezTo>
                        <a:pt x="422525" y="994419"/>
                        <a:pt x="412904" y="1019805"/>
                        <a:pt x="405048" y="1045750"/>
                      </a:cubicBezTo>
                      <a:cubicBezTo>
                        <a:pt x="396427" y="1077335"/>
                        <a:pt x="388424" y="1107540"/>
                        <a:pt x="375036" y="1137656"/>
                      </a:cubicBezTo>
                      <a:cubicBezTo>
                        <a:pt x="362031" y="1168449"/>
                        <a:pt x="350762" y="1199917"/>
                        <a:pt x="337463" y="1230680"/>
                      </a:cubicBezTo>
                      <a:cubicBezTo>
                        <a:pt x="323811" y="1270904"/>
                        <a:pt x="304627" y="1309511"/>
                        <a:pt x="286856" y="1348237"/>
                      </a:cubicBezTo>
                      <a:cubicBezTo>
                        <a:pt x="279000" y="1368834"/>
                        <a:pt x="271762" y="1389489"/>
                        <a:pt x="262464" y="1409557"/>
                      </a:cubicBezTo>
                      <a:cubicBezTo>
                        <a:pt x="256491" y="1423631"/>
                        <a:pt x="251960" y="1437529"/>
                        <a:pt x="243486" y="1450809"/>
                      </a:cubicBezTo>
                      <a:cubicBezTo>
                        <a:pt x="216740" y="1418989"/>
                        <a:pt x="197645" y="1382526"/>
                        <a:pt x="176254" y="1346856"/>
                      </a:cubicBezTo>
                      <a:cubicBezTo>
                        <a:pt x="168604" y="1335985"/>
                        <a:pt x="163190" y="1315388"/>
                        <a:pt x="147861" y="1314301"/>
                      </a:cubicBezTo>
                      <a:cubicBezTo>
                        <a:pt x="143006" y="1314653"/>
                        <a:pt x="139417" y="1318120"/>
                        <a:pt x="135562" y="1320706"/>
                      </a:cubicBezTo>
                      <a:cubicBezTo>
                        <a:pt x="118232" y="1332488"/>
                        <a:pt x="102667" y="1346533"/>
                        <a:pt x="86220" y="1359461"/>
                      </a:cubicBezTo>
                      <a:cubicBezTo>
                        <a:pt x="64947" y="1375474"/>
                        <a:pt x="41673" y="1388666"/>
                        <a:pt x="19047" y="1402652"/>
                      </a:cubicBezTo>
                      <a:cubicBezTo>
                        <a:pt x="36201" y="1338247"/>
                        <a:pt x="62299" y="1276222"/>
                        <a:pt x="87838" y="1214667"/>
                      </a:cubicBezTo>
                      <a:cubicBezTo>
                        <a:pt x="98607" y="1187929"/>
                        <a:pt x="105698" y="1159810"/>
                        <a:pt x="116849" y="1133220"/>
                      </a:cubicBezTo>
                      <a:cubicBezTo>
                        <a:pt x="130443" y="1100958"/>
                        <a:pt x="145625" y="1068668"/>
                        <a:pt x="158247" y="1035907"/>
                      </a:cubicBezTo>
                      <a:cubicBezTo>
                        <a:pt x="171282" y="996476"/>
                        <a:pt x="188789" y="959073"/>
                        <a:pt x="205560" y="921141"/>
                      </a:cubicBezTo>
                      <a:cubicBezTo>
                        <a:pt x="218947" y="885265"/>
                        <a:pt x="229539" y="848450"/>
                        <a:pt x="244486" y="813133"/>
                      </a:cubicBezTo>
                      <a:cubicBezTo>
                        <a:pt x="244898" y="811957"/>
                        <a:pt x="246340" y="808725"/>
                        <a:pt x="247105" y="805817"/>
                      </a:cubicBezTo>
                      <a:cubicBezTo>
                        <a:pt x="250047" y="807785"/>
                        <a:pt x="252990" y="809695"/>
                        <a:pt x="255991" y="811575"/>
                      </a:cubicBezTo>
                      <a:cubicBezTo>
                        <a:pt x="254755" y="814572"/>
                        <a:pt x="254255" y="817716"/>
                        <a:pt x="255961" y="820860"/>
                      </a:cubicBezTo>
                      <a:cubicBezTo>
                        <a:pt x="269202" y="839900"/>
                        <a:pt x="294976" y="843837"/>
                        <a:pt x="315690" y="850683"/>
                      </a:cubicBezTo>
                      <a:cubicBezTo>
                        <a:pt x="329313" y="855384"/>
                        <a:pt x="342259" y="861907"/>
                        <a:pt x="355735" y="866843"/>
                      </a:cubicBezTo>
                      <a:cubicBezTo>
                        <a:pt x="363414" y="868547"/>
                        <a:pt x="371623" y="858939"/>
                        <a:pt x="379244" y="845658"/>
                      </a:cubicBezTo>
                      <a:cubicBezTo>
                        <a:pt x="382863" y="849272"/>
                        <a:pt x="388453" y="851153"/>
                        <a:pt x="392749" y="853738"/>
                      </a:cubicBezTo>
                      <a:cubicBezTo>
                        <a:pt x="407931" y="861025"/>
                        <a:pt x="422437" y="870369"/>
                        <a:pt x="439120" y="874747"/>
                      </a:cubicBezTo>
                      <a:cubicBezTo>
                        <a:pt x="441974" y="875452"/>
                        <a:pt x="444298" y="874688"/>
                        <a:pt x="445946" y="873219"/>
                      </a:cubicBezTo>
                      <a:cubicBezTo>
                        <a:pt x="446181" y="873454"/>
                        <a:pt x="446417" y="873659"/>
                        <a:pt x="446740" y="873865"/>
                      </a:cubicBezTo>
                      <a:cubicBezTo>
                        <a:pt x="447270" y="874276"/>
                        <a:pt x="447829" y="874541"/>
                        <a:pt x="448359" y="874688"/>
                      </a:cubicBezTo>
                      <a:cubicBezTo>
                        <a:pt x="448064" y="879360"/>
                        <a:pt x="447770" y="884031"/>
                        <a:pt x="447505" y="888791"/>
                      </a:cubicBezTo>
                      <a:cubicBezTo>
                        <a:pt x="446387" y="895226"/>
                        <a:pt x="449418" y="899692"/>
                        <a:pt x="454184" y="902189"/>
                      </a:cubicBezTo>
                      <a:cubicBezTo>
                        <a:pt x="452684" y="906949"/>
                        <a:pt x="451095" y="911680"/>
                        <a:pt x="449624" y="916440"/>
                      </a:cubicBezTo>
                      <a:cubicBezTo>
                        <a:pt x="444328" y="934157"/>
                        <a:pt x="436766" y="951110"/>
                        <a:pt x="430499" y="968504"/>
                      </a:cubicBezTo>
                      <a:close/>
                      <a:moveTo>
                        <a:pt x="507881" y="889379"/>
                      </a:moveTo>
                      <a:cubicBezTo>
                        <a:pt x="492729" y="889438"/>
                        <a:pt x="477370" y="891729"/>
                        <a:pt x="462393" y="888821"/>
                      </a:cubicBezTo>
                      <a:cubicBezTo>
                        <a:pt x="459981" y="859350"/>
                        <a:pt x="466160" y="828323"/>
                        <a:pt x="466660" y="798589"/>
                      </a:cubicBezTo>
                      <a:cubicBezTo>
                        <a:pt x="466836" y="787012"/>
                        <a:pt x="466807" y="775436"/>
                        <a:pt x="467484" y="763888"/>
                      </a:cubicBezTo>
                      <a:cubicBezTo>
                        <a:pt x="484932" y="766592"/>
                        <a:pt x="502615" y="768002"/>
                        <a:pt x="520151" y="768736"/>
                      </a:cubicBezTo>
                      <a:cubicBezTo>
                        <a:pt x="532420" y="768825"/>
                        <a:pt x="544543" y="767091"/>
                        <a:pt x="556459" y="764388"/>
                      </a:cubicBezTo>
                      <a:cubicBezTo>
                        <a:pt x="556459" y="764476"/>
                        <a:pt x="556430" y="764564"/>
                        <a:pt x="556430" y="764623"/>
                      </a:cubicBezTo>
                      <a:cubicBezTo>
                        <a:pt x="555635" y="805787"/>
                        <a:pt x="556606" y="847157"/>
                        <a:pt x="553428" y="888204"/>
                      </a:cubicBezTo>
                      <a:cubicBezTo>
                        <a:pt x="538334" y="890407"/>
                        <a:pt x="523093" y="889203"/>
                        <a:pt x="507881" y="889379"/>
                      </a:cubicBezTo>
                      <a:close/>
                      <a:moveTo>
                        <a:pt x="725494" y="838401"/>
                      </a:moveTo>
                      <a:cubicBezTo>
                        <a:pt x="733115" y="858763"/>
                        <a:pt x="743384" y="877920"/>
                        <a:pt x="753034" y="897341"/>
                      </a:cubicBezTo>
                      <a:cubicBezTo>
                        <a:pt x="768334" y="932570"/>
                        <a:pt x="784311" y="967623"/>
                        <a:pt x="797493" y="1003763"/>
                      </a:cubicBezTo>
                      <a:cubicBezTo>
                        <a:pt x="808997" y="1035055"/>
                        <a:pt x="820913" y="1066199"/>
                        <a:pt x="829593" y="1098431"/>
                      </a:cubicBezTo>
                      <a:cubicBezTo>
                        <a:pt x="837478" y="1123465"/>
                        <a:pt x="848777" y="1147235"/>
                        <a:pt x="857604" y="1171945"/>
                      </a:cubicBezTo>
                      <a:cubicBezTo>
                        <a:pt x="868314" y="1196068"/>
                        <a:pt x="876082" y="1221277"/>
                        <a:pt x="885909" y="1245723"/>
                      </a:cubicBezTo>
                      <a:cubicBezTo>
                        <a:pt x="893735" y="1262471"/>
                        <a:pt x="900444" y="1279659"/>
                        <a:pt x="906505" y="1297112"/>
                      </a:cubicBezTo>
                      <a:cubicBezTo>
                        <a:pt x="912802" y="1315182"/>
                        <a:pt x="920216" y="1333340"/>
                        <a:pt x="922070" y="1352527"/>
                      </a:cubicBezTo>
                      <a:cubicBezTo>
                        <a:pt x="893382" y="1342684"/>
                        <a:pt x="866166" y="1329021"/>
                        <a:pt x="837302" y="1319531"/>
                      </a:cubicBezTo>
                      <a:cubicBezTo>
                        <a:pt x="821149" y="1312655"/>
                        <a:pt x="756330" y="1278837"/>
                        <a:pt x="743648" y="1292323"/>
                      </a:cubicBezTo>
                      <a:cubicBezTo>
                        <a:pt x="735410" y="1305163"/>
                        <a:pt x="731938" y="1320853"/>
                        <a:pt x="726024" y="1334927"/>
                      </a:cubicBezTo>
                      <a:cubicBezTo>
                        <a:pt x="721375" y="1347062"/>
                        <a:pt x="716991" y="1359285"/>
                        <a:pt x="712225" y="1371390"/>
                      </a:cubicBezTo>
                      <a:cubicBezTo>
                        <a:pt x="708488" y="1380498"/>
                        <a:pt x="702633" y="1390312"/>
                        <a:pt x="698307" y="1399362"/>
                      </a:cubicBezTo>
                      <a:cubicBezTo>
                        <a:pt x="691570" y="1412260"/>
                        <a:pt x="687303" y="1426305"/>
                        <a:pt x="680536" y="1439174"/>
                      </a:cubicBezTo>
                      <a:cubicBezTo>
                        <a:pt x="670591" y="1404621"/>
                        <a:pt x="663588" y="1369245"/>
                        <a:pt x="653173" y="1334809"/>
                      </a:cubicBezTo>
                      <a:cubicBezTo>
                        <a:pt x="633871" y="1269493"/>
                        <a:pt x="611127" y="1205059"/>
                        <a:pt x="594415" y="1139037"/>
                      </a:cubicBezTo>
                      <a:cubicBezTo>
                        <a:pt x="587853" y="1105189"/>
                        <a:pt x="577850" y="1072252"/>
                        <a:pt x="568199" y="1039197"/>
                      </a:cubicBezTo>
                      <a:cubicBezTo>
                        <a:pt x="561755" y="1014017"/>
                        <a:pt x="556341" y="988484"/>
                        <a:pt x="547397" y="964009"/>
                      </a:cubicBezTo>
                      <a:cubicBezTo>
                        <a:pt x="545249" y="959866"/>
                        <a:pt x="533833" y="924049"/>
                        <a:pt x="524682" y="905186"/>
                      </a:cubicBezTo>
                      <a:cubicBezTo>
                        <a:pt x="530066" y="905274"/>
                        <a:pt x="535421" y="905333"/>
                        <a:pt x="540806" y="905069"/>
                      </a:cubicBezTo>
                      <a:cubicBezTo>
                        <a:pt x="549927" y="903335"/>
                        <a:pt x="564874" y="906861"/>
                        <a:pt x="567963" y="895285"/>
                      </a:cubicBezTo>
                      <a:cubicBezTo>
                        <a:pt x="569699" y="885354"/>
                        <a:pt x="570494" y="875334"/>
                        <a:pt x="570876" y="865286"/>
                      </a:cubicBezTo>
                      <a:cubicBezTo>
                        <a:pt x="586853" y="861877"/>
                        <a:pt x="602124" y="854091"/>
                        <a:pt x="617482" y="848744"/>
                      </a:cubicBezTo>
                      <a:cubicBezTo>
                        <a:pt x="621719" y="847656"/>
                        <a:pt x="627251" y="846481"/>
                        <a:pt x="629340" y="842926"/>
                      </a:cubicBezTo>
                      <a:cubicBezTo>
                        <a:pt x="629428" y="843132"/>
                        <a:pt x="629487" y="843337"/>
                        <a:pt x="629575" y="843572"/>
                      </a:cubicBezTo>
                      <a:cubicBezTo>
                        <a:pt x="632253" y="849654"/>
                        <a:pt x="632341" y="859791"/>
                        <a:pt x="640079" y="862289"/>
                      </a:cubicBezTo>
                      <a:cubicBezTo>
                        <a:pt x="652113" y="865521"/>
                        <a:pt x="663706" y="857411"/>
                        <a:pt x="675063" y="854385"/>
                      </a:cubicBezTo>
                      <a:cubicBezTo>
                        <a:pt x="692452" y="849155"/>
                        <a:pt x="709223" y="842309"/>
                        <a:pt x="725053" y="833318"/>
                      </a:cubicBezTo>
                      <a:cubicBezTo>
                        <a:pt x="725288" y="833230"/>
                        <a:pt x="725465" y="833142"/>
                        <a:pt x="725700" y="833054"/>
                      </a:cubicBezTo>
                      <a:cubicBezTo>
                        <a:pt x="724935" y="834640"/>
                        <a:pt x="724759" y="836550"/>
                        <a:pt x="725494" y="838401"/>
                      </a:cubicBezTo>
                      <a:close/>
                      <a:moveTo>
                        <a:pt x="731232" y="784691"/>
                      </a:moveTo>
                      <a:cubicBezTo>
                        <a:pt x="719286" y="761332"/>
                        <a:pt x="705840" y="738620"/>
                        <a:pt x="690922" y="717054"/>
                      </a:cubicBezTo>
                      <a:cubicBezTo>
                        <a:pt x="689069" y="714703"/>
                        <a:pt x="686627" y="713910"/>
                        <a:pt x="684332" y="714145"/>
                      </a:cubicBezTo>
                      <a:cubicBezTo>
                        <a:pt x="683861" y="711853"/>
                        <a:pt x="682566" y="709561"/>
                        <a:pt x="680830" y="707710"/>
                      </a:cubicBezTo>
                      <a:cubicBezTo>
                        <a:pt x="686391" y="704155"/>
                        <a:pt x="691923" y="700482"/>
                        <a:pt x="697307" y="696692"/>
                      </a:cubicBezTo>
                      <a:cubicBezTo>
                        <a:pt x="700750" y="700247"/>
                        <a:pt x="705869" y="703303"/>
                        <a:pt x="708635" y="706417"/>
                      </a:cubicBezTo>
                      <a:cubicBezTo>
                        <a:pt x="726318" y="722812"/>
                        <a:pt x="744708" y="740677"/>
                        <a:pt x="764862" y="754751"/>
                      </a:cubicBezTo>
                      <a:cubicBezTo>
                        <a:pt x="758448" y="760039"/>
                        <a:pt x="752269" y="765593"/>
                        <a:pt x="746061" y="771146"/>
                      </a:cubicBezTo>
                      <a:cubicBezTo>
                        <a:pt x="741206" y="775436"/>
                        <a:pt x="735822" y="779784"/>
                        <a:pt x="731232" y="784691"/>
                      </a:cubicBezTo>
                      <a:close/>
                      <a:moveTo>
                        <a:pt x="812498" y="763507"/>
                      </a:moveTo>
                      <a:cubicBezTo>
                        <a:pt x="808085" y="768531"/>
                        <a:pt x="796551" y="756719"/>
                        <a:pt x="791696" y="754398"/>
                      </a:cubicBezTo>
                      <a:cubicBezTo>
                        <a:pt x="765951" y="737621"/>
                        <a:pt x="742766" y="717641"/>
                        <a:pt x="720787" y="696281"/>
                      </a:cubicBezTo>
                      <a:cubicBezTo>
                        <a:pt x="717050" y="692960"/>
                        <a:pt x="713813" y="690169"/>
                        <a:pt x="710253" y="687055"/>
                      </a:cubicBezTo>
                      <a:cubicBezTo>
                        <a:pt x="722552" y="677447"/>
                        <a:pt x="734086" y="666899"/>
                        <a:pt x="744237" y="654881"/>
                      </a:cubicBezTo>
                      <a:cubicBezTo>
                        <a:pt x="759978" y="637899"/>
                        <a:pt x="774219" y="619505"/>
                        <a:pt x="785664" y="599555"/>
                      </a:cubicBezTo>
                      <a:cubicBezTo>
                        <a:pt x="812587" y="630259"/>
                        <a:pt x="845217" y="655381"/>
                        <a:pt x="874787" y="683470"/>
                      </a:cubicBezTo>
                      <a:cubicBezTo>
                        <a:pt x="862459" y="715173"/>
                        <a:pt x="836919" y="740500"/>
                        <a:pt x="812498" y="763507"/>
                      </a:cubicBezTo>
                      <a:close/>
                      <a:moveTo>
                        <a:pt x="883467" y="601406"/>
                      </a:moveTo>
                      <a:cubicBezTo>
                        <a:pt x="883496" y="601318"/>
                        <a:pt x="883555" y="601230"/>
                        <a:pt x="883584" y="601142"/>
                      </a:cubicBezTo>
                      <a:cubicBezTo>
                        <a:pt x="875846" y="615774"/>
                        <a:pt x="867990" y="631875"/>
                        <a:pt x="860870" y="647213"/>
                      </a:cubicBezTo>
                      <a:cubicBezTo>
                        <a:pt x="860017" y="648476"/>
                        <a:pt x="859252" y="649916"/>
                        <a:pt x="858722" y="651385"/>
                      </a:cubicBezTo>
                      <a:cubicBezTo>
                        <a:pt x="842686" y="638721"/>
                        <a:pt x="826445" y="626234"/>
                        <a:pt x="811145" y="612718"/>
                      </a:cubicBezTo>
                      <a:cubicBezTo>
                        <a:pt x="809232" y="610926"/>
                        <a:pt x="794462" y="597381"/>
                        <a:pt x="787754" y="595824"/>
                      </a:cubicBezTo>
                      <a:cubicBezTo>
                        <a:pt x="794403" y="583748"/>
                        <a:pt x="799964" y="571055"/>
                        <a:pt x="804260" y="557774"/>
                      </a:cubicBezTo>
                      <a:cubicBezTo>
                        <a:pt x="805260" y="558244"/>
                        <a:pt x="806437" y="558567"/>
                        <a:pt x="807791" y="558567"/>
                      </a:cubicBezTo>
                      <a:cubicBezTo>
                        <a:pt x="838567" y="559272"/>
                        <a:pt x="869344" y="556628"/>
                        <a:pt x="900091" y="556981"/>
                      </a:cubicBezTo>
                      <a:cubicBezTo>
                        <a:pt x="901915" y="556893"/>
                        <a:pt x="903798" y="556863"/>
                        <a:pt x="905681" y="556863"/>
                      </a:cubicBezTo>
                      <a:cubicBezTo>
                        <a:pt x="897913" y="571525"/>
                        <a:pt x="891382" y="586333"/>
                        <a:pt x="883467" y="601406"/>
                      </a:cubicBezTo>
                      <a:close/>
                      <a:moveTo>
                        <a:pt x="941401" y="495073"/>
                      </a:moveTo>
                      <a:cubicBezTo>
                        <a:pt x="941136" y="509617"/>
                        <a:pt x="941813" y="524484"/>
                        <a:pt x="938399" y="538735"/>
                      </a:cubicBezTo>
                      <a:cubicBezTo>
                        <a:pt x="923011" y="543406"/>
                        <a:pt x="906387" y="540674"/>
                        <a:pt x="890528" y="541320"/>
                      </a:cubicBezTo>
                      <a:cubicBezTo>
                        <a:pt x="863400" y="541526"/>
                        <a:pt x="836272" y="543465"/>
                        <a:pt x="809115" y="542936"/>
                      </a:cubicBezTo>
                      <a:cubicBezTo>
                        <a:pt x="820060" y="506884"/>
                        <a:pt x="823532" y="468923"/>
                        <a:pt x="823738" y="431167"/>
                      </a:cubicBezTo>
                      <a:cubicBezTo>
                        <a:pt x="824885" y="430932"/>
                        <a:pt x="824679" y="429434"/>
                        <a:pt x="823738" y="429257"/>
                      </a:cubicBezTo>
                      <a:cubicBezTo>
                        <a:pt x="823738" y="428758"/>
                        <a:pt x="823738" y="428258"/>
                        <a:pt x="823738" y="427759"/>
                      </a:cubicBezTo>
                      <a:cubicBezTo>
                        <a:pt x="843422" y="427818"/>
                        <a:pt x="862871" y="423734"/>
                        <a:pt x="882525" y="422705"/>
                      </a:cubicBezTo>
                      <a:cubicBezTo>
                        <a:pt x="901709" y="422029"/>
                        <a:pt x="920893" y="420296"/>
                        <a:pt x="940077" y="419649"/>
                      </a:cubicBezTo>
                      <a:cubicBezTo>
                        <a:pt x="942372" y="444683"/>
                        <a:pt x="941048" y="469951"/>
                        <a:pt x="941401" y="4950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826;p31"/>
                <p:cNvSpPr/>
                <p:nvPr/>
              </p:nvSpPr>
              <p:spPr>
                <a:xfrm>
                  <a:off x="10785659" y="4675728"/>
                  <a:ext cx="507033" cy="494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33" h="494221" extrusionOk="0">
                      <a:moveTo>
                        <a:pt x="461772" y="106600"/>
                      </a:moveTo>
                      <a:cubicBezTo>
                        <a:pt x="449385" y="89823"/>
                        <a:pt x="437292" y="72164"/>
                        <a:pt x="419991" y="60000"/>
                      </a:cubicBezTo>
                      <a:cubicBezTo>
                        <a:pt x="368060" y="17807"/>
                        <a:pt x="300328" y="3704"/>
                        <a:pt x="234950" y="2"/>
                      </a:cubicBezTo>
                      <a:cubicBezTo>
                        <a:pt x="223651" y="-86"/>
                        <a:pt x="212677" y="2969"/>
                        <a:pt x="201908" y="5966"/>
                      </a:cubicBezTo>
                      <a:cubicBezTo>
                        <a:pt x="191669" y="7435"/>
                        <a:pt x="181518" y="9610"/>
                        <a:pt x="171484" y="12107"/>
                      </a:cubicBezTo>
                      <a:cubicBezTo>
                        <a:pt x="140649" y="20187"/>
                        <a:pt x="111402" y="34908"/>
                        <a:pt x="85216" y="52919"/>
                      </a:cubicBezTo>
                      <a:cubicBezTo>
                        <a:pt x="59353" y="74808"/>
                        <a:pt x="42405" y="105219"/>
                        <a:pt x="29930" y="136246"/>
                      </a:cubicBezTo>
                      <a:cubicBezTo>
                        <a:pt x="20632" y="161926"/>
                        <a:pt x="13453" y="188311"/>
                        <a:pt x="8539" y="215137"/>
                      </a:cubicBezTo>
                      <a:cubicBezTo>
                        <a:pt x="2361" y="246605"/>
                        <a:pt x="-5230" y="279277"/>
                        <a:pt x="5068" y="310657"/>
                      </a:cubicBezTo>
                      <a:cubicBezTo>
                        <a:pt x="7333" y="326906"/>
                        <a:pt x="14748" y="341332"/>
                        <a:pt x="22221" y="355729"/>
                      </a:cubicBezTo>
                      <a:cubicBezTo>
                        <a:pt x="34079" y="379117"/>
                        <a:pt x="51791" y="399303"/>
                        <a:pt x="70563" y="417431"/>
                      </a:cubicBezTo>
                      <a:cubicBezTo>
                        <a:pt x="92542" y="440731"/>
                        <a:pt x="120023" y="457949"/>
                        <a:pt x="149388" y="470378"/>
                      </a:cubicBezTo>
                      <a:cubicBezTo>
                        <a:pt x="178487" y="483600"/>
                        <a:pt x="209322" y="492532"/>
                        <a:pt x="241393" y="494030"/>
                      </a:cubicBezTo>
                      <a:cubicBezTo>
                        <a:pt x="264520" y="494970"/>
                        <a:pt x="287970" y="492444"/>
                        <a:pt x="310361" y="486597"/>
                      </a:cubicBezTo>
                      <a:cubicBezTo>
                        <a:pt x="334576" y="477547"/>
                        <a:pt x="355908" y="464971"/>
                        <a:pt x="379564" y="453953"/>
                      </a:cubicBezTo>
                      <a:cubicBezTo>
                        <a:pt x="422228" y="433503"/>
                        <a:pt x="453239" y="394543"/>
                        <a:pt x="475866" y="353966"/>
                      </a:cubicBezTo>
                      <a:cubicBezTo>
                        <a:pt x="486517" y="335397"/>
                        <a:pt x="497080" y="316211"/>
                        <a:pt x="501228" y="294967"/>
                      </a:cubicBezTo>
                      <a:cubicBezTo>
                        <a:pt x="509791" y="252687"/>
                        <a:pt x="509732" y="207174"/>
                        <a:pt x="495285" y="166186"/>
                      </a:cubicBezTo>
                      <a:cubicBezTo>
                        <a:pt x="485664" y="145648"/>
                        <a:pt x="475189" y="125110"/>
                        <a:pt x="461772" y="106600"/>
                      </a:cubicBezTo>
                      <a:close/>
                      <a:moveTo>
                        <a:pt x="465744" y="340098"/>
                      </a:moveTo>
                      <a:cubicBezTo>
                        <a:pt x="447325" y="374769"/>
                        <a:pt x="422963" y="407618"/>
                        <a:pt x="390421" y="430213"/>
                      </a:cubicBezTo>
                      <a:cubicBezTo>
                        <a:pt x="367942" y="443640"/>
                        <a:pt x="344021" y="453689"/>
                        <a:pt x="320600" y="465618"/>
                      </a:cubicBezTo>
                      <a:cubicBezTo>
                        <a:pt x="301681" y="475461"/>
                        <a:pt x="280261" y="476871"/>
                        <a:pt x="259077" y="478605"/>
                      </a:cubicBezTo>
                      <a:cubicBezTo>
                        <a:pt x="212324" y="480632"/>
                        <a:pt x="167130" y="464090"/>
                        <a:pt x="126673" y="441730"/>
                      </a:cubicBezTo>
                      <a:cubicBezTo>
                        <a:pt x="108342" y="431740"/>
                        <a:pt x="92513" y="417784"/>
                        <a:pt x="78066" y="402858"/>
                      </a:cubicBezTo>
                      <a:cubicBezTo>
                        <a:pt x="54292" y="380498"/>
                        <a:pt x="35579" y="352791"/>
                        <a:pt x="23839" y="322351"/>
                      </a:cubicBezTo>
                      <a:cubicBezTo>
                        <a:pt x="20838" y="308718"/>
                        <a:pt x="16631" y="295173"/>
                        <a:pt x="15248" y="281275"/>
                      </a:cubicBezTo>
                      <a:cubicBezTo>
                        <a:pt x="15395" y="262970"/>
                        <a:pt x="18838" y="244225"/>
                        <a:pt x="22192" y="226184"/>
                      </a:cubicBezTo>
                      <a:cubicBezTo>
                        <a:pt x="29754" y="186519"/>
                        <a:pt x="39345" y="146706"/>
                        <a:pt x="58647" y="110919"/>
                      </a:cubicBezTo>
                      <a:cubicBezTo>
                        <a:pt x="69151" y="91820"/>
                        <a:pt x="82509" y="72869"/>
                        <a:pt x="100634" y="60059"/>
                      </a:cubicBezTo>
                      <a:cubicBezTo>
                        <a:pt x="133587" y="38815"/>
                        <a:pt x="169807" y="22979"/>
                        <a:pt x="208587" y="16191"/>
                      </a:cubicBezTo>
                      <a:cubicBezTo>
                        <a:pt x="217031" y="14634"/>
                        <a:pt x="226564" y="13194"/>
                        <a:pt x="235362" y="12871"/>
                      </a:cubicBezTo>
                      <a:cubicBezTo>
                        <a:pt x="247072" y="14252"/>
                        <a:pt x="258694" y="16485"/>
                        <a:pt x="270316" y="18454"/>
                      </a:cubicBezTo>
                      <a:cubicBezTo>
                        <a:pt x="313598" y="24888"/>
                        <a:pt x="357026" y="35789"/>
                        <a:pt x="393805" y="60382"/>
                      </a:cubicBezTo>
                      <a:cubicBezTo>
                        <a:pt x="402661" y="66670"/>
                        <a:pt x="411723" y="73104"/>
                        <a:pt x="420021" y="80215"/>
                      </a:cubicBezTo>
                      <a:cubicBezTo>
                        <a:pt x="433997" y="94112"/>
                        <a:pt x="445295" y="110507"/>
                        <a:pt x="456476" y="126667"/>
                      </a:cubicBezTo>
                      <a:cubicBezTo>
                        <a:pt x="466244" y="143033"/>
                        <a:pt x="475807" y="159840"/>
                        <a:pt x="482780" y="177616"/>
                      </a:cubicBezTo>
                      <a:cubicBezTo>
                        <a:pt x="488135" y="194452"/>
                        <a:pt x="489930" y="212433"/>
                        <a:pt x="490930" y="230356"/>
                      </a:cubicBezTo>
                      <a:cubicBezTo>
                        <a:pt x="493225" y="267701"/>
                        <a:pt x="486311" y="307925"/>
                        <a:pt x="465744" y="3400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827;p31"/>
                <p:cNvSpPr/>
                <p:nvPr/>
              </p:nvSpPr>
              <p:spPr>
                <a:xfrm>
                  <a:off x="10845099" y="5318020"/>
                  <a:ext cx="1944" cy="1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39" extrusionOk="0">
                      <a:moveTo>
                        <a:pt x="914" y="0"/>
                      </a:moveTo>
                      <a:cubicBezTo>
                        <a:pt x="384" y="0"/>
                        <a:pt x="-28" y="529"/>
                        <a:pt x="1" y="1028"/>
                      </a:cubicBezTo>
                      <a:cubicBezTo>
                        <a:pt x="60" y="1587"/>
                        <a:pt x="502" y="1939"/>
                        <a:pt x="1031" y="1939"/>
                      </a:cubicBezTo>
                      <a:cubicBezTo>
                        <a:pt x="1561" y="1939"/>
                        <a:pt x="1973" y="1410"/>
                        <a:pt x="1943" y="911"/>
                      </a:cubicBezTo>
                      <a:cubicBezTo>
                        <a:pt x="1914" y="353"/>
                        <a:pt x="1443" y="0"/>
                        <a:pt x="914" y="0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" name="Google Shape;1828;p31"/>
              <p:cNvSpPr/>
              <p:nvPr/>
            </p:nvSpPr>
            <p:spPr>
              <a:xfrm>
                <a:off x="10741087" y="4640584"/>
                <a:ext cx="587682" cy="564294"/>
              </a:xfrm>
              <a:custGeom>
                <a:avLst/>
                <a:gdLst/>
                <a:ahLst/>
                <a:cxnLst/>
                <a:rect l="l" t="t" r="r" b="b"/>
                <a:pathLst>
                  <a:path w="587682" h="564294" extrusionOk="0">
                    <a:moveTo>
                      <a:pt x="545859" y="330229"/>
                    </a:moveTo>
                    <a:cubicBezTo>
                      <a:pt x="554421" y="287949"/>
                      <a:pt x="554362" y="242436"/>
                      <a:pt x="539915" y="201448"/>
                    </a:cubicBezTo>
                    <a:cubicBezTo>
                      <a:pt x="530264" y="180793"/>
                      <a:pt x="519790" y="160255"/>
                      <a:pt x="506344" y="141744"/>
                    </a:cubicBezTo>
                    <a:cubicBezTo>
                      <a:pt x="493956" y="124967"/>
                      <a:pt x="481864" y="107308"/>
                      <a:pt x="464563" y="95144"/>
                    </a:cubicBezTo>
                    <a:cubicBezTo>
                      <a:pt x="412661" y="52952"/>
                      <a:pt x="344899" y="38848"/>
                      <a:pt x="279521" y="35146"/>
                    </a:cubicBezTo>
                    <a:cubicBezTo>
                      <a:pt x="268223" y="35058"/>
                      <a:pt x="257248" y="38114"/>
                      <a:pt x="246479" y="41140"/>
                    </a:cubicBezTo>
                    <a:cubicBezTo>
                      <a:pt x="236240" y="42609"/>
                      <a:pt x="226089" y="44754"/>
                      <a:pt x="216056" y="47281"/>
                    </a:cubicBezTo>
                    <a:cubicBezTo>
                      <a:pt x="185220" y="55361"/>
                      <a:pt x="155974" y="70082"/>
                      <a:pt x="129787" y="88122"/>
                    </a:cubicBezTo>
                    <a:cubicBezTo>
                      <a:pt x="103924" y="110012"/>
                      <a:pt x="86977" y="140422"/>
                      <a:pt x="74501" y="171449"/>
                    </a:cubicBezTo>
                    <a:cubicBezTo>
                      <a:pt x="65204" y="197129"/>
                      <a:pt x="58025" y="223514"/>
                      <a:pt x="53111" y="250340"/>
                    </a:cubicBezTo>
                    <a:cubicBezTo>
                      <a:pt x="46903" y="281808"/>
                      <a:pt x="39341" y="314481"/>
                      <a:pt x="49639" y="345861"/>
                    </a:cubicBezTo>
                    <a:cubicBezTo>
                      <a:pt x="51905" y="362109"/>
                      <a:pt x="59319" y="376535"/>
                      <a:pt x="66793" y="390933"/>
                    </a:cubicBezTo>
                    <a:cubicBezTo>
                      <a:pt x="78650" y="414321"/>
                      <a:pt x="96363" y="434506"/>
                      <a:pt x="115135" y="452635"/>
                    </a:cubicBezTo>
                    <a:cubicBezTo>
                      <a:pt x="137084" y="475935"/>
                      <a:pt x="164595" y="493152"/>
                      <a:pt x="193959" y="505581"/>
                    </a:cubicBezTo>
                    <a:cubicBezTo>
                      <a:pt x="223058" y="518803"/>
                      <a:pt x="253894" y="527735"/>
                      <a:pt x="285965" y="529233"/>
                    </a:cubicBezTo>
                    <a:cubicBezTo>
                      <a:pt x="309091" y="530174"/>
                      <a:pt x="332542" y="527647"/>
                      <a:pt x="354932" y="521800"/>
                    </a:cubicBezTo>
                    <a:cubicBezTo>
                      <a:pt x="379148" y="512750"/>
                      <a:pt x="400479" y="500175"/>
                      <a:pt x="424136" y="489156"/>
                    </a:cubicBezTo>
                    <a:cubicBezTo>
                      <a:pt x="466799" y="468707"/>
                      <a:pt x="497811" y="429746"/>
                      <a:pt x="520437" y="389170"/>
                    </a:cubicBezTo>
                    <a:cubicBezTo>
                      <a:pt x="531147" y="370630"/>
                      <a:pt x="541710" y="351443"/>
                      <a:pt x="545859" y="330229"/>
                    </a:cubicBezTo>
                    <a:close/>
                    <a:moveTo>
                      <a:pt x="571045" y="132665"/>
                    </a:moveTo>
                    <a:cubicBezTo>
                      <a:pt x="587904" y="167630"/>
                      <a:pt x="587757" y="207618"/>
                      <a:pt x="587669" y="245874"/>
                    </a:cubicBezTo>
                    <a:cubicBezTo>
                      <a:pt x="587816" y="272082"/>
                      <a:pt x="585521" y="298262"/>
                      <a:pt x="580313" y="323971"/>
                    </a:cubicBezTo>
                    <a:cubicBezTo>
                      <a:pt x="573781" y="354352"/>
                      <a:pt x="563012" y="386613"/>
                      <a:pt x="545917" y="413145"/>
                    </a:cubicBezTo>
                    <a:cubicBezTo>
                      <a:pt x="522644" y="446641"/>
                      <a:pt x="495280" y="478050"/>
                      <a:pt x="460650" y="500204"/>
                    </a:cubicBezTo>
                    <a:cubicBezTo>
                      <a:pt x="441642" y="511575"/>
                      <a:pt x="422017" y="526413"/>
                      <a:pt x="401862" y="536785"/>
                    </a:cubicBezTo>
                    <a:cubicBezTo>
                      <a:pt x="368202" y="551476"/>
                      <a:pt x="331894" y="564668"/>
                      <a:pt x="294762" y="564286"/>
                    </a:cubicBezTo>
                    <a:cubicBezTo>
                      <a:pt x="268694" y="562318"/>
                      <a:pt x="242330" y="559791"/>
                      <a:pt x="217056" y="552974"/>
                    </a:cubicBezTo>
                    <a:cubicBezTo>
                      <a:pt x="195342" y="546686"/>
                      <a:pt x="174834" y="536931"/>
                      <a:pt x="154885" y="526472"/>
                    </a:cubicBezTo>
                    <a:cubicBezTo>
                      <a:pt x="116518" y="505375"/>
                      <a:pt x="75002" y="484955"/>
                      <a:pt x="47432" y="449902"/>
                    </a:cubicBezTo>
                    <a:cubicBezTo>
                      <a:pt x="26159" y="423370"/>
                      <a:pt x="18568" y="389434"/>
                      <a:pt x="9065" y="357525"/>
                    </a:cubicBezTo>
                    <a:cubicBezTo>
                      <a:pt x="-2175" y="315274"/>
                      <a:pt x="-2204" y="269967"/>
                      <a:pt x="4828" y="226981"/>
                    </a:cubicBezTo>
                    <a:cubicBezTo>
                      <a:pt x="12389" y="183202"/>
                      <a:pt x="30720" y="142361"/>
                      <a:pt x="55376" y="105516"/>
                    </a:cubicBezTo>
                    <a:cubicBezTo>
                      <a:pt x="83417" y="62765"/>
                      <a:pt x="131523" y="39642"/>
                      <a:pt x="178394" y="23217"/>
                    </a:cubicBezTo>
                    <a:cubicBezTo>
                      <a:pt x="200520" y="15402"/>
                      <a:pt x="222029" y="6088"/>
                      <a:pt x="245273" y="1416"/>
                    </a:cubicBezTo>
                    <a:cubicBezTo>
                      <a:pt x="289878" y="-3608"/>
                      <a:pt x="335190" y="5676"/>
                      <a:pt x="378824" y="14579"/>
                    </a:cubicBezTo>
                    <a:cubicBezTo>
                      <a:pt x="401156" y="18164"/>
                      <a:pt x="422252" y="26831"/>
                      <a:pt x="443172" y="35117"/>
                    </a:cubicBezTo>
                    <a:cubicBezTo>
                      <a:pt x="454088" y="39142"/>
                      <a:pt x="464886" y="43697"/>
                      <a:pt x="475420" y="48780"/>
                    </a:cubicBezTo>
                    <a:cubicBezTo>
                      <a:pt x="475949" y="49367"/>
                      <a:pt x="476597" y="49925"/>
                      <a:pt x="477391" y="50454"/>
                    </a:cubicBezTo>
                    <a:cubicBezTo>
                      <a:pt x="478715" y="51160"/>
                      <a:pt x="479922" y="51512"/>
                      <a:pt x="481040" y="51571"/>
                    </a:cubicBezTo>
                    <a:cubicBezTo>
                      <a:pt x="505490" y="63941"/>
                      <a:pt x="528470" y="79278"/>
                      <a:pt x="548507" y="97877"/>
                    </a:cubicBezTo>
                    <a:cubicBezTo>
                      <a:pt x="546359" y="100844"/>
                      <a:pt x="546565" y="105193"/>
                      <a:pt x="549301" y="107808"/>
                    </a:cubicBezTo>
                    <a:cubicBezTo>
                      <a:pt x="557069" y="115535"/>
                      <a:pt x="565925" y="122734"/>
                      <a:pt x="571045" y="1326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829;p31"/>
              <p:cNvSpPr/>
              <p:nvPr/>
            </p:nvSpPr>
            <p:spPr>
              <a:xfrm>
                <a:off x="10634519" y="4990123"/>
                <a:ext cx="119398" cy="106150"/>
              </a:xfrm>
              <a:custGeom>
                <a:avLst/>
                <a:gdLst/>
                <a:ahLst/>
                <a:cxnLst/>
                <a:rect l="l" t="t" r="r" b="b"/>
                <a:pathLst>
                  <a:path w="119398" h="106150" extrusionOk="0">
                    <a:moveTo>
                      <a:pt x="108071" y="37632"/>
                    </a:moveTo>
                    <a:cubicBezTo>
                      <a:pt x="111307" y="50002"/>
                      <a:pt x="115074" y="61167"/>
                      <a:pt x="119399" y="71363"/>
                    </a:cubicBezTo>
                    <a:cubicBezTo>
                      <a:pt x="98597" y="75829"/>
                      <a:pt x="78412" y="85084"/>
                      <a:pt x="58258" y="92106"/>
                    </a:cubicBezTo>
                    <a:cubicBezTo>
                      <a:pt x="42663" y="96925"/>
                      <a:pt x="26893" y="101303"/>
                      <a:pt x="11269" y="106151"/>
                    </a:cubicBezTo>
                    <a:cubicBezTo>
                      <a:pt x="11328" y="91754"/>
                      <a:pt x="5002" y="70951"/>
                      <a:pt x="5473" y="63547"/>
                    </a:cubicBezTo>
                    <a:cubicBezTo>
                      <a:pt x="4561" y="48797"/>
                      <a:pt x="4678" y="34018"/>
                      <a:pt x="4355" y="19239"/>
                    </a:cubicBezTo>
                    <a:cubicBezTo>
                      <a:pt x="3825" y="13216"/>
                      <a:pt x="5620" y="3813"/>
                      <a:pt x="0" y="23"/>
                    </a:cubicBezTo>
                    <a:cubicBezTo>
                      <a:pt x="10533" y="111"/>
                      <a:pt x="20508" y="-329"/>
                      <a:pt x="26216" y="670"/>
                    </a:cubicBezTo>
                    <a:cubicBezTo>
                      <a:pt x="48666" y="1463"/>
                      <a:pt x="70527" y="6311"/>
                      <a:pt x="92712" y="9396"/>
                    </a:cubicBezTo>
                    <a:cubicBezTo>
                      <a:pt x="95595" y="9719"/>
                      <a:pt x="97832" y="8779"/>
                      <a:pt x="99303" y="7192"/>
                    </a:cubicBezTo>
                    <a:cubicBezTo>
                      <a:pt x="101686" y="17476"/>
                      <a:pt x="104628" y="27642"/>
                      <a:pt x="108071" y="376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830;p31"/>
              <p:cNvSpPr/>
              <p:nvPr/>
            </p:nvSpPr>
            <p:spPr>
              <a:xfrm>
                <a:off x="10725672" y="5132237"/>
                <a:ext cx="122458" cy="117439"/>
              </a:xfrm>
              <a:custGeom>
                <a:avLst/>
                <a:gdLst/>
                <a:ahLst/>
                <a:cxnLst/>
                <a:rect l="l" t="t" r="r" b="b"/>
                <a:pathLst>
                  <a:path w="122458" h="117439" extrusionOk="0">
                    <a:moveTo>
                      <a:pt x="122459" y="26179"/>
                    </a:moveTo>
                    <a:cubicBezTo>
                      <a:pt x="117957" y="29059"/>
                      <a:pt x="111072" y="38902"/>
                      <a:pt x="109424" y="40635"/>
                    </a:cubicBezTo>
                    <a:cubicBezTo>
                      <a:pt x="97802" y="55943"/>
                      <a:pt x="85621" y="70840"/>
                      <a:pt x="75146" y="86941"/>
                    </a:cubicBezTo>
                    <a:cubicBezTo>
                      <a:pt x="69085" y="96872"/>
                      <a:pt x="63701" y="107185"/>
                      <a:pt x="58258" y="117440"/>
                    </a:cubicBezTo>
                    <a:cubicBezTo>
                      <a:pt x="53844" y="114678"/>
                      <a:pt x="49578" y="111740"/>
                      <a:pt x="45311" y="108772"/>
                    </a:cubicBezTo>
                    <a:cubicBezTo>
                      <a:pt x="32512" y="100222"/>
                      <a:pt x="20802" y="90203"/>
                      <a:pt x="9121" y="80213"/>
                    </a:cubicBezTo>
                    <a:cubicBezTo>
                      <a:pt x="7473" y="78802"/>
                      <a:pt x="5296" y="78274"/>
                      <a:pt x="3295" y="78685"/>
                    </a:cubicBezTo>
                    <a:cubicBezTo>
                      <a:pt x="2207" y="77833"/>
                      <a:pt x="1118" y="76834"/>
                      <a:pt x="0" y="75806"/>
                    </a:cubicBezTo>
                    <a:cubicBezTo>
                      <a:pt x="16565" y="63112"/>
                      <a:pt x="32748" y="49949"/>
                      <a:pt x="47754" y="35435"/>
                    </a:cubicBezTo>
                    <a:cubicBezTo>
                      <a:pt x="56963" y="26796"/>
                      <a:pt x="65584" y="17541"/>
                      <a:pt x="75058" y="9167"/>
                    </a:cubicBezTo>
                    <a:cubicBezTo>
                      <a:pt x="75970" y="8286"/>
                      <a:pt x="76618" y="7316"/>
                      <a:pt x="76971" y="6317"/>
                    </a:cubicBezTo>
                    <a:cubicBezTo>
                      <a:pt x="79766" y="5583"/>
                      <a:pt x="82061" y="2968"/>
                      <a:pt x="83238" y="0"/>
                    </a:cubicBezTo>
                    <a:cubicBezTo>
                      <a:pt x="94801" y="9050"/>
                      <a:pt x="107835" y="17570"/>
                      <a:pt x="122459" y="261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831;p31"/>
              <p:cNvSpPr/>
              <p:nvPr/>
            </p:nvSpPr>
            <p:spPr>
              <a:xfrm>
                <a:off x="10903740" y="5204282"/>
                <a:ext cx="75734" cy="113708"/>
              </a:xfrm>
              <a:custGeom>
                <a:avLst/>
                <a:gdLst/>
                <a:ahLst/>
                <a:cxnLst/>
                <a:rect l="l" t="t" r="r" b="b"/>
                <a:pathLst>
                  <a:path w="75734" h="113708" extrusionOk="0">
                    <a:moveTo>
                      <a:pt x="75735" y="9960"/>
                    </a:moveTo>
                    <a:cubicBezTo>
                      <a:pt x="74146" y="22448"/>
                      <a:pt x="73499" y="35082"/>
                      <a:pt x="72940" y="47657"/>
                    </a:cubicBezTo>
                    <a:cubicBezTo>
                      <a:pt x="71704" y="67226"/>
                      <a:pt x="68379" y="86530"/>
                      <a:pt x="66643" y="106069"/>
                    </a:cubicBezTo>
                    <a:cubicBezTo>
                      <a:pt x="66437" y="108625"/>
                      <a:pt x="66231" y="111181"/>
                      <a:pt x="66084" y="113679"/>
                    </a:cubicBezTo>
                    <a:cubicBezTo>
                      <a:pt x="65937" y="113679"/>
                      <a:pt x="65819" y="113708"/>
                      <a:pt x="65672" y="113708"/>
                    </a:cubicBezTo>
                    <a:cubicBezTo>
                      <a:pt x="65319" y="111123"/>
                      <a:pt x="63642" y="108684"/>
                      <a:pt x="60258" y="107685"/>
                    </a:cubicBezTo>
                    <a:cubicBezTo>
                      <a:pt x="40104" y="102514"/>
                      <a:pt x="22303" y="92171"/>
                      <a:pt x="1942" y="86941"/>
                    </a:cubicBezTo>
                    <a:cubicBezTo>
                      <a:pt x="1412" y="86765"/>
                      <a:pt x="736" y="86589"/>
                      <a:pt x="0" y="86442"/>
                    </a:cubicBezTo>
                    <a:cubicBezTo>
                      <a:pt x="10386" y="66403"/>
                      <a:pt x="19302" y="41546"/>
                      <a:pt x="23715" y="32849"/>
                    </a:cubicBezTo>
                    <a:cubicBezTo>
                      <a:pt x="28040" y="22360"/>
                      <a:pt x="31571" y="11576"/>
                      <a:pt x="36190" y="1234"/>
                    </a:cubicBezTo>
                    <a:cubicBezTo>
                      <a:pt x="36396" y="823"/>
                      <a:pt x="36632" y="411"/>
                      <a:pt x="36808" y="0"/>
                    </a:cubicBezTo>
                    <a:cubicBezTo>
                      <a:pt x="37867" y="411"/>
                      <a:pt x="38927" y="764"/>
                      <a:pt x="39986" y="1116"/>
                    </a:cubicBezTo>
                    <a:cubicBezTo>
                      <a:pt x="51696" y="4877"/>
                      <a:pt x="63642" y="7757"/>
                      <a:pt x="75735" y="9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832;p31"/>
              <p:cNvSpPr/>
              <p:nvPr/>
            </p:nvSpPr>
            <p:spPr>
              <a:xfrm>
                <a:off x="11091812" y="5206162"/>
                <a:ext cx="54373" cy="96931"/>
              </a:xfrm>
              <a:custGeom>
                <a:avLst/>
                <a:gdLst/>
                <a:ahLst/>
                <a:cxnLst/>
                <a:rect l="l" t="t" r="r" b="b"/>
                <a:pathLst>
                  <a:path w="54373" h="96931" extrusionOk="0">
                    <a:moveTo>
                      <a:pt x="54374" y="78127"/>
                    </a:moveTo>
                    <a:cubicBezTo>
                      <a:pt x="49078" y="76187"/>
                      <a:pt x="41163" y="80272"/>
                      <a:pt x="36190" y="82269"/>
                    </a:cubicBezTo>
                    <a:cubicBezTo>
                      <a:pt x="24392" y="87646"/>
                      <a:pt x="12387" y="92641"/>
                      <a:pt x="147" y="96931"/>
                    </a:cubicBezTo>
                    <a:cubicBezTo>
                      <a:pt x="265" y="81447"/>
                      <a:pt x="-118" y="65904"/>
                      <a:pt x="794" y="50537"/>
                    </a:cubicBezTo>
                    <a:cubicBezTo>
                      <a:pt x="1000" y="37109"/>
                      <a:pt x="1089" y="23682"/>
                      <a:pt x="1118" y="10254"/>
                    </a:cubicBezTo>
                    <a:cubicBezTo>
                      <a:pt x="1118" y="8815"/>
                      <a:pt x="706" y="7434"/>
                      <a:pt x="0" y="6288"/>
                    </a:cubicBezTo>
                    <a:cubicBezTo>
                      <a:pt x="2648" y="5524"/>
                      <a:pt x="5296" y="4731"/>
                      <a:pt x="7915" y="3937"/>
                    </a:cubicBezTo>
                    <a:cubicBezTo>
                      <a:pt x="12387" y="2733"/>
                      <a:pt x="16801" y="1440"/>
                      <a:pt x="21155" y="0"/>
                    </a:cubicBezTo>
                    <a:cubicBezTo>
                      <a:pt x="24804" y="12311"/>
                      <a:pt x="34396" y="32026"/>
                      <a:pt x="35072" y="34759"/>
                    </a:cubicBezTo>
                    <a:cubicBezTo>
                      <a:pt x="41398" y="49274"/>
                      <a:pt x="48460" y="63465"/>
                      <a:pt x="54374" y="78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833;p31"/>
              <p:cNvSpPr/>
              <p:nvPr/>
            </p:nvSpPr>
            <p:spPr>
              <a:xfrm>
                <a:off x="11201678" y="5148456"/>
                <a:ext cx="84002" cy="87998"/>
              </a:xfrm>
              <a:custGeom>
                <a:avLst/>
                <a:gdLst/>
                <a:ahLst/>
                <a:cxnLst/>
                <a:rect l="l" t="t" r="r" b="b"/>
                <a:pathLst>
                  <a:path w="84002" h="87998" extrusionOk="0">
                    <a:moveTo>
                      <a:pt x="84003" y="58059"/>
                    </a:moveTo>
                    <a:cubicBezTo>
                      <a:pt x="77618" y="63348"/>
                      <a:pt x="71469" y="68871"/>
                      <a:pt x="65231" y="74395"/>
                    </a:cubicBezTo>
                    <a:cubicBezTo>
                      <a:pt x="60376" y="78744"/>
                      <a:pt x="54992" y="83063"/>
                      <a:pt x="50402" y="87999"/>
                    </a:cubicBezTo>
                    <a:cubicBezTo>
                      <a:pt x="38456" y="64640"/>
                      <a:pt x="25010" y="41928"/>
                      <a:pt x="10092" y="20362"/>
                    </a:cubicBezTo>
                    <a:cubicBezTo>
                      <a:pt x="8238" y="18011"/>
                      <a:pt x="5796" y="17218"/>
                      <a:pt x="3501" y="17453"/>
                    </a:cubicBezTo>
                    <a:cubicBezTo>
                      <a:pt x="3031" y="15190"/>
                      <a:pt x="1736" y="12869"/>
                      <a:pt x="0" y="11018"/>
                    </a:cubicBezTo>
                    <a:cubicBezTo>
                      <a:pt x="5561" y="7463"/>
                      <a:pt x="11063" y="3790"/>
                      <a:pt x="16477" y="0"/>
                    </a:cubicBezTo>
                    <a:cubicBezTo>
                      <a:pt x="19890" y="3555"/>
                      <a:pt x="25039" y="6611"/>
                      <a:pt x="27805" y="9696"/>
                    </a:cubicBezTo>
                    <a:cubicBezTo>
                      <a:pt x="45488" y="26062"/>
                      <a:pt x="63819" y="43985"/>
                      <a:pt x="84003" y="580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834;p31"/>
              <p:cNvSpPr/>
              <p:nvPr/>
            </p:nvSpPr>
            <p:spPr>
              <a:xfrm>
                <a:off x="11308660" y="5008628"/>
                <a:ext cx="117868" cy="94492"/>
              </a:xfrm>
              <a:custGeom>
                <a:avLst/>
                <a:gdLst/>
                <a:ahLst/>
                <a:cxnLst/>
                <a:rect l="l" t="t" r="r" b="b"/>
                <a:pathLst>
                  <a:path w="117868" h="94492" extrusionOk="0">
                    <a:moveTo>
                      <a:pt x="112308" y="118"/>
                    </a:moveTo>
                    <a:cubicBezTo>
                      <a:pt x="114132" y="29"/>
                      <a:pt x="115986" y="0"/>
                      <a:pt x="117869" y="0"/>
                    </a:cubicBezTo>
                    <a:cubicBezTo>
                      <a:pt x="110130" y="14603"/>
                      <a:pt x="103599" y="29382"/>
                      <a:pt x="95743" y="44426"/>
                    </a:cubicBezTo>
                    <a:cubicBezTo>
                      <a:pt x="88004" y="59028"/>
                      <a:pt x="80207" y="75071"/>
                      <a:pt x="73087" y="90350"/>
                    </a:cubicBezTo>
                    <a:cubicBezTo>
                      <a:pt x="72234" y="91613"/>
                      <a:pt x="71469" y="93053"/>
                      <a:pt x="70939" y="94492"/>
                    </a:cubicBezTo>
                    <a:cubicBezTo>
                      <a:pt x="54903" y="81799"/>
                      <a:pt x="38662" y="69341"/>
                      <a:pt x="23391" y="55826"/>
                    </a:cubicBezTo>
                    <a:cubicBezTo>
                      <a:pt x="21508" y="54033"/>
                      <a:pt x="6708" y="40459"/>
                      <a:pt x="0" y="38902"/>
                    </a:cubicBezTo>
                    <a:cubicBezTo>
                      <a:pt x="6650" y="26826"/>
                      <a:pt x="12240" y="14162"/>
                      <a:pt x="16536" y="881"/>
                    </a:cubicBezTo>
                    <a:cubicBezTo>
                      <a:pt x="17536" y="1381"/>
                      <a:pt x="18684" y="1645"/>
                      <a:pt x="20037" y="1675"/>
                    </a:cubicBezTo>
                    <a:cubicBezTo>
                      <a:pt x="50784" y="2409"/>
                      <a:pt x="81531" y="-235"/>
                      <a:pt x="112308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835;p31"/>
              <p:cNvSpPr/>
              <p:nvPr/>
            </p:nvSpPr>
            <p:spPr>
              <a:xfrm>
                <a:off x="11339584" y="4762142"/>
                <a:ext cx="90505" cy="112297"/>
              </a:xfrm>
              <a:custGeom>
                <a:avLst/>
                <a:gdLst/>
                <a:ahLst/>
                <a:cxnLst/>
                <a:rect l="l" t="t" r="r" b="b"/>
                <a:pathLst>
                  <a:path w="90505" h="112297" extrusionOk="0">
                    <a:moveTo>
                      <a:pt x="89593" y="93728"/>
                    </a:moveTo>
                    <a:cubicBezTo>
                      <a:pt x="89593" y="95315"/>
                      <a:pt x="89887" y="96960"/>
                      <a:pt x="90505" y="98400"/>
                    </a:cubicBezTo>
                    <a:cubicBezTo>
                      <a:pt x="62701" y="101456"/>
                      <a:pt x="34984" y="105187"/>
                      <a:pt x="7709" y="111593"/>
                    </a:cubicBezTo>
                    <a:cubicBezTo>
                      <a:pt x="6944" y="111828"/>
                      <a:pt x="6002" y="112033"/>
                      <a:pt x="5031" y="112298"/>
                    </a:cubicBezTo>
                    <a:cubicBezTo>
                      <a:pt x="4973" y="105540"/>
                      <a:pt x="4855" y="98782"/>
                      <a:pt x="4649" y="92054"/>
                    </a:cubicBezTo>
                    <a:cubicBezTo>
                      <a:pt x="3796" y="76922"/>
                      <a:pt x="2707" y="61350"/>
                      <a:pt x="0" y="46130"/>
                    </a:cubicBezTo>
                    <a:cubicBezTo>
                      <a:pt x="3972" y="45425"/>
                      <a:pt x="8062" y="41899"/>
                      <a:pt x="11534" y="39930"/>
                    </a:cubicBezTo>
                    <a:cubicBezTo>
                      <a:pt x="31130" y="29793"/>
                      <a:pt x="49990" y="18452"/>
                      <a:pt x="68291" y="6141"/>
                    </a:cubicBezTo>
                    <a:cubicBezTo>
                      <a:pt x="70468" y="4260"/>
                      <a:pt x="73440" y="2204"/>
                      <a:pt x="76853" y="0"/>
                    </a:cubicBezTo>
                    <a:cubicBezTo>
                      <a:pt x="77177" y="28354"/>
                      <a:pt x="86827" y="56355"/>
                      <a:pt x="88858" y="84620"/>
                    </a:cubicBezTo>
                    <a:cubicBezTo>
                      <a:pt x="88887" y="84855"/>
                      <a:pt x="88946" y="85061"/>
                      <a:pt x="88975" y="85266"/>
                    </a:cubicBezTo>
                    <a:cubicBezTo>
                      <a:pt x="88210" y="88116"/>
                      <a:pt x="88416" y="91290"/>
                      <a:pt x="89593" y="937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836;p31"/>
              <p:cNvSpPr/>
              <p:nvPr/>
            </p:nvSpPr>
            <p:spPr>
              <a:xfrm>
                <a:off x="11232955" y="4590581"/>
                <a:ext cx="112955" cy="121993"/>
              </a:xfrm>
              <a:custGeom>
                <a:avLst/>
                <a:gdLst/>
                <a:ahLst/>
                <a:cxnLst/>
                <a:rect l="l" t="t" r="r" b="b"/>
                <a:pathLst>
                  <a:path w="112955" h="121993" extrusionOk="0">
                    <a:moveTo>
                      <a:pt x="112955" y="44073"/>
                    </a:moveTo>
                    <a:cubicBezTo>
                      <a:pt x="95272" y="63583"/>
                      <a:pt x="76941" y="82798"/>
                      <a:pt x="60200" y="103043"/>
                    </a:cubicBezTo>
                    <a:cubicBezTo>
                      <a:pt x="55815" y="109272"/>
                      <a:pt x="49607" y="115119"/>
                      <a:pt x="45988" y="121994"/>
                    </a:cubicBezTo>
                    <a:cubicBezTo>
                      <a:pt x="31777" y="110300"/>
                      <a:pt x="16271" y="100251"/>
                      <a:pt x="0" y="91466"/>
                    </a:cubicBezTo>
                    <a:cubicBezTo>
                      <a:pt x="706" y="90173"/>
                      <a:pt x="1383" y="88939"/>
                      <a:pt x="2030" y="87852"/>
                    </a:cubicBezTo>
                    <a:cubicBezTo>
                      <a:pt x="7797" y="78362"/>
                      <a:pt x="13299" y="68695"/>
                      <a:pt x="18625" y="58970"/>
                    </a:cubicBezTo>
                    <a:cubicBezTo>
                      <a:pt x="29099" y="39196"/>
                      <a:pt x="40427" y="19921"/>
                      <a:pt x="51196" y="323"/>
                    </a:cubicBezTo>
                    <a:cubicBezTo>
                      <a:pt x="52108" y="382"/>
                      <a:pt x="53079" y="264"/>
                      <a:pt x="54168" y="0"/>
                    </a:cubicBezTo>
                    <a:cubicBezTo>
                      <a:pt x="73116" y="15426"/>
                      <a:pt x="92535" y="30557"/>
                      <a:pt x="112955" y="440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837;p31"/>
              <p:cNvSpPr/>
              <p:nvPr/>
            </p:nvSpPr>
            <p:spPr>
              <a:xfrm>
                <a:off x="11101316" y="4514423"/>
                <a:ext cx="75764" cy="129339"/>
              </a:xfrm>
              <a:custGeom>
                <a:avLst/>
                <a:gdLst/>
                <a:ahLst/>
                <a:cxnLst/>
                <a:rect l="l" t="t" r="r" b="b"/>
                <a:pathLst>
                  <a:path w="75764" h="129339" extrusionOk="0">
                    <a:moveTo>
                      <a:pt x="75764" y="16983"/>
                    </a:moveTo>
                    <a:cubicBezTo>
                      <a:pt x="75411" y="17923"/>
                      <a:pt x="75058" y="18834"/>
                      <a:pt x="74705" y="19803"/>
                    </a:cubicBezTo>
                    <a:cubicBezTo>
                      <a:pt x="65819" y="46100"/>
                      <a:pt x="57198" y="72515"/>
                      <a:pt x="47047" y="98371"/>
                    </a:cubicBezTo>
                    <a:cubicBezTo>
                      <a:pt x="43458" y="108478"/>
                      <a:pt x="39427" y="118762"/>
                      <a:pt x="37308" y="129339"/>
                    </a:cubicBezTo>
                    <a:cubicBezTo>
                      <a:pt x="31718" y="127900"/>
                      <a:pt x="26069" y="126666"/>
                      <a:pt x="20361" y="125667"/>
                    </a:cubicBezTo>
                    <a:cubicBezTo>
                      <a:pt x="13623" y="124256"/>
                      <a:pt x="6826" y="122846"/>
                      <a:pt x="0" y="121494"/>
                    </a:cubicBezTo>
                    <a:cubicBezTo>
                      <a:pt x="206" y="120407"/>
                      <a:pt x="265" y="119291"/>
                      <a:pt x="206" y="118204"/>
                    </a:cubicBezTo>
                    <a:cubicBezTo>
                      <a:pt x="706" y="110888"/>
                      <a:pt x="1324" y="103454"/>
                      <a:pt x="1971" y="95991"/>
                    </a:cubicBezTo>
                    <a:cubicBezTo>
                      <a:pt x="4678" y="63935"/>
                      <a:pt x="9474" y="32085"/>
                      <a:pt x="12005" y="0"/>
                    </a:cubicBezTo>
                    <a:cubicBezTo>
                      <a:pt x="32983" y="6288"/>
                      <a:pt x="54580" y="11253"/>
                      <a:pt x="75764" y="169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838;p31"/>
              <p:cNvSpPr/>
              <p:nvPr/>
            </p:nvSpPr>
            <p:spPr>
              <a:xfrm>
                <a:off x="10916598" y="4508782"/>
                <a:ext cx="62112" cy="130308"/>
              </a:xfrm>
              <a:custGeom>
                <a:avLst/>
                <a:gdLst/>
                <a:ahLst/>
                <a:cxnLst/>
                <a:rect l="l" t="t" r="r" b="b"/>
                <a:pathLst>
                  <a:path w="62112" h="130308" extrusionOk="0">
                    <a:moveTo>
                      <a:pt x="62024" y="0"/>
                    </a:moveTo>
                    <a:cubicBezTo>
                      <a:pt x="62024" y="2115"/>
                      <a:pt x="62053" y="4231"/>
                      <a:pt x="62083" y="6347"/>
                    </a:cubicBezTo>
                    <a:cubicBezTo>
                      <a:pt x="62083" y="37580"/>
                      <a:pt x="61582" y="68813"/>
                      <a:pt x="61788" y="100046"/>
                    </a:cubicBezTo>
                    <a:cubicBezTo>
                      <a:pt x="62141" y="106128"/>
                      <a:pt x="61641" y="112680"/>
                      <a:pt x="62112" y="118938"/>
                    </a:cubicBezTo>
                    <a:cubicBezTo>
                      <a:pt x="49372" y="121729"/>
                      <a:pt x="37014" y="125843"/>
                      <a:pt x="24774" y="130309"/>
                    </a:cubicBezTo>
                    <a:cubicBezTo>
                      <a:pt x="24657" y="129545"/>
                      <a:pt x="24480" y="128811"/>
                      <a:pt x="24303" y="128047"/>
                    </a:cubicBezTo>
                    <a:cubicBezTo>
                      <a:pt x="22008" y="116470"/>
                      <a:pt x="20155" y="104747"/>
                      <a:pt x="18272" y="93053"/>
                    </a:cubicBezTo>
                    <a:cubicBezTo>
                      <a:pt x="13976" y="66609"/>
                      <a:pt x="8032" y="40488"/>
                      <a:pt x="912" y="14662"/>
                    </a:cubicBezTo>
                    <a:cubicBezTo>
                      <a:pt x="618" y="13839"/>
                      <a:pt x="324" y="12957"/>
                      <a:pt x="0" y="12017"/>
                    </a:cubicBezTo>
                    <a:cubicBezTo>
                      <a:pt x="2001" y="12370"/>
                      <a:pt x="4149" y="12076"/>
                      <a:pt x="5826" y="10783"/>
                    </a:cubicBezTo>
                    <a:cubicBezTo>
                      <a:pt x="7032" y="9843"/>
                      <a:pt x="7562" y="8550"/>
                      <a:pt x="8415" y="7463"/>
                    </a:cubicBezTo>
                    <a:cubicBezTo>
                      <a:pt x="26334" y="6640"/>
                      <a:pt x="44164" y="2850"/>
                      <a:pt x="620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839;p31"/>
              <p:cNvSpPr/>
              <p:nvPr/>
            </p:nvSpPr>
            <p:spPr>
              <a:xfrm>
                <a:off x="10733910" y="4564490"/>
                <a:ext cx="115279" cy="150670"/>
              </a:xfrm>
              <a:custGeom>
                <a:avLst/>
                <a:gdLst/>
                <a:ahLst/>
                <a:cxnLst/>
                <a:rect l="l" t="t" r="r" b="b"/>
                <a:pathLst>
                  <a:path w="115279" h="150670" extrusionOk="0">
                    <a:moveTo>
                      <a:pt x="76029" y="32673"/>
                    </a:moveTo>
                    <a:cubicBezTo>
                      <a:pt x="88563" y="59939"/>
                      <a:pt x="104305" y="85266"/>
                      <a:pt x="115279" y="113356"/>
                    </a:cubicBezTo>
                    <a:cubicBezTo>
                      <a:pt x="99597" y="122376"/>
                      <a:pt x="84915" y="132983"/>
                      <a:pt x="71910" y="145735"/>
                    </a:cubicBezTo>
                    <a:cubicBezTo>
                      <a:pt x="70262" y="147351"/>
                      <a:pt x="68644" y="148996"/>
                      <a:pt x="67055" y="150671"/>
                    </a:cubicBezTo>
                    <a:cubicBezTo>
                      <a:pt x="58699" y="138242"/>
                      <a:pt x="51167" y="125226"/>
                      <a:pt x="41045" y="114031"/>
                    </a:cubicBezTo>
                    <a:cubicBezTo>
                      <a:pt x="28276" y="98253"/>
                      <a:pt x="13741" y="84062"/>
                      <a:pt x="0" y="69165"/>
                    </a:cubicBezTo>
                    <a:cubicBezTo>
                      <a:pt x="29" y="69136"/>
                      <a:pt x="59" y="69136"/>
                      <a:pt x="59" y="69106"/>
                    </a:cubicBezTo>
                    <a:cubicBezTo>
                      <a:pt x="294" y="68959"/>
                      <a:pt x="530" y="68783"/>
                      <a:pt x="736" y="68607"/>
                    </a:cubicBezTo>
                    <a:cubicBezTo>
                      <a:pt x="912" y="68460"/>
                      <a:pt x="1089" y="68313"/>
                      <a:pt x="1265" y="68137"/>
                    </a:cubicBezTo>
                    <a:cubicBezTo>
                      <a:pt x="1765" y="67667"/>
                      <a:pt x="2207" y="67138"/>
                      <a:pt x="2589" y="66580"/>
                    </a:cubicBezTo>
                    <a:cubicBezTo>
                      <a:pt x="2795" y="66491"/>
                      <a:pt x="3031" y="66403"/>
                      <a:pt x="3207" y="66286"/>
                    </a:cubicBezTo>
                    <a:cubicBezTo>
                      <a:pt x="3384" y="66198"/>
                      <a:pt x="3531" y="66109"/>
                      <a:pt x="3707" y="66021"/>
                    </a:cubicBezTo>
                    <a:cubicBezTo>
                      <a:pt x="3884" y="65933"/>
                      <a:pt x="4031" y="65816"/>
                      <a:pt x="4207" y="65669"/>
                    </a:cubicBezTo>
                    <a:cubicBezTo>
                      <a:pt x="4355" y="65581"/>
                      <a:pt x="4502" y="65463"/>
                      <a:pt x="4649" y="65345"/>
                    </a:cubicBezTo>
                    <a:cubicBezTo>
                      <a:pt x="4914" y="65110"/>
                      <a:pt x="5149" y="64875"/>
                      <a:pt x="5384" y="64611"/>
                    </a:cubicBezTo>
                    <a:cubicBezTo>
                      <a:pt x="5473" y="64523"/>
                      <a:pt x="5561" y="64435"/>
                      <a:pt x="5620" y="64317"/>
                    </a:cubicBezTo>
                    <a:cubicBezTo>
                      <a:pt x="5738" y="64170"/>
                      <a:pt x="5855" y="64023"/>
                      <a:pt x="5943" y="63876"/>
                    </a:cubicBezTo>
                    <a:lnTo>
                      <a:pt x="5973" y="63847"/>
                    </a:lnTo>
                    <a:cubicBezTo>
                      <a:pt x="6267" y="63641"/>
                      <a:pt x="6561" y="63406"/>
                      <a:pt x="6826" y="63142"/>
                    </a:cubicBezTo>
                    <a:cubicBezTo>
                      <a:pt x="18419" y="51448"/>
                      <a:pt x="30571" y="40195"/>
                      <a:pt x="41310" y="27737"/>
                    </a:cubicBezTo>
                    <a:cubicBezTo>
                      <a:pt x="49284" y="18687"/>
                      <a:pt x="57081" y="9520"/>
                      <a:pt x="64436" y="0"/>
                    </a:cubicBezTo>
                    <a:cubicBezTo>
                      <a:pt x="67467" y="11165"/>
                      <a:pt x="70880" y="22213"/>
                      <a:pt x="76029" y="326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840;p31"/>
              <p:cNvSpPr/>
              <p:nvPr/>
            </p:nvSpPr>
            <p:spPr>
              <a:xfrm>
                <a:off x="10644141" y="4760703"/>
                <a:ext cx="97978" cy="116117"/>
              </a:xfrm>
              <a:custGeom>
                <a:avLst/>
                <a:gdLst/>
                <a:ahLst/>
                <a:cxnLst/>
                <a:rect l="l" t="t" r="r" b="b"/>
                <a:pathLst>
                  <a:path w="97978" h="116117" extrusionOk="0">
                    <a:moveTo>
                      <a:pt x="94625" y="57354"/>
                    </a:moveTo>
                    <a:cubicBezTo>
                      <a:pt x="95743" y="58000"/>
                      <a:pt x="96890" y="58353"/>
                      <a:pt x="97979" y="58441"/>
                    </a:cubicBezTo>
                    <a:cubicBezTo>
                      <a:pt x="91800" y="77216"/>
                      <a:pt x="87328" y="96549"/>
                      <a:pt x="84562" y="116118"/>
                    </a:cubicBezTo>
                    <a:cubicBezTo>
                      <a:pt x="56551" y="110035"/>
                      <a:pt x="28570" y="102837"/>
                      <a:pt x="0" y="99957"/>
                    </a:cubicBezTo>
                    <a:cubicBezTo>
                      <a:pt x="1177" y="98400"/>
                      <a:pt x="1353" y="96255"/>
                      <a:pt x="824" y="94199"/>
                    </a:cubicBezTo>
                    <a:cubicBezTo>
                      <a:pt x="1442" y="93141"/>
                      <a:pt x="1824" y="91877"/>
                      <a:pt x="1795" y="90496"/>
                    </a:cubicBezTo>
                    <a:cubicBezTo>
                      <a:pt x="2413" y="77950"/>
                      <a:pt x="3560" y="65404"/>
                      <a:pt x="4796" y="52888"/>
                    </a:cubicBezTo>
                    <a:cubicBezTo>
                      <a:pt x="6503" y="35170"/>
                      <a:pt x="9710" y="17541"/>
                      <a:pt x="15359" y="617"/>
                    </a:cubicBezTo>
                    <a:cubicBezTo>
                      <a:pt x="15447" y="411"/>
                      <a:pt x="15506" y="206"/>
                      <a:pt x="15594" y="0"/>
                    </a:cubicBezTo>
                    <a:cubicBezTo>
                      <a:pt x="41487" y="19774"/>
                      <a:pt x="67967" y="38784"/>
                      <a:pt x="94625" y="573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1" name="Google Shape;1071;p25"/>
          <p:cNvCxnSpPr/>
          <p:nvPr/>
        </p:nvCxnSpPr>
        <p:spPr>
          <a:xfrm>
            <a:off x="-829826" y="3181893"/>
            <a:ext cx="100884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2" name="Google Shape;1072;p25"/>
          <p:cNvSpPr txBox="1"/>
          <p:nvPr/>
        </p:nvSpPr>
        <p:spPr>
          <a:xfrm>
            <a:off x="514350" y="428251"/>
            <a:ext cx="52365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3600" b="1" dirty="0"/>
              <a:t>Структура </a:t>
            </a:r>
            <a:r>
              <a:rPr lang="ru-RU" sz="3600" b="1" dirty="0" smtClean="0"/>
              <a:t>веб-</a:t>
            </a:r>
            <a:r>
              <a:rPr lang="ru-RU" sz="3600" b="1" dirty="0" err="1" smtClean="0"/>
              <a:t>квеста</a:t>
            </a:r>
            <a:endParaRPr sz="700" dirty="0">
              <a:solidFill>
                <a:schemeClr val="dk1"/>
              </a:solidFill>
            </a:endParaRPr>
          </a:p>
        </p:txBody>
      </p:sp>
      <p:grpSp>
        <p:nvGrpSpPr>
          <p:cNvPr id="1085" name="Google Shape;1085;p25"/>
          <p:cNvGrpSpPr/>
          <p:nvPr/>
        </p:nvGrpSpPr>
        <p:grpSpPr>
          <a:xfrm>
            <a:off x="7120289" y="-11669"/>
            <a:ext cx="1021530" cy="712634"/>
            <a:chOff x="7120288" y="-11669"/>
            <a:chExt cx="1963193" cy="2119118"/>
          </a:xfrm>
        </p:grpSpPr>
        <p:sp>
          <p:nvSpPr>
            <p:cNvPr id="1086" name="Google Shape;1086;p25"/>
            <p:cNvSpPr/>
            <p:nvPr/>
          </p:nvSpPr>
          <p:spPr>
            <a:xfrm>
              <a:off x="7120288" y="-11669"/>
              <a:ext cx="1963193" cy="2119118"/>
            </a:xfrm>
            <a:custGeom>
              <a:avLst/>
              <a:gdLst/>
              <a:ahLst/>
              <a:cxnLst/>
              <a:rect l="l" t="t" r="r" b="b"/>
              <a:pathLst>
                <a:path w="3926385" h="4238235" extrusionOk="0">
                  <a:moveTo>
                    <a:pt x="3909911" y="3482198"/>
                  </a:moveTo>
                  <a:cubicBezTo>
                    <a:pt x="3892798" y="3432440"/>
                    <a:pt x="3873906" y="3383785"/>
                    <a:pt x="3857980" y="3333518"/>
                  </a:cubicBezTo>
                  <a:cubicBezTo>
                    <a:pt x="3820196" y="3192977"/>
                    <a:pt x="3764199" y="3059046"/>
                    <a:pt x="3710659" y="2924099"/>
                  </a:cubicBezTo>
                  <a:cubicBezTo>
                    <a:pt x="3668470" y="2785252"/>
                    <a:pt x="3612049" y="2646405"/>
                    <a:pt x="3563930" y="2508915"/>
                  </a:cubicBezTo>
                  <a:cubicBezTo>
                    <a:pt x="3512762" y="2333280"/>
                    <a:pt x="3451682" y="2162222"/>
                    <a:pt x="3391787" y="1989300"/>
                  </a:cubicBezTo>
                  <a:cubicBezTo>
                    <a:pt x="3323083" y="1789506"/>
                    <a:pt x="3261748" y="1587424"/>
                    <a:pt x="3197788" y="1386105"/>
                  </a:cubicBezTo>
                  <a:cubicBezTo>
                    <a:pt x="3138486" y="1204960"/>
                    <a:pt x="3090961" y="1020255"/>
                    <a:pt x="3028949" y="839958"/>
                  </a:cubicBezTo>
                  <a:cubicBezTo>
                    <a:pt x="2974900" y="656778"/>
                    <a:pt x="2934321" y="469700"/>
                    <a:pt x="2866548" y="290759"/>
                  </a:cubicBezTo>
                  <a:cubicBezTo>
                    <a:pt x="2850537" y="244307"/>
                    <a:pt x="2833932" y="195736"/>
                    <a:pt x="2819785" y="146402"/>
                  </a:cubicBezTo>
                  <a:cubicBezTo>
                    <a:pt x="2804281" y="102748"/>
                    <a:pt x="2801486" y="50023"/>
                    <a:pt x="2771327" y="13659"/>
                  </a:cubicBezTo>
                  <a:cubicBezTo>
                    <a:pt x="2768785" y="11964"/>
                    <a:pt x="2765905" y="11455"/>
                    <a:pt x="2763279" y="11964"/>
                  </a:cubicBezTo>
                  <a:cubicBezTo>
                    <a:pt x="2757433" y="3741"/>
                    <a:pt x="2747268" y="-1430"/>
                    <a:pt x="2737017" y="351"/>
                  </a:cubicBezTo>
                  <a:cubicBezTo>
                    <a:pt x="2642135" y="15608"/>
                    <a:pt x="2546152" y="23746"/>
                    <a:pt x="2452202" y="45192"/>
                  </a:cubicBezTo>
                  <a:cubicBezTo>
                    <a:pt x="2335294" y="67570"/>
                    <a:pt x="2216860" y="81133"/>
                    <a:pt x="2099783" y="102917"/>
                  </a:cubicBezTo>
                  <a:cubicBezTo>
                    <a:pt x="1809207" y="154540"/>
                    <a:pt x="1519224" y="211333"/>
                    <a:pt x="1227546" y="256429"/>
                  </a:cubicBezTo>
                  <a:cubicBezTo>
                    <a:pt x="1081072" y="278553"/>
                    <a:pt x="933412" y="293302"/>
                    <a:pt x="787870" y="320936"/>
                  </a:cubicBezTo>
                  <a:cubicBezTo>
                    <a:pt x="639786" y="351367"/>
                    <a:pt x="493312" y="388918"/>
                    <a:pt x="345483" y="420536"/>
                  </a:cubicBezTo>
                  <a:cubicBezTo>
                    <a:pt x="238910" y="443931"/>
                    <a:pt x="132422" y="469022"/>
                    <a:pt x="28730" y="503352"/>
                  </a:cubicBezTo>
                  <a:cubicBezTo>
                    <a:pt x="7720" y="507760"/>
                    <a:pt x="-1091" y="520898"/>
                    <a:pt x="5094" y="529545"/>
                  </a:cubicBezTo>
                  <a:cubicBezTo>
                    <a:pt x="1451" y="532766"/>
                    <a:pt x="265" y="536750"/>
                    <a:pt x="11" y="542005"/>
                  </a:cubicBezTo>
                  <a:cubicBezTo>
                    <a:pt x="-328" y="574555"/>
                    <a:pt x="7381" y="606597"/>
                    <a:pt x="12718" y="638554"/>
                  </a:cubicBezTo>
                  <a:cubicBezTo>
                    <a:pt x="43978" y="827836"/>
                    <a:pt x="106753" y="1009320"/>
                    <a:pt x="156905" y="1194025"/>
                  </a:cubicBezTo>
                  <a:cubicBezTo>
                    <a:pt x="245179" y="1519696"/>
                    <a:pt x="324643" y="1847571"/>
                    <a:pt x="408596" y="2174344"/>
                  </a:cubicBezTo>
                  <a:cubicBezTo>
                    <a:pt x="428589" y="2256652"/>
                    <a:pt x="446803" y="2339383"/>
                    <a:pt x="466627" y="2421691"/>
                  </a:cubicBezTo>
                  <a:cubicBezTo>
                    <a:pt x="505088" y="2583001"/>
                    <a:pt x="556511" y="2740919"/>
                    <a:pt x="592007" y="2903077"/>
                  </a:cubicBezTo>
                  <a:cubicBezTo>
                    <a:pt x="651054" y="3193570"/>
                    <a:pt x="736447" y="3477875"/>
                    <a:pt x="829211" y="3759213"/>
                  </a:cubicBezTo>
                  <a:cubicBezTo>
                    <a:pt x="872840" y="3874749"/>
                    <a:pt x="894697" y="3996389"/>
                    <a:pt x="930955" y="4113959"/>
                  </a:cubicBezTo>
                  <a:cubicBezTo>
                    <a:pt x="945781" y="4145661"/>
                    <a:pt x="958573" y="4233225"/>
                    <a:pt x="997288" y="4237887"/>
                  </a:cubicBezTo>
                  <a:cubicBezTo>
                    <a:pt x="1030412" y="4241277"/>
                    <a:pt x="1058792" y="4219069"/>
                    <a:pt x="1089290" y="4209406"/>
                  </a:cubicBezTo>
                  <a:cubicBezTo>
                    <a:pt x="1206537" y="4176516"/>
                    <a:pt x="1323275" y="4141338"/>
                    <a:pt x="1442047" y="4114383"/>
                  </a:cubicBezTo>
                  <a:cubicBezTo>
                    <a:pt x="1605041" y="4087343"/>
                    <a:pt x="1768543" y="4057929"/>
                    <a:pt x="1930944" y="4026650"/>
                  </a:cubicBezTo>
                  <a:cubicBezTo>
                    <a:pt x="2300306" y="3959854"/>
                    <a:pt x="2665940" y="3873308"/>
                    <a:pt x="3030643" y="3784474"/>
                  </a:cubicBezTo>
                  <a:cubicBezTo>
                    <a:pt x="3241416" y="3730393"/>
                    <a:pt x="3455833" y="3691909"/>
                    <a:pt x="3666945" y="3638846"/>
                  </a:cubicBezTo>
                  <a:cubicBezTo>
                    <a:pt x="3733871" y="3624775"/>
                    <a:pt x="3799949" y="3607482"/>
                    <a:pt x="3865858" y="3589427"/>
                  </a:cubicBezTo>
                  <a:cubicBezTo>
                    <a:pt x="3878905" y="3587478"/>
                    <a:pt x="3893561" y="3582222"/>
                    <a:pt x="3901016" y="3572304"/>
                  </a:cubicBezTo>
                  <a:cubicBezTo>
                    <a:pt x="3902879" y="3572219"/>
                    <a:pt x="3904658" y="3571965"/>
                    <a:pt x="3906522" y="3571457"/>
                  </a:cubicBezTo>
                  <a:cubicBezTo>
                    <a:pt x="3945661" y="3556283"/>
                    <a:pt x="3915925" y="3511018"/>
                    <a:pt x="3909911" y="3482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7" name="Google Shape;1087;p25"/>
            <p:cNvGrpSpPr/>
            <p:nvPr/>
          </p:nvGrpSpPr>
          <p:grpSpPr>
            <a:xfrm>
              <a:off x="7129484" y="13088"/>
              <a:ext cx="1924282" cy="2065705"/>
              <a:chOff x="14258969" y="26175"/>
              <a:chExt cx="3848565" cy="4131409"/>
            </a:xfrm>
          </p:grpSpPr>
          <p:sp>
            <p:nvSpPr>
              <p:cNvPr id="1088" name="Google Shape;1088;p25"/>
              <p:cNvSpPr/>
              <p:nvPr/>
            </p:nvSpPr>
            <p:spPr>
              <a:xfrm>
                <a:off x="14592498" y="229456"/>
                <a:ext cx="2315071" cy="946686"/>
              </a:xfrm>
              <a:custGeom>
                <a:avLst/>
                <a:gdLst/>
                <a:ahLst/>
                <a:cxnLst/>
                <a:rect l="l" t="t" r="r" b="b"/>
                <a:pathLst>
                  <a:path w="2315071" h="946686" extrusionOk="0">
                    <a:moveTo>
                      <a:pt x="185357" y="946400"/>
                    </a:moveTo>
                    <a:cubicBezTo>
                      <a:pt x="158248" y="944027"/>
                      <a:pt x="151471" y="915291"/>
                      <a:pt x="143762" y="893930"/>
                    </a:cubicBezTo>
                    <a:cubicBezTo>
                      <a:pt x="122498" y="841121"/>
                      <a:pt x="104792" y="786871"/>
                      <a:pt x="89204" y="732027"/>
                    </a:cubicBezTo>
                    <a:cubicBezTo>
                      <a:pt x="73532" y="675318"/>
                      <a:pt x="58961" y="618186"/>
                      <a:pt x="36850" y="563512"/>
                    </a:cubicBezTo>
                    <a:cubicBezTo>
                      <a:pt x="24820" y="532742"/>
                      <a:pt x="13977" y="501379"/>
                      <a:pt x="4573" y="469676"/>
                    </a:cubicBezTo>
                    <a:cubicBezTo>
                      <a:pt x="2879" y="462810"/>
                      <a:pt x="-256" y="454842"/>
                      <a:pt x="2625" y="448061"/>
                    </a:cubicBezTo>
                    <a:cubicBezTo>
                      <a:pt x="-7372" y="421868"/>
                      <a:pt x="12706" y="407797"/>
                      <a:pt x="37189" y="405339"/>
                    </a:cubicBezTo>
                    <a:cubicBezTo>
                      <a:pt x="67432" y="398558"/>
                      <a:pt x="96998" y="389488"/>
                      <a:pt x="126479" y="380418"/>
                    </a:cubicBezTo>
                    <a:cubicBezTo>
                      <a:pt x="308788" y="335661"/>
                      <a:pt x="495841" y="313283"/>
                      <a:pt x="680607" y="281157"/>
                    </a:cubicBezTo>
                    <a:cubicBezTo>
                      <a:pt x="924251" y="240893"/>
                      <a:pt x="1168995" y="207410"/>
                      <a:pt x="1412215" y="163841"/>
                    </a:cubicBezTo>
                    <a:cubicBezTo>
                      <a:pt x="1652639" y="125611"/>
                      <a:pt x="1892047" y="78227"/>
                      <a:pt x="2123491" y="1937"/>
                    </a:cubicBezTo>
                    <a:cubicBezTo>
                      <a:pt x="2177455" y="-12049"/>
                      <a:pt x="2181691" y="53051"/>
                      <a:pt x="2193890" y="89246"/>
                    </a:cubicBezTo>
                    <a:cubicBezTo>
                      <a:pt x="2210494" y="140530"/>
                      <a:pt x="2230064" y="190033"/>
                      <a:pt x="2249040" y="240384"/>
                    </a:cubicBezTo>
                    <a:cubicBezTo>
                      <a:pt x="2271066" y="296330"/>
                      <a:pt x="2286739" y="354649"/>
                      <a:pt x="2300293" y="413137"/>
                    </a:cubicBezTo>
                    <a:cubicBezTo>
                      <a:pt x="2307918" y="447298"/>
                      <a:pt x="2317830" y="482052"/>
                      <a:pt x="2314356" y="517315"/>
                    </a:cubicBezTo>
                    <a:cubicBezTo>
                      <a:pt x="2310713" y="562580"/>
                      <a:pt x="2255309" y="558850"/>
                      <a:pt x="2222694" y="571395"/>
                    </a:cubicBezTo>
                    <a:cubicBezTo>
                      <a:pt x="1994723" y="634631"/>
                      <a:pt x="1759466" y="664977"/>
                      <a:pt x="1527429" y="708801"/>
                    </a:cubicBezTo>
                    <a:cubicBezTo>
                      <a:pt x="1318858" y="748471"/>
                      <a:pt x="1106136" y="761017"/>
                      <a:pt x="896887" y="796788"/>
                    </a:cubicBezTo>
                    <a:cubicBezTo>
                      <a:pt x="744483" y="821540"/>
                      <a:pt x="597331" y="864601"/>
                      <a:pt x="445944" y="892913"/>
                    </a:cubicBezTo>
                    <a:cubicBezTo>
                      <a:pt x="393504" y="904187"/>
                      <a:pt x="339117" y="905204"/>
                      <a:pt x="287271" y="919529"/>
                    </a:cubicBezTo>
                    <a:cubicBezTo>
                      <a:pt x="253469" y="928514"/>
                      <a:pt x="221361" y="949367"/>
                      <a:pt x="185357" y="946400"/>
                    </a:cubicBezTo>
                    <a:close/>
                    <a:moveTo>
                      <a:pt x="170532" y="824591"/>
                    </a:moveTo>
                    <a:cubicBezTo>
                      <a:pt x="179851" y="847054"/>
                      <a:pt x="190779" y="868924"/>
                      <a:pt x="200013" y="891472"/>
                    </a:cubicBezTo>
                    <a:cubicBezTo>
                      <a:pt x="292692" y="852734"/>
                      <a:pt x="392996" y="849428"/>
                      <a:pt x="490165" y="828321"/>
                    </a:cubicBezTo>
                    <a:cubicBezTo>
                      <a:pt x="633674" y="797127"/>
                      <a:pt x="775743" y="758983"/>
                      <a:pt x="921031" y="736859"/>
                    </a:cubicBezTo>
                    <a:cubicBezTo>
                      <a:pt x="1146122" y="701850"/>
                      <a:pt x="1374177" y="686847"/>
                      <a:pt x="1597150" y="638784"/>
                    </a:cubicBezTo>
                    <a:cubicBezTo>
                      <a:pt x="1820292" y="603776"/>
                      <a:pt x="2042418" y="565207"/>
                      <a:pt x="2259884" y="504006"/>
                    </a:cubicBezTo>
                    <a:cubicBezTo>
                      <a:pt x="2244889" y="347867"/>
                      <a:pt x="2168390" y="207834"/>
                      <a:pt x="2127219" y="58392"/>
                    </a:cubicBezTo>
                    <a:cubicBezTo>
                      <a:pt x="1851468" y="150617"/>
                      <a:pt x="1563433" y="195373"/>
                      <a:pt x="1277262" y="242588"/>
                    </a:cubicBezTo>
                    <a:cubicBezTo>
                      <a:pt x="950258" y="297856"/>
                      <a:pt x="621475" y="342103"/>
                      <a:pt x="295234" y="401609"/>
                    </a:cubicBezTo>
                    <a:cubicBezTo>
                      <a:pt x="242964" y="411442"/>
                      <a:pt x="196116" y="418223"/>
                      <a:pt x="147489" y="432125"/>
                    </a:cubicBezTo>
                    <a:cubicBezTo>
                      <a:pt x="106741" y="443229"/>
                      <a:pt x="66077" y="459165"/>
                      <a:pt x="23973" y="463234"/>
                    </a:cubicBezTo>
                    <a:cubicBezTo>
                      <a:pt x="49981" y="515111"/>
                      <a:pt x="78954" y="565970"/>
                      <a:pt x="98947" y="620644"/>
                    </a:cubicBezTo>
                    <a:cubicBezTo>
                      <a:pt x="122837" y="688712"/>
                      <a:pt x="142660" y="758135"/>
                      <a:pt x="170532" y="824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25"/>
              <p:cNvSpPr/>
              <p:nvPr/>
            </p:nvSpPr>
            <p:spPr>
              <a:xfrm>
                <a:off x="14950530" y="1130845"/>
                <a:ext cx="603785" cy="665019"/>
              </a:xfrm>
              <a:custGeom>
                <a:avLst/>
                <a:gdLst/>
                <a:ahLst/>
                <a:cxnLst/>
                <a:rect l="l" t="t" r="r" b="b"/>
                <a:pathLst>
                  <a:path w="603785" h="665019" extrusionOk="0">
                    <a:moveTo>
                      <a:pt x="184995" y="663209"/>
                    </a:moveTo>
                    <a:cubicBezTo>
                      <a:pt x="154074" y="655834"/>
                      <a:pt x="12259" y="535891"/>
                      <a:pt x="15733" y="505375"/>
                    </a:cubicBezTo>
                    <a:cubicBezTo>
                      <a:pt x="-6039" y="498848"/>
                      <a:pt x="-1465" y="474011"/>
                      <a:pt x="7176" y="458414"/>
                    </a:cubicBezTo>
                    <a:cubicBezTo>
                      <a:pt x="23611" y="428407"/>
                      <a:pt x="36742" y="391195"/>
                      <a:pt x="68765" y="374496"/>
                    </a:cubicBezTo>
                    <a:cubicBezTo>
                      <a:pt x="94265" y="362798"/>
                      <a:pt x="114003" y="381532"/>
                      <a:pt x="127982" y="401028"/>
                    </a:cubicBezTo>
                    <a:cubicBezTo>
                      <a:pt x="143908" y="419253"/>
                      <a:pt x="161444" y="437562"/>
                      <a:pt x="184741" y="446039"/>
                    </a:cubicBezTo>
                    <a:cubicBezTo>
                      <a:pt x="250904" y="337538"/>
                      <a:pt x="307580" y="223358"/>
                      <a:pt x="377047" y="116977"/>
                    </a:cubicBezTo>
                    <a:cubicBezTo>
                      <a:pt x="396277" y="88326"/>
                      <a:pt x="416440" y="60014"/>
                      <a:pt x="439313" y="34161"/>
                    </a:cubicBezTo>
                    <a:cubicBezTo>
                      <a:pt x="452868" y="19072"/>
                      <a:pt x="467862" y="1272"/>
                      <a:pt x="489550" y="0"/>
                    </a:cubicBezTo>
                    <a:cubicBezTo>
                      <a:pt x="512423" y="1187"/>
                      <a:pt x="532077" y="16275"/>
                      <a:pt x="553680" y="23056"/>
                    </a:cubicBezTo>
                    <a:cubicBezTo>
                      <a:pt x="589515" y="36280"/>
                      <a:pt x="622130" y="61794"/>
                      <a:pt x="591802" y="100109"/>
                    </a:cubicBezTo>
                    <a:cubicBezTo>
                      <a:pt x="533941" y="207253"/>
                      <a:pt x="485907" y="318635"/>
                      <a:pt x="417456" y="419761"/>
                    </a:cubicBezTo>
                    <a:cubicBezTo>
                      <a:pt x="371540" y="491388"/>
                      <a:pt x="342737" y="576748"/>
                      <a:pt x="274117" y="630998"/>
                    </a:cubicBezTo>
                    <a:cubicBezTo>
                      <a:pt x="249380" y="651003"/>
                      <a:pt x="218204" y="671262"/>
                      <a:pt x="184995" y="663209"/>
                    </a:cubicBezTo>
                    <a:close/>
                    <a:moveTo>
                      <a:pt x="198550" y="615232"/>
                    </a:moveTo>
                    <a:cubicBezTo>
                      <a:pt x="298769" y="575476"/>
                      <a:pt x="325539" y="450955"/>
                      <a:pt x="384332" y="369834"/>
                    </a:cubicBezTo>
                    <a:cubicBezTo>
                      <a:pt x="446429" y="276761"/>
                      <a:pt x="488025" y="175042"/>
                      <a:pt x="540803" y="77815"/>
                    </a:cubicBezTo>
                    <a:cubicBezTo>
                      <a:pt x="525046" y="70610"/>
                      <a:pt x="508696" y="65015"/>
                      <a:pt x="493023" y="57556"/>
                    </a:cubicBezTo>
                    <a:cubicBezTo>
                      <a:pt x="400598" y="156987"/>
                      <a:pt x="347057" y="283796"/>
                      <a:pt x="276489" y="398146"/>
                    </a:cubicBezTo>
                    <a:cubicBezTo>
                      <a:pt x="255818" y="428238"/>
                      <a:pt x="243026" y="464348"/>
                      <a:pt x="218628" y="491473"/>
                    </a:cubicBezTo>
                    <a:cubicBezTo>
                      <a:pt x="168645" y="524447"/>
                      <a:pt x="114258" y="469773"/>
                      <a:pt x="83082" y="433663"/>
                    </a:cubicBezTo>
                    <a:cubicBezTo>
                      <a:pt x="64021" y="455278"/>
                      <a:pt x="54533" y="486218"/>
                      <a:pt x="31829" y="504103"/>
                    </a:cubicBezTo>
                    <a:cubicBezTo>
                      <a:pt x="87572" y="539536"/>
                      <a:pt x="135182" y="594633"/>
                      <a:pt x="198550" y="6152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25"/>
              <p:cNvSpPr/>
              <p:nvPr/>
            </p:nvSpPr>
            <p:spPr>
              <a:xfrm>
                <a:off x="14841444" y="1279830"/>
                <a:ext cx="628661" cy="635086"/>
              </a:xfrm>
              <a:custGeom>
                <a:avLst/>
                <a:gdLst/>
                <a:ahLst/>
                <a:cxnLst/>
                <a:rect l="l" t="t" r="r" b="b"/>
                <a:pathLst>
                  <a:path w="628661" h="635086" extrusionOk="0">
                    <a:moveTo>
                      <a:pt x="284594" y="635015"/>
                    </a:moveTo>
                    <a:cubicBezTo>
                      <a:pt x="188865" y="636287"/>
                      <a:pt x="100930" y="575509"/>
                      <a:pt x="48237" y="498711"/>
                    </a:cubicBezTo>
                    <a:cubicBezTo>
                      <a:pt x="-9794" y="405045"/>
                      <a:pt x="-18520" y="275862"/>
                      <a:pt x="38833" y="179991"/>
                    </a:cubicBezTo>
                    <a:cubicBezTo>
                      <a:pt x="77464" y="118282"/>
                      <a:pt x="129818" y="62336"/>
                      <a:pt x="193863" y="27074"/>
                    </a:cubicBezTo>
                    <a:cubicBezTo>
                      <a:pt x="273327" y="-9545"/>
                      <a:pt x="388371" y="-18022"/>
                      <a:pt x="446148" y="59454"/>
                    </a:cubicBezTo>
                    <a:cubicBezTo>
                      <a:pt x="450045" y="87427"/>
                      <a:pt x="398029" y="46231"/>
                      <a:pt x="386338" y="45129"/>
                    </a:cubicBezTo>
                    <a:cubicBezTo>
                      <a:pt x="262738" y="2407"/>
                      <a:pt x="142441" y="88698"/>
                      <a:pt x="76616" y="188722"/>
                    </a:cubicBezTo>
                    <a:cubicBezTo>
                      <a:pt x="29006" y="256874"/>
                      <a:pt x="24940" y="350541"/>
                      <a:pt x="51456" y="427339"/>
                    </a:cubicBezTo>
                    <a:cubicBezTo>
                      <a:pt x="74075" y="496508"/>
                      <a:pt x="131936" y="548978"/>
                      <a:pt x="197506" y="576696"/>
                    </a:cubicBezTo>
                    <a:cubicBezTo>
                      <a:pt x="279681" y="606619"/>
                      <a:pt x="368379" y="575679"/>
                      <a:pt x="438523" y="531092"/>
                    </a:cubicBezTo>
                    <a:cubicBezTo>
                      <a:pt x="530949" y="471163"/>
                      <a:pt x="590758" y="405215"/>
                      <a:pt x="569579" y="287983"/>
                    </a:cubicBezTo>
                    <a:cubicBezTo>
                      <a:pt x="566106" y="269250"/>
                      <a:pt x="557465" y="252127"/>
                      <a:pt x="546875" y="236445"/>
                    </a:cubicBezTo>
                    <a:cubicBezTo>
                      <a:pt x="534761" y="218729"/>
                      <a:pt x="508584" y="196521"/>
                      <a:pt x="529424" y="175160"/>
                    </a:cubicBezTo>
                    <a:cubicBezTo>
                      <a:pt x="560430" y="148798"/>
                      <a:pt x="586946" y="196436"/>
                      <a:pt x="601517" y="219153"/>
                    </a:cubicBezTo>
                    <a:cubicBezTo>
                      <a:pt x="621171" y="251619"/>
                      <a:pt x="629050" y="290018"/>
                      <a:pt x="628457" y="327654"/>
                    </a:cubicBezTo>
                    <a:cubicBezTo>
                      <a:pt x="632523" y="427762"/>
                      <a:pt x="575509" y="504815"/>
                      <a:pt x="494267" y="557031"/>
                    </a:cubicBezTo>
                    <a:cubicBezTo>
                      <a:pt x="433017" y="598905"/>
                      <a:pt x="360330" y="636965"/>
                      <a:pt x="284594" y="635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25"/>
              <p:cNvSpPr/>
              <p:nvPr/>
            </p:nvSpPr>
            <p:spPr>
              <a:xfrm>
                <a:off x="15150314" y="1782461"/>
                <a:ext cx="543307" cy="662677"/>
              </a:xfrm>
              <a:custGeom>
                <a:avLst/>
                <a:gdLst/>
                <a:ahLst/>
                <a:cxnLst/>
                <a:rect l="l" t="t" r="r" b="b"/>
                <a:pathLst>
                  <a:path w="543307" h="662677" extrusionOk="0">
                    <a:moveTo>
                      <a:pt x="171587" y="661239"/>
                    </a:moveTo>
                    <a:cubicBezTo>
                      <a:pt x="101019" y="650729"/>
                      <a:pt x="24181" y="603938"/>
                      <a:pt x="292" y="534260"/>
                    </a:cubicBezTo>
                    <a:cubicBezTo>
                      <a:pt x="-725" y="527055"/>
                      <a:pt x="885" y="519087"/>
                      <a:pt x="5629" y="513492"/>
                    </a:cubicBezTo>
                    <a:cubicBezTo>
                      <a:pt x="22318" y="487385"/>
                      <a:pt x="35025" y="458310"/>
                      <a:pt x="54340" y="434236"/>
                    </a:cubicBezTo>
                    <a:cubicBezTo>
                      <a:pt x="63998" y="411434"/>
                      <a:pt x="91107" y="416605"/>
                      <a:pt x="108135" y="427370"/>
                    </a:cubicBezTo>
                    <a:cubicBezTo>
                      <a:pt x="134821" y="445171"/>
                      <a:pt x="173875" y="457632"/>
                      <a:pt x="193444" y="423386"/>
                    </a:cubicBezTo>
                    <a:cubicBezTo>
                      <a:pt x="222756" y="378460"/>
                      <a:pt x="242749" y="328618"/>
                      <a:pt x="264606" y="279962"/>
                    </a:cubicBezTo>
                    <a:cubicBezTo>
                      <a:pt x="302982" y="196892"/>
                      <a:pt x="336530" y="111193"/>
                      <a:pt x="383462" y="32361"/>
                    </a:cubicBezTo>
                    <a:cubicBezTo>
                      <a:pt x="414299" y="-26213"/>
                      <a:pt x="450049" y="7948"/>
                      <a:pt x="491475" y="32106"/>
                    </a:cubicBezTo>
                    <a:cubicBezTo>
                      <a:pt x="515111" y="48297"/>
                      <a:pt x="559756" y="71946"/>
                      <a:pt x="537052" y="105683"/>
                    </a:cubicBezTo>
                    <a:cubicBezTo>
                      <a:pt x="472753" y="228509"/>
                      <a:pt x="439798" y="365660"/>
                      <a:pt x="366773" y="484418"/>
                    </a:cubicBezTo>
                    <a:cubicBezTo>
                      <a:pt x="319586" y="558249"/>
                      <a:pt x="280024" y="677091"/>
                      <a:pt x="171587" y="661239"/>
                    </a:cubicBezTo>
                    <a:close/>
                    <a:moveTo>
                      <a:pt x="193529" y="608091"/>
                    </a:moveTo>
                    <a:cubicBezTo>
                      <a:pt x="253593" y="601310"/>
                      <a:pt x="270536" y="530700"/>
                      <a:pt x="300610" y="487808"/>
                    </a:cubicBezTo>
                    <a:cubicBezTo>
                      <a:pt x="380328" y="365237"/>
                      <a:pt x="417688" y="222745"/>
                      <a:pt x="481140" y="92290"/>
                    </a:cubicBezTo>
                    <a:cubicBezTo>
                      <a:pt x="465637" y="79914"/>
                      <a:pt x="447931" y="70929"/>
                      <a:pt x="431073" y="60503"/>
                    </a:cubicBezTo>
                    <a:cubicBezTo>
                      <a:pt x="369908" y="165274"/>
                      <a:pt x="329498" y="277758"/>
                      <a:pt x="277228" y="386513"/>
                    </a:cubicBezTo>
                    <a:cubicBezTo>
                      <a:pt x="227331" y="497895"/>
                      <a:pt x="169385" y="537227"/>
                      <a:pt x="59678" y="463396"/>
                    </a:cubicBezTo>
                    <a:cubicBezTo>
                      <a:pt x="54510" y="483485"/>
                      <a:pt x="43581" y="501795"/>
                      <a:pt x="38753" y="521969"/>
                    </a:cubicBezTo>
                    <a:cubicBezTo>
                      <a:pt x="72809" y="571472"/>
                      <a:pt x="132364" y="609363"/>
                      <a:pt x="193529" y="608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25"/>
              <p:cNvSpPr/>
              <p:nvPr/>
            </p:nvSpPr>
            <p:spPr>
              <a:xfrm>
                <a:off x="15019542" y="1925326"/>
                <a:ext cx="693293" cy="630537"/>
              </a:xfrm>
              <a:custGeom>
                <a:avLst/>
                <a:gdLst/>
                <a:ahLst/>
                <a:cxnLst/>
                <a:rect l="l" t="t" r="r" b="b"/>
                <a:pathLst>
                  <a:path w="693293" h="630537" extrusionOk="0">
                    <a:moveTo>
                      <a:pt x="293803" y="629248"/>
                    </a:moveTo>
                    <a:cubicBezTo>
                      <a:pt x="209256" y="622467"/>
                      <a:pt x="114120" y="595935"/>
                      <a:pt x="60833" y="525495"/>
                    </a:cubicBezTo>
                    <a:cubicBezTo>
                      <a:pt x="-53957" y="377069"/>
                      <a:pt x="1617" y="139640"/>
                      <a:pt x="161222" y="46567"/>
                    </a:cubicBezTo>
                    <a:cubicBezTo>
                      <a:pt x="227131" y="5370"/>
                      <a:pt x="307272" y="-8107"/>
                      <a:pt x="383517" y="4608"/>
                    </a:cubicBezTo>
                    <a:cubicBezTo>
                      <a:pt x="410626" y="9863"/>
                      <a:pt x="443157" y="13593"/>
                      <a:pt x="461710" y="36225"/>
                    </a:cubicBezTo>
                    <a:cubicBezTo>
                      <a:pt x="465607" y="40294"/>
                      <a:pt x="462811" y="47584"/>
                      <a:pt x="457305" y="48177"/>
                    </a:cubicBezTo>
                    <a:cubicBezTo>
                      <a:pt x="452391" y="48347"/>
                      <a:pt x="444851" y="46482"/>
                      <a:pt x="440870" y="45719"/>
                    </a:cubicBezTo>
                    <a:cubicBezTo>
                      <a:pt x="390464" y="35886"/>
                      <a:pt x="338194" y="35801"/>
                      <a:pt x="288042" y="47075"/>
                    </a:cubicBezTo>
                    <a:cubicBezTo>
                      <a:pt x="106072" y="80388"/>
                      <a:pt x="-18969" y="302560"/>
                      <a:pt x="79386" y="467345"/>
                    </a:cubicBezTo>
                    <a:cubicBezTo>
                      <a:pt x="116238" y="542532"/>
                      <a:pt x="205190" y="566691"/>
                      <a:pt x="282281" y="575422"/>
                    </a:cubicBezTo>
                    <a:cubicBezTo>
                      <a:pt x="350054" y="582118"/>
                      <a:pt x="418674" y="568301"/>
                      <a:pt x="480771" y="540922"/>
                    </a:cubicBezTo>
                    <a:cubicBezTo>
                      <a:pt x="540750" y="512271"/>
                      <a:pt x="584463" y="458360"/>
                      <a:pt x="615978" y="400973"/>
                    </a:cubicBezTo>
                    <a:cubicBezTo>
                      <a:pt x="658590" y="319174"/>
                      <a:pt x="639359" y="208046"/>
                      <a:pt x="559303" y="156763"/>
                    </a:cubicBezTo>
                    <a:cubicBezTo>
                      <a:pt x="539987" y="142946"/>
                      <a:pt x="548883" y="109802"/>
                      <a:pt x="572434" y="107429"/>
                    </a:cubicBezTo>
                    <a:cubicBezTo>
                      <a:pt x="579889" y="106412"/>
                      <a:pt x="587005" y="108616"/>
                      <a:pt x="593020" y="112939"/>
                    </a:cubicBezTo>
                    <a:cubicBezTo>
                      <a:pt x="616062" y="129637"/>
                      <a:pt x="636818" y="149727"/>
                      <a:pt x="653507" y="172783"/>
                    </a:cubicBezTo>
                    <a:cubicBezTo>
                      <a:pt x="713994" y="261618"/>
                      <a:pt x="702558" y="384868"/>
                      <a:pt x="639190" y="469125"/>
                    </a:cubicBezTo>
                    <a:cubicBezTo>
                      <a:pt x="605727" y="516001"/>
                      <a:pt x="566249" y="560079"/>
                      <a:pt x="513810" y="585678"/>
                    </a:cubicBezTo>
                    <a:cubicBezTo>
                      <a:pt x="446122" y="618568"/>
                      <a:pt x="368946" y="635521"/>
                      <a:pt x="293803" y="6292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25"/>
              <p:cNvSpPr/>
              <p:nvPr/>
            </p:nvSpPr>
            <p:spPr>
              <a:xfrm>
                <a:off x="15294806" y="2534956"/>
                <a:ext cx="577897" cy="658815"/>
              </a:xfrm>
              <a:custGeom>
                <a:avLst/>
                <a:gdLst/>
                <a:ahLst/>
                <a:cxnLst/>
                <a:rect l="l" t="t" r="r" b="b"/>
                <a:pathLst>
                  <a:path w="577897" h="658815" extrusionOk="0">
                    <a:moveTo>
                      <a:pt x="214911" y="656549"/>
                    </a:moveTo>
                    <a:cubicBezTo>
                      <a:pt x="162641" y="649429"/>
                      <a:pt x="120452" y="614590"/>
                      <a:pt x="74790" y="590941"/>
                    </a:cubicBezTo>
                    <a:cubicBezTo>
                      <a:pt x="47681" y="572885"/>
                      <a:pt x="4900" y="561357"/>
                      <a:pt x="1003" y="523891"/>
                    </a:cubicBezTo>
                    <a:cubicBezTo>
                      <a:pt x="-7893" y="490663"/>
                      <a:pt x="44377" y="391063"/>
                      <a:pt x="79619" y="441753"/>
                    </a:cubicBezTo>
                    <a:cubicBezTo>
                      <a:pt x="106220" y="434632"/>
                      <a:pt x="128331" y="461673"/>
                      <a:pt x="152136" y="469641"/>
                    </a:cubicBezTo>
                    <a:cubicBezTo>
                      <a:pt x="226093" y="480830"/>
                      <a:pt x="251254" y="370634"/>
                      <a:pt x="277092" y="319435"/>
                    </a:cubicBezTo>
                    <a:cubicBezTo>
                      <a:pt x="320213" y="228566"/>
                      <a:pt x="366976" y="140833"/>
                      <a:pt x="407470" y="48947"/>
                    </a:cubicBezTo>
                    <a:cubicBezTo>
                      <a:pt x="417636" y="13939"/>
                      <a:pt x="436782" y="-5727"/>
                      <a:pt x="475412" y="1478"/>
                    </a:cubicBezTo>
                    <a:cubicBezTo>
                      <a:pt x="496337" y="4106"/>
                      <a:pt x="516330" y="9616"/>
                      <a:pt x="536662" y="13261"/>
                    </a:cubicBezTo>
                    <a:cubicBezTo>
                      <a:pt x="558011" y="14532"/>
                      <a:pt x="575970" y="30214"/>
                      <a:pt x="577834" y="51999"/>
                    </a:cubicBezTo>
                    <a:cubicBezTo>
                      <a:pt x="580206" y="164737"/>
                      <a:pt x="515314" y="263575"/>
                      <a:pt x="469567" y="362327"/>
                    </a:cubicBezTo>
                    <a:cubicBezTo>
                      <a:pt x="431106" y="437599"/>
                      <a:pt x="398151" y="515923"/>
                      <a:pt x="350880" y="586279"/>
                    </a:cubicBezTo>
                    <a:cubicBezTo>
                      <a:pt x="325889" y="637477"/>
                      <a:pt x="271586" y="667569"/>
                      <a:pt x="214911" y="656549"/>
                    </a:cubicBezTo>
                    <a:close/>
                    <a:moveTo>
                      <a:pt x="251254" y="602214"/>
                    </a:moveTo>
                    <a:cubicBezTo>
                      <a:pt x="308098" y="598061"/>
                      <a:pt x="379683" y="409033"/>
                      <a:pt x="409758" y="358512"/>
                    </a:cubicBezTo>
                    <a:cubicBezTo>
                      <a:pt x="452878" y="263320"/>
                      <a:pt x="514043" y="173383"/>
                      <a:pt x="523108" y="67002"/>
                    </a:cubicBezTo>
                    <a:cubicBezTo>
                      <a:pt x="503284" y="63357"/>
                      <a:pt x="484054" y="58186"/>
                      <a:pt x="464061" y="55898"/>
                    </a:cubicBezTo>
                    <a:cubicBezTo>
                      <a:pt x="426447" y="144309"/>
                      <a:pt x="381378" y="229922"/>
                      <a:pt x="338172" y="315621"/>
                    </a:cubicBezTo>
                    <a:cubicBezTo>
                      <a:pt x="313605" y="363598"/>
                      <a:pt x="298271" y="416492"/>
                      <a:pt x="266672" y="460655"/>
                    </a:cubicBezTo>
                    <a:cubicBezTo>
                      <a:pt x="246340" y="489137"/>
                      <a:pt x="215080" y="509904"/>
                      <a:pt x="180855" y="517364"/>
                    </a:cubicBezTo>
                    <a:cubicBezTo>
                      <a:pt x="138751" y="524654"/>
                      <a:pt x="108253" y="487865"/>
                      <a:pt x="81229" y="461418"/>
                    </a:cubicBezTo>
                    <a:cubicBezTo>
                      <a:pt x="75468" y="480236"/>
                      <a:pt x="56237" y="494901"/>
                      <a:pt x="55899" y="515245"/>
                    </a:cubicBezTo>
                    <a:cubicBezTo>
                      <a:pt x="84194" y="533639"/>
                      <a:pt x="114268" y="549151"/>
                      <a:pt x="143326" y="566189"/>
                    </a:cubicBezTo>
                    <a:cubicBezTo>
                      <a:pt x="175857" y="586533"/>
                      <a:pt x="211353" y="606962"/>
                      <a:pt x="251254" y="6022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25"/>
              <p:cNvSpPr/>
              <p:nvPr/>
            </p:nvSpPr>
            <p:spPr>
              <a:xfrm>
                <a:off x="15217534" y="2615626"/>
                <a:ext cx="678573" cy="707294"/>
              </a:xfrm>
              <a:custGeom>
                <a:avLst/>
                <a:gdLst/>
                <a:ahLst/>
                <a:cxnLst/>
                <a:rect l="l" t="t" r="r" b="b"/>
                <a:pathLst>
                  <a:path w="678573" h="707294" extrusionOk="0">
                    <a:moveTo>
                      <a:pt x="292860" y="707267"/>
                    </a:moveTo>
                    <a:cubicBezTo>
                      <a:pt x="220512" y="705487"/>
                      <a:pt x="145708" y="682600"/>
                      <a:pt x="90473" y="634538"/>
                    </a:cubicBezTo>
                    <a:cubicBezTo>
                      <a:pt x="42185" y="586984"/>
                      <a:pt x="22700" y="517731"/>
                      <a:pt x="4571" y="454241"/>
                    </a:cubicBezTo>
                    <a:cubicBezTo>
                      <a:pt x="-6951" y="376171"/>
                      <a:pt x="3639" y="295474"/>
                      <a:pt x="32612" y="222152"/>
                    </a:cubicBezTo>
                    <a:cubicBezTo>
                      <a:pt x="51504" y="166800"/>
                      <a:pt x="75224" y="109921"/>
                      <a:pt x="124444" y="74744"/>
                    </a:cubicBezTo>
                    <a:cubicBezTo>
                      <a:pt x="205517" y="4049"/>
                      <a:pt x="394858" y="-37402"/>
                      <a:pt x="476609" y="47279"/>
                    </a:cubicBezTo>
                    <a:cubicBezTo>
                      <a:pt x="492281" y="63894"/>
                      <a:pt x="482454" y="76948"/>
                      <a:pt x="462122" y="67708"/>
                    </a:cubicBezTo>
                    <a:cubicBezTo>
                      <a:pt x="439079" y="57197"/>
                      <a:pt x="414512" y="51179"/>
                      <a:pt x="389266" y="49144"/>
                    </a:cubicBezTo>
                    <a:cubicBezTo>
                      <a:pt x="289725" y="42448"/>
                      <a:pt x="179764" y="75846"/>
                      <a:pt x="119022" y="157306"/>
                    </a:cubicBezTo>
                    <a:cubicBezTo>
                      <a:pt x="66668" y="255126"/>
                      <a:pt x="27868" y="371255"/>
                      <a:pt x="63618" y="479840"/>
                    </a:cubicBezTo>
                    <a:cubicBezTo>
                      <a:pt x="81239" y="526462"/>
                      <a:pt x="95810" y="580034"/>
                      <a:pt x="139862" y="608685"/>
                    </a:cubicBezTo>
                    <a:cubicBezTo>
                      <a:pt x="280999" y="699045"/>
                      <a:pt x="484064" y="643608"/>
                      <a:pt x="579030" y="511288"/>
                    </a:cubicBezTo>
                    <a:cubicBezTo>
                      <a:pt x="643160" y="413723"/>
                      <a:pt x="639772" y="273774"/>
                      <a:pt x="553785" y="190195"/>
                    </a:cubicBezTo>
                    <a:cubicBezTo>
                      <a:pt x="534216" y="165613"/>
                      <a:pt x="567594" y="132300"/>
                      <a:pt x="592161" y="151796"/>
                    </a:cubicBezTo>
                    <a:cubicBezTo>
                      <a:pt x="693143" y="245123"/>
                      <a:pt x="702038" y="405416"/>
                      <a:pt x="637484" y="521969"/>
                    </a:cubicBezTo>
                    <a:cubicBezTo>
                      <a:pt x="568441" y="639285"/>
                      <a:pt x="427050" y="708878"/>
                      <a:pt x="292860" y="707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25"/>
              <p:cNvSpPr/>
              <p:nvPr/>
            </p:nvSpPr>
            <p:spPr>
              <a:xfrm>
                <a:off x="15627356" y="1109088"/>
                <a:ext cx="1457316" cy="437739"/>
              </a:xfrm>
              <a:custGeom>
                <a:avLst/>
                <a:gdLst/>
                <a:ahLst/>
                <a:cxnLst/>
                <a:rect l="l" t="t" r="r" b="b"/>
                <a:pathLst>
                  <a:path w="1457316" h="437739" extrusionOk="0">
                    <a:moveTo>
                      <a:pt x="1457317" y="130342"/>
                    </a:moveTo>
                    <a:cubicBezTo>
                      <a:pt x="1456469" y="139582"/>
                      <a:pt x="1450794" y="146617"/>
                      <a:pt x="1443423" y="150516"/>
                    </a:cubicBezTo>
                    <a:cubicBezTo>
                      <a:pt x="1440204" y="154755"/>
                      <a:pt x="1435375" y="158230"/>
                      <a:pt x="1428683" y="160180"/>
                    </a:cubicBezTo>
                    <a:cubicBezTo>
                      <a:pt x="1382936" y="175098"/>
                      <a:pt x="1335326" y="183151"/>
                      <a:pt x="1288732" y="194849"/>
                    </a:cubicBezTo>
                    <a:cubicBezTo>
                      <a:pt x="1238665" y="207818"/>
                      <a:pt x="1196137" y="226551"/>
                      <a:pt x="1146493" y="237910"/>
                    </a:cubicBezTo>
                    <a:cubicBezTo>
                      <a:pt x="1028908" y="267070"/>
                      <a:pt x="909204" y="286905"/>
                      <a:pt x="790093" y="308944"/>
                    </a:cubicBezTo>
                    <a:cubicBezTo>
                      <a:pt x="669796" y="326999"/>
                      <a:pt x="548144" y="335730"/>
                      <a:pt x="428864" y="360651"/>
                    </a:cubicBezTo>
                    <a:cubicBezTo>
                      <a:pt x="361430" y="374977"/>
                      <a:pt x="295012" y="393286"/>
                      <a:pt x="228087" y="410155"/>
                    </a:cubicBezTo>
                    <a:cubicBezTo>
                      <a:pt x="171666" y="423039"/>
                      <a:pt x="114059" y="442281"/>
                      <a:pt x="55605" y="436771"/>
                    </a:cubicBezTo>
                    <a:cubicBezTo>
                      <a:pt x="38323" y="434313"/>
                      <a:pt x="21973" y="422615"/>
                      <a:pt x="20024" y="404306"/>
                    </a:cubicBezTo>
                    <a:cubicBezTo>
                      <a:pt x="12569" y="372942"/>
                      <a:pt x="709" y="342172"/>
                      <a:pt x="116" y="309537"/>
                    </a:cubicBezTo>
                    <a:cubicBezTo>
                      <a:pt x="-138" y="302247"/>
                      <a:pt x="-562" y="292245"/>
                      <a:pt x="6046" y="287413"/>
                    </a:cubicBezTo>
                    <a:cubicBezTo>
                      <a:pt x="8079" y="285888"/>
                      <a:pt x="10536" y="286142"/>
                      <a:pt x="12230" y="287329"/>
                    </a:cubicBezTo>
                    <a:cubicBezTo>
                      <a:pt x="17059" y="283345"/>
                      <a:pt x="23498" y="281225"/>
                      <a:pt x="29767" y="282327"/>
                    </a:cubicBezTo>
                    <a:cubicBezTo>
                      <a:pt x="30614" y="279954"/>
                      <a:pt x="32477" y="277920"/>
                      <a:pt x="35104" y="277326"/>
                    </a:cubicBezTo>
                    <a:cubicBezTo>
                      <a:pt x="89576" y="270206"/>
                      <a:pt x="144218" y="262407"/>
                      <a:pt x="197165" y="247150"/>
                    </a:cubicBezTo>
                    <a:cubicBezTo>
                      <a:pt x="368885" y="197901"/>
                      <a:pt x="551702" y="173912"/>
                      <a:pt x="726132" y="142718"/>
                    </a:cubicBezTo>
                    <a:cubicBezTo>
                      <a:pt x="798395" y="127630"/>
                      <a:pt x="868625" y="104404"/>
                      <a:pt x="941057" y="90332"/>
                    </a:cubicBezTo>
                    <a:cubicBezTo>
                      <a:pt x="1052882" y="66852"/>
                      <a:pt x="1167842" y="52357"/>
                      <a:pt x="1277803" y="23367"/>
                    </a:cubicBezTo>
                    <a:cubicBezTo>
                      <a:pt x="1306607" y="16586"/>
                      <a:pt x="1334987" y="8449"/>
                      <a:pt x="1364129" y="3532"/>
                    </a:cubicBezTo>
                    <a:cubicBezTo>
                      <a:pt x="1384715" y="-3164"/>
                      <a:pt x="1408097" y="-1300"/>
                      <a:pt x="1421566" y="17519"/>
                    </a:cubicBezTo>
                    <a:cubicBezTo>
                      <a:pt x="1442152" y="49560"/>
                      <a:pt x="1456978" y="92197"/>
                      <a:pt x="1457317" y="130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25"/>
              <p:cNvSpPr/>
              <p:nvPr/>
            </p:nvSpPr>
            <p:spPr>
              <a:xfrm>
                <a:off x="15792784" y="1697614"/>
                <a:ext cx="1428367" cy="476308"/>
              </a:xfrm>
              <a:custGeom>
                <a:avLst/>
                <a:gdLst/>
                <a:ahLst/>
                <a:cxnLst/>
                <a:rect l="l" t="t" r="r" b="b"/>
                <a:pathLst>
                  <a:path w="1428367" h="476308" extrusionOk="0">
                    <a:moveTo>
                      <a:pt x="1426163" y="117970"/>
                    </a:moveTo>
                    <a:cubicBezTo>
                      <a:pt x="1428196" y="135856"/>
                      <a:pt x="1432008" y="156454"/>
                      <a:pt x="1419809" y="171712"/>
                    </a:cubicBezTo>
                    <a:cubicBezTo>
                      <a:pt x="1399223" y="194175"/>
                      <a:pt x="1363812" y="186291"/>
                      <a:pt x="1336787" y="194090"/>
                    </a:cubicBezTo>
                    <a:cubicBezTo>
                      <a:pt x="1202767" y="224436"/>
                      <a:pt x="1070271" y="261818"/>
                      <a:pt x="934471" y="282840"/>
                    </a:cubicBezTo>
                    <a:cubicBezTo>
                      <a:pt x="851788" y="302590"/>
                      <a:pt x="772155" y="333021"/>
                      <a:pt x="687185" y="342261"/>
                    </a:cubicBezTo>
                    <a:cubicBezTo>
                      <a:pt x="585949" y="369725"/>
                      <a:pt x="483189" y="390832"/>
                      <a:pt x="381614" y="416855"/>
                    </a:cubicBezTo>
                    <a:cubicBezTo>
                      <a:pt x="316806" y="436521"/>
                      <a:pt x="250982" y="451863"/>
                      <a:pt x="184141" y="463052"/>
                    </a:cubicBezTo>
                    <a:cubicBezTo>
                      <a:pt x="143647" y="466019"/>
                      <a:pt x="79771" y="495094"/>
                      <a:pt x="50628" y="456356"/>
                    </a:cubicBezTo>
                    <a:cubicBezTo>
                      <a:pt x="46054" y="445082"/>
                      <a:pt x="43512" y="433384"/>
                      <a:pt x="36227" y="423128"/>
                    </a:cubicBezTo>
                    <a:cubicBezTo>
                      <a:pt x="25891" y="409735"/>
                      <a:pt x="11744" y="399139"/>
                      <a:pt x="5898" y="382609"/>
                    </a:cubicBezTo>
                    <a:cubicBezTo>
                      <a:pt x="-31631" y="285213"/>
                      <a:pt x="119587" y="256902"/>
                      <a:pt x="186852" y="244441"/>
                    </a:cubicBezTo>
                    <a:cubicBezTo>
                      <a:pt x="243357" y="236049"/>
                      <a:pt x="299101" y="223758"/>
                      <a:pt x="354336" y="208924"/>
                    </a:cubicBezTo>
                    <a:cubicBezTo>
                      <a:pt x="446337" y="191038"/>
                      <a:pt x="535882" y="172475"/>
                      <a:pt x="626698" y="151283"/>
                    </a:cubicBezTo>
                    <a:cubicBezTo>
                      <a:pt x="786557" y="115851"/>
                      <a:pt x="948703" y="93218"/>
                      <a:pt x="1106868" y="50073"/>
                    </a:cubicBezTo>
                    <a:cubicBezTo>
                      <a:pt x="1172099" y="31085"/>
                      <a:pt x="1239534" y="21845"/>
                      <a:pt x="1306036" y="8452"/>
                    </a:cubicBezTo>
                    <a:cubicBezTo>
                      <a:pt x="1337974" y="2943"/>
                      <a:pt x="1383212" y="-12485"/>
                      <a:pt x="1404814" y="20404"/>
                    </a:cubicBezTo>
                    <a:cubicBezTo>
                      <a:pt x="1417014" y="51344"/>
                      <a:pt x="1422097" y="85166"/>
                      <a:pt x="1426163" y="1179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25"/>
              <p:cNvSpPr/>
              <p:nvPr/>
            </p:nvSpPr>
            <p:spPr>
              <a:xfrm>
                <a:off x="15983391" y="2337563"/>
                <a:ext cx="1420362" cy="487938"/>
              </a:xfrm>
              <a:custGeom>
                <a:avLst/>
                <a:gdLst/>
                <a:ahLst/>
                <a:cxnLst/>
                <a:rect l="l" t="t" r="r" b="b"/>
                <a:pathLst>
                  <a:path w="1420362" h="487938" extrusionOk="0">
                    <a:moveTo>
                      <a:pt x="1405498" y="54430"/>
                    </a:moveTo>
                    <a:cubicBezTo>
                      <a:pt x="1413122" y="90286"/>
                      <a:pt x="1433454" y="134194"/>
                      <a:pt x="1407785" y="166914"/>
                    </a:cubicBezTo>
                    <a:cubicBezTo>
                      <a:pt x="1366613" y="202007"/>
                      <a:pt x="1300874" y="202940"/>
                      <a:pt x="1249705" y="215570"/>
                    </a:cubicBezTo>
                    <a:cubicBezTo>
                      <a:pt x="1177951" y="230912"/>
                      <a:pt x="1108314" y="245238"/>
                      <a:pt x="1037407" y="263124"/>
                    </a:cubicBezTo>
                    <a:cubicBezTo>
                      <a:pt x="860774" y="309067"/>
                      <a:pt x="681938" y="348144"/>
                      <a:pt x="503696" y="386288"/>
                    </a:cubicBezTo>
                    <a:cubicBezTo>
                      <a:pt x="422792" y="411210"/>
                      <a:pt x="339346" y="426383"/>
                      <a:pt x="258527" y="451558"/>
                    </a:cubicBezTo>
                    <a:cubicBezTo>
                      <a:pt x="205410" y="467155"/>
                      <a:pt x="152548" y="488601"/>
                      <a:pt x="96466" y="487923"/>
                    </a:cubicBezTo>
                    <a:cubicBezTo>
                      <a:pt x="74524" y="487160"/>
                      <a:pt x="47584" y="483176"/>
                      <a:pt x="35724" y="462324"/>
                    </a:cubicBezTo>
                    <a:cubicBezTo>
                      <a:pt x="-7735" y="446811"/>
                      <a:pt x="-4855" y="375947"/>
                      <a:pt x="9462" y="340261"/>
                    </a:cubicBezTo>
                    <a:cubicBezTo>
                      <a:pt x="44450" y="271261"/>
                      <a:pt x="137553" y="283976"/>
                      <a:pt x="202361" y="270583"/>
                    </a:cubicBezTo>
                    <a:cubicBezTo>
                      <a:pt x="254885" y="260580"/>
                      <a:pt x="303342" y="247272"/>
                      <a:pt x="354002" y="233031"/>
                    </a:cubicBezTo>
                    <a:cubicBezTo>
                      <a:pt x="388651" y="226335"/>
                      <a:pt x="423724" y="221843"/>
                      <a:pt x="457780" y="212094"/>
                    </a:cubicBezTo>
                    <a:cubicBezTo>
                      <a:pt x="495732" y="202007"/>
                      <a:pt x="535125" y="198871"/>
                      <a:pt x="573840" y="193107"/>
                    </a:cubicBezTo>
                    <a:cubicBezTo>
                      <a:pt x="621875" y="181240"/>
                      <a:pt x="669824" y="169203"/>
                      <a:pt x="718705" y="160980"/>
                    </a:cubicBezTo>
                    <a:cubicBezTo>
                      <a:pt x="834427" y="130719"/>
                      <a:pt x="950912" y="106815"/>
                      <a:pt x="1064685" y="71298"/>
                    </a:cubicBezTo>
                    <a:cubicBezTo>
                      <a:pt x="1126952" y="49937"/>
                      <a:pt x="1190997" y="34001"/>
                      <a:pt x="1254788" y="17472"/>
                    </a:cubicBezTo>
                    <a:cubicBezTo>
                      <a:pt x="1291894" y="10606"/>
                      <a:pt x="1330185" y="-4313"/>
                      <a:pt x="1368223" y="1197"/>
                    </a:cubicBezTo>
                    <a:cubicBezTo>
                      <a:pt x="1394061" y="5604"/>
                      <a:pt x="1400754" y="32306"/>
                      <a:pt x="1405498" y="54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25"/>
              <p:cNvSpPr/>
              <p:nvPr/>
            </p:nvSpPr>
            <p:spPr>
              <a:xfrm>
                <a:off x="14982444" y="1188401"/>
                <a:ext cx="508889" cy="557675"/>
              </a:xfrm>
              <a:custGeom>
                <a:avLst/>
                <a:gdLst/>
                <a:ahLst/>
                <a:cxnLst/>
                <a:rect l="l" t="t" r="r" b="b"/>
                <a:pathLst>
                  <a:path w="508889" h="557675" extrusionOk="0">
                    <a:moveTo>
                      <a:pt x="461194" y="0"/>
                    </a:moveTo>
                    <a:cubicBezTo>
                      <a:pt x="476867" y="7544"/>
                      <a:pt x="493132" y="13139"/>
                      <a:pt x="508889" y="20344"/>
                    </a:cubicBezTo>
                    <a:cubicBezTo>
                      <a:pt x="456111" y="117486"/>
                      <a:pt x="414600" y="219290"/>
                      <a:pt x="352503" y="312278"/>
                    </a:cubicBezTo>
                    <a:cubicBezTo>
                      <a:pt x="293711" y="393399"/>
                      <a:pt x="266940" y="517920"/>
                      <a:pt x="166636" y="557675"/>
                    </a:cubicBezTo>
                    <a:cubicBezTo>
                      <a:pt x="103269" y="537077"/>
                      <a:pt x="55658" y="481979"/>
                      <a:pt x="0" y="446462"/>
                    </a:cubicBezTo>
                    <a:cubicBezTo>
                      <a:pt x="22704" y="428577"/>
                      <a:pt x="32107" y="397722"/>
                      <a:pt x="51253" y="376107"/>
                    </a:cubicBezTo>
                    <a:cubicBezTo>
                      <a:pt x="82429" y="412302"/>
                      <a:pt x="136816" y="466891"/>
                      <a:pt x="186799" y="433917"/>
                    </a:cubicBezTo>
                    <a:cubicBezTo>
                      <a:pt x="211112" y="406707"/>
                      <a:pt x="223989" y="370682"/>
                      <a:pt x="244660" y="340590"/>
                    </a:cubicBezTo>
                    <a:cubicBezTo>
                      <a:pt x="315228" y="226240"/>
                      <a:pt x="368684" y="99430"/>
                      <a:pt x="461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25"/>
              <p:cNvSpPr/>
              <p:nvPr/>
            </p:nvSpPr>
            <p:spPr>
              <a:xfrm>
                <a:off x="15189066" y="1843049"/>
                <a:ext cx="442387" cy="547619"/>
              </a:xfrm>
              <a:custGeom>
                <a:avLst/>
                <a:gdLst/>
                <a:ahLst/>
                <a:cxnLst/>
                <a:rect l="l" t="t" r="r" b="b"/>
                <a:pathLst>
                  <a:path w="442387" h="547619" extrusionOk="0">
                    <a:moveTo>
                      <a:pt x="392320" y="0"/>
                    </a:moveTo>
                    <a:cubicBezTo>
                      <a:pt x="409178" y="10426"/>
                      <a:pt x="426884" y="19411"/>
                      <a:pt x="442387" y="31787"/>
                    </a:cubicBezTo>
                    <a:cubicBezTo>
                      <a:pt x="378935" y="162242"/>
                      <a:pt x="341575" y="304734"/>
                      <a:pt x="261857" y="427305"/>
                    </a:cubicBezTo>
                    <a:cubicBezTo>
                      <a:pt x="231868" y="470112"/>
                      <a:pt x="214925" y="540722"/>
                      <a:pt x="154776" y="547588"/>
                    </a:cubicBezTo>
                    <a:cubicBezTo>
                      <a:pt x="93611" y="548860"/>
                      <a:pt x="33971" y="510969"/>
                      <a:pt x="0" y="461466"/>
                    </a:cubicBezTo>
                    <a:cubicBezTo>
                      <a:pt x="4829" y="441292"/>
                      <a:pt x="15757" y="422982"/>
                      <a:pt x="20925" y="402808"/>
                    </a:cubicBezTo>
                    <a:cubicBezTo>
                      <a:pt x="130632" y="476724"/>
                      <a:pt x="188578" y="437308"/>
                      <a:pt x="238476" y="326010"/>
                    </a:cubicBezTo>
                    <a:cubicBezTo>
                      <a:pt x="290745" y="217255"/>
                      <a:pt x="331240" y="104686"/>
                      <a:pt x="3923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25"/>
              <p:cNvSpPr/>
              <p:nvPr/>
            </p:nvSpPr>
            <p:spPr>
              <a:xfrm>
                <a:off x="14876528" y="1313757"/>
                <a:ext cx="538678" cy="554629"/>
              </a:xfrm>
              <a:custGeom>
                <a:avLst/>
                <a:gdLst/>
                <a:ahLst/>
                <a:cxnLst/>
                <a:rect l="l" t="t" r="r" b="b"/>
                <a:pathLst>
                  <a:path w="538678" h="554629" extrusionOk="0">
                    <a:moveTo>
                      <a:pt x="534409" y="254057"/>
                    </a:moveTo>
                    <a:cubicBezTo>
                      <a:pt x="555588" y="371288"/>
                      <a:pt x="495779" y="437236"/>
                      <a:pt x="403354" y="497165"/>
                    </a:cubicBezTo>
                    <a:cubicBezTo>
                      <a:pt x="333293" y="541752"/>
                      <a:pt x="244511" y="572692"/>
                      <a:pt x="162336" y="542770"/>
                    </a:cubicBezTo>
                    <a:cubicBezTo>
                      <a:pt x="96766" y="515136"/>
                      <a:pt x="38905" y="462581"/>
                      <a:pt x="16286" y="393412"/>
                    </a:cubicBezTo>
                    <a:cubicBezTo>
                      <a:pt x="-10230" y="316614"/>
                      <a:pt x="-6079" y="222948"/>
                      <a:pt x="41447" y="154796"/>
                    </a:cubicBezTo>
                    <a:cubicBezTo>
                      <a:pt x="107356" y="54772"/>
                      <a:pt x="227652" y="-31520"/>
                      <a:pt x="351168" y="11202"/>
                    </a:cubicBezTo>
                    <a:cubicBezTo>
                      <a:pt x="357607" y="11711"/>
                      <a:pt x="376414" y="24680"/>
                      <a:pt x="391324" y="31376"/>
                    </a:cubicBezTo>
                    <a:cubicBezTo>
                      <a:pt x="346594" y="108344"/>
                      <a:pt x="304998" y="187092"/>
                      <a:pt x="258574" y="263127"/>
                    </a:cubicBezTo>
                    <a:cubicBezTo>
                      <a:pt x="235277" y="254650"/>
                      <a:pt x="217825" y="236341"/>
                      <a:pt x="201899" y="218116"/>
                    </a:cubicBezTo>
                    <a:cubicBezTo>
                      <a:pt x="187921" y="198704"/>
                      <a:pt x="168097" y="179971"/>
                      <a:pt x="142682" y="191584"/>
                    </a:cubicBezTo>
                    <a:cubicBezTo>
                      <a:pt x="110660" y="208283"/>
                      <a:pt x="97529" y="245495"/>
                      <a:pt x="81094" y="275502"/>
                    </a:cubicBezTo>
                    <a:cubicBezTo>
                      <a:pt x="72453" y="291099"/>
                      <a:pt x="67878" y="316021"/>
                      <a:pt x="89650" y="322463"/>
                    </a:cubicBezTo>
                    <a:cubicBezTo>
                      <a:pt x="86092" y="352978"/>
                      <a:pt x="227907" y="472922"/>
                      <a:pt x="258913" y="480297"/>
                    </a:cubicBezTo>
                    <a:cubicBezTo>
                      <a:pt x="292121" y="488434"/>
                      <a:pt x="323297" y="468091"/>
                      <a:pt x="348119" y="448001"/>
                    </a:cubicBezTo>
                    <a:cubicBezTo>
                      <a:pt x="416739" y="393836"/>
                      <a:pt x="445542" y="308392"/>
                      <a:pt x="491458" y="236764"/>
                    </a:cubicBezTo>
                    <a:cubicBezTo>
                      <a:pt x="498744" y="225999"/>
                      <a:pt x="505775" y="215149"/>
                      <a:pt x="512637" y="204129"/>
                    </a:cubicBezTo>
                    <a:cubicBezTo>
                      <a:pt x="522888" y="219387"/>
                      <a:pt x="531021" y="235832"/>
                      <a:pt x="534409" y="2540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25"/>
              <p:cNvSpPr/>
              <p:nvPr/>
            </p:nvSpPr>
            <p:spPr>
              <a:xfrm>
                <a:off x="15064316" y="1963644"/>
                <a:ext cx="593181" cy="538605"/>
              </a:xfrm>
              <a:custGeom>
                <a:avLst/>
                <a:gdLst/>
                <a:ahLst/>
                <a:cxnLst/>
                <a:rect l="l" t="t" r="r" b="b"/>
                <a:pathLst>
                  <a:path w="593181" h="538605" extrusionOk="0">
                    <a:moveTo>
                      <a:pt x="534098" y="133194"/>
                    </a:moveTo>
                    <a:cubicBezTo>
                      <a:pt x="597381" y="188885"/>
                      <a:pt x="610004" y="287892"/>
                      <a:pt x="571119" y="362486"/>
                    </a:cubicBezTo>
                    <a:cubicBezTo>
                      <a:pt x="539605" y="419788"/>
                      <a:pt x="495976" y="473699"/>
                      <a:pt x="435912" y="502434"/>
                    </a:cubicBezTo>
                    <a:cubicBezTo>
                      <a:pt x="373815" y="529814"/>
                      <a:pt x="305280" y="543631"/>
                      <a:pt x="237423" y="536934"/>
                    </a:cubicBezTo>
                    <a:cubicBezTo>
                      <a:pt x="160331" y="528288"/>
                      <a:pt x="71294" y="504045"/>
                      <a:pt x="34528" y="428858"/>
                    </a:cubicBezTo>
                    <a:cubicBezTo>
                      <a:pt x="-63828" y="264073"/>
                      <a:pt x="61128" y="41901"/>
                      <a:pt x="243183" y="8588"/>
                    </a:cubicBezTo>
                    <a:cubicBezTo>
                      <a:pt x="291895" y="-2347"/>
                      <a:pt x="342725" y="-2601"/>
                      <a:pt x="391775" y="6469"/>
                    </a:cubicBezTo>
                    <a:cubicBezTo>
                      <a:pt x="378051" y="37239"/>
                      <a:pt x="364666" y="68094"/>
                      <a:pt x="350518" y="98609"/>
                    </a:cubicBezTo>
                    <a:cubicBezTo>
                      <a:pt x="328577" y="147265"/>
                      <a:pt x="308584" y="197107"/>
                      <a:pt x="279357" y="242033"/>
                    </a:cubicBezTo>
                    <a:cubicBezTo>
                      <a:pt x="259788" y="276279"/>
                      <a:pt x="220733" y="263818"/>
                      <a:pt x="194048" y="246017"/>
                    </a:cubicBezTo>
                    <a:cubicBezTo>
                      <a:pt x="177020" y="235252"/>
                      <a:pt x="149911" y="229996"/>
                      <a:pt x="140253" y="252799"/>
                    </a:cubicBezTo>
                    <a:cubicBezTo>
                      <a:pt x="121023" y="276872"/>
                      <a:pt x="108315" y="305947"/>
                      <a:pt x="91542" y="332055"/>
                    </a:cubicBezTo>
                    <a:cubicBezTo>
                      <a:pt x="86797" y="337649"/>
                      <a:pt x="85188" y="345617"/>
                      <a:pt x="86204" y="352823"/>
                    </a:cubicBezTo>
                    <a:cubicBezTo>
                      <a:pt x="110094" y="422500"/>
                      <a:pt x="187016" y="469291"/>
                      <a:pt x="257500" y="479802"/>
                    </a:cubicBezTo>
                    <a:cubicBezTo>
                      <a:pt x="365937" y="495738"/>
                      <a:pt x="405499" y="376811"/>
                      <a:pt x="452686" y="302895"/>
                    </a:cubicBezTo>
                    <a:cubicBezTo>
                      <a:pt x="485979" y="249323"/>
                      <a:pt x="510801" y="191597"/>
                      <a:pt x="534098" y="1331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25"/>
              <p:cNvSpPr/>
              <p:nvPr/>
            </p:nvSpPr>
            <p:spPr>
              <a:xfrm>
                <a:off x="15267263" y="2664001"/>
                <a:ext cx="573423" cy="604683"/>
              </a:xfrm>
              <a:custGeom>
                <a:avLst/>
                <a:gdLst/>
                <a:ahLst/>
                <a:cxnLst/>
                <a:rect l="l" t="t" r="r" b="b"/>
                <a:pathLst>
                  <a:path w="573423" h="604683" extrusionOk="0">
                    <a:moveTo>
                      <a:pt x="528287" y="169792"/>
                    </a:moveTo>
                    <a:cubicBezTo>
                      <a:pt x="589960" y="254219"/>
                      <a:pt x="586656" y="375604"/>
                      <a:pt x="529218" y="462913"/>
                    </a:cubicBezTo>
                    <a:cubicBezTo>
                      <a:pt x="434252" y="595317"/>
                      <a:pt x="231103" y="650754"/>
                      <a:pt x="90050" y="560309"/>
                    </a:cubicBezTo>
                    <a:cubicBezTo>
                      <a:pt x="45998" y="531573"/>
                      <a:pt x="31512" y="478086"/>
                      <a:pt x="13891" y="431465"/>
                    </a:cubicBezTo>
                    <a:cubicBezTo>
                      <a:pt x="-21944" y="322795"/>
                      <a:pt x="16940" y="206750"/>
                      <a:pt x="69295" y="108930"/>
                    </a:cubicBezTo>
                    <a:cubicBezTo>
                      <a:pt x="130036" y="27470"/>
                      <a:pt x="239998" y="-5928"/>
                      <a:pt x="339539" y="854"/>
                    </a:cubicBezTo>
                    <a:cubicBezTo>
                      <a:pt x="357668" y="2295"/>
                      <a:pt x="375374" y="5770"/>
                      <a:pt x="392487" y="11534"/>
                    </a:cubicBezTo>
                    <a:cubicBezTo>
                      <a:pt x="363514" y="71209"/>
                      <a:pt x="333355" y="130122"/>
                      <a:pt x="304806" y="190390"/>
                    </a:cubicBezTo>
                    <a:cubicBezTo>
                      <a:pt x="278967" y="241589"/>
                      <a:pt x="253807" y="351869"/>
                      <a:pt x="179849" y="340596"/>
                    </a:cubicBezTo>
                    <a:cubicBezTo>
                      <a:pt x="155960" y="332713"/>
                      <a:pt x="133933" y="305587"/>
                      <a:pt x="107333" y="312708"/>
                    </a:cubicBezTo>
                    <a:cubicBezTo>
                      <a:pt x="72091" y="262018"/>
                      <a:pt x="19736" y="361618"/>
                      <a:pt x="28716" y="394931"/>
                    </a:cubicBezTo>
                    <a:cubicBezTo>
                      <a:pt x="32613" y="432397"/>
                      <a:pt x="75395" y="444010"/>
                      <a:pt x="102504" y="461981"/>
                    </a:cubicBezTo>
                    <a:cubicBezTo>
                      <a:pt x="148081" y="485630"/>
                      <a:pt x="190354" y="520469"/>
                      <a:pt x="242624" y="527589"/>
                    </a:cubicBezTo>
                    <a:cubicBezTo>
                      <a:pt x="299299" y="538609"/>
                      <a:pt x="353602" y="508517"/>
                      <a:pt x="378593" y="457234"/>
                    </a:cubicBezTo>
                    <a:cubicBezTo>
                      <a:pt x="425865" y="386878"/>
                      <a:pt x="458819" y="308554"/>
                      <a:pt x="497280" y="233282"/>
                    </a:cubicBezTo>
                    <a:cubicBezTo>
                      <a:pt x="506938" y="212175"/>
                      <a:pt x="517612" y="191068"/>
                      <a:pt x="528287" y="1697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25"/>
              <p:cNvSpPr/>
              <p:nvPr/>
            </p:nvSpPr>
            <p:spPr>
              <a:xfrm>
                <a:off x="14258969" y="26175"/>
                <a:ext cx="3848565" cy="4131409"/>
              </a:xfrm>
              <a:custGeom>
                <a:avLst/>
                <a:gdLst/>
                <a:ahLst/>
                <a:cxnLst/>
                <a:rect l="l" t="t" r="r" b="b"/>
                <a:pathLst>
                  <a:path w="3848565" h="4131409" extrusionOk="0">
                    <a:moveTo>
                      <a:pt x="1283363" y="1204694"/>
                    </a:moveTo>
                    <a:cubicBezTo>
                      <a:pt x="1313777" y="1166380"/>
                      <a:pt x="1281161" y="1140781"/>
                      <a:pt x="1245326" y="1127642"/>
                    </a:cubicBezTo>
                    <a:cubicBezTo>
                      <a:pt x="1223723" y="1120861"/>
                      <a:pt x="1203984" y="1105772"/>
                      <a:pt x="1181196" y="1104586"/>
                    </a:cubicBezTo>
                    <a:cubicBezTo>
                      <a:pt x="1159424" y="1105857"/>
                      <a:pt x="1144514" y="1123658"/>
                      <a:pt x="1130959" y="1138746"/>
                    </a:cubicBezTo>
                    <a:cubicBezTo>
                      <a:pt x="1108086" y="1164600"/>
                      <a:pt x="1087924" y="1192912"/>
                      <a:pt x="1068693" y="1221563"/>
                    </a:cubicBezTo>
                    <a:cubicBezTo>
                      <a:pt x="1051580" y="1247840"/>
                      <a:pt x="1035145" y="1274626"/>
                      <a:pt x="1019219" y="1301666"/>
                    </a:cubicBezTo>
                    <a:cubicBezTo>
                      <a:pt x="958986" y="1236736"/>
                      <a:pt x="851735" y="1246060"/>
                      <a:pt x="776423" y="1280729"/>
                    </a:cubicBezTo>
                    <a:cubicBezTo>
                      <a:pt x="712377" y="1315992"/>
                      <a:pt x="660023" y="1372022"/>
                      <a:pt x="621392" y="1433647"/>
                    </a:cubicBezTo>
                    <a:cubicBezTo>
                      <a:pt x="564124" y="1529517"/>
                      <a:pt x="572765" y="1658785"/>
                      <a:pt x="630796" y="1752367"/>
                    </a:cubicBezTo>
                    <a:cubicBezTo>
                      <a:pt x="683404" y="1829250"/>
                      <a:pt x="771424" y="1890027"/>
                      <a:pt x="867153" y="1888671"/>
                    </a:cubicBezTo>
                    <a:cubicBezTo>
                      <a:pt x="942974" y="1890620"/>
                      <a:pt x="1015576" y="1852561"/>
                      <a:pt x="1076741" y="1810686"/>
                    </a:cubicBezTo>
                    <a:cubicBezTo>
                      <a:pt x="1157984" y="1758555"/>
                      <a:pt x="1214998" y="1681418"/>
                      <a:pt x="1211016" y="1581394"/>
                    </a:cubicBezTo>
                    <a:cubicBezTo>
                      <a:pt x="1211524" y="1543758"/>
                      <a:pt x="1203730" y="1505359"/>
                      <a:pt x="1184076" y="1472894"/>
                    </a:cubicBezTo>
                    <a:cubicBezTo>
                      <a:pt x="1178231" y="1463739"/>
                      <a:pt x="1170437" y="1450600"/>
                      <a:pt x="1161203" y="1439835"/>
                    </a:cubicBezTo>
                    <a:cubicBezTo>
                      <a:pt x="1204408" y="1362868"/>
                      <a:pt x="1241260" y="1282679"/>
                      <a:pt x="1283363" y="1204694"/>
                    </a:cubicBezTo>
                    <a:close/>
                    <a:moveTo>
                      <a:pt x="1428397" y="1861970"/>
                    </a:moveTo>
                    <a:cubicBezTo>
                      <a:pt x="1451101" y="1828148"/>
                      <a:pt x="1406456" y="1804583"/>
                      <a:pt x="1382820" y="1788393"/>
                    </a:cubicBezTo>
                    <a:cubicBezTo>
                      <a:pt x="1341394" y="1764234"/>
                      <a:pt x="1305644" y="1730074"/>
                      <a:pt x="1274807" y="1788647"/>
                    </a:cubicBezTo>
                    <a:cubicBezTo>
                      <a:pt x="1249223" y="1831708"/>
                      <a:pt x="1227620" y="1876719"/>
                      <a:pt x="1207034" y="1922323"/>
                    </a:cubicBezTo>
                    <a:cubicBezTo>
                      <a:pt x="1188651" y="1910964"/>
                      <a:pt x="1164846" y="1907828"/>
                      <a:pt x="1144090" y="1903844"/>
                    </a:cubicBezTo>
                    <a:cubicBezTo>
                      <a:pt x="1067761" y="1891214"/>
                      <a:pt x="987704" y="1904692"/>
                      <a:pt x="921795" y="1945803"/>
                    </a:cubicBezTo>
                    <a:cubicBezTo>
                      <a:pt x="762190" y="2038876"/>
                      <a:pt x="706617" y="2276306"/>
                      <a:pt x="821407" y="2424731"/>
                    </a:cubicBezTo>
                    <a:cubicBezTo>
                      <a:pt x="874693" y="2495256"/>
                      <a:pt x="969829" y="2521703"/>
                      <a:pt x="1054376" y="2528485"/>
                    </a:cubicBezTo>
                    <a:cubicBezTo>
                      <a:pt x="1129519" y="2534757"/>
                      <a:pt x="1206780" y="2517804"/>
                      <a:pt x="1274384" y="2484830"/>
                    </a:cubicBezTo>
                    <a:cubicBezTo>
                      <a:pt x="1326823" y="2459231"/>
                      <a:pt x="1366385" y="2415152"/>
                      <a:pt x="1399763" y="2368277"/>
                    </a:cubicBezTo>
                    <a:cubicBezTo>
                      <a:pt x="1463046" y="2284019"/>
                      <a:pt x="1474568" y="2160685"/>
                      <a:pt x="1414080" y="2071935"/>
                    </a:cubicBezTo>
                    <a:cubicBezTo>
                      <a:pt x="1399001" y="2051167"/>
                      <a:pt x="1380787" y="2032942"/>
                      <a:pt x="1360540" y="2017346"/>
                    </a:cubicBezTo>
                    <a:cubicBezTo>
                      <a:pt x="1381126" y="1964536"/>
                      <a:pt x="1402135" y="1911982"/>
                      <a:pt x="1428397" y="1861970"/>
                    </a:cubicBezTo>
                    <a:close/>
                    <a:moveTo>
                      <a:pt x="1563096" y="2753623"/>
                    </a:moveTo>
                    <a:cubicBezTo>
                      <a:pt x="1591815" y="2692422"/>
                      <a:pt x="1615112" y="2629186"/>
                      <a:pt x="1613671" y="2560780"/>
                    </a:cubicBezTo>
                    <a:cubicBezTo>
                      <a:pt x="1611808" y="2538996"/>
                      <a:pt x="1593848" y="2523229"/>
                      <a:pt x="1572499" y="2522042"/>
                    </a:cubicBezTo>
                    <a:cubicBezTo>
                      <a:pt x="1552167" y="2518397"/>
                      <a:pt x="1532174" y="2512887"/>
                      <a:pt x="1511250" y="2510260"/>
                    </a:cubicBezTo>
                    <a:cubicBezTo>
                      <a:pt x="1472619" y="2502970"/>
                      <a:pt x="1453473" y="2522636"/>
                      <a:pt x="1443307" y="2557644"/>
                    </a:cubicBezTo>
                    <a:cubicBezTo>
                      <a:pt x="1434073" y="2578497"/>
                      <a:pt x="1424585" y="2599179"/>
                      <a:pt x="1414758" y="2619693"/>
                    </a:cubicBezTo>
                    <a:cubicBezTo>
                      <a:pt x="1325298" y="2558407"/>
                      <a:pt x="1157814" y="2598755"/>
                      <a:pt x="1082841" y="2664195"/>
                    </a:cubicBezTo>
                    <a:cubicBezTo>
                      <a:pt x="1033621" y="2699373"/>
                      <a:pt x="1009985" y="2756166"/>
                      <a:pt x="991008" y="2811603"/>
                    </a:cubicBezTo>
                    <a:cubicBezTo>
                      <a:pt x="962035" y="2884841"/>
                      <a:pt x="951446" y="2965538"/>
                      <a:pt x="962967" y="3043692"/>
                    </a:cubicBezTo>
                    <a:cubicBezTo>
                      <a:pt x="981097" y="3107267"/>
                      <a:pt x="1000666" y="3176520"/>
                      <a:pt x="1048869" y="3223989"/>
                    </a:cubicBezTo>
                    <a:cubicBezTo>
                      <a:pt x="1104020" y="3272052"/>
                      <a:pt x="1178824" y="3294854"/>
                      <a:pt x="1251256" y="3296719"/>
                    </a:cubicBezTo>
                    <a:cubicBezTo>
                      <a:pt x="1385531" y="3298329"/>
                      <a:pt x="1526837" y="3228736"/>
                      <a:pt x="1595796" y="3111505"/>
                    </a:cubicBezTo>
                    <a:cubicBezTo>
                      <a:pt x="1657724" y="2999868"/>
                      <a:pt x="1652302" y="2848222"/>
                      <a:pt x="1563096" y="2753623"/>
                    </a:cubicBezTo>
                    <a:close/>
                    <a:moveTo>
                      <a:pt x="2647970" y="720596"/>
                    </a:moveTo>
                    <a:cubicBezTo>
                      <a:pt x="2651443" y="685333"/>
                      <a:pt x="2641531" y="650579"/>
                      <a:pt x="2633907" y="616418"/>
                    </a:cubicBezTo>
                    <a:cubicBezTo>
                      <a:pt x="2620352" y="557930"/>
                      <a:pt x="2604595" y="499611"/>
                      <a:pt x="2582654" y="443665"/>
                    </a:cubicBezTo>
                    <a:cubicBezTo>
                      <a:pt x="2563592" y="393399"/>
                      <a:pt x="2544108" y="343896"/>
                      <a:pt x="2527503" y="292527"/>
                    </a:cubicBezTo>
                    <a:cubicBezTo>
                      <a:pt x="2515304" y="256332"/>
                      <a:pt x="2511068" y="191232"/>
                      <a:pt x="2457104" y="205218"/>
                    </a:cubicBezTo>
                    <a:cubicBezTo>
                      <a:pt x="2225660" y="281423"/>
                      <a:pt x="1986253" y="328892"/>
                      <a:pt x="1745828" y="367121"/>
                    </a:cubicBezTo>
                    <a:cubicBezTo>
                      <a:pt x="1502693" y="410776"/>
                      <a:pt x="1257864" y="444174"/>
                      <a:pt x="1014221" y="484438"/>
                    </a:cubicBezTo>
                    <a:cubicBezTo>
                      <a:pt x="829540" y="516649"/>
                      <a:pt x="642402" y="539027"/>
                      <a:pt x="460093" y="583699"/>
                    </a:cubicBezTo>
                    <a:cubicBezTo>
                      <a:pt x="430527" y="592853"/>
                      <a:pt x="400961" y="601923"/>
                      <a:pt x="370802" y="608620"/>
                    </a:cubicBezTo>
                    <a:cubicBezTo>
                      <a:pt x="346319" y="611078"/>
                      <a:pt x="326157" y="625149"/>
                      <a:pt x="336153" y="651427"/>
                    </a:cubicBezTo>
                    <a:cubicBezTo>
                      <a:pt x="333273" y="658208"/>
                      <a:pt x="336492" y="666176"/>
                      <a:pt x="338186" y="673042"/>
                    </a:cubicBezTo>
                    <a:cubicBezTo>
                      <a:pt x="347590" y="704744"/>
                      <a:pt x="358434" y="736108"/>
                      <a:pt x="370463" y="766878"/>
                    </a:cubicBezTo>
                    <a:cubicBezTo>
                      <a:pt x="392574" y="821552"/>
                      <a:pt x="407061" y="878684"/>
                      <a:pt x="422818" y="935393"/>
                    </a:cubicBezTo>
                    <a:cubicBezTo>
                      <a:pt x="438321" y="990151"/>
                      <a:pt x="456026" y="1044402"/>
                      <a:pt x="477375" y="1097296"/>
                    </a:cubicBezTo>
                    <a:cubicBezTo>
                      <a:pt x="485084" y="1118657"/>
                      <a:pt x="491861" y="1147392"/>
                      <a:pt x="518971" y="1149766"/>
                    </a:cubicBezTo>
                    <a:cubicBezTo>
                      <a:pt x="554975" y="1152733"/>
                      <a:pt x="587082" y="1131880"/>
                      <a:pt x="621053" y="1122980"/>
                    </a:cubicBezTo>
                    <a:cubicBezTo>
                      <a:pt x="672815" y="1108654"/>
                      <a:pt x="727203" y="1107637"/>
                      <a:pt x="779727" y="1096363"/>
                    </a:cubicBezTo>
                    <a:cubicBezTo>
                      <a:pt x="931114" y="1068136"/>
                      <a:pt x="1078181" y="1025075"/>
                      <a:pt x="1230670" y="1000239"/>
                    </a:cubicBezTo>
                    <a:cubicBezTo>
                      <a:pt x="1439919" y="964467"/>
                      <a:pt x="1652556" y="951922"/>
                      <a:pt x="1861212" y="912167"/>
                    </a:cubicBezTo>
                    <a:cubicBezTo>
                      <a:pt x="2093249" y="868343"/>
                      <a:pt x="2328505" y="838081"/>
                      <a:pt x="2556476" y="774761"/>
                    </a:cubicBezTo>
                    <a:cubicBezTo>
                      <a:pt x="2588922" y="762216"/>
                      <a:pt x="2644327" y="765945"/>
                      <a:pt x="2647970" y="720596"/>
                    </a:cubicBezTo>
                    <a:close/>
                    <a:moveTo>
                      <a:pt x="2811810" y="1233345"/>
                    </a:moveTo>
                    <a:cubicBezTo>
                      <a:pt x="2819265" y="1229446"/>
                      <a:pt x="2824941" y="1222410"/>
                      <a:pt x="2825704" y="1213171"/>
                    </a:cubicBezTo>
                    <a:cubicBezTo>
                      <a:pt x="2825365" y="1175026"/>
                      <a:pt x="2810540" y="1132389"/>
                      <a:pt x="2790123" y="1100262"/>
                    </a:cubicBezTo>
                    <a:cubicBezTo>
                      <a:pt x="2776569" y="1081444"/>
                      <a:pt x="2753187" y="1079580"/>
                      <a:pt x="2732686" y="1086276"/>
                    </a:cubicBezTo>
                    <a:cubicBezTo>
                      <a:pt x="2703543" y="1091108"/>
                      <a:pt x="2675079" y="1099245"/>
                      <a:pt x="2646360" y="1106111"/>
                    </a:cubicBezTo>
                    <a:cubicBezTo>
                      <a:pt x="2536399" y="1135101"/>
                      <a:pt x="2421354" y="1149681"/>
                      <a:pt x="2309614" y="1173077"/>
                    </a:cubicBezTo>
                    <a:cubicBezTo>
                      <a:pt x="2237097" y="1187063"/>
                      <a:pt x="2166867" y="1210289"/>
                      <a:pt x="2094689" y="1225462"/>
                    </a:cubicBezTo>
                    <a:cubicBezTo>
                      <a:pt x="1920259" y="1256656"/>
                      <a:pt x="1737357" y="1280644"/>
                      <a:pt x="1565722" y="1329894"/>
                    </a:cubicBezTo>
                    <a:cubicBezTo>
                      <a:pt x="1512775" y="1345067"/>
                      <a:pt x="1458133" y="1352865"/>
                      <a:pt x="1403660" y="1360070"/>
                    </a:cubicBezTo>
                    <a:cubicBezTo>
                      <a:pt x="1401034" y="1360664"/>
                      <a:pt x="1399170" y="1362698"/>
                      <a:pt x="1398323" y="1365071"/>
                    </a:cubicBezTo>
                    <a:cubicBezTo>
                      <a:pt x="1392054" y="1363969"/>
                      <a:pt x="1385616" y="1366173"/>
                      <a:pt x="1380787" y="1370073"/>
                    </a:cubicBezTo>
                    <a:cubicBezTo>
                      <a:pt x="1379093" y="1368886"/>
                      <a:pt x="1376636" y="1368632"/>
                      <a:pt x="1374603" y="1370157"/>
                    </a:cubicBezTo>
                    <a:cubicBezTo>
                      <a:pt x="1367995" y="1374904"/>
                      <a:pt x="1368503" y="1384991"/>
                      <a:pt x="1368672" y="1392281"/>
                    </a:cubicBezTo>
                    <a:cubicBezTo>
                      <a:pt x="1369266" y="1424916"/>
                      <a:pt x="1381211" y="1455686"/>
                      <a:pt x="1388581" y="1487050"/>
                    </a:cubicBezTo>
                    <a:cubicBezTo>
                      <a:pt x="1390445" y="1505444"/>
                      <a:pt x="1406880" y="1517057"/>
                      <a:pt x="1424162" y="1519515"/>
                    </a:cubicBezTo>
                    <a:cubicBezTo>
                      <a:pt x="1482616" y="1525110"/>
                      <a:pt x="1540307" y="1505783"/>
                      <a:pt x="1596643" y="1492899"/>
                    </a:cubicBezTo>
                    <a:cubicBezTo>
                      <a:pt x="1663484" y="1476030"/>
                      <a:pt x="1729987" y="1457721"/>
                      <a:pt x="1797420" y="1443395"/>
                    </a:cubicBezTo>
                    <a:cubicBezTo>
                      <a:pt x="1916701" y="1418474"/>
                      <a:pt x="2038353" y="1409743"/>
                      <a:pt x="2158650" y="1391688"/>
                    </a:cubicBezTo>
                    <a:cubicBezTo>
                      <a:pt x="2277761" y="1369649"/>
                      <a:pt x="2397464" y="1349813"/>
                      <a:pt x="2515050" y="1320654"/>
                    </a:cubicBezTo>
                    <a:cubicBezTo>
                      <a:pt x="2564694" y="1309295"/>
                      <a:pt x="2607221" y="1290562"/>
                      <a:pt x="2657288" y="1277593"/>
                    </a:cubicBezTo>
                    <a:cubicBezTo>
                      <a:pt x="2703967" y="1265810"/>
                      <a:pt x="2751577" y="1257758"/>
                      <a:pt x="2797239" y="1242924"/>
                    </a:cubicBezTo>
                    <a:cubicBezTo>
                      <a:pt x="2803762" y="1241059"/>
                      <a:pt x="2808591" y="1237668"/>
                      <a:pt x="2811810" y="1233345"/>
                    </a:cubicBezTo>
                    <a:close/>
                    <a:moveTo>
                      <a:pt x="2953710" y="1843151"/>
                    </a:moveTo>
                    <a:cubicBezTo>
                      <a:pt x="2965909" y="1827894"/>
                      <a:pt x="2962097" y="1807296"/>
                      <a:pt x="2960063" y="1789410"/>
                    </a:cubicBezTo>
                    <a:cubicBezTo>
                      <a:pt x="2955912" y="1756605"/>
                      <a:pt x="2950829" y="1722784"/>
                      <a:pt x="2938630" y="1692099"/>
                    </a:cubicBezTo>
                    <a:cubicBezTo>
                      <a:pt x="2917113" y="1659209"/>
                      <a:pt x="2871789" y="1674637"/>
                      <a:pt x="2839852" y="1680147"/>
                    </a:cubicBezTo>
                    <a:cubicBezTo>
                      <a:pt x="2773349" y="1693455"/>
                      <a:pt x="2705915" y="1702694"/>
                      <a:pt x="2640684" y="1721767"/>
                    </a:cubicBezTo>
                    <a:cubicBezTo>
                      <a:pt x="2482604" y="1764913"/>
                      <a:pt x="2320457" y="1787545"/>
                      <a:pt x="2160514" y="1822977"/>
                    </a:cubicBezTo>
                    <a:cubicBezTo>
                      <a:pt x="2069698" y="1844084"/>
                      <a:pt x="1980153" y="1862648"/>
                      <a:pt x="1888151" y="1880618"/>
                    </a:cubicBezTo>
                    <a:cubicBezTo>
                      <a:pt x="1833001" y="1895452"/>
                      <a:pt x="1777258" y="1907743"/>
                      <a:pt x="1720668" y="1916135"/>
                    </a:cubicBezTo>
                    <a:cubicBezTo>
                      <a:pt x="1653403" y="1928596"/>
                      <a:pt x="1502185" y="1956908"/>
                      <a:pt x="1539714" y="2054304"/>
                    </a:cubicBezTo>
                    <a:cubicBezTo>
                      <a:pt x="1545560" y="2070833"/>
                      <a:pt x="1559707" y="2081344"/>
                      <a:pt x="1570043" y="2094822"/>
                    </a:cubicBezTo>
                    <a:cubicBezTo>
                      <a:pt x="1577328" y="2105078"/>
                      <a:pt x="1579870" y="2116691"/>
                      <a:pt x="1584444" y="2128050"/>
                    </a:cubicBezTo>
                    <a:cubicBezTo>
                      <a:pt x="1613587" y="2166788"/>
                      <a:pt x="1677378" y="2137713"/>
                      <a:pt x="1717957" y="2134747"/>
                    </a:cubicBezTo>
                    <a:cubicBezTo>
                      <a:pt x="1784798" y="2123473"/>
                      <a:pt x="1850622" y="2108130"/>
                      <a:pt x="1915430" y="2088549"/>
                    </a:cubicBezTo>
                    <a:cubicBezTo>
                      <a:pt x="2017004" y="2062526"/>
                      <a:pt x="2119765" y="2041419"/>
                      <a:pt x="2221001" y="2013955"/>
                    </a:cubicBezTo>
                    <a:cubicBezTo>
                      <a:pt x="2305971" y="2004716"/>
                      <a:pt x="2385689" y="1974284"/>
                      <a:pt x="2468287" y="1954534"/>
                    </a:cubicBezTo>
                    <a:cubicBezTo>
                      <a:pt x="2604002" y="1933512"/>
                      <a:pt x="2736583" y="1896045"/>
                      <a:pt x="2870603" y="1865784"/>
                    </a:cubicBezTo>
                    <a:cubicBezTo>
                      <a:pt x="2897628" y="1857731"/>
                      <a:pt x="2933124" y="1865615"/>
                      <a:pt x="2953710" y="1843151"/>
                    </a:cubicBezTo>
                    <a:close/>
                    <a:moveTo>
                      <a:pt x="3132291" y="2478218"/>
                    </a:moveTo>
                    <a:cubicBezTo>
                      <a:pt x="3157875" y="2445583"/>
                      <a:pt x="3137628" y="2401590"/>
                      <a:pt x="3130004" y="2365734"/>
                    </a:cubicBezTo>
                    <a:cubicBezTo>
                      <a:pt x="3125260" y="2343610"/>
                      <a:pt x="3118567" y="2316993"/>
                      <a:pt x="3092814" y="2312416"/>
                    </a:cubicBezTo>
                    <a:cubicBezTo>
                      <a:pt x="3054861" y="2306906"/>
                      <a:pt x="3016484" y="2321825"/>
                      <a:pt x="2979379" y="2328691"/>
                    </a:cubicBezTo>
                    <a:cubicBezTo>
                      <a:pt x="2915672" y="2345220"/>
                      <a:pt x="2851542" y="2361156"/>
                      <a:pt x="2789276" y="2382518"/>
                    </a:cubicBezTo>
                    <a:cubicBezTo>
                      <a:pt x="2675502" y="2418034"/>
                      <a:pt x="2558933" y="2441938"/>
                      <a:pt x="2443296" y="2472200"/>
                    </a:cubicBezTo>
                    <a:cubicBezTo>
                      <a:pt x="2394414" y="2480337"/>
                      <a:pt x="2346465" y="2492459"/>
                      <a:pt x="2298431" y="2504326"/>
                    </a:cubicBezTo>
                    <a:cubicBezTo>
                      <a:pt x="2259716" y="2510090"/>
                      <a:pt x="2220323" y="2513227"/>
                      <a:pt x="2182370" y="2523314"/>
                    </a:cubicBezTo>
                    <a:cubicBezTo>
                      <a:pt x="2148314" y="2532977"/>
                      <a:pt x="2113242" y="2537470"/>
                      <a:pt x="2078593" y="2544251"/>
                    </a:cubicBezTo>
                    <a:cubicBezTo>
                      <a:pt x="2028018" y="2558407"/>
                      <a:pt x="1979475" y="2571800"/>
                      <a:pt x="1926951" y="2581802"/>
                    </a:cubicBezTo>
                    <a:cubicBezTo>
                      <a:pt x="1862143" y="2595195"/>
                      <a:pt x="1769041" y="2582481"/>
                      <a:pt x="1734053" y="2651480"/>
                    </a:cubicBezTo>
                    <a:cubicBezTo>
                      <a:pt x="1719736" y="2687166"/>
                      <a:pt x="1716855" y="2758116"/>
                      <a:pt x="1760315" y="2773543"/>
                    </a:cubicBezTo>
                    <a:cubicBezTo>
                      <a:pt x="1772175" y="2794480"/>
                      <a:pt x="1799030" y="2798380"/>
                      <a:pt x="1821056" y="2799142"/>
                    </a:cubicBezTo>
                    <a:cubicBezTo>
                      <a:pt x="1877138" y="2799820"/>
                      <a:pt x="1930001" y="2778375"/>
                      <a:pt x="1983118" y="2762778"/>
                    </a:cubicBezTo>
                    <a:cubicBezTo>
                      <a:pt x="2063937" y="2737602"/>
                      <a:pt x="2147298" y="2722514"/>
                      <a:pt x="2228286" y="2697508"/>
                    </a:cubicBezTo>
                    <a:cubicBezTo>
                      <a:pt x="2406529" y="2659363"/>
                      <a:pt x="2585365" y="2620286"/>
                      <a:pt x="2761998" y="2574343"/>
                    </a:cubicBezTo>
                    <a:cubicBezTo>
                      <a:pt x="2832905" y="2556457"/>
                      <a:pt x="2902541" y="2542217"/>
                      <a:pt x="2974296" y="2526789"/>
                    </a:cubicBezTo>
                    <a:cubicBezTo>
                      <a:pt x="3025380" y="2514329"/>
                      <a:pt x="3091119" y="2513311"/>
                      <a:pt x="3132291" y="2478218"/>
                    </a:cubicBezTo>
                    <a:close/>
                    <a:moveTo>
                      <a:pt x="3848565" y="3482017"/>
                    </a:moveTo>
                    <a:cubicBezTo>
                      <a:pt x="3843991" y="3482865"/>
                      <a:pt x="3839501" y="3484221"/>
                      <a:pt x="3835350" y="3485831"/>
                    </a:cubicBezTo>
                    <a:cubicBezTo>
                      <a:pt x="3813408" y="3491426"/>
                      <a:pt x="3791552" y="3497445"/>
                      <a:pt x="3769610" y="3503463"/>
                    </a:cubicBezTo>
                    <a:cubicBezTo>
                      <a:pt x="3691417" y="3524654"/>
                      <a:pt x="3611784" y="3539997"/>
                      <a:pt x="3533083" y="3559239"/>
                    </a:cubicBezTo>
                    <a:cubicBezTo>
                      <a:pt x="3393810" y="3595264"/>
                      <a:pt x="3252249" y="3620779"/>
                      <a:pt x="3112129" y="3652820"/>
                    </a:cubicBezTo>
                    <a:cubicBezTo>
                      <a:pt x="2869587" y="3712835"/>
                      <a:pt x="2627129" y="3773781"/>
                      <a:pt x="2382639" y="3824726"/>
                    </a:cubicBezTo>
                    <a:cubicBezTo>
                      <a:pt x="2116715" y="3885588"/>
                      <a:pt x="1847064" y="3934244"/>
                      <a:pt x="1578260" y="3982984"/>
                    </a:cubicBezTo>
                    <a:cubicBezTo>
                      <a:pt x="1456862" y="3999598"/>
                      <a:pt x="1337243" y="4024859"/>
                      <a:pt x="1220081" y="4060969"/>
                    </a:cubicBezTo>
                    <a:cubicBezTo>
                      <a:pt x="1144344" y="4082245"/>
                      <a:pt x="1066914" y="4098096"/>
                      <a:pt x="995329" y="4131409"/>
                    </a:cubicBezTo>
                    <a:cubicBezTo>
                      <a:pt x="949921" y="4022570"/>
                      <a:pt x="930436" y="3906016"/>
                      <a:pt x="896550" y="3793532"/>
                    </a:cubicBezTo>
                    <a:cubicBezTo>
                      <a:pt x="828947" y="3596621"/>
                      <a:pt x="769899" y="3397081"/>
                      <a:pt x="710852" y="3197373"/>
                    </a:cubicBezTo>
                    <a:cubicBezTo>
                      <a:pt x="664682" y="3035555"/>
                      <a:pt x="636302" y="2869413"/>
                      <a:pt x="593266" y="2706748"/>
                    </a:cubicBezTo>
                    <a:cubicBezTo>
                      <a:pt x="547435" y="2540521"/>
                      <a:pt x="500587" y="2374465"/>
                      <a:pt x="463058" y="2206035"/>
                    </a:cubicBezTo>
                    <a:cubicBezTo>
                      <a:pt x="381815" y="1880788"/>
                      <a:pt x="299132" y="1555710"/>
                      <a:pt x="209164" y="1232752"/>
                    </a:cubicBezTo>
                    <a:cubicBezTo>
                      <a:pt x="141476" y="985659"/>
                      <a:pt x="55065" y="745178"/>
                      <a:pt x="0" y="494609"/>
                    </a:cubicBezTo>
                    <a:cubicBezTo>
                      <a:pt x="3050" y="495711"/>
                      <a:pt x="6100" y="491049"/>
                      <a:pt x="3050" y="488422"/>
                    </a:cubicBezTo>
                    <a:cubicBezTo>
                      <a:pt x="2711" y="488083"/>
                      <a:pt x="2203" y="487743"/>
                      <a:pt x="1779" y="487320"/>
                    </a:cubicBezTo>
                    <a:cubicBezTo>
                      <a:pt x="3304" y="487574"/>
                      <a:pt x="4914" y="487659"/>
                      <a:pt x="6608" y="487828"/>
                    </a:cubicBezTo>
                    <a:cubicBezTo>
                      <a:pt x="249912" y="440359"/>
                      <a:pt x="492624" y="383736"/>
                      <a:pt x="735420" y="331096"/>
                    </a:cubicBezTo>
                    <a:cubicBezTo>
                      <a:pt x="874524" y="302530"/>
                      <a:pt x="1016000" y="288120"/>
                      <a:pt x="1156544" y="268708"/>
                    </a:cubicBezTo>
                    <a:cubicBezTo>
                      <a:pt x="1448814" y="227003"/>
                      <a:pt x="1738543" y="170041"/>
                      <a:pt x="2029204" y="118672"/>
                    </a:cubicBezTo>
                    <a:cubicBezTo>
                      <a:pt x="2205413" y="86461"/>
                      <a:pt x="2382978" y="62981"/>
                      <a:pt x="2558764" y="28651"/>
                    </a:cubicBezTo>
                    <a:cubicBezTo>
                      <a:pt x="2601122" y="22209"/>
                      <a:pt x="2643819" y="17970"/>
                      <a:pt x="2686346" y="12122"/>
                    </a:cubicBezTo>
                    <a:cubicBezTo>
                      <a:pt x="2702103" y="9494"/>
                      <a:pt x="2724807" y="8816"/>
                      <a:pt x="2738362" y="0"/>
                    </a:cubicBezTo>
                    <a:cubicBezTo>
                      <a:pt x="2738701" y="1695"/>
                      <a:pt x="2739039" y="3475"/>
                      <a:pt x="2739293" y="5171"/>
                    </a:cubicBezTo>
                    <a:cubicBezTo>
                      <a:pt x="2748443" y="51962"/>
                      <a:pt x="2756999" y="96803"/>
                      <a:pt x="2770045" y="144611"/>
                    </a:cubicBezTo>
                    <a:cubicBezTo>
                      <a:pt x="2820452" y="313210"/>
                      <a:pt x="2878228" y="479606"/>
                      <a:pt x="2917536" y="651427"/>
                    </a:cubicBezTo>
                    <a:cubicBezTo>
                      <a:pt x="2952354" y="797224"/>
                      <a:pt x="3005810" y="937512"/>
                      <a:pt x="3046050" y="1081699"/>
                    </a:cubicBezTo>
                    <a:cubicBezTo>
                      <a:pt x="3131190" y="1377871"/>
                      <a:pt x="3226580" y="1670907"/>
                      <a:pt x="3323241" y="1963434"/>
                    </a:cubicBezTo>
                    <a:cubicBezTo>
                      <a:pt x="3359076" y="2074139"/>
                      <a:pt x="3402959" y="2182216"/>
                      <a:pt x="3436507" y="2293768"/>
                    </a:cubicBezTo>
                    <a:cubicBezTo>
                      <a:pt x="3474544" y="2420238"/>
                      <a:pt x="3513683" y="2546455"/>
                      <a:pt x="3564174" y="2668603"/>
                    </a:cubicBezTo>
                    <a:cubicBezTo>
                      <a:pt x="3592469" y="2743705"/>
                      <a:pt x="3615173" y="2820758"/>
                      <a:pt x="3641435" y="2896623"/>
                    </a:cubicBezTo>
                    <a:cubicBezTo>
                      <a:pt x="3672271" y="2980542"/>
                      <a:pt x="3710139" y="3061747"/>
                      <a:pt x="3738943" y="3146513"/>
                    </a:cubicBezTo>
                    <a:cubicBezTo>
                      <a:pt x="3756818" y="3197966"/>
                      <a:pt x="3770711" y="3250691"/>
                      <a:pt x="3787400" y="3302567"/>
                    </a:cubicBezTo>
                    <a:cubicBezTo>
                      <a:pt x="3806461" y="3362751"/>
                      <a:pt x="3830945" y="3421325"/>
                      <a:pt x="3848565" y="34820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25"/>
              <p:cNvSpPr/>
              <p:nvPr/>
            </p:nvSpPr>
            <p:spPr>
              <a:xfrm>
                <a:off x="15350620" y="2590854"/>
                <a:ext cx="467293" cy="547095"/>
              </a:xfrm>
              <a:custGeom>
                <a:avLst/>
                <a:gdLst/>
                <a:ahLst/>
                <a:cxnLst/>
                <a:rect l="l" t="t" r="r" b="b"/>
                <a:pathLst>
                  <a:path w="467293" h="547095" extrusionOk="0">
                    <a:moveTo>
                      <a:pt x="408247" y="0"/>
                    </a:moveTo>
                    <a:cubicBezTo>
                      <a:pt x="428240" y="2289"/>
                      <a:pt x="447470" y="7459"/>
                      <a:pt x="467294" y="11104"/>
                    </a:cubicBezTo>
                    <a:cubicBezTo>
                      <a:pt x="458229" y="117570"/>
                      <a:pt x="397149" y="207507"/>
                      <a:pt x="354028" y="302699"/>
                    </a:cubicBezTo>
                    <a:cubicBezTo>
                      <a:pt x="323869" y="353220"/>
                      <a:pt x="252284" y="542248"/>
                      <a:pt x="195440" y="546401"/>
                    </a:cubicBezTo>
                    <a:cubicBezTo>
                      <a:pt x="155539" y="551148"/>
                      <a:pt x="120043" y="530720"/>
                      <a:pt x="87512" y="510291"/>
                    </a:cubicBezTo>
                    <a:cubicBezTo>
                      <a:pt x="58369" y="493168"/>
                      <a:pt x="28380" y="477741"/>
                      <a:pt x="0" y="459347"/>
                    </a:cubicBezTo>
                    <a:cubicBezTo>
                      <a:pt x="339" y="438918"/>
                      <a:pt x="19569" y="424254"/>
                      <a:pt x="25415" y="405520"/>
                    </a:cubicBezTo>
                    <a:cubicBezTo>
                      <a:pt x="52439" y="431967"/>
                      <a:pt x="82937" y="468756"/>
                      <a:pt x="125041" y="461466"/>
                    </a:cubicBezTo>
                    <a:cubicBezTo>
                      <a:pt x="159266" y="454007"/>
                      <a:pt x="190442" y="433239"/>
                      <a:pt x="210858" y="404758"/>
                    </a:cubicBezTo>
                    <a:cubicBezTo>
                      <a:pt x="242457" y="360595"/>
                      <a:pt x="257791" y="307700"/>
                      <a:pt x="282359" y="259808"/>
                    </a:cubicBezTo>
                    <a:cubicBezTo>
                      <a:pt x="325564" y="173940"/>
                      <a:pt x="370633" y="88411"/>
                      <a:pt x="408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25"/>
              <p:cNvSpPr/>
              <p:nvPr/>
            </p:nvSpPr>
            <p:spPr>
              <a:xfrm>
                <a:off x="14616386" y="287932"/>
                <a:ext cx="2235995" cy="832995"/>
              </a:xfrm>
              <a:custGeom>
                <a:avLst/>
                <a:gdLst/>
                <a:ahLst/>
                <a:cxnLst/>
                <a:rect l="l" t="t" r="r" b="b"/>
                <a:pathLst>
                  <a:path w="2235995" h="832995" extrusionOk="0">
                    <a:moveTo>
                      <a:pt x="2103245" y="0"/>
                    </a:moveTo>
                    <a:cubicBezTo>
                      <a:pt x="2144502" y="149358"/>
                      <a:pt x="2221001" y="289391"/>
                      <a:pt x="2235995" y="445530"/>
                    </a:cubicBezTo>
                    <a:cubicBezTo>
                      <a:pt x="2018529" y="506731"/>
                      <a:pt x="1796404" y="545300"/>
                      <a:pt x="1573262" y="580308"/>
                    </a:cubicBezTo>
                    <a:cubicBezTo>
                      <a:pt x="1350289" y="628370"/>
                      <a:pt x="1122234" y="643374"/>
                      <a:pt x="897143" y="678382"/>
                    </a:cubicBezTo>
                    <a:cubicBezTo>
                      <a:pt x="751770" y="700591"/>
                      <a:pt x="609701" y="738651"/>
                      <a:pt x="466277" y="769845"/>
                    </a:cubicBezTo>
                    <a:cubicBezTo>
                      <a:pt x="369108" y="790867"/>
                      <a:pt x="268804" y="794172"/>
                      <a:pt x="176125" y="832995"/>
                    </a:cubicBezTo>
                    <a:cubicBezTo>
                      <a:pt x="166891" y="810448"/>
                      <a:pt x="155962" y="788663"/>
                      <a:pt x="146643" y="766115"/>
                    </a:cubicBezTo>
                    <a:cubicBezTo>
                      <a:pt x="118687" y="699658"/>
                      <a:pt x="98948" y="630235"/>
                      <a:pt x="74974" y="562253"/>
                    </a:cubicBezTo>
                    <a:cubicBezTo>
                      <a:pt x="54981" y="507663"/>
                      <a:pt x="26093" y="456719"/>
                      <a:pt x="0" y="404842"/>
                    </a:cubicBezTo>
                    <a:cubicBezTo>
                      <a:pt x="42189" y="400774"/>
                      <a:pt x="82768" y="384753"/>
                      <a:pt x="123516" y="373648"/>
                    </a:cubicBezTo>
                    <a:cubicBezTo>
                      <a:pt x="172228" y="359832"/>
                      <a:pt x="218991" y="353050"/>
                      <a:pt x="271261" y="343133"/>
                    </a:cubicBezTo>
                    <a:cubicBezTo>
                      <a:pt x="597502" y="283627"/>
                      <a:pt x="926370" y="239379"/>
                      <a:pt x="1253289" y="184112"/>
                    </a:cubicBezTo>
                    <a:cubicBezTo>
                      <a:pt x="1539460" y="136982"/>
                      <a:pt x="1827495" y="92225"/>
                      <a:pt x="21032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6" name="Google Shape;1106;p25"/>
          <p:cNvGrpSpPr/>
          <p:nvPr/>
        </p:nvGrpSpPr>
        <p:grpSpPr>
          <a:xfrm>
            <a:off x="433384" y="3020963"/>
            <a:ext cx="307075" cy="321852"/>
            <a:chOff x="433384" y="3020963"/>
            <a:chExt cx="307075" cy="321852"/>
          </a:xfrm>
        </p:grpSpPr>
        <p:sp>
          <p:nvSpPr>
            <p:cNvPr id="1107" name="Google Shape;1107;p25"/>
            <p:cNvSpPr/>
            <p:nvPr/>
          </p:nvSpPr>
          <p:spPr>
            <a:xfrm>
              <a:off x="433384" y="3020963"/>
              <a:ext cx="307075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433384" y="3020963"/>
              <a:ext cx="307075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  <a:moveTo>
                    <a:pt x="588793" y="279797"/>
                  </a:moveTo>
                  <a:cubicBezTo>
                    <a:pt x="580586" y="287058"/>
                    <a:pt x="571955" y="293831"/>
                    <a:pt x="563543" y="300835"/>
                  </a:cubicBezTo>
                  <a:cubicBezTo>
                    <a:pt x="555208" y="307993"/>
                    <a:pt x="548033" y="316362"/>
                    <a:pt x="539891" y="323727"/>
                  </a:cubicBezTo>
                  <a:cubicBezTo>
                    <a:pt x="528026" y="333949"/>
                    <a:pt x="517321" y="345434"/>
                    <a:pt x="505340" y="355515"/>
                  </a:cubicBezTo>
                  <a:cubicBezTo>
                    <a:pt x="493630" y="365326"/>
                    <a:pt x="482461" y="375716"/>
                    <a:pt x="470725" y="385501"/>
                  </a:cubicBezTo>
                  <a:cubicBezTo>
                    <a:pt x="465611" y="389943"/>
                    <a:pt x="460574" y="394488"/>
                    <a:pt x="455627" y="399136"/>
                  </a:cubicBezTo>
                  <a:cubicBezTo>
                    <a:pt x="453372" y="401402"/>
                    <a:pt x="448567" y="404556"/>
                    <a:pt x="451479" y="408058"/>
                  </a:cubicBezTo>
                  <a:cubicBezTo>
                    <a:pt x="451646" y="408200"/>
                    <a:pt x="451801" y="408303"/>
                    <a:pt x="451968" y="408419"/>
                  </a:cubicBezTo>
                  <a:cubicBezTo>
                    <a:pt x="452999" y="411792"/>
                    <a:pt x="455640" y="414599"/>
                    <a:pt x="457070" y="417869"/>
                  </a:cubicBezTo>
                  <a:cubicBezTo>
                    <a:pt x="462661" y="429637"/>
                    <a:pt x="469630" y="440619"/>
                    <a:pt x="476806" y="451486"/>
                  </a:cubicBezTo>
                  <a:cubicBezTo>
                    <a:pt x="488696" y="471841"/>
                    <a:pt x="500767" y="492145"/>
                    <a:pt x="511794" y="512990"/>
                  </a:cubicBezTo>
                  <a:cubicBezTo>
                    <a:pt x="520413" y="529457"/>
                    <a:pt x="531092" y="544766"/>
                    <a:pt x="539543" y="561349"/>
                  </a:cubicBezTo>
                  <a:cubicBezTo>
                    <a:pt x="547324" y="575048"/>
                    <a:pt x="553237" y="589545"/>
                    <a:pt x="560413" y="603579"/>
                  </a:cubicBezTo>
                  <a:cubicBezTo>
                    <a:pt x="547350" y="601776"/>
                    <a:pt x="535227" y="596227"/>
                    <a:pt x="523543" y="590395"/>
                  </a:cubicBezTo>
                  <a:cubicBezTo>
                    <a:pt x="502892" y="580430"/>
                    <a:pt x="484110" y="567928"/>
                    <a:pt x="464413" y="556405"/>
                  </a:cubicBezTo>
                  <a:cubicBezTo>
                    <a:pt x="454068" y="550740"/>
                    <a:pt x="444368" y="544032"/>
                    <a:pt x="434422" y="537723"/>
                  </a:cubicBezTo>
                  <a:cubicBezTo>
                    <a:pt x="422248" y="530423"/>
                    <a:pt x="409662" y="523818"/>
                    <a:pt x="397991" y="515707"/>
                  </a:cubicBezTo>
                  <a:cubicBezTo>
                    <a:pt x="386783" y="508097"/>
                    <a:pt x="374519" y="502291"/>
                    <a:pt x="363054" y="495145"/>
                  </a:cubicBezTo>
                  <a:cubicBezTo>
                    <a:pt x="362178" y="494141"/>
                    <a:pt x="360954" y="493574"/>
                    <a:pt x="359730" y="493021"/>
                  </a:cubicBezTo>
                  <a:cubicBezTo>
                    <a:pt x="358403" y="492145"/>
                    <a:pt x="357076" y="491270"/>
                    <a:pt x="355788" y="490343"/>
                  </a:cubicBezTo>
                  <a:cubicBezTo>
                    <a:pt x="354538" y="489493"/>
                    <a:pt x="353302" y="488630"/>
                    <a:pt x="352026" y="487793"/>
                  </a:cubicBezTo>
                  <a:cubicBezTo>
                    <a:pt x="351125" y="487253"/>
                    <a:pt x="350249" y="487175"/>
                    <a:pt x="349463" y="487394"/>
                  </a:cubicBezTo>
                  <a:cubicBezTo>
                    <a:pt x="345405" y="485489"/>
                    <a:pt x="340677" y="485244"/>
                    <a:pt x="336902" y="487407"/>
                  </a:cubicBezTo>
                  <a:cubicBezTo>
                    <a:pt x="335949" y="486982"/>
                    <a:pt x="334828" y="486957"/>
                    <a:pt x="333849" y="487562"/>
                  </a:cubicBezTo>
                  <a:cubicBezTo>
                    <a:pt x="327241" y="491463"/>
                    <a:pt x="321327" y="496446"/>
                    <a:pt x="315118" y="500926"/>
                  </a:cubicBezTo>
                  <a:cubicBezTo>
                    <a:pt x="303898" y="509295"/>
                    <a:pt x="292509" y="517483"/>
                    <a:pt x="281881" y="526612"/>
                  </a:cubicBezTo>
                  <a:cubicBezTo>
                    <a:pt x="270931" y="536049"/>
                    <a:pt x="259131" y="544392"/>
                    <a:pt x="248233" y="553894"/>
                  </a:cubicBezTo>
                  <a:cubicBezTo>
                    <a:pt x="237025" y="563190"/>
                    <a:pt x="225160" y="571649"/>
                    <a:pt x="214120" y="581151"/>
                  </a:cubicBezTo>
                  <a:cubicBezTo>
                    <a:pt x="190506" y="599562"/>
                    <a:pt x="167138" y="618321"/>
                    <a:pt x="142249" y="635033"/>
                  </a:cubicBezTo>
                  <a:cubicBezTo>
                    <a:pt x="150609" y="596395"/>
                    <a:pt x="158030" y="557525"/>
                    <a:pt x="169341" y="519608"/>
                  </a:cubicBezTo>
                  <a:cubicBezTo>
                    <a:pt x="175254" y="495737"/>
                    <a:pt x="179118" y="471404"/>
                    <a:pt x="184142" y="447340"/>
                  </a:cubicBezTo>
                  <a:cubicBezTo>
                    <a:pt x="185482" y="440439"/>
                    <a:pt x="186938" y="433577"/>
                    <a:pt x="188265" y="426663"/>
                  </a:cubicBezTo>
                  <a:cubicBezTo>
                    <a:pt x="188419" y="424706"/>
                    <a:pt x="189360" y="422324"/>
                    <a:pt x="188999" y="420341"/>
                  </a:cubicBezTo>
                  <a:cubicBezTo>
                    <a:pt x="189579" y="418397"/>
                    <a:pt x="187981" y="416504"/>
                    <a:pt x="186268" y="415410"/>
                  </a:cubicBezTo>
                  <a:cubicBezTo>
                    <a:pt x="182043" y="411406"/>
                    <a:pt x="177804" y="407415"/>
                    <a:pt x="173553" y="403436"/>
                  </a:cubicBezTo>
                  <a:cubicBezTo>
                    <a:pt x="169405" y="399419"/>
                    <a:pt x="165888" y="394823"/>
                    <a:pt x="162165" y="390432"/>
                  </a:cubicBezTo>
                  <a:cubicBezTo>
                    <a:pt x="155247" y="382154"/>
                    <a:pt x="146693" y="375510"/>
                    <a:pt x="138513" y="368558"/>
                  </a:cubicBezTo>
                  <a:cubicBezTo>
                    <a:pt x="126056" y="356790"/>
                    <a:pt x="113250" y="345473"/>
                    <a:pt x="99917" y="334709"/>
                  </a:cubicBezTo>
                  <a:cubicBezTo>
                    <a:pt x="90977" y="327035"/>
                    <a:pt x="82899" y="318255"/>
                    <a:pt x="73637" y="310942"/>
                  </a:cubicBezTo>
                  <a:cubicBezTo>
                    <a:pt x="59595" y="300603"/>
                    <a:pt x="46184" y="289556"/>
                    <a:pt x="33508" y="277570"/>
                  </a:cubicBezTo>
                  <a:cubicBezTo>
                    <a:pt x="25096" y="270063"/>
                    <a:pt x="14970" y="264321"/>
                    <a:pt x="8040" y="255270"/>
                  </a:cubicBezTo>
                  <a:cubicBezTo>
                    <a:pt x="32233" y="252347"/>
                    <a:pt x="56555" y="250970"/>
                    <a:pt x="80928" y="251536"/>
                  </a:cubicBezTo>
                  <a:cubicBezTo>
                    <a:pt x="107698" y="251716"/>
                    <a:pt x="134455" y="250249"/>
                    <a:pt x="161237" y="250699"/>
                  </a:cubicBezTo>
                  <a:cubicBezTo>
                    <a:pt x="171917" y="250776"/>
                    <a:pt x="182609" y="250944"/>
                    <a:pt x="193263" y="250146"/>
                  </a:cubicBezTo>
                  <a:cubicBezTo>
                    <a:pt x="209134" y="248575"/>
                    <a:pt x="224877" y="245704"/>
                    <a:pt x="240812" y="244764"/>
                  </a:cubicBezTo>
                  <a:cubicBezTo>
                    <a:pt x="242088" y="244609"/>
                    <a:pt x="243492" y="244738"/>
                    <a:pt x="244819" y="244609"/>
                  </a:cubicBezTo>
                  <a:cubicBezTo>
                    <a:pt x="246931" y="244944"/>
                    <a:pt x="248671" y="243000"/>
                    <a:pt x="249173" y="240966"/>
                  </a:cubicBezTo>
                  <a:cubicBezTo>
                    <a:pt x="252239" y="234116"/>
                    <a:pt x="254429" y="226945"/>
                    <a:pt x="257018" y="219902"/>
                  </a:cubicBezTo>
                  <a:cubicBezTo>
                    <a:pt x="257366" y="217739"/>
                    <a:pt x="260445" y="209048"/>
                    <a:pt x="262545" y="201671"/>
                  </a:cubicBezTo>
                  <a:cubicBezTo>
                    <a:pt x="269373" y="186955"/>
                    <a:pt x="276123" y="172200"/>
                    <a:pt x="282513" y="157278"/>
                  </a:cubicBezTo>
                  <a:cubicBezTo>
                    <a:pt x="290345" y="140502"/>
                    <a:pt x="299054" y="124137"/>
                    <a:pt x="306603" y="107220"/>
                  </a:cubicBezTo>
                  <a:cubicBezTo>
                    <a:pt x="314126" y="89980"/>
                    <a:pt x="323633" y="73744"/>
                    <a:pt x="331878" y="56865"/>
                  </a:cubicBezTo>
                  <a:cubicBezTo>
                    <a:pt x="338951" y="41801"/>
                    <a:pt x="344967" y="26274"/>
                    <a:pt x="351150" y="10824"/>
                  </a:cubicBezTo>
                  <a:cubicBezTo>
                    <a:pt x="356638" y="27240"/>
                    <a:pt x="360297" y="44119"/>
                    <a:pt x="363943" y="61011"/>
                  </a:cubicBezTo>
                  <a:cubicBezTo>
                    <a:pt x="367640" y="76178"/>
                    <a:pt x="372226" y="91100"/>
                    <a:pt x="375562" y="106357"/>
                  </a:cubicBezTo>
                  <a:cubicBezTo>
                    <a:pt x="378732" y="121884"/>
                    <a:pt x="383228" y="137077"/>
                    <a:pt x="387105" y="152437"/>
                  </a:cubicBezTo>
                  <a:cubicBezTo>
                    <a:pt x="392670" y="177479"/>
                    <a:pt x="397514" y="202714"/>
                    <a:pt x="404058" y="227511"/>
                  </a:cubicBezTo>
                  <a:cubicBezTo>
                    <a:pt x="404780" y="231451"/>
                    <a:pt x="405437" y="236472"/>
                    <a:pt x="405991" y="240747"/>
                  </a:cubicBezTo>
                  <a:cubicBezTo>
                    <a:pt x="406210" y="242781"/>
                    <a:pt x="406339" y="245189"/>
                    <a:pt x="408451" y="246206"/>
                  </a:cubicBezTo>
                  <a:cubicBezTo>
                    <a:pt x="409508" y="246824"/>
                    <a:pt x="410590" y="246669"/>
                    <a:pt x="411453" y="246103"/>
                  </a:cubicBezTo>
                  <a:cubicBezTo>
                    <a:pt x="423691" y="249103"/>
                    <a:pt x="436496" y="249116"/>
                    <a:pt x="448980" y="250493"/>
                  </a:cubicBezTo>
                  <a:cubicBezTo>
                    <a:pt x="471176" y="252978"/>
                    <a:pt x="493475" y="253892"/>
                    <a:pt x="515710" y="255849"/>
                  </a:cubicBezTo>
                  <a:cubicBezTo>
                    <a:pt x="517991" y="255798"/>
                    <a:pt x="521791" y="256557"/>
                    <a:pt x="523788" y="255231"/>
                  </a:cubicBezTo>
                  <a:cubicBezTo>
                    <a:pt x="533952" y="256351"/>
                    <a:pt x="544103" y="257639"/>
                    <a:pt x="554332" y="258296"/>
                  </a:cubicBezTo>
                  <a:cubicBezTo>
                    <a:pt x="554293" y="258296"/>
                    <a:pt x="554255" y="258296"/>
                    <a:pt x="554216" y="258283"/>
                  </a:cubicBezTo>
                  <a:cubicBezTo>
                    <a:pt x="563517" y="258836"/>
                    <a:pt x="572586" y="261154"/>
                    <a:pt x="581875" y="261836"/>
                  </a:cubicBezTo>
                  <a:cubicBezTo>
                    <a:pt x="590068" y="262416"/>
                    <a:pt x="598107" y="262300"/>
                    <a:pt x="606313" y="263162"/>
                  </a:cubicBezTo>
                  <a:cubicBezTo>
                    <a:pt x="601237" y="269703"/>
                    <a:pt x="594989" y="274196"/>
                    <a:pt x="588793" y="27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437385" y="3026349"/>
              <a:ext cx="299123" cy="312124"/>
            </a:xfrm>
            <a:custGeom>
              <a:avLst/>
              <a:gdLst/>
              <a:ahLst/>
              <a:cxnLst/>
              <a:rect l="l" t="t" r="r" b="b"/>
              <a:pathLst>
                <a:path w="598247" h="624247" extrusionOk="0">
                  <a:moveTo>
                    <a:pt x="598247" y="252377"/>
                  </a:moveTo>
                  <a:cubicBezTo>
                    <a:pt x="593236" y="258930"/>
                    <a:pt x="586988" y="263424"/>
                    <a:pt x="580792" y="269024"/>
                  </a:cubicBezTo>
                  <a:cubicBezTo>
                    <a:pt x="572585" y="276286"/>
                    <a:pt x="563954" y="283058"/>
                    <a:pt x="555542" y="290062"/>
                  </a:cubicBezTo>
                  <a:cubicBezTo>
                    <a:pt x="547207" y="297221"/>
                    <a:pt x="540032" y="305590"/>
                    <a:pt x="531890" y="312954"/>
                  </a:cubicBezTo>
                  <a:cubicBezTo>
                    <a:pt x="520025" y="323177"/>
                    <a:pt x="509320" y="334661"/>
                    <a:pt x="497339" y="344743"/>
                  </a:cubicBezTo>
                  <a:cubicBezTo>
                    <a:pt x="485642" y="354541"/>
                    <a:pt x="474460" y="364944"/>
                    <a:pt x="462724" y="374729"/>
                  </a:cubicBezTo>
                  <a:cubicBezTo>
                    <a:pt x="457610" y="379171"/>
                    <a:pt x="452560" y="383715"/>
                    <a:pt x="447626" y="388363"/>
                  </a:cubicBezTo>
                  <a:cubicBezTo>
                    <a:pt x="445384" y="390629"/>
                    <a:pt x="440566" y="393797"/>
                    <a:pt x="443478" y="397286"/>
                  </a:cubicBezTo>
                  <a:cubicBezTo>
                    <a:pt x="443645" y="397427"/>
                    <a:pt x="443813" y="397543"/>
                    <a:pt x="443967" y="397659"/>
                  </a:cubicBezTo>
                  <a:cubicBezTo>
                    <a:pt x="444998" y="401020"/>
                    <a:pt x="447639" y="403826"/>
                    <a:pt x="449056" y="407097"/>
                  </a:cubicBezTo>
                  <a:cubicBezTo>
                    <a:pt x="454647" y="418877"/>
                    <a:pt x="461616" y="429847"/>
                    <a:pt x="468792" y="440713"/>
                  </a:cubicBezTo>
                  <a:cubicBezTo>
                    <a:pt x="480682" y="461069"/>
                    <a:pt x="492753" y="481373"/>
                    <a:pt x="503780" y="502217"/>
                  </a:cubicBezTo>
                  <a:cubicBezTo>
                    <a:pt x="512399" y="518685"/>
                    <a:pt x="523065" y="533993"/>
                    <a:pt x="531529" y="550576"/>
                  </a:cubicBezTo>
                  <a:cubicBezTo>
                    <a:pt x="539297" y="564275"/>
                    <a:pt x="545223" y="578773"/>
                    <a:pt x="552399" y="592806"/>
                  </a:cubicBezTo>
                  <a:cubicBezTo>
                    <a:pt x="539336" y="591004"/>
                    <a:pt x="527214" y="585455"/>
                    <a:pt x="515516" y="579622"/>
                  </a:cubicBezTo>
                  <a:cubicBezTo>
                    <a:pt x="494866" y="569657"/>
                    <a:pt x="476096" y="557155"/>
                    <a:pt x="456386" y="545632"/>
                  </a:cubicBezTo>
                  <a:cubicBezTo>
                    <a:pt x="446041" y="539967"/>
                    <a:pt x="436341" y="533272"/>
                    <a:pt x="426396" y="526950"/>
                  </a:cubicBezTo>
                  <a:cubicBezTo>
                    <a:pt x="414209" y="519650"/>
                    <a:pt x="401636" y="513045"/>
                    <a:pt x="389964" y="504934"/>
                  </a:cubicBezTo>
                  <a:cubicBezTo>
                    <a:pt x="378782" y="497351"/>
                    <a:pt x="366544" y="491583"/>
                    <a:pt x="355091" y="484450"/>
                  </a:cubicBezTo>
                  <a:cubicBezTo>
                    <a:pt x="354190" y="483356"/>
                    <a:pt x="352863" y="482776"/>
                    <a:pt x="351562" y="482184"/>
                  </a:cubicBezTo>
                  <a:cubicBezTo>
                    <a:pt x="351549" y="482184"/>
                    <a:pt x="351549" y="482184"/>
                    <a:pt x="351536" y="482171"/>
                  </a:cubicBezTo>
                  <a:cubicBezTo>
                    <a:pt x="350260" y="481321"/>
                    <a:pt x="348985" y="480459"/>
                    <a:pt x="347736" y="479557"/>
                  </a:cubicBezTo>
                  <a:cubicBezTo>
                    <a:pt x="346486" y="478708"/>
                    <a:pt x="345249" y="477845"/>
                    <a:pt x="343987" y="477008"/>
                  </a:cubicBezTo>
                  <a:cubicBezTo>
                    <a:pt x="343098" y="476467"/>
                    <a:pt x="342209" y="476377"/>
                    <a:pt x="341436" y="476596"/>
                  </a:cubicBezTo>
                  <a:cubicBezTo>
                    <a:pt x="337378" y="474678"/>
                    <a:pt x="332624" y="474433"/>
                    <a:pt x="328850" y="476609"/>
                  </a:cubicBezTo>
                  <a:cubicBezTo>
                    <a:pt x="327897" y="476184"/>
                    <a:pt x="326789" y="476171"/>
                    <a:pt x="325810" y="476776"/>
                  </a:cubicBezTo>
                  <a:cubicBezTo>
                    <a:pt x="319201" y="480678"/>
                    <a:pt x="313288" y="485660"/>
                    <a:pt x="307079" y="490141"/>
                  </a:cubicBezTo>
                  <a:cubicBezTo>
                    <a:pt x="295845" y="498509"/>
                    <a:pt x="284470" y="506698"/>
                    <a:pt x="273842" y="515826"/>
                  </a:cubicBezTo>
                  <a:cubicBezTo>
                    <a:pt x="262892" y="525264"/>
                    <a:pt x="251079" y="533607"/>
                    <a:pt x="240193" y="543109"/>
                  </a:cubicBezTo>
                  <a:cubicBezTo>
                    <a:pt x="228985" y="552404"/>
                    <a:pt x="217121" y="560863"/>
                    <a:pt x="206080" y="570365"/>
                  </a:cubicBezTo>
                  <a:cubicBezTo>
                    <a:pt x="182467" y="588789"/>
                    <a:pt x="159098" y="607535"/>
                    <a:pt x="134209" y="624247"/>
                  </a:cubicBezTo>
                  <a:cubicBezTo>
                    <a:pt x="142570" y="585609"/>
                    <a:pt x="149990" y="546739"/>
                    <a:pt x="161301" y="508822"/>
                  </a:cubicBezTo>
                  <a:cubicBezTo>
                    <a:pt x="167214" y="484952"/>
                    <a:pt x="171066" y="460618"/>
                    <a:pt x="176103" y="436555"/>
                  </a:cubicBezTo>
                  <a:cubicBezTo>
                    <a:pt x="177443" y="429654"/>
                    <a:pt x="178898" y="422791"/>
                    <a:pt x="180225" y="415877"/>
                  </a:cubicBezTo>
                  <a:cubicBezTo>
                    <a:pt x="180380" y="413920"/>
                    <a:pt x="181320" y="411538"/>
                    <a:pt x="180972" y="409569"/>
                  </a:cubicBezTo>
                  <a:lnTo>
                    <a:pt x="180972" y="409556"/>
                  </a:lnTo>
                  <a:cubicBezTo>
                    <a:pt x="181552" y="407612"/>
                    <a:pt x="179942" y="405719"/>
                    <a:pt x="178228" y="404625"/>
                  </a:cubicBezTo>
                  <a:cubicBezTo>
                    <a:pt x="174003" y="400620"/>
                    <a:pt x="169765" y="396629"/>
                    <a:pt x="165513" y="392651"/>
                  </a:cubicBezTo>
                  <a:cubicBezTo>
                    <a:pt x="161365" y="388634"/>
                    <a:pt x="157848" y="384050"/>
                    <a:pt x="154125" y="379647"/>
                  </a:cubicBezTo>
                  <a:cubicBezTo>
                    <a:pt x="147208" y="371368"/>
                    <a:pt x="138654" y="364725"/>
                    <a:pt x="130473" y="357759"/>
                  </a:cubicBezTo>
                  <a:cubicBezTo>
                    <a:pt x="118016" y="345991"/>
                    <a:pt x="105211" y="334674"/>
                    <a:pt x="91878" y="323911"/>
                  </a:cubicBezTo>
                  <a:cubicBezTo>
                    <a:pt x="82937" y="316237"/>
                    <a:pt x="74860" y="307469"/>
                    <a:pt x="65597" y="300143"/>
                  </a:cubicBezTo>
                  <a:cubicBezTo>
                    <a:pt x="51555" y="289805"/>
                    <a:pt x="38145" y="278758"/>
                    <a:pt x="25469" y="266771"/>
                  </a:cubicBezTo>
                  <a:cubicBezTo>
                    <a:pt x="17056" y="259265"/>
                    <a:pt x="6931" y="253523"/>
                    <a:pt x="0" y="244472"/>
                  </a:cubicBezTo>
                  <a:cubicBezTo>
                    <a:pt x="24193" y="241549"/>
                    <a:pt x="48515" y="240171"/>
                    <a:pt x="72889" y="240738"/>
                  </a:cubicBezTo>
                  <a:cubicBezTo>
                    <a:pt x="99658" y="240918"/>
                    <a:pt x="126415" y="239450"/>
                    <a:pt x="153198" y="239901"/>
                  </a:cubicBezTo>
                  <a:cubicBezTo>
                    <a:pt x="163877" y="239978"/>
                    <a:pt x="174570" y="240146"/>
                    <a:pt x="185224" y="239347"/>
                  </a:cubicBezTo>
                  <a:cubicBezTo>
                    <a:pt x="201095" y="237777"/>
                    <a:pt x="216837" y="234905"/>
                    <a:pt x="232773" y="233966"/>
                  </a:cubicBezTo>
                  <a:cubicBezTo>
                    <a:pt x="234061" y="233811"/>
                    <a:pt x="235452" y="233940"/>
                    <a:pt x="236779" y="233811"/>
                  </a:cubicBezTo>
                  <a:cubicBezTo>
                    <a:pt x="236792" y="233811"/>
                    <a:pt x="236792" y="233811"/>
                    <a:pt x="236792" y="233811"/>
                  </a:cubicBezTo>
                  <a:cubicBezTo>
                    <a:pt x="238892" y="234146"/>
                    <a:pt x="240631" y="232202"/>
                    <a:pt x="241146" y="230167"/>
                  </a:cubicBezTo>
                  <a:cubicBezTo>
                    <a:pt x="244212" y="223318"/>
                    <a:pt x="246402" y="216147"/>
                    <a:pt x="248992" y="209104"/>
                  </a:cubicBezTo>
                  <a:cubicBezTo>
                    <a:pt x="249339" y="206941"/>
                    <a:pt x="252406" y="198263"/>
                    <a:pt x="254505" y="190886"/>
                  </a:cubicBezTo>
                  <a:cubicBezTo>
                    <a:pt x="261333" y="176157"/>
                    <a:pt x="268071" y="161402"/>
                    <a:pt x="274460" y="146467"/>
                  </a:cubicBezTo>
                  <a:cubicBezTo>
                    <a:pt x="282306" y="129690"/>
                    <a:pt x="291014" y="113326"/>
                    <a:pt x="298550" y="96408"/>
                  </a:cubicBezTo>
                  <a:cubicBezTo>
                    <a:pt x="306061" y="79169"/>
                    <a:pt x="315581" y="62933"/>
                    <a:pt x="323826" y="46054"/>
                  </a:cubicBezTo>
                  <a:cubicBezTo>
                    <a:pt x="330898" y="30990"/>
                    <a:pt x="336914" y="15463"/>
                    <a:pt x="343085" y="0"/>
                  </a:cubicBezTo>
                  <a:cubicBezTo>
                    <a:pt x="348573" y="16416"/>
                    <a:pt x="352231" y="33295"/>
                    <a:pt x="355877" y="50187"/>
                  </a:cubicBezTo>
                  <a:cubicBezTo>
                    <a:pt x="359574" y="65354"/>
                    <a:pt x="364174" y="80276"/>
                    <a:pt x="367497" y="95533"/>
                  </a:cubicBezTo>
                  <a:cubicBezTo>
                    <a:pt x="370666" y="111060"/>
                    <a:pt x="375162" y="126253"/>
                    <a:pt x="379040" y="141613"/>
                  </a:cubicBezTo>
                  <a:cubicBezTo>
                    <a:pt x="384605" y="166655"/>
                    <a:pt x="389449" y="191890"/>
                    <a:pt x="395993" y="216687"/>
                  </a:cubicBezTo>
                  <a:cubicBezTo>
                    <a:pt x="396714" y="220627"/>
                    <a:pt x="397372" y="225648"/>
                    <a:pt x="397925" y="229923"/>
                  </a:cubicBezTo>
                  <a:cubicBezTo>
                    <a:pt x="398144" y="231957"/>
                    <a:pt x="398273" y="234365"/>
                    <a:pt x="400386" y="235382"/>
                  </a:cubicBezTo>
                  <a:cubicBezTo>
                    <a:pt x="401442" y="236000"/>
                    <a:pt x="402524" y="235858"/>
                    <a:pt x="403388" y="235292"/>
                  </a:cubicBezTo>
                  <a:cubicBezTo>
                    <a:pt x="415626" y="238292"/>
                    <a:pt x="428431" y="238292"/>
                    <a:pt x="440914" y="239669"/>
                  </a:cubicBezTo>
                  <a:cubicBezTo>
                    <a:pt x="463111" y="242154"/>
                    <a:pt x="485410" y="243068"/>
                    <a:pt x="507645" y="245025"/>
                  </a:cubicBezTo>
                  <a:cubicBezTo>
                    <a:pt x="509925" y="244961"/>
                    <a:pt x="513751" y="245759"/>
                    <a:pt x="515748" y="244394"/>
                  </a:cubicBezTo>
                  <a:cubicBezTo>
                    <a:pt x="525861" y="245515"/>
                    <a:pt x="535961" y="246789"/>
                    <a:pt x="546138" y="247459"/>
                  </a:cubicBezTo>
                  <a:cubicBezTo>
                    <a:pt x="555439" y="248012"/>
                    <a:pt x="564508" y="250330"/>
                    <a:pt x="573796" y="251012"/>
                  </a:cubicBezTo>
                  <a:cubicBezTo>
                    <a:pt x="582003" y="251617"/>
                    <a:pt x="590041" y="251501"/>
                    <a:pt x="598247" y="252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25"/>
          <p:cNvGrpSpPr/>
          <p:nvPr/>
        </p:nvGrpSpPr>
        <p:grpSpPr>
          <a:xfrm>
            <a:off x="2568345" y="3020963"/>
            <a:ext cx="307074" cy="321852"/>
            <a:chOff x="2568345" y="3020963"/>
            <a:chExt cx="307074" cy="321852"/>
          </a:xfrm>
        </p:grpSpPr>
        <p:sp>
          <p:nvSpPr>
            <p:cNvPr id="1111" name="Google Shape;1111;p25"/>
            <p:cNvSpPr/>
            <p:nvPr/>
          </p:nvSpPr>
          <p:spPr>
            <a:xfrm>
              <a:off x="2568345" y="3020963"/>
              <a:ext cx="307074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2568345" y="3020963"/>
              <a:ext cx="307074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  <a:moveTo>
                    <a:pt x="588793" y="279797"/>
                  </a:moveTo>
                  <a:cubicBezTo>
                    <a:pt x="580586" y="287058"/>
                    <a:pt x="571955" y="293831"/>
                    <a:pt x="563543" y="300835"/>
                  </a:cubicBezTo>
                  <a:cubicBezTo>
                    <a:pt x="555208" y="307993"/>
                    <a:pt x="548033" y="316362"/>
                    <a:pt x="539891" y="323727"/>
                  </a:cubicBezTo>
                  <a:cubicBezTo>
                    <a:pt x="528026" y="333949"/>
                    <a:pt x="517321" y="345434"/>
                    <a:pt x="505340" y="355515"/>
                  </a:cubicBezTo>
                  <a:cubicBezTo>
                    <a:pt x="493630" y="365326"/>
                    <a:pt x="482461" y="375716"/>
                    <a:pt x="470725" y="385501"/>
                  </a:cubicBezTo>
                  <a:cubicBezTo>
                    <a:pt x="465611" y="389943"/>
                    <a:pt x="460574" y="394488"/>
                    <a:pt x="455627" y="399136"/>
                  </a:cubicBezTo>
                  <a:cubicBezTo>
                    <a:pt x="453372" y="401402"/>
                    <a:pt x="448567" y="404556"/>
                    <a:pt x="451479" y="408058"/>
                  </a:cubicBezTo>
                  <a:cubicBezTo>
                    <a:pt x="451646" y="408200"/>
                    <a:pt x="451801" y="408303"/>
                    <a:pt x="451968" y="408419"/>
                  </a:cubicBezTo>
                  <a:cubicBezTo>
                    <a:pt x="452999" y="411792"/>
                    <a:pt x="455640" y="414599"/>
                    <a:pt x="457070" y="417869"/>
                  </a:cubicBezTo>
                  <a:cubicBezTo>
                    <a:pt x="462661" y="429637"/>
                    <a:pt x="469630" y="440619"/>
                    <a:pt x="476806" y="451486"/>
                  </a:cubicBezTo>
                  <a:cubicBezTo>
                    <a:pt x="488696" y="471841"/>
                    <a:pt x="500767" y="492145"/>
                    <a:pt x="511794" y="512990"/>
                  </a:cubicBezTo>
                  <a:cubicBezTo>
                    <a:pt x="520413" y="529457"/>
                    <a:pt x="531092" y="544766"/>
                    <a:pt x="539543" y="561349"/>
                  </a:cubicBezTo>
                  <a:cubicBezTo>
                    <a:pt x="547324" y="575048"/>
                    <a:pt x="553237" y="589545"/>
                    <a:pt x="560413" y="603579"/>
                  </a:cubicBezTo>
                  <a:cubicBezTo>
                    <a:pt x="547350" y="601776"/>
                    <a:pt x="535227" y="596227"/>
                    <a:pt x="523543" y="590395"/>
                  </a:cubicBezTo>
                  <a:cubicBezTo>
                    <a:pt x="502892" y="580430"/>
                    <a:pt x="484110" y="567928"/>
                    <a:pt x="464413" y="556405"/>
                  </a:cubicBezTo>
                  <a:cubicBezTo>
                    <a:pt x="454068" y="550740"/>
                    <a:pt x="444368" y="544032"/>
                    <a:pt x="434422" y="537723"/>
                  </a:cubicBezTo>
                  <a:cubicBezTo>
                    <a:pt x="422248" y="530423"/>
                    <a:pt x="409662" y="523818"/>
                    <a:pt x="397991" y="515707"/>
                  </a:cubicBezTo>
                  <a:cubicBezTo>
                    <a:pt x="386783" y="508097"/>
                    <a:pt x="374519" y="502291"/>
                    <a:pt x="363054" y="495145"/>
                  </a:cubicBezTo>
                  <a:cubicBezTo>
                    <a:pt x="362178" y="494141"/>
                    <a:pt x="360954" y="493574"/>
                    <a:pt x="359730" y="493021"/>
                  </a:cubicBezTo>
                  <a:cubicBezTo>
                    <a:pt x="358403" y="492145"/>
                    <a:pt x="357076" y="491270"/>
                    <a:pt x="355788" y="490343"/>
                  </a:cubicBezTo>
                  <a:cubicBezTo>
                    <a:pt x="354538" y="489493"/>
                    <a:pt x="353302" y="488630"/>
                    <a:pt x="352026" y="487793"/>
                  </a:cubicBezTo>
                  <a:cubicBezTo>
                    <a:pt x="351125" y="487253"/>
                    <a:pt x="350249" y="487175"/>
                    <a:pt x="349463" y="487394"/>
                  </a:cubicBezTo>
                  <a:cubicBezTo>
                    <a:pt x="345405" y="485489"/>
                    <a:pt x="340677" y="485244"/>
                    <a:pt x="336902" y="487407"/>
                  </a:cubicBezTo>
                  <a:cubicBezTo>
                    <a:pt x="335949" y="486982"/>
                    <a:pt x="334828" y="486957"/>
                    <a:pt x="333849" y="487562"/>
                  </a:cubicBezTo>
                  <a:cubicBezTo>
                    <a:pt x="327241" y="491463"/>
                    <a:pt x="321327" y="496446"/>
                    <a:pt x="315118" y="500926"/>
                  </a:cubicBezTo>
                  <a:cubicBezTo>
                    <a:pt x="303898" y="509295"/>
                    <a:pt x="292509" y="517483"/>
                    <a:pt x="281881" y="526612"/>
                  </a:cubicBezTo>
                  <a:cubicBezTo>
                    <a:pt x="270931" y="536049"/>
                    <a:pt x="259131" y="544392"/>
                    <a:pt x="248233" y="553894"/>
                  </a:cubicBezTo>
                  <a:cubicBezTo>
                    <a:pt x="237025" y="563190"/>
                    <a:pt x="225160" y="571649"/>
                    <a:pt x="214120" y="581151"/>
                  </a:cubicBezTo>
                  <a:cubicBezTo>
                    <a:pt x="190506" y="599562"/>
                    <a:pt x="167138" y="618321"/>
                    <a:pt x="142249" y="635033"/>
                  </a:cubicBezTo>
                  <a:cubicBezTo>
                    <a:pt x="150609" y="596395"/>
                    <a:pt x="158030" y="557525"/>
                    <a:pt x="169341" y="519608"/>
                  </a:cubicBezTo>
                  <a:cubicBezTo>
                    <a:pt x="175254" y="495737"/>
                    <a:pt x="179118" y="471404"/>
                    <a:pt x="184142" y="447340"/>
                  </a:cubicBezTo>
                  <a:cubicBezTo>
                    <a:pt x="185482" y="440439"/>
                    <a:pt x="186938" y="433577"/>
                    <a:pt x="188265" y="426663"/>
                  </a:cubicBezTo>
                  <a:cubicBezTo>
                    <a:pt x="188419" y="424706"/>
                    <a:pt x="189360" y="422324"/>
                    <a:pt x="188999" y="420341"/>
                  </a:cubicBezTo>
                  <a:cubicBezTo>
                    <a:pt x="189579" y="418397"/>
                    <a:pt x="187981" y="416504"/>
                    <a:pt x="186268" y="415410"/>
                  </a:cubicBezTo>
                  <a:cubicBezTo>
                    <a:pt x="182043" y="411406"/>
                    <a:pt x="177804" y="407415"/>
                    <a:pt x="173553" y="403436"/>
                  </a:cubicBezTo>
                  <a:cubicBezTo>
                    <a:pt x="169405" y="399419"/>
                    <a:pt x="165888" y="394823"/>
                    <a:pt x="162165" y="390432"/>
                  </a:cubicBezTo>
                  <a:cubicBezTo>
                    <a:pt x="155247" y="382154"/>
                    <a:pt x="146693" y="375510"/>
                    <a:pt x="138513" y="368558"/>
                  </a:cubicBezTo>
                  <a:cubicBezTo>
                    <a:pt x="126056" y="356790"/>
                    <a:pt x="113250" y="345473"/>
                    <a:pt x="99917" y="334709"/>
                  </a:cubicBezTo>
                  <a:cubicBezTo>
                    <a:pt x="90977" y="327035"/>
                    <a:pt x="82899" y="318255"/>
                    <a:pt x="73637" y="310942"/>
                  </a:cubicBezTo>
                  <a:cubicBezTo>
                    <a:pt x="59595" y="300603"/>
                    <a:pt x="46184" y="289556"/>
                    <a:pt x="33508" y="277570"/>
                  </a:cubicBezTo>
                  <a:cubicBezTo>
                    <a:pt x="25096" y="270063"/>
                    <a:pt x="14970" y="264321"/>
                    <a:pt x="8040" y="255270"/>
                  </a:cubicBezTo>
                  <a:cubicBezTo>
                    <a:pt x="32233" y="252347"/>
                    <a:pt x="56555" y="250970"/>
                    <a:pt x="80928" y="251536"/>
                  </a:cubicBezTo>
                  <a:cubicBezTo>
                    <a:pt x="107698" y="251716"/>
                    <a:pt x="134455" y="250249"/>
                    <a:pt x="161237" y="250699"/>
                  </a:cubicBezTo>
                  <a:cubicBezTo>
                    <a:pt x="171917" y="250776"/>
                    <a:pt x="182609" y="250944"/>
                    <a:pt x="193263" y="250146"/>
                  </a:cubicBezTo>
                  <a:cubicBezTo>
                    <a:pt x="209134" y="248575"/>
                    <a:pt x="224877" y="245704"/>
                    <a:pt x="240812" y="244764"/>
                  </a:cubicBezTo>
                  <a:cubicBezTo>
                    <a:pt x="242088" y="244609"/>
                    <a:pt x="243492" y="244738"/>
                    <a:pt x="244819" y="244609"/>
                  </a:cubicBezTo>
                  <a:cubicBezTo>
                    <a:pt x="246931" y="244944"/>
                    <a:pt x="248671" y="243000"/>
                    <a:pt x="249173" y="240966"/>
                  </a:cubicBezTo>
                  <a:cubicBezTo>
                    <a:pt x="252239" y="234116"/>
                    <a:pt x="254429" y="226945"/>
                    <a:pt x="257018" y="219902"/>
                  </a:cubicBezTo>
                  <a:cubicBezTo>
                    <a:pt x="257366" y="217739"/>
                    <a:pt x="260445" y="209048"/>
                    <a:pt x="262545" y="201671"/>
                  </a:cubicBezTo>
                  <a:cubicBezTo>
                    <a:pt x="269373" y="186955"/>
                    <a:pt x="276123" y="172200"/>
                    <a:pt x="282513" y="157278"/>
                  </a:cubicBezTo>
                  <a:cubicBezTo>
                    <a:pt x="290345" y="140502"/>
                    <a:pt x="299054" y="124137"/>
                    <a:pt x="306603" y="107220"/>
                  </a:cubicBezTo>
                  <a:cubicBezTo>
                    <a:pt x="314126" y="89980"/>
                    <a:pt x="323633" y="73744"/>
                    <a:pt x="331878" y="56865"/>
                  </a:cubicBezTo>
                  <a:cubicBezTo>
                    <a:pt x="338951" y="41801"/>
                    <a:pt x="344967" y="26274"/>
                    <a:pt x="351150" y="10824"/>
                  </a:cubicBezTo>
                  <a:cubicBezTo>
                    <a:pt x="356638" y="27240"/>
                    <a:pt x="360297" y="44119"/>
                    <a:pt x="363943" y="61011"/>
                  </a:cubicBezTo>
                  <a:cubicBezTo>
                    <a:pt x="367640" y="76178"/>
                    <a:pt x="372226" y="91100"/>
                    <a:pt x="375562" y="106357"/>
                  </a:cubicBezTo>
                  <a:cubicBezTo>
                    <a:pt x="378732" y="121884"/>
                    <a:pt x="383228" y="137077"/>
                    <a:pt x="387105" y="152437"/>
                  </a:cubicBezTo>
                  <a:cubicBezTo>
                    <a:pt x="392670" y="177479"/>
                    <a:pt x="397514" y="202714"/>
                    <a:pt x="404058" y="227511"/>
                  </a:cubicBezTo>
                  <a:cubicBezTo>
                    <a:pt x="404780" y="231451"/>
                    <a:pt x="405437" y="236472"/>
                    <a:pt x="405991" y="240747"/>
                  </a:cubicBezTo>
                  <a:cubicBezTo>
                    <a:pt x="406210" y="242781"/>
                    <a:pt x="406339" y="245189"/>
                    <a:pt x="408451" y="246206"/>
                  </a:cubicBezTo>
                  <a:cubicBezTo>
                    <a:pt x="409508" y="246824"/>
                    <a:pt x="410590" y="246669"/>
                    <a:pt x="411453" y="246103"/>
                  </a:cubicBezTo>
                  <a:cubicBezTo>
                    <a:pt x="423691" y="249103"/>
                    <a:pt x="436496" y="249116"/>
                    <a:pt x="448980" y="250493"/>
                  </a:cubicBezTo>
                  <a:cubicBezTo>
                    <a:pt x="471176" y="252978"/>
                    <a:pt x="493475" y="253892"/>
                    <a:pt x="515710" y="255849"/>
                  </a:cubicBezTo>
                  <a:cubicBezTo>
                    <a:pt x="517991" y="255798"/>
                    <a:pt x="521791" y="256557"/>
                    <a:pt x="523788" y="255231"/>
                  </a:cubicBezTo>
                  <a:cubicBezTo>
                    <a:pt x="533952" y="256351"/>
                    <a:pt x="544103" y="257639"/>
                    <a:pt x="554332" y="258296"/>
                  </a:cubicBezTo>
                  <a:cubicBezTo>
                    <a:pt x="554293" y="258296"/>
                    <a:pt x="554255" y="258296"/>
                    <a:pt x="554216" y="258283"/>
                  </a:cubicBezTo>
                  <a:cubicBezTo>
                    <a:pt x="563517" y="258836"/>
                    <a:pt x="572586" y="261154"/>
                    <a:pt x="581875" y="261836"/>
                  </a:cubicBezTo>
                  <a:cubicBezTo>
                    <a:pt x="590068" y="262416"/>
                    <a:pt x="598107" y="262300"/>
                    <a:pt x="606313" y="263162"/>
                  </a:cubicBezTo>
                  <a:cubicBezTo>
                    <a:pt x="601237" y="269703"/>
                    <a:pt x="594989" y="274196"/>
                    <a:pt x="588793" y="27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2572346" y="3026349"/>
              <a:ext cx="299124" cy="312124"/>
            </a:xfrm>
            <a:custGeom>
              <a:avLst/>
              <a:gdLst/>
              <a:ahLst/>
              <a:cxnLst/>
              <a:rect l="l" t="t" r="r" b="b"/>
              <a:pathLst>
                <a:path w="598247" h="624247" extrusionOk="0">
                  <a:moveTo>
                    <a:pt x="598247" y="252377"/>
                  </a:moveTo>
                  <a:cubicBezTo>
                    <a:pt x="593236" y="258930"/>
                    <a:pt x="586988" y="263424"/>
                    <a:pt x="580792" y="269024"/>
                  </a:cubicBezTo>
                  <a:cubicBezTo>
                    <a:pt x="572585" y="276286"/>
                    <a:pt x="563954" y="283058"/>
                    <a:pt x="555542" y="290062"/>
                  </a:cubicBezTo>
                  <a:cubicBezTo>
                    <a:pt x="547207" y="297221"/>
                    <a:pt x="540032" y="305590"/>
                    <a:pt x="531890" y="312954"/>
                  </a:cubicBezTo>
                  <a:cubicBezTo>
                    <a:pt x="520025" y="323177"/>
                    <a:pt x="509320" y="334661"/>
                    <a:pt x="497339" y="344743"/>
                  </a:cubicBezTo>
                  <a:cubicBezTo>
                    <a:pt x="485642" y="354541"/>
                    <a:pt x="474460" y="364944"/>
                    <a:pt x="462724" y="374729"/>
                  </a:cubicBezTo>
                  <a:cubicBezTo>
                    <a:pt x="457610" y="379171"/>
                    <a:pt x="452560" y="383715"/>
                    <a:pt x="447626" y="388363"/>
                  </a:cubicBezTo>
                  <a:cubicBezTo>
                    <a:pt x="445384" y="390629"/>
                    <a:pt x="440566" y="393797"/>
                    <a:pt x="443478" y="397286"/>
                  </a:cubicBezTo>
                  <a:cubicBezTo>
                    <a:pt x="443645" y="397427"/>
                    <a:pt x="443813" y="397543"/>
                    <a:pt x="443967" y="397659"/>
                  </a:cubicBezTo>
                  <a:cubicBezTo>
                    <a:pt x="444998" y="401020"/>
                    <a:pt x="447639" y="403826"/>
                    <a:pt x="449056" y="407097"/>
                  </a:cubicBezTo>
                  <a:cubicBezTo>
                    <a:pt x="454647" y="418877"/>
                    <a:pt x="461616" y="429847"/>
                    <a:pt x="468792" y="440713"/>
                  </a:cubicBezTo>
                  <a:cubicBezTo>
                    <a:pt x="480682" y="461069"/>
                    <a:pt x="492753" y="481373"/>
                    <a:pt x="503780" y="502217"/>
                  </a:cubicBezTo>
                  <a:cubicBezTo>
                    <a:pt x="512399" y="518685"/>
                    <a:pt x="523065" y="533993"/>
                    <a:pt x="531529" y="550576"/>
                  </a:cubicBezTo>
                  <a:cubicBezTo>
                    <a:pt x="539297" y="564275"/>
                    <a:pt x="545223" y="578773"/>
                    <a:pt x="552399" y="592806"/>
                  </a:cubicBezTo>
                  <a:cubicBezTo>
                    <a:pt x="539336" y="591004"/>
                    <a:pt x="527214" y="585455"/>
                    <a:pt x="515516" y="579622"/>
                  </a:cubicBezTo>
                  <a:cubicBezTo>
                    <a:pt x="494866" y="569657"/>
                    <a:pt x="476096" y="557155"/>
                    <a:pt x="456386" y="545632"/>
                  </a:cubicBezTo>
                  <a:cubicBezTo>
                    <a:pt x="446041" y="539967"/>
                    <a:pt x="436341" y="533272"/>
                    <a:pt x="426396" y="526950"/>
                  </a:cubicBezTo>
                  <a:cubicBezTo>
                    <a:pt x="414209" y="519650"/>
                    <a:pt x="401636" y="513045"/>
                    <a:pt x="389964" y="504934"/>
                  </a:cubicBezTo>
                  <a:cubicBezTo>
                    <a:pt x="378782" y="497351"/>
                    <a:pt x="366544" y="491583"/>
                    <a:pt x="355091" y="484450"/>
                  </a:cubicBezTo>
                  <a:cubicBezTo>
                    <a:pt x="354190" y="483356"/>
                    <a:pt x="352863" y="482776"/>
                    <a:pt x="351562" y="482184"/>
                  </a:cubicBezTo>
                  <a:cubicBezTo>
                    <a:pt x="351549" y="482184"/>
                    <a:pt x="351549" y="482184"/>
                    <a:pt x="351536" y="482171"/>
                  </a:cubicBezTo>
                  <a:cubicBezTo>
                    <a:pt x="350260" y="481321"/>
                    <a:pt x="348985" y="480459"/>
                    <a:pt x="347736" y="479557"/>
                  </a:cubicBezTo>
                  <a:cubicBezTo>
                    <a:pt x="346486" y="478708"/>
                    <a:pt x="345249" y="477845"/>
                    <a:pt x="343987" y="477008"/>
                  </a:cubicBezTo>
                  <a:cubicBezTo>
                    <a:pt x="343098" y="476467"/>
                    <a:pt x="342209" y="476377"/>
                    <a:pt x="341436" y="476596"/>
                  </a:cubicBezTo>
                  <a:cubicBezTo>
                    <a:pt x="337378" y="474678"/>
                    <a:pt x="332624" y="474433"/>
                    <a:pt x="328850" y="476609"/>
                  </a:cubicBezTo>
                  <a:cubicBezTo>
                    <a:pt x="327897" y="476184"/>
                    <a:pt x="326789" y="476171"/>
                    <a:pt x="325810" y="476776"/>
                  </a:cubicBezTo>
                  <a:cubicBezTo>
                    <a:pt x="319201" y="480678"/>
                    <a:pt x="313288" y="485660"/>
                    <a:pt x="307079" y="490141"/>
                  </a:cubicBezTo>
                  <a:cubicBezTo>
                    <a:pt x="295845" y="498509"/>
                    <a:pt x="284470" y="506698"/>
                    <a:pt x="273842" y="515826"/>
                  </a:cubicBezTo>
                  <a:cubicBezTo>
                    <a:pt x="262892" y="525264"/>
                    <a:pt x="251079" y="533607"/>
                    <a:pt x="240193" y="543109"/>
                  </a:cubicBezTo>
                  <a:cubicBezTo>
                    <a:pt x="228985" y="552404"/>
                    <a:pt x="217121" y="560863"/>
                    <a:pt x="206080" y="570365"/>
                  </a:cubicBezTo>
                  <a:cubicBezTo>
                    <a:pt x="182467" y="588789"/>
                    <a:pt x="159098" y="607535"/>
                    <a:pt x="134209" y="624247"/>
                  </a:cubicBezTo>
                  <a:cubicBezTo>
                    <a:pt x="142570" y="585609"/>
                    <a:pt x="149990" y="546739"/>
                    <a:pt x="161301" y="508822"/>
                  </a:cubicBezTo>
                  <a:cubicBezTo>
                    <a:pt x="167214" y="484952"/>
                    <a:pt x="171066" y="460618"/>
                    <a:pt x="176103" y="436555"/>
                  </a:cubicBezTo>
                  <a:cubicBezTo>
                    <a:pt x="177443" y="429654"/>
                    <a:pt x="178898" y="422791"/>
                    <a:pt x="180225" y="415877"/>
                  </a:cubicBezTo>
                  <a:cubicBezTo>
                    <a:pt x="180380" y="413920"/>
                    <a:pt x="181320" y="411538"/>
                    <a:pt x="180972" y="409569"/>
                  </a:cubicBezTo>
                  <a:lnTo>
                    <a:pt x="180972" y="409556"/>
                  </a:lnTo>
                  <a:cubicBezTo>
                    <a:pt x="181552" y="407612"/>
                    <a:pt x="179942" y="405719"/>
                    <a:pt x="178228" y="404625"/>
                  </a:cubicBezTo>
                  <a:cubicBezTo>
                    <a:pt x="174003" y="400620"/>
                    <a:pt x="169765" y="396629"/>
                    <a:pt x="165513" y="392651"/>
                  </a:cubicBezTo>
                  <a:cubicBezTo>
                    <a:pt x="161365" y="388634"/>
                    <a:pt x="157848" y="384050"/>
                    <a:pt x="154125" y="379647"/>
                  </a:cubicBezTo>
                  <a:cubicBezTo>
                    <a:pt x="147208" y="371368"/>
                    <a:pt x="138654" y="364725"/>
                    <a:pt x="130473" y="357759"/>
                  </a:cubicBezTo>
                  <a:cubicBezTo>
                    <a:pt x="118016" y="345991"/>
                    <a:pt x="105211" y="334674"/>
                    <a:pt x="91878" y="323911"/>
                  </a:cubicBezTo>
                  <a:cubicBezTo>
                    <a:pt x="82937" y="316237"/>
                    <a:pt x="74860" y="307469"/>
                    <a:pt x="65597" y="300143"/>
                  </a:cubicBezTo>
                  <a:cubicBezTo>
                    <a:pt x="51555" y="289805"/>
                    <a:pt x="38145" y="278758"/>
                    <a:pt x="25469" y="266771"/>
                  </a:cubicBezTo>
                  <a:cubicBezTo>
                    <a:pt x="17056" y="259265"/>
                    <a:pt x="6931" y="253523"/>
                    <a:pt x="0" y="244472"/>
                  </a:cubicBezTo>
                  <a:cubicBezTo>
                    <a:pt x="24193" y="241549"/>
                    <a:pt x="48515" y="240171"/>
                    <a:pt x="72889" y="240738"/>
                  </a:cubicBezTo>
                  <a:cubicBezTo>
                    <a:pt x="99658" y="240918"/>
                    <a:pt x="126415" y="239450"/>
                    <a:pt x="153198" y="239901"/>
                  </a:cubicBezTo>
                  <a:cubicBezTo>
                    <a:pt x="163877" y="239978"/>
                    <a:pt x="174570" y="240146"/>
                    <a:pt x="185224" y="239347"/>
                  </a:cubicBezTo>
                  <a:cubicBezTo>
                    <a:pt x="201095" y="237777"/>
                    <a:pt x="216837" y="234905"/>
                    <a:pt x="232773" y="233966"/>
                  </a:cubicBezTo>
                  <a:cubicBezTo>
                    <a:pt x="234061" y="233811"/>
                    <a:pt x="235452" y="233940"/>
                    <a:pt x="236779" y="233811"/>
                  </a:cubicBezTo>
                  <a:cubicBezTo>
                    <a:pt x="236792" y="233811"/>
                    <a:pt x="236792" y="233811"/>
                    <a:pt x="236792" y="233811"/>
                  </a:cubicBezTo>
                  <a:cubicBezTo>
                    <a:pt x="238892" y="234146"/>
                    <a:pt x="240631" y="232202"/>
                    <a:pt x="241146" y="230167"/>
                  </a:cubicBezTo>
                  <a:cubicBezTo>
                    <a:pt x="244212" y="223318"/>
                    <a:pt x="246402" y="216147"/>
                    <a:pt x="248992" y="209104"/>
                  </a:cubicBezTo>
                  <a:cubicBezTo>
                    <a:pt x="249339" y="206941"/>
                    <a:pt x="252406" y="198263"/>
                    <a:pt x="254505" y="190886"/>
                  </a:cubicBezTo>
                  <a:cubicBezTo>
                    <a:pt x="261333" y="176157"/>
                    <a:pt x="268071" y="161402"/>
                    <a:pt x="274460" y="146467"/>
                  </a:cubicBezTo>
                  <a:cubicBezTo>
                    <a:pt x="282306" y="129690"/>
                    <a:pt x="291014" y="113326"/>
                    <a:pt x="298550" y="96408"/>
                  </a:cubicBezTo>
                  <a:cubicBezTo>
                    <a:pt x="306061" y="79169"/>
                    <a:pt x="315581" y="62933"/>
                    <a:pt x="323826" y="46054"/>
                  </a:cubicBezTo>
                  <a:cubicBezTo>
                    <a:pt x="330898" y="30990"/>
                    <a:pt x="336914" y="15463"/>
                    <a:pt x="343085" y="0"/>
                  </a:cubicBezTo>
                  <a:cubicBezTo>
                    <a:pt x="348573" y="16416"/>
                    <a:pt x="352231" y="33295"/>
                    <a:pt x="355877" y="50187"/>
                  </a:cubicBezTo>
                  <a:cubicBezTo>
                    <a:pt x="359574" y="65354"/>
                    <a:pt x="364174" y="80276"/>
                    <a:pt x="367497" y="95533"/>
                  </a:cubicBezTo>
                  <a:cubicBezTo>
                    <a:pt x="370666" y="111060"/>
                    <a:pt x="375162" y="126253"/>
                    <a:pt x="379040" y="141613"/>
                  </a:cubicBezTo>
                  <a:cubicBezTo>
                    <a:pt x="384605" y="166655"/>
                    <a:pt x="389449" y="191890"/>
                    <a:pt x="395993" y="216687"/>
                  </a:cubicBezTo>
                  <a:cubicBezTo>
                    <a:pt x="396714" y="220627"/>
                    <a:pt x="397372" y="225648"/>
                    <a:pt x="397925" y="229923"/>
                  </a:cubicBezTo>
                  <a:cubicBezTo>
                    <a:pt x="398144" y="231957"/>
                    <a:pt x="398273" y="234365"/>
                    <a:pt x="400386" y="235382"/>
                  </a:cubicBezTo>
                  <a:cubicBezTo>
                    <a:pt x="401442" y="236000"/>
                    <a:pt x="402524" y="235858"/>
                    <a:pt x="403388" y="235292"/>
                  </a:cubicBezTo>
                  <a:cubicBezTo>
                    <a:pt x="415626" y="238292"/>
                    <a:pt x="428431" y="238292"/>
                    <a:pt x="440914" y="239669"/>
                  </a:cubicBezTo>
                  <a:cubicBezTo>
                    <a:pt x="463111" y="242154"/>
                    <a:pt x="485410" y="243068"/>
                    <a:pt x="507645" y="245025"/>
                  </a:cubicBezTo>
                  <a:cubicBezTo>
                    <a:pt x="509925" y="244961"/>
                    <a:pt x="513751" y="245759"/>
                    <a:pt x="515748" y="244394"/>
                  </a:cubicBezTo>
                  <a:cubicBezTo>
                    <a:pt x="525861" y="245515"/>
                    <a:pt x="535961" y="246789"/>
                    <a:pt x="546138" y="247459"/>
                  </a:cubicBezTo>
                  <a:cubicBezTo>
                    <a:pt x="555439" y="248012"/>
                    <a:pt x="564508" y="250330"/>
                    <a:pt x="573796" y="251012"/>
                  </a:cubicBezTo>
                  <a:cubicBezTo>
                    <a:pt x="582003" y="251617"/>
                    <a:pt x="590041" y="251501"/>
                    <a:pt x="598247" y="2523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25"/>
          <p:cNvGrpSpPr/>
          <p:nvPr/>
        </p:nvGrpSpPr>
        <p:grpSpPr>
          <a:xfrm>
            <a:off x="4732864" y="3025726"/>
            <a:ext cx="307075" cy="321852"/>
            <a:chOff x="4732864" y="3025726"/>
            <a:chExt cx="307075" cy="321852"/>
          </a:xfrm>
        </p:grpSpPr>
        <p:sp>
          <p:nvSpPr>
            <p:cNvPr id="1115" name="Google Shape;1115;p25"/>
            <p:cNvSpPr/>
            <p:nvPr/>
          </p:nvSpPr>
          <p:spPr>
            <a:xfrm>
              <a:off x="4732864" y="3025726"/>
              <a:ext cx="307075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4732864" y="3025726"/>
              <a:ext cx="307075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  <a:moveTo>
                    <a:pt x="588793" y="279797"/>
                  </a:moveTo>
                  <a:cubicBezTo>
                    <a:pt x="580586" y="287058"/>
                    <a:pt x="571955" y="293831"/>
                    <a:pt x="563543" y="300835"/>
                  </a:cubicBezTo>
                  <a:cubicBezTo>
                    <a:pt x="555208" y="307993"/>
                    <a:pt x="548033" y="316362"/>
                    <a:pt x="539891" y="323727"/>
                  </a:cubicBezTo>
                  <a:cubicBezTo>
                    <a:pt x="528026" y="333949"/>
                    <a:pt x="517321" y="345434"/>
                    <a:pt x="505340" y="355515"/>
                  </a:cubicBezTo>
                  <a:cubicBezTo>
                    <a:pt x="493630" y="365326"/>
                    <a:pt x="482461" y="375716"/>
                    <a:pt x="470725" y="385501"/>
                  </a:cubicBezTo>
                  <a:cubicBezTo>
                    <a:pt x="465611" y="389943"/>
                    <a:pt x="460574" y="394488"/>
                    <a:pt x="455627" y="399136"/>
                  </a:cubicBezTo>
                  <a:cubicBezTo>
                    <a:pt x="453372" y="401402"/>
                    <a:pt x="448567" y="404556"/>
                    <a:pt x="451479" y="408058"/>
                  </a:cubicBezTo>
                  <a:cubicBezTo>
                    <a:pt x="451646" y="408200"/>
                    <a:pt x="451801" y="408303"/>
                    <a:pt x="451968" y="408419"/>
                  </a:cubicBezTo>
                  <a:cubicBezTo>
                    <a:pt x="452999" y="411792"/>
                    <a:pt x="455640" y="414599"/>
                    <a:pt x="457070" y="417869"/>
                  </a:cubicBezTo>
                  <a:cubicBezTo>
                    <a:pt x="462661" y="429637"/>
                    <a:pt x="469630" y="440619"/>
                    <a:pt x="476806" y="451486"/>
                  </a:cubicBezTo>
                  <a:cubicBezTo>
                    <a:pt x="488696" y="471841"/>
                    <a:pt x="500767" y="492145"/>
                    <a:pt x="511794" y="512990"/>
                  </a:cubicBezTo>
                  <a:cubicBezTo>
                    <a:pt x="520413" y="529457"/>
                    <a:pt x="531092" y="544766"/>
                    <a:pt x="539543" y="561349"/>
                  </a:cubicBezTo>
                  <a:cubicBezTo>
                    <a:pt x="547324" y="575048"/>
                    <a:pt x="553237" y="589545"/>
                    <a:pt x="560413" y="603579"/>
                  </a:cubicBezTo>
                  <a:cubicBezTo>
                    <a:pt x="547350" y="601776"/>
                    <a:pt x="535227" y="596227"/>
                    <a:pt x="523543" y="590395"/>
                  </a:cubicBezTo>
                  <a:cubicBezTo>
                    <a:pt x="502892" y="580430"/>
                    <a:pt x="484110" y="567928"/>
                    <a:pt x="464413" y="556405"/>
                  </a:cubicBezTo>
                  <a:cubicBezTo>
                    <a:pt x="454068" y="550740"/>
                    <a:pt x="444368" y="544032"/>
                    <a:pt x="434422" y="537723"/>
                  </a:cubicBezTo>
                  <a:cubicBezTo>
                    <a:pt x="422248" y="530423"/>
                    <a:pt x="409662" y="523818"/>
                    <a:pt x="397991" y="515707"/>
                  </a:cubicBezTo>
                  <a:cubicBezTo>
                    <a:pt x="386783" y="508097"/>
                    <a:pt x="374519" y="502291"/>
                    <a:pt x="363054" y="495145"/>
                  </a:cubicBezTo>
                  <a:cubicBezTo>
                    <a:pt x="362178" y="494141"/>
                    <a:pt x="360954" y="493574"/>
                    <a:pt x="359730" y="493021"/>
                  </a:cubicBezTo>
                  <a:cubicBezTo>
                    <a:pt x="358403" y="492145"/>
                    <a:pt x="357076" y="491270"/>
                    <a:pt x="355788" y="490343"/>
                  </a:cubicBezTo>
                  <a:cubicBezTo>
                    <a:pt x="354538" y="489493"/>
                    <a:pt x="353302" y="488630"/>
                    <a:pt x="352026" y="487793"/>
                  </a:cubicBezTo>
                  <a:cubicBezTo>
                    <a:pt x="351125" y="487253"/>
                    <a:pt x="350249" y="487175"/>
                    <a:pt x="349463" y="487394"/>
                  </a:cubicBezTo>
                  <a:cubicBezTo>
                    <a:pt x="345405" y="485489"/>
                    <a:pt x="340677" y="485244"/>
                    <a:pt x="336902" y="487407"/>
                  </a:cubicBezTo>
                  <a:cubicBezTo>
                    <a:pt x="335949" y="486982"/>
                    <a:pt x="334828" y="486957"/>
                    <a:pt x="333849" y="487562"/>
                  </a:cubicBezTo>
                  <a:cubicBezTo>
                    <a:pt x="327241" y="491463"/>
                    <a:pt x="321327" y="496446"/>
                    <a:pt x="315118" y="500926"/>
                  </a:cubicBezTo>
                  <a:cubicBezTo>
                    <a:pt x="303898" y="509295"/>
                    <a:pt x="292509" y="517483"/>
                    <a:pt x="281881" y="526612"/>
                  </a:cubicBezTo>
                  <a:cubicBezTo>
                    <a:pt x="270931" y="536049"/>
                    <a:pt x="259131" y="544392"/>
                    <a:pt x="248233" y="553894"/>
                  </a:cubicBezTo>
                  <a:cubicBezTo>
                    <a:pt x="237025" y="563190"/>
                    <a:pt x="225160" y="571649"/>
                    <a:pt x="214120" y="581151"/>
                  </a:cubicBezTo>
                  <a:cubicBezTo>
                    <a:pt x="190506" y="599562"/>
                    <a:pt x="167138" y="618321"/>
                    <a:pt x="142249" y="635033"/>
                  </a:cubicBezTo>
                  <a:cubicBezTo>
                    <a:pt x="150609" y="596395"/>
                    <a:pt x="158030" y="557525"/>
                    <a:pt x="169341" y="519608"/>
                  </a:cubicBezTo>
                  <a:cubicBezTo>
                    <a:pt x="175254" y="495737"/>
                    <a:pt x="179118" y="471404"/>
                    <a:pt x="184142" y="447340"/>
                  </a:cubicBezTo>
                  <a:cubicBezTo>
                    <a:pt x="185482" y="440439"/>
                    <a:pt x="186938" y="433577"/>
                    <a:pt x="188265" y="426663"/>
                  </a:cubicBezTo>
                  <a:cubicBezTo>
                    <a:pt x="188419" y="424706"/>
                    <a:pt x="189360" y="422324"/>
                    <a:pt x="188999" y="420341"/>
                  </a:cubicBezTo>
                  <a:cubicBezTo>
                    <a:pt x="189579" y="418397"/>
                    <a:pt x="187981" y="416504"/>
                    <a:pt x="186268" y="415410"/>
                  </a:cubicBezTo>
                  <a:cubicBezTo>
                    <a:pt x="182043" y="411406"/>
                    <a:pt x="177804" y="407415"/>
                    <a:pt x="173553" y="403436"/>
                  </a:cubicBezTo>
                  <a:cubicBezTo>
                    <a:pt x="169405" y="399419"/>
                    <a:pt x="165888" y="394823"/>
                    <a:pt x="162165" y="390432"/>
                  </a:cubicBezTo>
                  <a:cubicBezTo>
                    <a:pt x="155247" y="382154"/>
                    <a:pt x="146693" y="375510"/>
                    <a:pt x="138513" y="368558"/>
                  </a:cubicBezTo>
                  <a:cubicBezTo>
                    <a:pt x="126056" y="356790"/>
                    <a:pt x="113250" y="345473"/>
                    <a:pt x="99917" y="334709"/>
                  </a:cubicBezTo>
                  <a:cubicBezTo>
                    <a:pt x="90977" y="327035"/>
                    <a:pt x="82899" y="318255"/>
                    <a:pt x="73637" y="310942"/>
                  </a:cubicBezTo>
                  <a:cubicBezTo>
                    <a:pt x="59595" y="300603"/>
                    <a:pt x="46184" y="289556"/>
                    <a:pt x="33508" y="277570"/>
                  </a:cubicBezTo>
                  <a:cubicBezTo>
                    <a:pt x="25096" y="270063"/>
                    <a:pt x="14970" y="264321"/>
                    <a:pt x="8040" y="255270"/>
                  </a:cubicBezTo>
                  <a:cubicBezTo>
                    <a:pt x="32233" y="252347"/>
                    <a:pt x="56555" y="250970"/>
                    <a:pt x="80928" y="251536"/>
                  </a:cubicBezTo>
                  <a:cubicBezTo>
                    <a:pt x="107698" y="251716"/>
                    <a:pt x="134455" y="250249"/>
                    <a:pt x="161237" y="250699"/>
                  </a:cubicBezTo>
                  <a:cubicBezTo>
                    <a:pt x="171917" y="250776"/>
                    <a:pt x="182609" y="250944"/>
                    <a:pt x="193263" y="250146"/>
                  </a:cubicBezTo>
                  <a:cubicBezTo>
                    <a:pt x="209134" y="248575"/>
                    <a:pt x="224877" y="245704"/>
                    <a:pt x="240812" y="244764"/>
                  </a:cubicBezTo>
                  <a:cubicBezTo>
                    <a:pt x="242088" y="244609"/>
                    <a:pt x="243492" y="244738"/>
                    <a:pt x="244819" y="244609"/>
                  </a:cubicBezTo>
                  <a:cubicBezTo>
                    <a:pt x="246931" y="244944"/>
                    <a:pt x="248671" y="243000"/>
                    <a:pt x="249173" y="240966"/>
                  </a:cubicBezTo>
                  <a:cubicBezTo>
                    <a:pt x="252239" y="234116"/>
                    <a:pt x="254429" y="226945"/>
                    <a:pt x="257018" y="219902"/>
                  </a:cubicBezTo>
                  <a:cubicBezTo>
                    <a:pt x="257366" y="217739"/>
                    <a:pt x="260445" y="209048"/>
                    <a:pt x="262545" y="201671"/>
                  </a:cubicBezTo>
                  <a:cubicBezTo>
                    <a:pt x="269373" y="186955"/>
                    <a:pt x="276123" y="172200"/>
                    <a:pt x="282513" y="157278"/>
                  </a:cubicBezTo>
                  <a:cubicBezTo>
                    <a:pt x="290345" y="140502"/>
                    <a:pt x="299054" y="124137"/>
                    <a:pt x="306603" y="107220"/>
                  </a:cubicBezTo>
                  <a:cubicBezTo>
                    <a:pt x="314126" y="89980"/>
                    <a:pt x="323633" y="73744"/>
                    <a:pt x="331878" y="56865"/>
                  </a:cubicBezTo>
                  <a:cubicBezTo>
                    <a:pt x="338951" y="41801"/>
                    <a:pt x="344967" y="26274"/>
                    <a:pt x="351150" y="10824"/>
                  </a:cubicBezTo>
                  <a:cubicBezTo>
                    <a:pt x="356638" y="27240"/>
                    <a:pt x="360297" y="44119"/>
                    <a:pt x="363943" y="61011"/>
                  </a:cubicBezTo>
                  <a:cubicBezTo>
                    <a:pt x="367640" y="76178"/>
                    <a:pt x="372226" y="91100"/>
                    <a:pt x="375562" y="106357"/>
                  </a:cubicBezTo>
                  <a:cubicBezTo>
                    <a:pt x="378732" y="121884"/>
                    <a:pt x="383228" y="137077"/>
                    <a:pt x="387105" y="152437"/>
                  </a:cubicBezTo>
                  <a:cubicBezTo>
                    <a:pt x="392670" y="177479"/>
                    <a:pt x="397514" y="202714"/>
                    <a:pt x="404058" y="227511"/>
                  </a:cubicBezTo>
                  <a:cubicBezTo>
                    <a:pt x="404780" y="231451"/>
                    <a:pt x="405437" y="236472"/>
                    <a:pt x="405991" y="240747"/>
                  </a:cubicBezTo>
                  <a:cubicBezTo>
                    <a:pt x="406210" y="242781"/>
                    <a:pt x="406339" y="245189"/>
                    <a:pt x="408451" y="246206"/>
                  </a:cubicBezTo>
                  <a:cubicBezTo>
                    <a:pt x="409508" y="246824"/>
                    <a:pt x="410590" y="246669"/>
                    <a:pt x="411453" y="246103"/>
                  </a:cubicBezTo>
                  <a:cubicBezTo>
                    <a:pt x="423691" y="249103"/>
                    <a:pt x="436496" y="249116"/>
                    <a:pt x="448980" y="250493"/>
                  </a:cubicBezTo>
                  <a:cubicBezTo>
                    <a:pt x="471176" y="252978"/>
                    <a:pt x="493475" y="253892"/>
                    <a:pt x="515710" y="255849"/>
                  </a:cubicBezTo>
                  <a:cubicBezTo>
                    <a:pt x="517991" y="255798"/>
                    <a:pt x="521791" y="256557"/>
                    <a:pt x="523788" y="255231"/>
                  </a:cubicBezTo>
                  <a:cubicBezTo>
                    <a:pt x="533952" y="256351"/>
                    <a:pt x="544103" y="257639"/>
                    <a:pt x="554332" y="258296"/>
                  </a:cubicBezTo>
                  <a:cubicBezTo>
                    <a:pt x="554293" y="258296"/>
                    <a:pt x="554255" y="258296"/>
                    <a:pt x="554216" y="258283"/>
                  </a:cubicBezTo>
                  <a:cubicBezTo>
                    <a:pt x="563517" y="258836"/>
                    <a:pt x="572586" y="261154"/>
                    <a:pt x="581875" y="261836"/>
                  </a:cubicBezTo>
                  <a:cubicBezTo>
                    <a:pt x="590068" y="262416"/>
                    <a:pt x="598107" y="262300"/>
                    <a:pt x="606313" y="263162"/>
                  </a:cubicBezTo>
                  <a:cubicBezTo>
                    <a:pt x="601237" y="269703"/>
                    <a:pt x="594989" y="274196"/>
                    <a:pt x="588793" y="27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4736864" y="3031112"/>
              <a:ext cx="299124" cy="312124"/>
            </a:xfrm>
            <a:custGeom>
              <a:avLst/>
              <a:gdLst/>
              <a:ahLst/>
              <a:cxnLst/>
              <a:rect l="l" t="t" r="r" b="b"/>
              <a:pathLst>
                <a:path w="598247" h="624247" extrusionOk="0">
                  <a:moveTo>
                    <a:pt x="598247" y="252377"/>
                  </a:moveTo>
                  <a:cubicBezTo>
                    <a:pt x="593236" y="258930"/>
                    <a:pt x="586988" y="263424"/>
                    <a:pt x="580792" y="269024"/>
                  </a:cubicBezTo>
                  <a:cubicBezTo>
                    <a:pt x="572585" y="276286"/>
                    <a:pt x="563954" y="283058"/>
                    <a:pt x="555542" y="290062"/>
                  </a:cubicBezTo>
                  <a:cubicBezTo>
                    <a:pt x="547207" y="297221"/>
                    <a:pt x="540032" y="305590"/>
                    <a:pt x="531890" y="312954"/>
                  </a:cubicBezTo>
                  <a:cubicBezTo>
                    <a:pt x="520025" y="323177"/>
                    <a:pt x="509320" y="334661"/>
                    <a:pt x="497339" y="344743"/>
                  </a:cubicBezTo>
                  <a:cubicBezTo>
                    <a:pt x="485642" y="354541"/>
                    <a:pt x="474460" y="364944"/>
                    <a:pt x="462724" y="374729"/>
                  </a:cubicBezTo>
                  <a:cubicBezTo>
                    <a:pt x="457610" y="379171"/>
                    <a:pt x="452560" y="383715"/>
                    <a:pt x="447626" y="388363"/>
                  </a:cubicBezTo>
                  <a:cubicBezTo>
                    <a:pt x="445384" y="390629"/>
                    <a:pt x="440566" y="393797"/>
                    <a:pt x="443478" y="397286"/>
                  </a:cubicBezTo>
                  <a:cubicBezTo>
                    <a:pt x="443645" y="397427"/>
                    <a:pt x="443813" y="397543"/>
                    <a:pt x="443967" y="397659"/>
                  </a:cubicBezTo>
                  <a:cubicBezTo>
                    <a:pt x="444998" y="401020"/>
                    <a:pt x="447639" y="403826"/>
                    <a:pt x="449056" y="407097"/>
                  </a:cubicBezTo>
                  <a:cubicBezTo>
                    <a:pt x="454647" y="418877"/>
                    <a:pt x="461616" y="429847"/>
                    <a:pt x="468792" y="440713"/>
                  </a:cubicBezTo>
                  <a:cubicBezTo>
                    <a:pt x="480682" y="461069"/>
                    <a:pt x="492753" y="481373"/>
                    <a:pt x="503780" y="502217"/>
                  </a:cubicBezTo>
                  <a:cubicBezTo>
                    <a:pt x="512399" y="518685"/>
                    <a:pt x="523065" y="533993"/>
                    <a:pt x="531529" y="550576"/>
                  </a:cubicBezTo>
                  <a:cubicBezTo>
                    <a:pt x="539297" y="564275"/>
                    <a:pt x="545223" y="578773"/>
                    <a:pt x="552399" y="592806"/>
                  </a:cubicBezTo>
                  <a:cubicBezTo>
                    <a:pt x="539336" y="591004"/>
                    <a:pt x="527214" y="585455"/>
                    <a:pt x="515516" y="579622"/>
                  </a:cubicBezTo>
                  <a:cubicBezTo>
                    <a:pt x="494866" y="569657"/>
                    <a:pt x="476096" y="557155"/>
                    <a:pt x="456386" y="545632"/>
                  </a:cubicBezTo>
                  <a:cubicBezTo>
                    <a:pt x="446041" y="539967"/>
                    <a:pt x="436341" y="533272"/>
                    <a:pt x="426396" y="526950"/>
                  </a:cubicBezTo>
                  <a:cubicBezTo>
                    <a:pt x="414209" y="519650"/>
                    <a:pt x="401636" y="513045"/>
                    <a:pt x="389964" y="504934"/>
                  </a:cubicBezTo>
                  <a:cubicBezTo>
                    <a:pt x="378782" y="497351"/>
                    <a:pt x="366544" y="491583"/>
                    <a:pt x="355091" y="484450"/>
                  </a:cubicBezTo>
                  <a:cubicBezTo>
                    <a:pt x="354190" y="483356"/>
                    <a:pt x="352863" y="482776"/>
                    <a:pt x="351562" y="482184"/>
                  </a:cubicBezTo>
                  <a:cubicBezTo>
                    <a:pt x="351549" y="482184"/>
                    <a:pt x="351549" y="482184"/>
                    <a:pt x="351536" y="482171"/>
                  </a:cubicBezTo>
                  <a:cubicBezTo>
                    <a:pt x="350260" y="481321"/>
                    <a:pt x="348985" y="480459"/>
                    <a:pt x="347736" y="479557"/>
                  </a:cubicBezTo>
                  <a:cubicBezTo>
                    <a:pt x="346486" y="478708"/>
                    <a:pt x="345249" y="477845"/>
                    <a:pt x="343987" y="477008"/>
                  </a:cubicBezTo>
                  <a:cubicBezTo>
                    <a:pt x="343098" y="476467"/>
                    <a:pt x="342209" y="476377"/>
                    <a:pt x="341436" y="476596"/>
                  </a:cubicBezTo>
                  <a:cubicBezTo>
                    <a:pt x="337378" y="474678"/>
                    <a:pt x="332624" y="474433"/>
                    <a:pt x="328850" y="476609"/>
                  </a:cubicBezTo>
                  <a:cubicBezTo>
                    <a:pt x="327897" y="476184"/>
                    <a:pt x="326789" y="476171"/>
                    <a:pt x="325810" y="476776"/>
                  </a:cubicBezTo>
                  <a:cubicBezTo>
                    <a:pt x="319201" y="480678"/>
                    <a:pt x="313288" y="485660"/>
                    <a:pt x="307079" y="490141"/>
                  </a:cubicBezTo>
                  <a:cubicBezTo>
                    <a:pt x="295845" y="498509"/>
                    <a:pt x="284470" y="506698"/>
                    <a:pt x="273842" y="515826"/>
                  </a:cubicBezTo>
                  <a:cubicBezTo>
                    <a:pt x="262892" y="525264"/>
                    <a:pt x="251079" y="533607"/>
                    <a:pt x="240193" y="543109"/>
                  </a:cubicBezTo>
                  <a:cubicBezTo>
                    <a:pt x="228985" y="552404"/>
                    <a:pt x="217121" y="560863"/>
                    <a:pt x="206080" y="570365"/>
                  </a:cubicBezTo>
                  <a:cubicBezTo>
                    <a:pt x="182467" y="588789"/>
                    <a:pt x="159098" y="607535"/>
                    <a:pt x="134209" y="624247"/>
                  </a:cubicBezTo>
                  <a:cubicBezTo>
                    <a:pt x="142570" y="585609"/>
                    <a:pt x="149990" y="546739"/>
                    <a:pt x="161301" y="508822"/>
                  </a:cubicBezTo>
                  <a:cubicBezTo>
                    <a:pt x="167214" y="484952"/>
                    <a:pt x="171066" y="460618"/>
                    <a:pt x="176103" y="436555"/>
                  </a:cubicBezTo>
                  <a:cubicBezTo>
                    <a:pt x="177443" y="429654"/>
                    <a:pt x="178898" y="422791"/>
                    <a:pt x="180225" y="415877"/>
                  </a:cubicBezTo>
                  <a:cubicBezTo>
                    <a:pt x="180380" y="413920"/>
                    <a:pt x="181320" y="411538"/>
                    <a:pt x="180972" y="409569"/>
                  </a:cubicBezTo>
                  <a:lnTo>
                    <a:pt x="180972" y="409556"/>
                  </a:lnTo>
                  <a:cubicBezTo>
                    <a:pt x="181552" y="407612"/>
                    <a:pt x="179942" y="405719"/>
                    <a:pt x="178228" y="404625"/>
                  </a:cubicBezTo>
                  <a:cubicBezTo>
                    <a:pt x="174003" y="400620"/>
                    <a:pt x="169765" y="396629"/>
                    <a:pt x="165513" y="392651"/>
                  </a:cubicBezTo>
                  <a:cubicBezTo>
                    <a:pt x="161365" y="388634"/>
                    <a:pt x="157848" y="384050"/>
                    <a:pt x="154125" y="379647"/>
                  </a:cubicBezTo>
                  <a:cubicBezTo>
                    <a:pt x="147208" y="371368"/>
                    <a:pt x="138654" y="364725"/>
                    <a:pt x="130473" y="357759"/>
                  </a:cubicBezTo>
                  <a:cubicBezTo>
                    <a:pt x="118016" y="345991"/>
                    <a:pt x="105211" y="334674"/>
                    <a:pt x="91878" y="323911"/>
                  </a:cubicBezTo>
                  <a:cubicBezTo>
                    <a:pt x="82937" y="316237"/>
                    <a:pt x="74860" y="307469"/>
                    <a:pt x="65597" y="300143"/>
                  </a:cubicBezTo>
                  <a:cubicBezTo>
                    <a:pt x="51555" y="289805"/>
                    <a:pt x="38145" y="278758"/>
                    <a:pt x="25469" y="266771"/>
                  </a:cubicBezTo>
                  <a:cubicBezTo>
                    <a:pt x="17056" y="259265"/>
                    <a:pt x="6931" y="253523"/>
                    <a:pt x="0" y="244472"/>
                  </a:cubicBezTo>
                  <a:cubicBezTo>
                    <a:pt x="24193" y="241549"/>
                    <a:pt x="48515" y="240171"/>
                    <a:pt x="72889" y="240738"/>
                  </a:cubicBezTo>
                  <a:cubicBezTo>
                    <a:pt x="99658" y="240918"/>
                    <a:pt x="126415" y="239450"/>
                    <a:pt x="153198" y="239901"/>
                  </a:cubicBezTo>
                  <a:cubicBezTo>
                    <a:pt x="163877" y="239978"/>
                    <a:pt x="174570" y="240146"/>
                    <a:pt x="185224" y="239347"/>
                  </a:cubicBezTo>
                  <a:cubicBezTo>
                    <a:pt x="201095" y="237777"/>
                    <a:pt x="216837" y="234905"/>
                    <a:pt x="232773" y="233966"/>
                  </a:cubicBezTo>
                  <a:cubicBezTo>
                    <a:pt x="234061" y="233811"/>
                    <a:pt x="235452" y="233940"/>
                    <a:pt x="236779" y="233811"/>
                  </a:cubicBezTo>
                  <a:cubicBezTo>
                    <a:pt x="236792" y="233811"/>
                    <a:pt x="236792" y="233811"/>
                    <a:pt x="236792" y="233811"/>
                  </a:cubicBezTo>
                  <a:cubicBezTo>
                    <a:pt x="238892" y="234146"/>
                    <a:pt x="240631" y="232202"/>
                    <a:pt x="241146" y="230167"/>
                  </a:cubicBezTo>
                  <a:cubicBezTo>
                    <a:pt x="244212" y="223318"/>
                    <a:pt x="246402" y="216147"/>
                    <a:pt x="248992" y="209104"/>
                  </a:cubicBezTo>
                  <a:cubicBezTo>
                    <a:pt x="249339" y="206941"/>
                    <a:pt x="252406" y="198263"/>
                    <a:pt x="254505" y="190886"/>
                  </a:cubicBezTo>
                  <a:cubicBezTo>
                    <a:pt x="261333" y="176157"/>
                    <a:pt x="268071" y="161402"/>
                    <a:pt x="274460" y="146467"/>
                  </a:cubicBezTo>
                  <a:cubicBezTo>
                    <a:pt x="282306" y="129690"/>
                    <a:pt x="291014" y="113326"/>
                    <a:pt x="298550" y="96408"/>
                  </a:cubicBezTo>
                  <a:cubicBezTo>
                    <a:pt x="306061" y="79169"/>
                    <a:pt x="315581" y="62933"/>
                    <a:pt x="323826" y="46054"/>
                  </a:cubicBezTo>
                  <a:cubicBezTo>
                    <a:pt x="330898" y="30990"/>
                    <a:pt x="336914" y="15463"/>
                    <a:pt x="343085" y="0"/>
                  </a:cubicBezTo>
                  <a:cubicBezTo>
                    <a:pt x="348573" y="16416"/>
                    <a:pt x="352231" y="33295"/>
                    <a:pt x="355877" y="50187"/>
                  </a:cubicBezTo>
                  <a:cubicBezTo>
                    <a:pt x="359574" y="65354"/>
                    <a:pt x="364174" y="80276"/>
                    <a:pt x="367497" y="95533"/>
                  </a:cubicBezTo>
                  <a:cubicBezTo>
                    <a:pt x="370666" y="111060"/>
                    <a:pt x="375162" y="126253"/>
                    <a:pt x="379040" y="141613"/>
                  </a:cubicBezTo>
                  <a:cubicBezTo>
                    <a:pt x="384605" y="166655"/>
                    <a:pt x="389449" y="191890"/>
                    <a:pt x="395993" y="216687"/>
                  </a:cubicBezTo>
                  <a:cubicBezTo>
                    <a:pt x="396714" y="220627"/>
                    <a:pt x="397372" y="225648"/>
                    <a:pt x="397925" y="229923"/>
                  </a:cubicBezTo>
                  <a:cubicBezTo>
                    <a:pt x="398144" y="231957"/>
                    <a:pt x="398273" y="234365"/>
                    <a:pt x="400386" y="235382"/>
                  </a:cubicBezTo>
                  <a:cubicBezTo>
                    <a:pt x="401442" y="236000"/>
                    <a:pt x="402524" y="235858"/>
                    <a:pt x="403388" y="235292"/>
                  </a:cubicBezTo>
                  <a:cubicBezTo>
                    <a:pt x="415626" y="238292"/>
                    <a:pt x="428431" y="238292"/>
                    <a:pt x="440914" y="239669"/>
                  </a:cubicBezTo>
                  <a:cubicBezTo>
                    <a:pt x="463111" y="242154"/>
                    <a:pt x="485410" y="243068"/>
                    <a:pt x="507645" y="245025"/>
                  </a:cubicBezTo>
                  <a:cubicBezTo>
                    <a:pt x="509925" y="244961"/>
                    <a:pt x="513751" y="245759"/>
                    <a:pt x="515748" y="244394"/>
                  </a:cubicBezTo>
                  <a:cubicBezTo>
                    <a:pt x="525861" y="245515"/>
                    <a:pt x="535961" y="246789"/>
                    <a:pt x="546138" y="247459"/>
                  </a:cubicBezTo>
                  <a:cubicBezTo>
                    <a:pt x="555439" y="248012"/>
                    <a:pt x="564508" y="250330"/>
                    <a:pt x="573796" y="251012"/>
                  </a:cubicBezTo>
                  <a:cubicBezTo>
                    <a:pt x="582003" y="251617"/>
                    <a:pt x="590041" y="251501"/>
                    <a:pt x="598247" y="2523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25"/>
          <p:cNvGrpSpPr/>
          <p:nvPr/>
        </p:nvGrpSpPr>
        <p:grpSpPr>
          <a:xfrm>
            <a:off x="6947180" y="3025726"/>
            <a:ext cx="307074" cy="321852"/>
            <a:chOff x="6947180" y="3025726"/>
            <a:chExt cx="307074" cy="321852"/>
          </a:xfrm>
        </p:grpSpPr>
        <p:sp>
          <p:nvSpPr>
            <p:cNvPr id="1119" name="Google Shape;1119;p25"/>
            <p:cNvSpPr/>
            <p:nvPr/>
          </p:nvSpPr>
          <p:spPr>
            <a:xfrm>
              <a:off x="6947180" y="3025726"/>
              <a:ext cx="307074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6947180" y="3025726"/>
              <a:ext cx="307074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  <a:moveTo>
                    <a:pt x="588793" y="279797"/>
                  </a:moveTo>
                  <a:cubicBezTo>
                    <a:pt x="580586" y="287058"/>
                    <a:pt x="571955" y="293831"/>
                    <a:pt x="563543" y="300835"/>
                  </a:cubicBezTo>
                  <a:cubicBezTo>
                    <a:pt x="555208" y="307993"/>
                    <a:pt x="548033" y="316362"/>
                    <a:pt x="539891" y="323727"/>
                  </a:cubicBezTo>
                  <a:cubicBezTo>
                    <a:pt x="528026" y="333949"/>
                    <a:pt x="517321" y="345434"/>
                    <a:pt x="505340" y="355515"/>
                  </a:cubicBezTo>
                  <a:cubicBezTo>
                    <a:pt x="493630" y="365326"/>
                    <a:pt x="482461" y="375716"/>
                    <a:pt x="470725" y="385501"/>
                  </a:cubicBezTo>
                  <a:cubicBezTo>
                    <a:pt x="465611" y="389943"/>
                    <a:pt x="460574" y="394488"/>
                    <a:pt x="455627" y="399136"/>
                  </a:cubicBezTo>
                  <a:cubicBezTo>
                    <a:pt x="453372" y="401402"/>
                    <a:pt x="448567" y="404556"/>
                    <a:pt x="451479" y="408058"/>
                  </a:cubicBezTo>
                  <a:cubicBezTo>
                    <a:pt x="451646" y="408200"/>
                    <a:pt x="451801" y="408303"/>
                    <a:pt x="451968" y="408419"/>
                  </a:cubicBezTo>
                  <a:cubicBezTo>
                    <a:pt x="452999" y="411792"/>
                    <a:pt x="455640" y="414599"/>
                    <a:pt x="457070" y="417869"/>
                  </a:cubicBezTo>
                  <a:cubicBezTo>
                    <a:pt x="462661" y="429637"/>
                    <a:pt x="469630" y="440619"/>
                    <a:pt x="476806" y="451486"/>
                  </a:cubicBezTo>
                  <a:cubicBezTo>
                    <a:pt x="488696" y="471841"/>
                    <a:pt x="500767" y="492145"/>
                    <a:pt x="511794" y="512990"/>
                  </a:cubicBezTo>
                  <a:cubicBezTo>
                    <a:pt x="520413" y="529457"/>
                    <a:pt x="531092" y="544766"/>
                    <a:pt x="539543" y="561349"/>
                  </a:cubicBezTo>
                  <a:cubicBezTo>
                    <a:pt x="547324" y="575048"/>
                    <a:pt x="553237" y="589545"/>
                    <a:pt x="560413" y="603579"/>
                  </a:cubicBezTo>
                  <a:cubicBezTo>
                    <a:pt x="547350" y="601776"/>
                    <a:pt x="535227" y="596227"/>
                    <a:pt x="523543" y="590395"/>
                  </a:cubicBezTo>
                  <a:cubicBezTo>
                    <a:pt x="502892" y="580430"/>
                    <a:pt x="484110" y="567928"/>
                    <a:pt x="464413" y="556405"/>
                  </a:cubicBezTo>
                  <a:cubicBezTo>
                    <a:pt x="454068" y="550740"/>
                    <a:pt x="444368" y="544032"/>
                    <a:pt x="434422" y="537723"/>
                  </a:cubicBezTo>
                  <a:cubicBezTo>
                    <a:pt x="422248" y="530423"/>
                    <a:pt x="409662" y="523818"/>
                    <a:pt x="397991" y="515707"/>
                  </a:cubicBezTo>
                  <a:cubicBezTo>
                    <a:pt x="386783" y="508097"/>
                    <a:pt x="374519" y="502291"/>
                    <a:pt x="363054" y="495145"/>
                  </a:cubicBezTo>
                  <a:cubicBezTo>
                    <a:pt x="362178" y="494141"/>
                    <a:pt x="360954" y="493574"/>
                    <a:pt x="359730" y="493021"/>
                  </a:cubicBezTo>
                  <a:cubicBezTo>
                    <a:pt x="358403" y="492145"/>
                    <a:pt x="357076" y="491270"/>
                    <a:pt x="355788" y="490343"/>
                  </a:cubicBezTo>
                  <a:cubicBezTo>
                    <a:pt x="354538" y="489493"/>
                    <a:pt x="353302" y="488630"/>
                    <a:pt x="352026" y="487793"/>
                  </a:cubicBezTo>
                  <a:cubicBezTo>
                    <a:pt x="351125" y="487253"/>
                    <a:pt x="350249" y="487175"/>
                    <a:pt x="349463" y="487394"/>
                  </a:cubicBezTo>
                  <a:cubicBezTo>
                    <a:pt x="345405" y="485489"/>
                    <a:pt x="340677" y="485244"/>
                    <a:pt x="336902" y="487407"/>
                  </a:cubicBezTo>
                  <a:cubicBezTo>
                    <a:pt x="335949" y="486982"/>
                    <a:pt x="334828" y="486957"/>
                    <a:pt x="333849" y="487562"/>
                  </a:cubicBezTo>
                  <a:cubicBezTo>
                    <a:pt x="327241" y="491463"/>
                    <a:pt x="321327" y="496446"/>
                    <a:pt x="315118" y="500926"/>
                  </a:cubicBezTo>
                  <a:cubicBezTo>
                    <a:pt x="303898" y="509295"/>
                    <a:pt x="292509" y="517483"/>
                    <a:pt x="281881" y="526612"/>
                  </a:cubicBezTo>
                  <a:cubicBezTo>
                    <a:pt x="270931" y="536049"/>
                    <a:pt x="259131" y="544392"/>
                    <a:pt x="248233" y="553894"/>
                  </a:cubicBezTo>
                  <a:cubicBezTo>
                    <a:pt x="237025" y="563190"/>
                    <a:pt x="225160" y="571649"/>
                    <a:pt x="214120" y="581151"/>
                  </a:cubicBezTo>
                  <a:cubicBezTo>
                    <a:pt x="190506" y="599562"/>
                    <a:pt x="167138" y="618321"/>
                    <a:pt x="142249" y="635033"/>
                  </a:cubicBezTo>
                  <a:cubicBezTo>
                    <a:pt x="150609" y="596395"/>
                    <a:pt x="158030" y="557525"/>
                    <a:pt x="169341" y="519608"/>
                  </a:cubicBezTo>
                  <a:cubicBezTo>
                    <a:pt x="175254" y="495737"/>
                    <a:pt x="179118" y="471404"/>
                    <a:pt x="184142" y="447340"/>
                  </a:cubicBezTo>
                  <a:cubicBezTo>
                    <a:pt x="185482" y="440439"/>
                    <a:pt x="186938" y="433577"/>
                    <a:pt x="188265" y="426663"/>
                  </a:cubicBezTo>
                  <a:cubicBezTo>
                    <a:pt x="188419" y="424706"/>
                    <a:pt x="189360" y="422324"/>
                    <a:pt x="188999" y="420341"/>
                  </a:cubicBezTo>
                  <a:cubicBezTo>
                    <a:pt x="189579" y="418397"/>
                    <a:pt x="187981" y="416504"/>
                    <a:pt x="186268" y="415410"/>
                  </a:cubicBezTo>
                  <a:cubicBezTo>
                    <a:pt x="182043" y="411406"/>
                    <a:pt x="177804" y="407415"/>
                    <a:pt x="173553" y="403436"/>
                  </a:cubicBezTo>
                  <a:cubicBezTo>
                    <a:pt x="169405" y="399419"/>
                    <a:pt x="165888" y="394823"/>
                    <a:pt x="162165" y="390432"/>
                  </a:cubicBezTo>
                  <a:cubicBezTo>
                    <a:pt x="155247" y="382154"/>
                    <a:pt x="146693" y="375510"/>
                    <a:pt x="138513" y="368558"/>
                  </a:cubicBezTo>
                  <a:cubicBezTo>
                    <a:pt x="126056" y="356790"/>
                    <a:pt x="113250" y="345473"/>
                    <a:pt x="99917" y="334709"/>
                  </a:cubicBezTo>
                  <a:cubicBezTo>
                    <a:pt x="90977" y="327035"/>
                    <a:pt x="82899" y="318255"/>
                    <a:pt x="73637" y="310942"/>
                  </a:cubicBezTo>
                  <a:cubicBezTo>
                    <a:pt x="59595" y="300603"/>
                    <a:pt x="46184" y="289556"/>
                    <a:pt x="33508" y="277570"/>
                  </a:cubicBezTo>
                  <a:cubicBezTo>
                    <a:pt x="25096" y="270063"/>
                    <a:pt x="14970" y="264321"/>
                    <a:pt x="8040" y="255270"/>
                  </a:cubicBezTo>
                  <a:cubicBezTo>
                    <a:pt x="32233" y="252347"/>
                    <a:pt x="56555" y="250970"/>
                    <a:pt x="80928" y="251536"/>
                  </a:cubicBezTo>
                  <a:cubicBezTo>
                    <a:pt x="107698" y="251716"/>
                    <a:pt x="134455" y="250249"/>
                    <a:pt x="161237" y="250699"/>
                  </a:cubicBezTo>
                  <a:cubicBezTo>
                    <a:pt x="171917" y="250776"/>
                    <a:pt x="182609" y="250944"/>
                    <a:pt x="193263" y="250146"/>
                  </a:cubicBezTo>
                  <a:cubicBezTo>
                    <a:pt x="209134" y="248575"/>
                    <a:pt x="224877" y="245704"/>
                    <a:pt x="240812" y="244764"/>
                  </a:cubicBezTo>
                  <a:cubicBezTo>
                    <a:pt x="242088" y="244609"/>
                    <a:pt x="243492" y="244738"/>
                    <a:pt x="244819" y="244609"/>
                  </a:cubicBezTo>
                  <a:cubicBezTo>
                    <a:pt x="246931" y="244944"/>
                    <a:pt x="248671" y="243000"/>
                    <a:pt x="249173" y="240966"/>
                  </a:cubicBezTo>
                  <a:cubicBezTo>
                    <a:pt x="252239" y="234116"/>
                    <a:pt x="254429" y="226945"/>
                    <a:pt x="257018" y="219902"/>
                  </a:cubicBezTo>
                  <a:cubicBezTo>
                    <a:pt x="257366" y="217739"/>
                    <a:pt x="260445" y="209048"/>
                    <a:pt x="262545" y="201671"/>
                  </a:cubicBezTo>
                  <a:cubicBezTo>
                    <a:pt x="269373" y="186955"/>
                    <a:pt x="276123" y="172200"/>
                    <a:pt x="282513" y="157278"/>
                  </a:cubicBezTo>
                  <a:cubicBezTo>
                    <a:pt x="290345" y="140502"/>
                    <a:pt x="299054" y="124137"/>
                    <a:pt x="306603" y="107220"/>
                  </a:cubicBezTo>
                  <a:cubicBezTo>
                    <a:pt x="314126" y="89980"/>
                    <a:pt x="323633" y="73744"/>
                    <a:pt x="331878" y="56865"/>
                  </a:cubicBezTo>
                  <a:cubicBezTo>
                    <a:pt x="338951" y="41801"/>
                    <a:pt x="344967" y="26274"/>
                    <a:pt x="351150" y="10824"/>
                  </a:cubicBezTo>
                  <a:cubicBezTo>
                    <a:pt x="356638" y="27240"/>
                    <a:pt x="360297" y="44119"/>
                    <a:pt x="363943" y="61011"/>
                  </a:cubicBezTo>
                  <a:cubicBezTo>
                    <a:pt x="367640" y="76178"/>
                    <a:pt x="372226" y="91100"/>
                    <a:pt x="375562" y="106357"/>
                  </a:cubicBezTo>
                  <a:cubicBezTo>
                    <a:pt x="378732" y="121884"/>
                    <a:pt x="383228" y="137077"/>
                    <a:pt x="387105" y="152437"/>
                  </a:cubicBezTo>
                  <a:cubicBezTo>
                    <a:pt x="392670" y="177479"/>
                    <a:pt x="397514" y="202714"/>
                    <a:pt x="404058" y="227511"/>
                  </a:cubicBezTo>
                  <a:cubicBezTo>
                    <a:pt x="404780" y="231451"/>
                    <a:pt x="405437" y="236472"/>
                    <a:pt x="405991" y="240747"/>
                  </a:cubicBezTo>
                  <a:cubicBezTo>
                    <a:pt x="406210" y="242781"/>
                    <a:pt x="406339" y="245189"/>
                    <a:pt x="408451" y="246206"/>
                  </a:cubicBezTo>
                  <a:cubicBezTo>
                    <a:pt x="409508" y="246824"/>
                    <a:pt x="410590" y="246669"/>
                    <a:pt x="411453" y="246103"/>
                  </a:cubicBezTo>
                  <a:cubicBezTo>
                    <a:pt x="423691" y="249103"/>
                    <a:pt x="436496" y="249116"/>
                    <a:pt x="448980" y="250493"/>
                  </a:cubicBezTo>
                  <a:cubicBezTo>
                    <a:pt x="471176" y="252978"/>
                    <a:pt x="493475" y="253892"/>
                    <a:pt x="515710" y="255849"/>
                  </a:cubicBezTo>
                  <a:cubicBezTo>
                    <a:pt x="517991" y="255798"/>
                    <a:pt x="521791" y="256557"/>
                    <a:pt x="523788" y="255231"/>
                  </a:cubicBezTo>
                  <a:cubicBezTo>
                    <a:pt x="533952" y="256351"/>
                    <a:pt x="544103" y="257639"/>
                    <a:pt x="554332" y="258296"/>
                  </a:cubicBezTo>
                  <a:cubicBezTo>
                    <a:pt x="554293" y="258296"/>
                    <a:pt x="554255" y="258296"/>
                    <a:pt x="554216" y="258283"/>
                  </a:cubicBezTo>
                  <a:cubicBezTo>
                    <a:pt x="563517" y="258836"/>
                    <a:pt x="572586" y="261154"/>
                    <a:pt x="581875" y="261836"/>
                  </a:cubicBezTo>
                  <a:cubicBezTo>
                    <a:pt x="590068" y="262416"/>
                    <a:pt x="598107" y="262300"/>
                    <a:pt x="606313" y="263162"/>
                  </a:cubicBezTo>
                  <a:cubicBezTo>
                    <a:pt x="601237" y="269703"/>
                    <a:pt x="594989" y="274196"/>
                    <a:pt x="588793" y="27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6951181" y="3031112"/>
              <a:ext cx="299124" cy="312124"/>
            </a:xfrm>
            <a:custGeom>
              <a:avLst/>
              <a:gdLst/>
              <a:ahLst/>
              <a:cxnLst/>
              <a:rect l="l" t="t" r="r" b="b"/>
              <a:pathLst>
                <a:path w="598247" h="624247" extrusionOk="0">
                  <a:moveTo>
                    <a:pt x="598247" y="252377"/>
                  </a:moveTo>
                  <a:cubicBezTo>
                    <a:pt x="593236" y="258930"/>
                    <a:pt x="586988" y="263424"/>
                    <a:pt x="580792" y="269024"/>
                  </a:cubicBezTo>
                  <a:cubicBezTo>
                    <a:pt x="572585" y="276286"/>
                    <a:pt x="563954" y="283058"/>
                    <a:pt x="555542" y="290062"/>
                  </a:cubicBezTo>
                  <a:cubicBezTo>
                    <a:pt x="547207" y="297221"/>
                    <a:pt x="540032" y="305590"/>
                    <a:pt x="531890" y="312954"/>
                  </a:cubicBezTo>
                  <a:cubicBezTo>
                    <a:pt x="520025" y="323177"/>
                    <a:pt x="509320" y="334661"/>
                    <a:pt x="497339" y="344743"/>
                  </a:cubicBezTo>
                  <a:cubicBezTo>
                    <a:pt x="485642" y="354541"/>
                    <a:pt x="474460" y="364944"/>
                    <a:pt x="462724" y="374729"/>
                  </a:cubicBezTo>
                  <a:cubicBezTo>
                    <a:pt x="457610" y="379171"/>
                    <a:pt x="452560" y="383715"/>
                    <a:pt x="447626" y="388363"/>
                  </a:cubicBezTo>
                  <a:cubicBezTo>
                    <a:pt x="445384" y="390629"/>
                    <a:pt x="440566" y="393797"/>
                    <a:pt x="443478" y="397286"/>
                  </a:cubicBezTo>
                  <a:cubicBezTo>
                    <a:pt x="443645" y="397427"/>
                    <a:pt x="443813" y="397543"/>
                    <a:pt x="443967" y="397659"/>
                  </a:cubicBezTo>
                  <a:cubicBezTo>
                    <a:pt x="444998" y="401020"/>
                    <a:pt x="447639" y="403826"/>
                    <a:pt x="449056" y="407097"/>
                  </a:cubicBezTo>
                  <a:cubicBezTo>
                    <a:pt x="454647" y="418877"/>
                    <a:pt x="461616" y="429847"/>
                    <a:pt x="468792" y="440713"/>
                  </a:cubicBezTo>
                  <a:cubicBezTo>
                    <a:pt x="480682" y="461069"/>
                    <a:pt x="492753" y="481373"/>
                    <a:pt x="503780" y="502217"/>
                  </a:cubicBezTo>
                  <a:cubicBezTo>
                    <a:pt x="512399" y="518685"/>
                    <a:pt x="523065" y="533993"/>
                    <a:pt x="531529" y="550576"/>
                  </a:cubicBezTo>
                  <a:cubicBezTo>
                    <a:pt x="539297" y="564275"/>
                    <a:pt x="545223" y="578773"/>
                    <a:pt x="552399" y="592806"/>
                  </a:cubicBezTo>
                  <a:cubicBezTo>
                    <a:pt x="539336" y="591004"/>
                    <a:pt x="527214" y="585455"/>
                    <a:pt x="515516" y="579622"/>
                  </a:cubicBezTo>
                  <a:cubicBezTo>
                    <a:pt x="494866" y="569657"/>
                    <a:pt x="476096" y="557155"/>
                    <a:pt x="456386" y="545632"/>
                  </a:cubicBezTo>
                  <a:cubicBezTo>
                    <a:pt x="446041" y="539967"/>
                    <a:pt x="436341" y="533272"/>
                    <a:pt x="426396" y="526950"/>
                  </a:cubicBezTo>
                  <a:cubicBezTo>
                    <a:pt x="414209" y="519650"/>
                    <a:pt x="401636" y="513045"/>
                    <a:pt x="389964" y="504934"/>
                  </a:cubicBezTo>
                  <a:cubicBezTo>
                    <a:pt x="378782" y="497351"/>
                    <a:pt x="366544" y="491583"/>
                    <a:pt x="355091" y="484450"/>
                  </a:cubicBezTo>
                  <a:cubicBezTo>
                    <a:pt x="354190" y="483356"/>
                    <a:pt x="352863" y="482776"/>
                    <a:pt x="351562" y="482184"/>
                  </a:cubicBezTo>
                  <a:cubicBezTo>
                    <a:pt x="351549" y="482184"/>
                    <a:pt x="351549" y="482184"/>
                    <a:pt x="351536" y="482171"/>
                  </a:cubicBezTo>
                  <a:cubicBezTo>
                    <a:pt x="350260" y="481321"/>
                    <a:pt x="348985" y="480459"/>
                    <a:pt x="347736" y="479557"/>
                  </a:cubicBezTo>
                  <a:cubicBezTo>
                    <a:pt x="346486" y="478708"/>
                    <a:pt x="345249" y="477845"/>
                    <a:pt x="343987" y="477008"/>
                  </a:cubicBezTo>
                  <a:cubicBezTo>
                    <a:pt x="343098" y="476467"/>
                    <a:pt x="342209" y="476377"/>
                    <a:pt x="341436" y="476596"/>
                  </a:cubicBezTo>
                  <a:cubicBezTo>
                    <a:pt x="337378" y="474678"/>
                    <a:pt x="332624" y="474433"/>
                    <a:pt x="328850" y="476609"/>
                  </a:cubicBezTo>
                  <a:cubicBezTo>
                    <a:pt x="327897" y="476184"/>
                    <a:pt x="326789" y="476171"/>
                    <a:pt x="325810" y="476776"/>
                  </a:cubicBezTo>
                  <a:cubicBezTo>
                    <a:pt x="319201" y="480678"/>
                    <a:pt x="313288" y="485660"/>
                    <a:pt x="307079" y="490141"/>
                  </a:cubicBezTo>
                  <a:cubicBezTo>
                    <a:pt x="295845" y="498509"/>
                    <a:pt x="284470" y="506698"/>
                    <a:pt x="273842" y="515826"/>
                  </a:cubicBezTo>
                  <a:cubicBezTo>
                    <a:pt x="262892" y="525264"/>
                    <a:pt x="251079" y="533607"/>
                    <a:pt x="240193" y="543109"/>
                  </a:cubicBezTo>
                  <a:cubicBezTo>
                    <a:pt x="228985" y="552404"/>
                    <a:pt x="217121" y="560863"/>
                    <a:pt x="206080" y="570365"/>
                  </a:cubicBezTo>
                  <a:cubicBezTo>
                    <a:pt x="182467" y="588789"/>
                    <a:pt x="159098" y="607535"/>
                    <a:pt x="134209" y="624247"/>
                  </a:cubicBezTo>
                  <a:cubicBezTo>
                    <a:pt x="142570" y="585609"/>
                    <a:pt x="149990" y="546739"/>
                    <a:pt x="161301" y="508822"/>
                  </a:cubicBezTo>
                  <a:cubicBezTo>
                    <a:pt x="167214" y="484952"/>
                    <a:pt x="171066" y="460618"/>
                    <a:pt x="176103" y="436555"/>
                  </a:cubicBezTo>
                  <a:cubicBezTo>
                    <a:pt x="177443" y="429654"/>
                    <a:pt x="178898" y="422791"/>
                    <a:pt x="180225" y="415877"/>
                  </a:cubicBezTo>
                  <a:cubicBezTo>
                    <a:pt x="180380" y="413920"/>
                    <a:pt x="181320" y="411538"/>
                    <a:pt x="180972" y="409569"/>
                  </a:cubicBezTo>
                  <a:lnTo>
                    <a:pt x="180972" y="409556"/>
                  </a:lnTo>
                  <a:cubicBezTo>
                    <a:pt x="181552" y="407612"/>
                    <a:pt x="179942" y="405719"/>
                    <a:pt x="178228" y="404625"/>
                  </a:cubicBezTo>
                  <a:cubicBezTo>
                    <a:pt x="174003" y="400620"/>
                    <a:pt x="169765" y="396629"/>
                    <a:pt x="165513" y="392651"/>
                  </a:cubicBezTo>
                  <a:cubicBezTo>
                    <a:pt x="161365" y="388634"/>
                    <a:pt x="157848" y="384050"/>
                    <a:pt x="154125" y="379647"/>
                  </a:cubicBezTo>
                  <a:cubicBezTo>
                    <a:pt x="147208" y="371368"/>
                    <a:pt x="138654" y="364725"/>
                    <a:pt x="130473" y="357759"/>
                  </a:cubicBezTo>
                  <a:cubicBezTo>
                    <a:pt x="118016" y="345991"/>
                    <a:pt x="105211" y="334674"/>
                    <a:pt x="91878" y="323911"/>
                  </a:cubicBezTo>
                  <a:cubicBezTo>
                    <a:pt x="82937" y="316237"/>
                    <a:pt x="74860" y="307469"/>
                    <a:pt x="65597" y="300143"/>
                  </a:cubicBezTo>
                  <a:cubicBezTo>
                    <a:pt x="51555" y="289805"/>
                    <a:pt x="38145" y="278758"/>
                    <a:pt x="25469" y="266771"/>
                  </a:cubicBezTo>
                  <a:cubicBezTo>
                    <a:pt x="17056" y="259265"/>
                    <a:pt x="6931" y="253523"/>
                    <a:pt x="0" y="244472"/>
                  </a:cubicBezTo>
                  <a:cubicBezTo>
                    <a:pt x="24193" y="241549"/>
                    <a:pt x="48515" y="240171"/>
                    <a:pt x="72889" y="240738"/>
                  </a:cubicBezTo>
                  <a:cubicBezTo>
                    <a:pt x="99658" y="240918"/>
                    <a:pt x="126415" y="239450"/>
                    <a:pt x="153198" y="239901"/>
                  </a:cubicBezTo>
                  <a:cubicBezTo>
                    <a:pt x="163877" y="239978"/>
                    <a:pt x="174570" y="240146"/>
                    <a:pt x="185224" y="239347"/>
                  </a:cubicBezTo>
                  <a:cubicBezTo>
                    <a:pt x="201095" y="237777"/>
                    <a:pt x="216837" y="234905"/>
                    <a:pt x="232773" y="233966"/>
                  </a:cubicBezTo>
                  <a:cubicBezTo>
                    <a:pt x="234061" y="233811"/>
                    <a:pt x="235452" y="233940"/>
                    <a:pt x="236779" y="233811"/>
                  </a:cubicBezTo>
                  <a:cubicBezTo>
                    <a:pt x="236792" y="233811"/>
                    <a:pt x="236792" y="233811"/>
                    <a:pt x="236792" y="233811"/>
                  </a:cubicBezTo>
                  <a:cubicBezTo>
                    <a:pt x="238892" y="234146"/>
                    <a:pt x="240631" y="232202"/>
                    <a:pt x="241146" y="230167"/>
                  </a:cubicBezTo>
                  <a:cubicBezTo>
                    <a:pt x="244212" y="223318"/>
                    <a:pt x="246402" y="216147"/>
                    <a:pt x="248992" y="209104"/>
                  </a:cubicBezTo>
                  <a:cubicBezTo>
                    <a:pt x="249339" y="206941"/>
                    <a:pt x="252406" y="198263"/>
                    <a:pt x="254505" y="190886"/>
                  </a:cubicBezTo>
                  <a:cubicBezTo>
                    <a:pt x="261333" y="176157"/>
                    <a:pt x="268071" y="161402"/>
                    <a:pt x="274460" y="146467"/>
                  </a:cubicBezTo>
                  <a:cubicBezTo>
                    <a:pt x="282306" y="129690"/>
                    <a:pt x="291014" y="113326"/>
                    <a:pt x="298550" y="96408"/>
                  </a:cubicBezTo>
                  <a:cubicBezTo>
                    <a:pt x="306061" y="79169"/>
                    <a:pt x="315581" y="62933"/>
                    <a:pt x="323826" y="46054"/>
                  </a:cubicBezTo>
                  <a:cubicBezTo>
                    <a:pt x="330898" y="30990"/>
                    <a:pt x="336914" y="15463"/>
                    <a:pt x="343085" y="0"/>
                  </a:cubicBezTo>
                  <a:cubicBezTo>
                    <a:pt x="348573" y="16416"/>
                    <a:pt x="352231" y="33295"/>
                    <a:pt x="355877" y="50187"/>
                  </a:cubicBezTo>
                  <a:cubicBezTo>
                    <a:pt x="359574" y="65354"/>
                    <a:pt x="364174" y="80276"/>
                    <a:pt x="367497" y="95533"/>
                  </a:cubicBezTo>
                  <a:cubicBezTo>
                    <a:pt x="370666" y="111060"/>
                    <a:pt x="375162" y="126253"/>
                    <a:pt x="379040" y="141613"/>
                  </a:cubicBezTo>
                  <a:cubicBezTo>
                    <a:pt x="384605" y="166655"/>
                    <a:pt x="389449" y="191890"/>
                    <a:pt x="395993" y="216687"/>
                  </a:cubicBezTo>
                  <a:cubicBezTo>
                    <a:pt x="396714" y="220627"/>
                    <a:pt x="397372" y="225648"/>
                    <a:pt x="397925" y="229923"/>
                  </a:cubicBezTo>
                  <a:cubicBezTo>
                    <a:pt x="398144" y="231957"/>
                    <a:pt x="398273" y="234365"/>
                    <a:pt x="400386" y="235382"/>
                  </a:cubicBezTo>
                  <a:cubicBezTo>
                    <a:pt x="401442" y="236000"/>
                    <a:pt x="402524" y="235858"/>
                    <a:pt x="403388" y="235292"/>
                  </a:cubicBezTo>
                  <a:cubicBezTo>
                    <a:pt x="415626" y="238292"/>
                    <a:pt x="428431" y="238292"/>
                    <a:pt x="440914" y="239669"/>
                  </a:cubicBezTo>
                  <a:cubicBezTo>
                    <a:pt x="463111" y="242154"/>
                    <a:pt x="485410" y="243068"/>
                    <a:pt x="507645" y="245025"/>
                  </a:cubicBezTo>
                  <a:cubicBezTo>
                    <a:pt x="509925" y="244961"/>
                    <a:pt x="513751" y="245759"/>
                    <a:pt x="515748" y="244394"/>
                  </a:cubicBezTo>
                  <a:cubicBezTo>
                    <a:pt x="525861" y="245515"/>
                    <a:pt x="535961" y="246789"/>
                    <a:pt x="546138" y="247459"/>
                  </a:cubicBezTo>
                  <a:cubicBezTo>
                    <a:pt x="555439" y="248012"/>
                    <a:pt x="564508" y="250330"/>
                    <a:pt x="573796" y="251012"/>
                  </a:cubicBezTo>
                  <a:cubicBezTo>
                    <a:pt x="582003" y="251617"/>
                    <a:pt x="590041" y="251501"/>
                    <a:pt x="598247" y="252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25"/>
          <p:cNvGrpSpPr/>
          <p:nvPr/>
        </p:nvGrpSpPr>
        <p:grpSpPr>
          <a:xfrm rot="10564661">
            <a:off x="5680962" y="-394461"/>
            <a:ext cx="892475" cy="1066150"/>
            <a:chOff x="11426001" y="-833765"/>
            <a:chExt cx="2991607" cy="4072541"/>
          </a:xfrm>
        </p:grpSpPr>
        <p:sp>
          <p:nvSpPr>
            <p:cNvPr id="1123" name="Google Shape;1123;p25"/>
            <p:cNvSpPr/>
            <p:nvPr/>
          </p:nvSpPr>
          <p:spPr>
            <a:xfrm>
              <a:off x="11666107" y="-414777"/>
              <a:ext cx="1032184" cy="1127944"/>
            </a:xfrm>
            <a:custGeom>
              <a:avLst/>
              <a:gdLst/>
              <a:ahLst/>
              <a:cxnLst/>
              <a:rect l="l" t="t" r="r" b="b"/>
              <a:pathLst>
                <a:path w="1032184" h="1127944" extrusionOk="0">
                  <a:moveTo>
                    <a:pt x="1032184" y="883565"/>
                  </a:moveTo>
                  <a:cubicBezTo>
                    <a:pt x="1031858" y="883891"/>
                    <a:pt x="1031451" y="884216"/>
                    <a:pt x="1031125" y="884624"/>
                  </a:cubicBezTo>
                  <a:cubicBezTo>
                    <a:pt x="1026315" y="889511"/>
                    <a:pt x="1022892" y="895619"/>
                    <a:pt x="1019224" y="901402"/>
                  </a:cubicBezTo>
                  <a:cubicBezTo>
                    <a:pt x="980914" y="964770"/>
                    <a:pt x="920923" y="1010871"/>
                    <a:pt x="862480" y="1055424"/>
                  </a:cubicBezTo>
                  <a:cubicBezTo>
                    <a:pt x="837701" y="1072121"/>
                    <a:pt x="809417" y="1082057"/>
                    <a:pt x="781459" y="1091994"/>
                  </a:cubicBezTo>
                  <a:cubicBezTo>
                    <a:pt x="731494" y="1108284"/>
                    <a:pt x="680794" y="1124981"/>
                    <a:pt x="627976" y="1127832"/>
                  </a:cubicBezTo>
                  <a:cubicBezTo>
                    <a:pt x="586732" y="1128565"/>
                    <a:pt x="540108" y="1126366"/>
                    <a:pt x="505792" y="1100872"/>
                  </a:cubicBezTo>
                  <a:cubicBezTo>
                    <a:pt x="502287" y="1095985"/>
                    <a:pt x="496174" y="1093053"/>
                    <a:pt x="489898" y="1093868"/>
                  </a:cubicBezTo>
                  <a:cubicBezTo>
                    <a:pt x="489246" y="1093949"/>
                    <a:pt x="488675" y="1094031"/>
                    <a:pt x="488104" y="1094193"/>
                  </a:cubicBezTo>
                  <a:cubicBezTo>
                    <a:pt x="486393" y="1091180"/>
                    <a:pt x="484355" y="1088411"/>
                    <a:pt x="482154" y="1085886"/>
                  </a:cubicBezTo>
                  <a:cubicBezTo>
                    <a:pt x="447268" y="1032455"/>
                    <a:pt x="402682" y="983829"/>
                    <a:pt x="366573" y="930887"/>
                  </a:cubicBezTo>
                  <a:cubicBezTo>
                    <a:pt x="344647" y="897411"/>
                    <a:pt x="326388" y="861736"/>
                    <a:pt x="306663" y="826957"/>
                  </a:cubicBezTo>
                  <a:cubicBezTo>
                    <a:pt x="271940" y="761065"/>
                    <a:pt x="228821" y="700466"/>
                    <a:pt x="190267" y="636936"/>
                  </a:cubicBezTo>
                  <a:cubicBezTo>
                    <a:pt x="165814" y="594338"/>
                    <a:pt x="141931" y="551495"/>
                    <a:pt x="114055" y="511015"/>
                  </a:cubicBezTo>
                  <a:cubicBezTo>
                    <a:pt x="88705" y="460190"/>
                    <a:pt x="-8455" y="370351"/>
                    <a:pt x="593" y="319364"/>
                  </a:cubicBezTo>
                  <a:cubicBezTo>
                    <a:pt x="4831" y="317002"/>
                    <a:pt x="9477" y="314640"/>
                    <a:pt x="11270" y="309916"/>
                  </a:cubicBezTo>
                  <a:cubicBezTo>
                    <a:pt x="11515" y="309753"/>
                    <a:pt x="11759" y="309671"/>
                    <a:pt x="12004" y="309427"/>
                  </a:cubicBezTo>
                  <a:cubicBezTo>
                    <a:pt x="13716" y="309508"/>
                    <a:pt x="15427" y="309671"/>
                    <a:pt x="16976" y="309834"/>
                  </a:cubicBezTo>
                  <a:cubicBezTo>
                    <a:pt x="81288" y="312685"/>
                    <a:pt x="139241" y="279698"/>
                    <a:pt x="192386" y="247362"/>
                  </a:cubicBezTo>
                  <a:cubicBezTo>
                    <a:pt x="218388" y="232213"/>
                    <a:pt x="242922" y="215108"/>
                    <a:pt x="266479" y="196538"/>
                  </a:cubicBezTo>
                  <a:lnTo>
                    <a:pt x="266479" y="196538"/>
                  </a:lnTo>
                  <a:cubicBezTo>
                    <a:pt x="266968" y="196293"/>
                    <a:pt x="267457" y="195968"/>
                    <a:pt x="267946" y="195642"/>
                  </a:cubicBezTo>
                  <a:cubicBezTo>
                    <a:pt x="268924" y="194990"/>
                    <a:pt x="269902" y="194257"/>
                    <a:pt x="270717" y="193443"/>
                  </a:cubicBezTo>
                  <a:cubicBezTo>
                    <a:pt x="271125" y="193117"/>
                    <a:pt x="271532" y="192710"/>
                    <a:pt x="271858" y="192302"/>
                  </a:cubicBezTo>
                  <a:lnTo>
                    <a:pt x="271940" y="192221"/>
                  </a:lnTo>
                  <a:cubicBezTo>
                    <a:pt x="281558" y="184483"/>
                    <a:pt x="291013" y="176501"/>
                    <a:pt x="300387" y="168275"/>
                  </a:cubicBezTo>
                  <a:cubicBezTo>
                    <a:pt x="303484" y="165587"/>
                    <a:pt x="306581" y="162818"/>
                    <a:pt x="309679" y="160048"/>
                  </a:cubicBezTo>
                  <a:cubicBezTo>
                    <a:pt x="330138" y="141641"/>
                    <a:pt x="349782" y="122337"/>
                    <a:pt x="368937" y="102545"/>
                  </a:cubicBezTo>
                  <a:cubicBezTo>
                    <a:pt x="372768" y="98554"/>
                    <a:pt x="376599" y="94563"/>
                    <a:pt x="380430" y="90572"/>
                  </a:cubicBezTo>
                  <a:cubicBezTo>
                    <a:pt x="384261" y="86581"/>
                    <a:pt x="388010" y="82590"/>
                    <a:pt x="391759" y="78517"/>
                  </a:cubicBezTo>
                  <a:cubicBezTo>
                    <a:pt x="395590" y="74526"/>
                    <a:pt x="399258" y="70454"/>
                    <a:pt x="403008" y="66381"/>
                  </a:cubicBezTo>
                  <a:cubicBezTo>
                    <a:pt x="406757" y="62309"/>
                    <a:pt x="410507" y="58318"/>
                    <a:pt x="414175" y="54245"/>
                  </a:cubicBezTo>
                  <a:cubicBezTo>
                    <a:pt x="414664" y="53675"/>
                    <a:pt x="415153" y="53024"/>
                    <a:pt x="415479" y="52372"/>
                  </a:cubicBezTo>
                  <a:cubicBezTo>
                    <a:pt x="415560" y="52291"/>
                    <a:pt x="415642" y="52209"/>
                    <a:pt x="415642" y="52128"/>
                  </a:cubicBezTo>
                  <a:cubicBezTo>
                    <a:pt x="416457" y="50825"/>
                    <a:pt x="417109" y="49440"/>
                    <a:pt x="417517" y="48055"/>
                  </a:cubicBezTo>
                  <a:cubicBezTo>
                    <a:pt x="417761" y="47159"/>
                    <a:pt x="418006" y="46263"/>
                    <a:pt x="418087" y="45449"/>
                  </a:cubicBezTo>
                  <a:cubicBezTo>
                    <a:pt x="418250" y="44390"/>
                    <a:pt x="418332" y="43331"/>
                    <a:pt x="418332" y="42272"/>
                  </a:cubicBezTo>
                  <a:cubicBezTo>
                    <a:pt x="418332" y="40399"/>
                    <a:pt x="418169" y="38607"/>
                    <a:pt x="417680" y="36815"/>
                  </a:cubicBezTo>
                  <a:lnTo>
                    <a:pt x="417680" y="36815"/>
                  </a:lnTo>
                  <a:cubicBezTo>
                    <a:pt x="418576" y="35431"/>
                    <a:pt x="419391" y="34046"/>
                    <a:pt x="420125" y="32580"/>
                  </a:cubicBezTo>
                  <a:lnTo>
                    <a:pt x="420125" y="32580"/>
                  </a:lnTo>
                  <a:cubicBezTo>
                    <a:pt x="420940" y="31114"/>
                    <a:pt x="421674" y="29729"/>
                    <a:pt x="422407" y="28263"/>
                  </a:cubicBezTo>
                  <a:cubicBezTo>
                    <a:pt x="422733" y="27530"/>
                    <a:pt x="423141" y="26797"/>
                    <a:pt x="423467" y="25982"/>
                  </a:cubicBezTo>
                  <a:cubicBezTo>
                    <a:pt x="424038" y="24679"/>
                    <a:pt x="424608" y="23376"/>
                    <a:pt x="425179" y="22073"/>
                  </a:cubicBezTo>
                  <a:cubicBezTo>
                    <a:pt x="425831" y="20525"/>
                    <a:pt x="426401" y="18978"/>
                    <a:pt x="426972" y="17430"/>
                  </a:cubicBezTo>
                  <a:cubicBezTo>
                    <a:pt x="427298" y="16453"/>
                    <a:pt x="427624" y="15475"/>
                    <a:pt x="427868" y="14579"/>
                  </a:cubicBezTo>
                  <a:cubicBezTo>
                    <a:pt x="427868" y="14498"/>
                    <a:pt x="427950" y="14335"/>
                    <a:pt x="427950" y="14172"/>
                  </a:cubicBezTo>
                  <a:cubicBezTo>
                    <a:pt x="428113" y="13521"/>
                    <a:pt x="428358" y="12869"/>
                    <a:pt x="428521" y="12217"/>
                  </a:cubicBezTo>
                  <a:cubicBezTo>
                    <a:pt x="429091" y="10100"/>
                    <a:pt x="429580" y="7901"/>
                    <a:pt x="429906" y="5701"/>
                  </a:cubicBezTo>
                  <a:cubicBezTo>
                    <a:pt x="430069" y="4887"/>
                    <a:pt x="430151" y="4072"/>
                    <a:pt x="430232" y="3339"/>
                  </a:cubicBezTo>
                  <a:cubicBezTo>
                    <a:pt x="430314" y="3095"/>
                    <a:pt x="430314" y="2769"/>
                    <a:pt x="430314" y="2525"/>
                  </a:cubicBezTo>
                  <a:cubicBezTo>
                    <a:pt x="430395" y="1710"/>
                    <a:pt x="430558" y="815"/>
                    <a:pt x="430558" y="0"/>
                  </a:cubicBezTo>
                  <a:cubicBezTo>
                    <a:pt x="464548" y="13276"/>
                    <a:pt x="482888" y="47811"/>
                    <a:pt x="500086" y="77947"/>
                  </a:cubicBezTo>
                  <a:cubicBezTo>
                    <a:pt x="520056" y="118265"/>
                    <a:pt x="541575" y="158175"/>
                    <a:pt x="571082" y="192465"/>
                  </a:cubicBezTo>
                  <a:cubicBezTo>
                    <a:pt x="633926" y="262349"/>
                    <a:pt x="678267" y="346079"/>
                    <a:pt x="731494" y="423130"/>
                  </a:cubicBezTo>
                  <a:cubicBezTo>
                    <a:pt x="786187" y="503277"/>
                    <a:pt x="843325" y="582039"/>
                    <a:pt x="880738" y="672366"/>
                  </a:cubicBezTo>
                  <a:cubicBezTo>
                    <a:pt x="881065" y="673099"/>
                    <a:pt x="881472" y="673832"/>
                    <a:pt x="881880" y="674484"/>
                  </a:cubicBezTo>
                  <a:cubicBezTo>
                    <a:pt x="881961" y="674565"/>
                    <a:pt x="882043" y="674728"/>
                    <a:pt x="882124" y="674810"/>
                  </a:cubicBezTo>
                  <a:cubicBezTo>
                    <a:pt x="882450" y="675461"/>
                    <a:pt x="882939" y="676113"/>
                    <a:pt x="883347" y="676683"/>
                  </a:cubicBezTo>
                  <a:cubicBezTo>
                    <a:pt x="883999" y="677579"/>
                    <a:pt x="884651" y="678312"/>
                    <a:pt x="885385" y="679045"/>
                  </a:cubicBezTo>
                  <a:cubicBezTo>
                    <a:pt x="885874" y="679534"/>
                    <a:pt x="886363" y="680022"/>
                    <a:pt x="886933" y="680430"/>
                  </a:cubicBezTo>
                  <a:cubicBezTo>
                    <a:pt x="887422" y="680837"/>
                    <a:pt x="887993" y="681244"/>
                    <a:pt x="888482" y="681570"/>
                  </a:cubicBezTo>
                  <a:cubicBezTo>
                    <a:pt x="889053" y="681977"/>
                    <a:pt x="889623" y="682303"/>
                    <a:pt x="890194" y="682629"/>
                  </a:cubicBezTo>
                  <a:cubicBezTo>
                    <a:pt x="890764" y="682873"/>
                    <a:pt x="891253" y="683117"/>
                    <a:pt x="891824" y="683362"/>
                  </a:cubicBezTo>
                  <a:cubicBezTo>
                    <a:pt x="893128" y="683850"/>
                    <a:pt x="894432" y="684258"/>
                    <a:pt x="895818" y="684502"/>
                  </a:cubicBezTo>
                  <a:cubicBezTo>
                    <a:pt x="896225" y="684502"/>
                    <a:pt x="896633" y="684584"/>
                    <a:pt x="897040" y="684584"/>
                  </a:cubicBezTo>
                  <a:cubicBezTo>
                    <a:pt x="897774" y="684665"/>
                    <a:pt x="898426" y="684665"/>
                    <a:pt x="899160" y="684665"/>
                  </a:cubicBezTo>
                  <a:cubicBezTo>
                    <a:pt x="910734" y="706168"/>
                    <a:pt x="924428" y="726286"/>
                    <a:pt x="938855" y="745915"/>
                  </a:cubicBezTo>
                  <a:cubicBezTo>
                    <a:pt x="940567" y="748277"/>
                    <a:pt x="942360" y="750721"/>
                    <a:pt x="944153" y="753083"/>
                  </a:cubicBezTo>
                  <a:cubicBezTo>
                    <a:pt x="961841" y="776866"/>
                    <a:pt x="980425" y="800160"/>
                    <a:pt x="997298" y="824514"/>
                  </a:cubicBezTo>
                  <a:cubicBezTo>
                    <a:pt x="999010" y="826957"/>
                    <a:pt x="1000640" y="829401"/>
                    <a:pt x="1002270" y="831844"/>
                  </a:cubicBezTo>
                  <a:cubicBezTo>
                    <a:pt x="1003004" y="832903"/>
                    <a:pt x="1003737" y="834044"/>
                    <a:pt x="1004471" y="835102"/>
                  </a:cubicBezTo>
                  <a:cubicBezTo>
                    <a:pt x="1005204" y="836161"/>
                    <a:pt x="1005938" y="837302"/>
                    <a:pt x="1006672" y="838360"/>
                  </a:cubicBezTo>
                  <a:cubicBezTo>
                    <a:pt x="1008954" y="841781"/>
                    <a:pt x="1011073" y="845202"/>
                    <a:pt x="1013192" y="848704"/>
                  </a:cubicBezTo>
                  <a:cubicBezTo>
                    <a:pt x="1014007" y="850089"/>
                    <a:pt x="1014904" y="851392"/>
                    <a:pt x="1015638" y="852777"/>
                  </a:cubicBezTo>
                  <a:cubicBezTo>
                    <a:pt x="1017349" y="855546"/>
                    <a:pt x="1018980" y="858397"/>
                    <a:pt x="1020528" y="861248"/>
                  </a:cubicBezTo>
                  <a:cubicBezTo>
                    <a:pt x="1021262" y="862551"/>
                    <a:pt x="1021995" y="863773"/>
                    <a:pt x="1022729" y="865157"/>
                  </a:cubicBezTo>
                  <a:cubicBezTo>
                    <a:pt x="1024522" y="868334"/>
                    <a:pt x="1026153" y="871510"/>
                    <a:pt x="1027783" y="874687"/>
                  </a:cubicBezTo>
                  <a:cubicBezTo>
                    <a:pt x="1028435" y="875909"/>
                    <a:pt x="1029005" y="877130"/>
                    <a:pt x="1029657" y="878433"/>
                  </a:cubicBezTo>
                  <a:cubicBezTo>
                    <a:pt x="1030554" y="880144"/>
                    <a:pt x="1031369" y="881854"/>
                    <a:pt x="1032184" y="883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13415172" y="2197228"/>
              <a:ext cx="760244" cy="661774"/>
            </a:xfrm>
            <a:custGeom>
              <a:avLst/>
              <a:gdLst/>
              <a:ahLst/>
              <a:cxnLst/>
              <a:rect l="l" t="t" r="r" b="b"/>
              <a:pathLst>
                <a:path w="760244" h="661774" extrusionOk="0">
                  <a:moveTo>
                    <a:pt x="759267" y="429321"/>
                  </a:moveTo>
                  <a:cubicBezTo>
                    <a:pt x="759511" y="430379"/>
                    <a:pt x="759837" y="431438"/>
                    <a:pt x="760245" y="432416"/>
                  </a:cubicBezTo>
                  <a:cubicBezTo>
                    <a:pt x="759348" y="433312"/>
                    <a:pt x="758451" y="434370"/>
                    <a:pt x="757636" y="435348"/>
                  </a:cubicBezTo>
                  <a:cubicBezTo>
                    <a:pt x="757147" y="435918"/>
                    <a:pt x="756658" y="436570"/>
                    <a:pt x="756169" y="437140"/>
                  </a:cubicBezTo>
                  <a:cubicBezTo>
                    <a:pt x="754620" y="439176"/>
                    <a:pt x="753153" y="441294"/>
                    <a:pt x="751605" y="443574"/>
                  </a:cubicBezTo>
                  <a:cubicBezTo>
                    <a:pt x="751278" y="444063"/>
                    <a:pt x="750953" y="444552"/>
                    <a:pt x="750626" y="445122"/>
                  </a:cubicBezTo>
                  <a:cubicBezTo>
                    <a:pt x="748670" y="448217"/>
                    <a:pt x="746795" y="451475"/>
                    <a:pt x="744921" y="454896"/>
                  </a:cubicBezTo>
                  <a:cubicBezTo>
                    <a:pt x="744024" y="456443"/>
                    <a:pt x="743127" y="458072"/>
                    <a:pt x="742312" y="459701"/>
                  </a:cubicBezTo>
                  <a:cubicBezTo>
                    <a:pt x="742312" y="459783"/>
                    <a:pt x="742231" y="459864"/>
                    <a:pt x="742149" y="460027"/>
                  </a:cubicBezTo>
                  <a:cubicBezTo>
                    <a:pt x="741253" y="461656"/>
                    <a:pt x="740356" y="463285"/>
                    <a:pt x="739541" y="464996"/>
                  </a:cubicBezTo>
                  <a:cubicBezTo>
                    <a:pt x="739460" y="465077"/>
                    <a:pt x="739460" y="465158"/>
                    <a:pt x="739460" y="465240"/>
                  </a:cubicBezTo>
                  <a:cubicBezTo>
                    <a:pt x="738563" y="466950"/>
                    <a:pt x="737666" y="468579"/>
                    <a:pt x="736851" y="470208"/>
                  </a:cubicBezTo>
                  <a:cubicBezTo>
                    <a:pt x="732124" y="479412"/>
                    <a:pt x="727396" y="488209"/>
                    <a:pt x="722424" y="494888"/>
                  </a:cubicBezTo>
                  <a:cubicBezTo>
                    <a:pt x="721201" y="496598"/>
                    <a:pt x="719979" y="498064"/>
                    <a:pt x="718674" y="499449"/>
                  </a:cubicBezTo>
                  <a:cubicBezTo>
                    <a:pt x="717207" y="500996"/>
                    <a:pt x="715740" y="502381"/>
                    <a:pt x="714191" y="503521"/>
                  </a:cubicBezTo>
                  <a:cubicBezTo>
                    <a:pt x="686641" y="533495"/>
                    <a:pt x="658275" y="562409"/>
                    <a:pt x="624123" y="584889"/>
                  </a:cubicBezTo>
                  <a:cubicBezTo>
                    <a:pt x="593231" y="603867"/>
                    <a:pt x="559241" y="618365"/>
                    <a:pt x="525251" y="634655"/>
                  </a:cubicBezTo>
                  <a:cubicBezTo>
                    <a:pt x="523132" y="635632"/>
                    <a:pt x="521012" y="636691"/>
                    <a:pt x="518893" y="637587"/>
                  </a:cubicBezTo>
                  <a:cubicBezTo>
                    <a:pt x="518486" y="637750"/>
                    <a:pt x="518160" y="637913"/>
                    <a:pt x="517752" y="638076"/>
                  </a:cubicBezTo>
                  <a:cubicBezTo>
                    <a:pt x="516937" y="638402"/>
                    <a:pt x="516040" y="638809"/>
                    <a:pt x="515225" y="639216"/>
                  </a:cubicBezTo>
                  <a:cubicBezTo>
                    <a:pt x="513514" y="639949"/>
                    <a:pt x="511883" y="640601"/>
                    <a:pt x="510172" y="641334"/>
                  </a:cubicBezTo>
                  <a:cubicBezTo>
                    <a:pt x="509030" y="641741"/>
                    <a:pt x="507971" y="642230"/>
                    <a:pt x="506830" y="642637"/>
                  </a:cubicBezTo>
                  <a:cubicBezTo>
                    <a:pt x="506748" y="642719"/>
                    <a:pt x="506667" y="642719"/>
                    <a:pt x="506585" y="642719"/>
                  </a:cubicBezTo>
                  <a:cubicBezTo>
                    <a:pt x="504710" y="643452"/>
                    <a:pt x="502836" y="644185"/>
                    <a:pt x="501043" y="644836"/>
                  </a:cubicBezTo>
                  <a:cubicBezTo>
                    <a:pt x="498842" y="645651"/>
                    <a:pt x="496641" y="646384"/>
                    <a:pt x="494522" y="647117"/>
                  </a:cubicBezTo>
                  <a:cubicBezTo>
                    <a:pt x="492484" y="647768"/>
                    <a:pt x="490528" y="648420"/>
                    <a:pt x="488572" y="648990"/>
                  </a:cubicBezTo>
                  <a:cubicBezTo>
                    <a:pt x="487756" y="649234"/>
                    <a:pt x="486860" y="649479"/>
                    <a:pt x="486045" y="649805"/>
                  </a:cubicBezTo>
                  <a:cubicBezTo>
                    <a:pt x="485800" y="649805"/>
                    <a:pt x="485556" y="649886"/>
                    <a:pt x="485311" y="649967"/>
                  </a:cubicBezTo>
                  <a:cubicBezTo>
                    <a:pt x="484088" y="650293"/>
                    <a:pt x="482866" y="650700"/>
                    <a:pt x="481562" y="651026"/>
                  </a:cubicBezTo>
                  <a:cubicBezTo>
                    <a:pt x="481480" y="651026"/>
                    <a:pt x="481317" y="651108"/>
                    <a:pt x="481154" y="651108"/>
                  </a:cubicBezTo>
                  <a:cubicBezTo>
                    <a:pt x="479932" y="651433"/>
                    <a:pt x="478627" y="651759"/>
                    <a:pt x="477323" y="652167"/>
                  </a:cubicBezTo>
                  <a:cubicBezTo>
                    <a:pt x="475937" y="652492"/>
                    <a:pt x="474633" y="652818"/>
                    <a:pt x="473248" y="653144"/>
                  </a:cubicBezTo>
                  <a:cubicBezTo>
                    <a:pt x="471373" y="653633"/>
                    <a:pt x="469417" y="654040"/>
                    <a:pt x="467542" y="654529"/>
                  </a:cubicBezTo>
                  <a:cubicBezTo>
                    <a:pt x="467134" y="654610"/>
                    <a:pt x="466727" y="654692"/>
                    <a:pt x="466319" y="654773"/>
                  </a:cubicBezTo>
                  <a:cubicBezTo>
                    <a:pt x="463955" y="655262"/>
                    <a:pt x="461592" y="655751"/>
                    <a:pt x="459310" y="656239"/>
                  </a:cubicBezTo>
                  <a:cubicBezTo>
                    <a:pt x="459146" y="656239"/>
                    <a:pt x="458902" y="656320"/>
                    <a:pt x="458739" y="656320"/>
                  </a:cubicBezTo>
                  <a:cubicBezTo>
                    <a:pt x="458087" y="656320"/>
                    <a:pt x="457435" y="656320"/>
                    <a:pt x="456864" y="656320"/>
                  </a:cubicBezTo>
                  <a:cubicBezTo>
                    <a:pt x="456457" y="656320"/>
                    <a:pt x="456130" y="656402"/>
                    <a:pt x="455723" y="656484"/>
                  </a:cubicBezTo>
                  <a:cubicBezTo>
                    <a:pt x="454989" y="656646"/>
                    <a:pt x="454256" y="656891"/>
                    <a:pt x="453441" y="657217"/>
                  </a:cubicBezTo>
                  <a:cubicBezTo>
                    <a:pt x="449528" y="657868"/>
                    <a:pt x="445616" y="658520"/>
                    <a:pt x="441703" y="659008"/>
                  </a:cubicBezTo>
                  <a:cubicBezTo>
                    <a:pt x="440562" y="659171"/>
                    <a:pt x="439421" y="659334"/>
                    <a:pt x="438280" y="659416"/>
                  </a:cubicBezTo>
                  <a:cubicBezTo>
                    <a:pt x="436324" y="659660"/>
                    <a:pt x="434367" y="659904"/>
                    <a:pt x="432493" y="660067"/>
                  </a:cubicBezTo>
                  <a:cubicBezTo>
                    <a:pt x="426135" y="660719"/>
                    <a:pt x="419777" y="661207"/>
                    <a:pt x="413419" y="661452"/>
                  </a:cubicBezTo>
                  <a:cubicBezTo>
                    <a:pt x="412196" y="661533"/>
                    <a:pt x="410974" y="661533"/>
                    <a:pt x="409751" y="661615"/>
                  </a:cubicBezTo>
                  <a:cubicBezTo>
                    <a:pt x="409507" y="661615"/>
                    <a:pt x="409262" y="661615"/>
                    <a:pt x="409018" y="661615"/>
                  </a:cubicBezTo>
                  <a:cubicBezTo>
                    <a:pt x="407469" y="661615"/>
                    <a:pt x="405920" y="661696"/>
                    <a:pt x="404372" y="661696"/>
                  </a:cubicBezTo>
                  <a:cubicBezTo>
                    <a:pt x="396221" y="661859"/>
                    <a:pt x="388070" y="661778"/>
                    <a:pt x="380082" y="661370"/>
                  </a:cubicBezTo>
                  <a:cubicBezTo>
                    <a:pt x="357911" y="660800"/>
                    <a:pt x="338104" y="652574"/>
                    <a:pt x="322699" y="636610"/>
                  </a:cubicBezTo>
                  <a:cubicBezTo>
                    <a:pt x="282922" y="604600"/>
                    <a:pt x="250236" y="564853"/>
                    <a:pt x="215920" y="527142"/>
                  </a:cubicBezTo>
                  <a:cubicBezTo>
                    <a:pt x="166770" y="463204"/>
                    <a:pt x="111017" y="404967"/>
                    <a:pt x="66268" y="337364"/>
                  </a:cubicBezTo>
                  <a:cubicBezTo>
                    <a:pt x="42630" y="301689"/>
                    <a:pt x="11167" y="269435"/>
                    <a:pt x="0" y="227163"/>
                  </a:cubicBezTo>
                  <a:cubicBezTo>
                    <a:pt x="245" y="227081"/>
                    <a:pt x="489" y="226918"/>
                    <a:pt x="734" y="226756"/>
                  </a:cubicBezTo>
                  <a:cubicBezTo>
                    <a:pt x="897" y="226593"/>
                    <a:pt x="1060" y="226430"/>
                    <a:pt x="1223" y="226185"/>
                  </a:cubicBezTo>
                  <a:cubicBezTo>
                    <a:pt x="1630" y="225534"/>
                    <a:pt x="1630" y="224719"/>
                    <a:pt x="1467" y="223823"/>
                  </a:cubicBezTo>
                  <a:cubicBezTo>
                    <a:pt x="5543" y="226593"/>
                    <a:pt x="9700" y="229199"/>
                    <a:pt x="14183" y="231317"/>
                  </a:cubicBezTo>
                  <a:cubicBezTo>
                    <a:pt x="14998" y="231724"/>
                    <a:pt x="15813" y="232131"/>
                    <a:pt x="16628" y="232457"/>
                  </a:cubicBezTo>
                  <a:cubicBezTo>
                    <a:pt x="18992" y="233516"/>
                    <a:pt x="21437" y="234575"/>
                    <a:pt x="23964" y="235389"/>
                  </a:cubicBezTo>
                  <a:cubicBezTo>
                    <a:pt x="24616" y="235634"/>
                    <a:pt x="25431" y="235878"/>
                    <a:pt x="26165" y="236122"/>
                  </a:cubicBezTo>
                  <a:cubicBezTo>
                    <a:pt x="27224" y="236448"/>
                    <a:pt x="28284" y="236774"/>
                    <a:pt x="29262" y="237018"/>
                  </a:cubicBezTo>
                  <a:cubicBezTo>
                    <a:pt x="133024" y="271879"/>
                    <a:pt x="246324" y="245489"/>
                    <a:pt x="339408" y="193361"/>
                  </a:cubicBezTo>
                  <a:cubicBezTo>
                    <a:pt x="341446" y="192302"/>
                    <a:pt x="343483" y="191162"/>
                    <a:pt x="345521" y="190103"/>
                  </a:cubicBezTo>
                  <a:cubicBezTo>
                    <a:pt x="348130" y="188637"/>
                    <a:pt x="350738" y="187171"/>
                    <a:pt x="353265" y="185624"/>
                  </a:cubicBezTo>
                  <a:cubicBezTo>
                    <a:pt x="355465" y="184320"/>
                    <a:pt x="357666" y="182936"/>
                    <a:pt x="359786" y="181551"/>
                  </a:cubicBezTo>
                  <a:cubicBezTo>
                    <a:pt x="361090" y="180737"/>
                    <a:pt x="362312" y="179922"/>
                    <a:pt x="363535" y="179026"/>
                  </a:cubicBezTo>
                  <a:cubicBezTo>
                    <a:pt x="364921" y="178130"/>
                    <a:pt x="366306" y="177153"/>
                    <a:pt x="367692" y="176175"/>
                  </a:cubicBezTo>
                  <a:cubicBezTo>
                    <a:pt x="370708" y="174058"/>
                    <a:pt x="373642" y="171859"/>
                    <a:pt x="376495" y="169578"/>
                  </a:cubicBezTo>
                  <a:cubicBezTo>
                    <a:pt x="377636" y="168682"/>
                    <a:pt x="378777" y="167786"/>
                    <a:pt x="379919" y="166890"/>
                  </a:cubicBezTo>
                  <a:cubicBezTo>
                    <a:pt x="381467" y="165668"/>
                    <a:pt x="382934" y="164447"/>
                    <a:pt x="384402" y="163143"/>
                  </a:cubicBezTo>
                  <a:cubicBezTo>
                    <a:pt x="387173" y="160781"/>
                    <a:pt x="389863" y="158419"/>
                    <a:pt x="392471" y="155894"/>
                  </a:cubicBezTo>
                  <a:cubicBezTo>
                    <a:pt x="395487" y="153044"/>
                    <a:pt x="398421" y="150111"/>
                    <a:pt x="401274" y="147098"/>
                  </a:cubicBezTo>
                  <a:cubicBezTo>
                    <a:pt x="402660" y="145713"/>
                    <a:pt x="403882" y="144329"/>
                    <a:pt x="405187" y="142863"/>
                  </a:cubicBezTo>
                  <a:cubicBezTo>
                    <a:pt x="407632" y="140175"/>
                    <a:pt x="409996" y="137405"/>
                    <a:pt x="412360" y="134555"/>
                  </a:cubicBezTo>
                  <a:cubicBezTo>
                    <a:pt x="413501" y="133170"/>
                    <a:pt x="414642" y="131785"/>
                    <a:pt x="415702" y="130319"/>
                  </a:cubicBezTo>
                  <a:cubicBezTo>
                    <a:pt x="416517" y="129260"/>
                    <a:pt x="417332" y="128202"/>
                    <a:pt x="418065" y="127224"/>
                  </a:cubicBezTo>
                  <a:cubicBezTo>
                    <a:pt x="418636" y="126491"/>
                    <a:pt x="419206" y="125758"/>
                    <a:pt x="419695" y="125025"/>
                  </a:cubicBezTo>
                  <a:cubicBezTo>
                    <a:pt x="424505" y="118509"/>
                    <a:pt x="428988" y="111749"/>
                    <a:pt x="433145" y="104744"/>
                  </a:cubicBezTo>
                  <a:cubicBezTo>
                    <a:pt x="433878" y="103441"/>
                    <a:pt x="434693" y="102219"/>
                    <a:pt x="435427" y="100916"/>
                  </a:cubicBezTo>
                  <a:cubicBezTo>
                    <a:pt x="435427" y="100835"/>
                    <a:pt x="435508" y="100753"/>
                    <a:pt x="435590" y="100672"/>
                  </a:cubicBezTo>
                  <a:cubicBezTo>
                    <a:pt x="436487" y="99043"/>
                    <a:pt x="437465" y="97414"/>
                    <a:pt x="438280" y="95703"/>
                  </a:cubicBezTo>
                  <a:cubicBezTo>
                    <a:pt x="441948" y="88862"/>
                    <a:pt x="445371" y="81857"/>
                    <a:pt x="448469" y="74608"/>
                  </a:cubicBezTo>
                  <a:cubicBezTo>
                    <a:pt x="449202" y="72979"/>
                    <a:pt x="449854" y="71350"/>
                    <a:pt x="450588" y="69639"/>
                  </a:cubicBezTo>
                  <a:cubicBezTo>
                    <a:pt x="452137" y="65811"/>
                    <a:pt x="453604" y="61983"/>
                    <a:pt x="454989" y="57992"/>
                  </a:cubicBezTo>
                  <a:cubicBezTo>
                    <a:pt x="455560" y="56363"/>
                    <a:pt x="456130" y="54815"/>
                    <a:pt x="456701" y="53187"/>
                  </a:cubicBezTo>
                  <a:cubicBezTo>
                    <a:pt x="456946" y="52535"/>
                    <a:pt x="457109" y="51883"/>
                    <a:pt x="457353" y="51232"/>
                  </a:cubicBezTo>
                  <a:cubicBezTo>
                    <a:pt x="457842" y="49766"/>
                    <a:pt x="458331" y="48218"/>
                    <a:pt x="458820" y="46752"/>
                  </a:cubicBezTo>
                  <a:cubicBezTo>
                    <a:pt x="458820" y="46752"/>
                    <a:pt x="458820" y="46670"/>
                    <a:pt x="458902" y="46589"/>
                  </a:cubicBezTo>
                  <a:cubicBezTo>
                    <a:pt x="459472" y="44716"/>
                    <a:pt x="460043" y="42843"/>
                    <a:pt x="460613" y="40888"/>
                  </a:cubicBezTo>
                  <a:cubicBezTo>
                    <a:pt x="461755" y="37059"/>
                    <a:pt x="462814" y="33150"/>
                    <a:pt x="463792" y="29159"/>
                  </a:cubicBezTo>
                  <a:cubicBezTo>
                    <a:pt x="465830" y="27530"/>
                    <a:pt x="467623" y="25494"/>
                    <a:pt x="468928" y="23213"/>
                  </a:cubicBezTo>
                  <a:cubicBezTo>
                    <a:pt x="469172" y="22806"/>
                    <a:pt x="469417" y="22399"/>
                    <a:pt x="469580" y="21910"/>
                  </a:cubicBezTo>
                  <a:cubicBezTo>
                    <a:pt x="469743" y="21584"/>
                    <a:pt x="469906" y="21095"/>
                    <a:pt x="470069" y="20688"/>
                  </a:cubicBezTo>
                  <a:cubicBezTo>
                    <a:pt x="470313" y="20037"/>
                    <a:pt x="470476" y="19385"/>
                    <a:pt x="470721" y="18733"/>
                  </a:cubicBezTo>
                  <a:cubicBezTo>
                    <a:pt x="472351" y="12217"/>
                    <a:pt x="472433" y="6027"/>
                    <a:pt x="471291" y="0"/>
                  </a:cubicBezTo>
                  <a:cubicBezTo>
                    <a:pt x="474226" y="1466"/>
                    <a:pt x="476997" y="3095"/>
                    <a:pt x="479687" y="4887"/>
                  </a:cubicBezTo>
                  <a:cubicBezTo>
                    <a:pt x="480584" y="5457"/>
                    <a:pt x="481480" y="6109"/>
                    <a:pt x="482295" y="6760"/>
                  </a:cubicBezTo>
                  <a:cubicBezTo>
                    <a:pt x="483763" y="7819"/>
                    <a:pt x="485148" y="9041"/>
                    <a:pt x="486534" y="10181"/>
                  </a:cubicBezTo>
                  <a:cubicBezTo>
                    <a:pt x="487267" y="10751"/>
                    <a:pt x="487919" y="11403"/>
                    <a:pt x="488572" y="12054"/>
                  </a:cubicBezTo>
                  <a:cubicBezTo>
                    <a:pt x="496886" y="19792"/>
                    <a:pt x="503814" y="29322"/>
                    <a:pt x="510172" y="39422"/>
                  </a:cubicBezTo>
                  <a:cubicBezTo>
                    <a:pt x="510824" y="40399"/>
                    <a:pt x="511394" y="41376"/>
                    <a:pt x="512046" y="42354"/>
                  </a:cubicBezTo>
                  <a:cubicBezTo>
                    <a:pt x="513106" y="44064"/>
                    <a:pt x="514166" y="45775"/>
                    <a:pt x="515144" y="47485"/>
                  </a:cubicBezTo>
                  <a:cubicBezTo>
                    <a:pt x="515307" y="47811"/>
                    <a:pt x="515551" y="48137"/>
                    <a:pt x="515714" y="48462"/>
                  </a:cubicBezTo>
                  <a:cubicBezTo>
                    <a:pt x="516367" y="49521"/>
                    <a:pt x="516937" y="50499"/>
                    <a:pt x="517589" y="51557"/>
                  </a:cubicBezTo>
                  <a:cubicBezTo>
                    <a:pt x="518486" y="53105"/>
                    <a:pt x="519382" y="54653"/>
                    <a:pt x="520279" y="56200"/>
                  </a:cubicBezTo>
                  <a:cubicBezTo>
                    <a:pt x="520850" y="57178"/>
                    <a:pt x="521501" y="58236"/>
                    <a:pt x="522072" y="59214"/>
                  </a:cubicBezTo>
                  <a:cubicBezTo>
                    <a:pt x="523213" y="61087"/>
                    <a:pt x="524273" y="62960"/>
                    <a:pt x="525414" y="64752"/>
                  </a:cubicBezTo>
                  <a:cubicBezTo>
                    <a:pt x="528838" y="70372"/>
                    <a:pt x="532342" y="75911"/>
                    <a:pt x="536092" y="80961"/>
                  </a:cubicBezTo>
                  <a:cubicBezTo>
                    <a:pt x="564539" y="119486"/>
                    <a:pt x="585813" y="167460"/>
                    <a:pt x="622982" y="198493"/>
                  </a:cubicBezTo>
                  <a:cubicBezTo>
                    <a:pt x="623471" y="198655"/>
                    <a:pt x="623960" y="198737"/>
                    <a:pt x="624449" y="198900"/>
                  </a:cubicBezTo>
                  <a:cubicBezTo>
                    <a:pt x="624938" y="198981"/>
                    <a:pt x="625427" y="199144"/>
                    <a:pt x="625835" y="199226"/>
                  </a:cubicBezTo>
                  <a:cubicBezTo>
                    <a:pt x="626079" y="199307"/>
                    <a:pt x="626242" y="199307"/>
                    <a:pt x="626487" y="199388"/>
                  </a:cubicBezTo>
                  <a:cubicBezTo>
                    <a:pt x="632437" y="208104"/>
                    <a:pt x="638469" y="216737"/>
                    <a:pt x="644011" y="225534"/>
                  </a:cubicBezTo>
                  <a:cubicBezTo>
                    <a:pt x="684359" y="292241"/>
                    <a:pt x="742312" y="351129"/>
                    <a:pt x="759267" y="429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13334070" y="1238204"/>
              <a:ext cx="1009122" cy="1341531"/>
            </a:xfrm>
            <a:custGeom>
              <a:avLst/>
              <a:gdLst/>
              <a:ahLst/>
              <a:cxnLst/>
              <a:rect l="l" t="t" r="r" b="b"/>
              <a:pathLst>
                <a:path w="1009122" h="1341531" extrusionOk="0">
                  <a:moveTo>
                    <a:pt x="965405" y="1154991"/>
                  </a:moveTo>
                  <a:cubicBezTo>
                    <a:pt x="980485" y="1207282"/>
                    <a:pt x="1010154" y="1260794"/>
                    <a:pt x="1009095" y="1315854"/>
                  </a:cubicBezTo>
                  <a:cubicBezTo>
                    <a:pt x="995401" y="1321148"/>
                    <a:pt x="981626" y="1336624"/>
                    <a:pt x="967688" y="1340289"/>
                  </a:cubicBezTo>
                  <a:cubicBezTo>
                    <a:pt x="967036" y="1340452"/>
                    <a:pt x="966465" y="1340615"/>
                    <a:pt x="965813" y="1340696"/>
                  </a:cubicBezTo>
                  <a:cubicBezTo>
                    <a:pt x="949022" y="1345909"/>
                    <a:pt x="935899" y="1325302"/>
                    <a:pt x="921879" y="1318053"/>
                  </a:cubicBezTo>
                  <a:cubicBezTo>
                    <a:pt x="880635" y="1286614"/>
                    <a:pt x="845260" y="1246785"/>
                    <a:pt x="806624" y="1210296"/>
                  </a:cubicBezTo>
                  <a:cubicBezTo>
                    <a:pt x="799207" y="1203698"/>
                    <a:pt x="791789" y="1196938"/>
                    <a:pt x="784372" y="1190178"/>
                  </a:cubicBezTo>
                  <a:cubicBezTo>
                    <a:pt x="780622" y="1186838"/>
                    <a:pt x="776954" y="1183336"/>
                    <a:pt x="773286" y="1179915"/>
                  </a:cubicBezTo>
                  <a:cubicBezTo>
                    <a:pt x="769618" y="1176494"/>
                    <a:pt x="766032" y="1173073"/>
                    <a:pt x="762445" y="1169571"/>
                  </a:cubicBezTo>
                  <a:cubicBezTo>
                    <a:pt x="757555" y="1164847"/>
                    <a:pt x="752664" y="1159960"/>
                    <a:pt x="747855" y="1155073"/>
                  </a:cubicBezTo>
                  <a:cubicBezTo>
                    <a:pt x="746062" y="1153281"/>
                    <a:pt x="744350" y="1151570"/>
                    <a:pt x="742720" y="1149778"/>
                  </a:cubicBezTo>
                  <a:cubicBezTo>
                    <a:pt x="740845" y="1147824"/>
                    <a:pt x="738970" y="1145869"/>
                    <a:pt x="737096" y="1143833"/>
                  </a:cubicBezTo>
                  <a:cubicBezTo>
                    <a:pt x="735302" y="1141878"/>
                    <a:pt x="733509" y="1140005"/>
                    <a:pt x="731798" y="1138050"/>
                  </a:cubicBezTo>
                  <a:cubicBezTo>
                    <a:pt x="730412" y="1136584"/>
                    <a:pt x="729026" y="1135036"/>
                    <a:pt x="727722" y="1133488"/>
                  </a:cubicBezTo>
                  <a:cubicBezTo>
                    <a:pt x="726092" y="1131615"/>
                    <a:pt x="724462" y="1129823"/>
                    <a:pt x="722913" y="1127950"/>
                  </a:cubicBezTo>
                  <a:cubicBezTo>
                    <a:pt x="719653" y="1124203"/>
                    <a:pt x="716474" y="1120457"/>
                    <a:pt x="713376" y="1116629"/>
                  </a:cubicBezTo>
                  <a:cubicBezTo>
                    <a:pt x="713376" y="1116547"/>
                    <a:pt x="713376" y="1116547"/>
                    <a:pt x="713295" y="1116466"/>
                  </a:cubicBezTo>
                  <a:cubicBezTo>
                    <a:pt x="712480" y="1114837"/>
                    <a:pt x="711665" y="1113208"/>
                    <a:pt x="710768" y="1111579"/>
                  </a:cubicBezTo>
                  <a:cubicBezTo>
                    <a:pt x="709871" y="1109868"/>
                    <a:pt x="708975" y="1108239"/>
                    <a:pt x="707997" y="1106529"/>
                  </a:cubicBezTo>
                  <a:cubicBezTo>
                    <a:pt x="707100" y="1104818"/>
                    <a:pt x="706122" y="1103108"/>
                    <a:pt x="705144" y="1101479"/>
                  </a:cubicBezTo>
                  <a:cubicBezTo>
                    <a:pt x="700661" y="1093660"/>
                    <a:pt x="695933" y="1086004"/>
                    <a:pt x="691532" y="1079080"/>
                  </a:cubicBezTo>
                  <a:cubicBezTo>
                    <a:pt x="690635" y="1077696"/>
                    <a:pt x="689820" y="1076474"/>
                    <a:pt x="689005" y="1075171"/>
                  </a:cubicBezTo>
                  <a:cubicBezTo>
                    <a:pt x="681913" y="1064256"/>
                    <a:pt x="675963" y="1055704"/>
                    <a:pt x="673844" y="1052202"/>
                  </a:cubicBezTo>
                  <a:cubicBezTo>
                    <a:pt x="672540" y="1050573"/>
                    <a:pt x="671236" y="1048944"/>
                    <a:pt x="669931" y="1047233"/>
                  </a:cubicBezTo>
                  <a:cubicBezTo>
                    <a:pt x="670502" y="1046663"/>
                    <a:pt x="671073" y="1046012"/>
                    <a:pt x="671562" y="1045279"/>
                  </a:cubicBezTo>
                  <a:cubicBezTo>
                    <a:pt x="671969" y="1044708"/>
                    <a:pt x="672377" y="1044138"/>
                    <a:pt x="672703" y="1043568"/>
                  </a:cubicBezTo>
                  <a:cubicBezTo>
                    <a:pt x="674007" y="1041369"/>
                    <a:pt x="674904" y="1038926"/>
                    <a:pt x="675230" y="1036401"/>
                  </a:cubicBezTo>
                  <a:cubicBezTo>
                    <a:pt x="675800" y="1032654"/>
                    <a:pt x="676045" y="1028744"/>
                    <a:pt x="677675" y="1025323"/>
                  </a:cubicBezTo>
                  <a:cubicBezTo>
                    <a:pt x="697889" y="998201"/>
                    <a:pt x="708730" y="963911"/>
                    <a:pt x="698786" y="930598"/>
                  </a:cubicBezTo>
                  <a:cubicBezTo>
                    <a:pt x="683299" y="866334"/>
                    <a:pt x="653059" y="806469"/>
                    <a:pt x="617683" y="750920"/>
                  </a:cubicBezTo>
                  <a:cubicBezTo>
                    <a:pt x="576276" y="684050"/>
                    <a:pt x="535521" y="616284"/>
                    <a:pt x="484740" y="555930"/>
                  </a:cubicBezTo>
                  <a:cubicBezTo>
                    <a:pt x="448876" y="513006"/>
                    <a:pt x="409425" y="473177"/>
                    <a:pt x="372175" y="431393"/>
                  </a:cubicBezTo>
                  <a:cubicBezTo>
                    <a:pt x="303543" y="348396"/>
                    <a:pt x="239558" y="261734"/>
                    <a:pt x="164732" y="183950"/>
                  </a:cubicBezTo>
                  <a:cubicBezTo>
                    <a:pt x="111261" y="131170"/>
                    <a:pt x="65616" y="71305"/>
                    <a:pt x="10270" y="20317"/>
                  </a:cubicBezTo>
                  <a:cubicBezTo>
                    <a:pt x="7743" y="18526"/>
                    <a:pt x="3913" y="15023"/>
                    <a:pt x="0" y="12254"/>
                  </a:cubicBezTo>
                  <a:cubicBezTo>
                    <a:pt x="82" y="12172"/>
                    <a:pt x="245" y="12091"/>
                    <a:pt x="408" y="11928"/>
                  </a:cubicBezTo>
                  <a:cubicBezTo>
                    <a:pt x="4239" y="8344"/>
                    <a:pt x="7091" y="3620"/>
                    <a:pt x="11411" y="525"/>
                  </a:cubicBezTo>
                  <a:cubicBezTo>
                    <a:pt x="24045" y="-2244"/>
                    <a:pt x="36190" y="6552"/>
                    <a:pt x="46950" y="12580"/>
                  </a:cubicBezTo>
                  <a:cubicBezTo>
                    <a:pt x="92677" y="44915"/>
                    <a:pt x="133758" y="83359"/>
                    <a:pt x="173942" y="122292"/>
                  </a:cubicBezTo>
                  <a:cubicBezTo>
                    <a:pt x="209970" y="156582"/>
                    <a:pt x="243145" y="193479"/>
                    <a:pt x="276482" y="230294"/>
                  </a:cubicBezTo>
                  <a:cubicBezTo>
                    <a:pt x="323351" y="282096"/>
                    <a:pt x="375924" y="328278"/>
                    <a:pt x="421326" y="381465"/>
                  </a:cubicBezTo>
                  <a:cubicBezTo>
                    <a:pt x="524844" y="510970"/>
                    <a:pt x="638550" y="633388"/>
                    <a:pt x="732205" y="771201"/>
                  </a:cubicBezTo>
                  <a:cubicBezTo>
                    <a:pt x="818361" y="893049"/>
                    <a:pt x="920086" y="1010255"/>
                    <a:pt x="965405" y="11549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13478995" y="1458643"/>
              <a:ext cx="128215" cy="155683"/>
            </a:xfrm>
            <a:custGeom>
              <a:avLst/>
              <a:gdLst/>
              <a:ahLst/>
              <a:cxnLst/>
              <a:rect l="l" t="t" r="r" b="b"/>
              <a:pathLst>
                <a:path w="128215" h="155683" extrusionOk="0">
                  <a:moveTo>
                    <a:pt x="128215" y="152148"/>
                  </a:moveTo>
                  <a:cubicBezTo>
                    <a:pt x="126667" y="152229"/>
                    <a:pt x="125118" y="152392"/>
                    <a:pt x="123488" y="152636"/>
                  </a:cubicBezTo>
                  <a:cubicBezTo>
                    <a:pt x="121613" y="152799"/>
                    <a:pt x="119820" y="153044"/>
                    <a:pt x="117945" y="153288"/>
                  </a:cubicBezTo>
                  <a:cubicBezTo>
                    <a:pt x="100339" y="155487"/>
                    <a:pt x="82651" y="158175"/>
                    <a:pt x="66105" y="151170"/>
                  </a:cubicBezTo>
                  <a:cubicBezTo>
                    <a:pt x="62274" y="148808"/>
                    <a:pt x="58606" y="146121"/>
                    <a:pt x="55101" y="143351"/>
                  </a:cubicBezTo>
                  <a:cubicBezTo>
                    <a:pt x="52737" y="141478"/>
                    <a:pt x="50455" y="139442"/>
                    <a:pt x="48172" y="137405"/>
                  </a:cubicBezTo>
                  <a:cubicBezTo>
                    <a:pt x="45890" y="135369"/>
                    <a:pt x="43771" y="133170"/>
                    <a:pt x="41652" y="130971"/>
                  </a:cubicBezTo>
                  <a:cubicBezTo>
                    <a:pt x="39532" y="128772"/>
                    <a:pt x="37495" y="126410"/>
                    <a:pt x="35539" y="124048"/>
                  </a:cubicBezTo>
                  <a:cubicBezTo>
                    <a:pt x="33582" y="121686"/>
                    <a:pt x="31707" y="119324"/>
                    <a:pt x="29914" y="116799"/>
                  </a:cubicBezTo>
                  <a:cubicBezTo>
                    <a:pt x="20867" y="104337"/>
                    <a:pt x="13612" y="90328"/>
                    <a:pt x="8559" y="75585"/>
                  </a:cubicBezTo>
                  <a:cubicBezTo>
                    <a:pt x="8233" y="74526"/>
                    <a:pt x="7825" y="73467"/>
                    <a:pt x="7499" y="72409"/>
                  </a:cubicBezTo>
                  <a:cubicBezTo>
                    <a:pt x="4972" y="64589"/>
                    <a:pt x="3016" y="56526"/>
                    <a:pt x="1793" y="48381"/>
                  </a:cubicBezTo>
                  <a:cubicBezTo>
                    <a:pt x="1549" y="46833"/>
                    <a:pt x="1304" y="45367"/>
                    <a:pt x="1141" y="43738"/>
                  </a:cubicBezTo>
                  <a:cubicBezTo>
                    <a:pt x="815" y="40806"/>
                    <a:pt x="489" y="37874"/>
                    <a:pt x="326" y="34860"/>
                  </a:cubicBezTo>
                  <a:cubicBezTo>
                    <a:pt x="163" y="31684"/>
                    <a:pt x="0" y="28426"/>
                    <a:pt x="0" y="25249"/>
                  </a:cubicBezTo>
                  <a:cubicBezTo>
                    <a:pt x="0" y="23132"/>
                    <a:pt x="0" y="21014"/>
                    <a:pt x="163" y="18896"/>
                  </a:cubicBezTo>
                  <a:cubicBezTo>
                    <a:pt x="245" y="17186"/>
                    <a:pt x="326" y="15394"/>
                    <a:pt x="489" y="13683"/>
                  </a:cubicBezTo>
                  <a:cubicBezTo>
                    <a:pt x="489" y="13602"/>
                    <a:pt x="489" y="13439"/>
                    <a:pt x="489" y="13358"/>
                  </a:cubicBezTo>
                  <a:cubicBezTo>
                    <a:pt x="489" y="12706"/>
                    <a:pt x="571" y="12054"/>
                    <a:pt x="652" y="11321"/>
                  </a:cubicBezTo>
                  <a:cubicBezTo>
                    <a:pt x="815" y="9367"/>
                    <a:pt x="1060" y="7412"/>
                    <a:pt x="1386" y="5457"/>
                  </a:cubicBezTo>
                  <a:cubicBezTo>
                    <a:pt x="1630" y="3665"/>
                    <a:pt x="1956" y="1792"/>
                    <a:pt x="2282" y="0"/>
                  </a:cubicBezTo>
                  <a:cubicBezTo>
                    <a:pt x="2364" y="81"/>
                    <a:pt x="2445" y="244"/>
                    <a:pt x="2608" y="326"/>
                  </a:cubicBezTo>
                  <a:cubicBezTo>
                    <a:pt x="7988" y="6272"/>
                    <a:pt x="13368" y="12299"/>
                    <a:pt x="18666" y="18407"/>
                  </a:cubicBezTo>
                  <a:cubicBezTo>
                    <a:pt x="25024" y="25575"/>
                    <a:pt x="31218" y="32824"/>
                    <a:pt x="37495" y="40155"/>
                  </a:cubicBezTo>
                  <a:cubicBezTo>
                    <a:pt x="40673" y="43820"/>
                    <a:pt x="43771" y="47567"/>
                    <a:pt x="46868" y="51313"/>
                  </a:cubicBezTo>
                  <a:cubicBezTo>
                    <a:pt x="47439" y="51965"/>
                    <a:pt x="48010" y="52616"/>
                    <a:pt x="48499" y="53268"/>
                  </a:cubicBezTo>
                  <a:cubicBezTo>
                    <a:pt x="51677" y="57015"/>
                    <a:pt x="54775" y="60761"/>
                    <a:pt x="57872" y="64589"/>
                  </a:cubicBezTo>
                  <a:cubicBezTo>
                    <a:pt x="61214" y="68580"/>
                    <a:pt x="64556" y="72571"/>
                    <a:pt x="67816" y="76563"/>
                  </a:cubicBezTo>
                  <a:cubicBezTo>
                    <a:pt x="72218" y="82020"/>
                    <a:pt x="76619" y="87395"/>
                    <a:pt x="81021" y="92934"/>
                  </a:cubicBezTo>
                  <a:cubicBezTo>
                    <a:pt x="84608" y="97332"/>
                    <a:pt x="88194" y="101812"/>
                    <a:pt x="91699" y="106210"/>
                  </a:cubicBezTo>
                  <a:cubicBezTo>
                    <a:pt x="95122" y="110527"/>
                    <a:pt x="98546" y="114681"/>
                    <a:pt x="101888" y="118998"/>
                  </a:cubicBezTo>
                  <a:cubicBezTo>
                    <a:pt x="110772" y="129993"/>
                    <a:pt x="119494" y="141070"/>
                    <a:pt x="128215" y="1521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13911652" y="2736913"/>
              <a:ext cx="465259" cy="460864"/>
            </a:xfrm>
            <a:custGeom>
              <a:avLst/>
              <a:gdLst/>
              <a:ahLst/>
              <a:cxnLst/>
              <a:rect l="l" t="t" r="r" b="b"/>
              <a:pathLst>
                <a:path w="465259" h="460864" extrusionOk="0">
                  <a:moveTo>
                    <a:pt x="404942" y="246059"/>
                  </a:moveTo>
                  <a:cubicBezTo>
                    <a:pt x="424831" y="284096"/>
                    <a:pt x="455234" y="318468"/>
                    <a:pt x="465259" y="360984"/>
                  </a:cubicBezTo>
                  <a:cubicBezTo>
                    <a:pt x="436242" y="390958"/>
                    <a:pt x="400459" y="418243"/>
                    <a:pt x="361497" y="435755"/>
                  </a:cubicBezTo>
                  <a:cubicBezTo>
                    <a:pt x="346988" y="443004"/>
                    <a:pt x="331909" y="448868"/>
                    <a:pt x="316504" y="454000"/>
                  </a:cubicBezTo>
                  <a:cubicBezTo>
                    <a:pt x="302239" y="457665"/>
                    <a:pt x="284796" y="467765"/>
                    <a:pt x="273711" y="453348"/>
                  </a:cubicBezTo>
                  <a:cubicBezTo>
                    <a:pt x="233689" y="415230"/>
                    <a:pt x="192282" y="378496"/>
                    <a:pt x="155032" y="337527"/>
                  </a:cubicBezTo>
                  <a:cubicBezTo>
                    <a:pt x="114929" y="290286"/>
                    <a:pt x="81755" y="237588"/>
                    <a:pt x="39288" y="192302"/>
                  </a:cubicBezTo>
                  <a:cubicBezTo>
                    <a:pt x="27632" y="179515"/>
                    <a:pt x="16057" y="166727"/>
                    <a:pt x="4565" y="153777"/>
                  </a:cubicBezTo>
                  <a:cubicBezTo>
                    <a:pt x="3179" y="152555"/>
                    <a:pt x="1712" y="150926"/>
                    <a:pt x="0" y="148971"/>
                  </a:cubicBezTo>
                  <a:cubicBezTo>
                    <a:pt x="3668" y="147912"/>
                    <a:pt x="7254" y="146772"/>
                    <a:pt x="10841" y="145550"/>
                  </a:cubicBezTo>
                  <a:cubicBezTo>
                    <a:pt x="11411" y="145387"/>
                    <a:pt x="12063" y="145143"/>
                    <a:pt x="12634" y="144980"/>
                  </a:cubicBezTo>
                  <a:cubicBezTo>
                    <a:pt x="16872" y="143595"/>
                    <a:pt x="21029" y="142129"/>
                    <a:pt x="25187" y="140582"/>
                  </a:cubicBezTo>
                  <a:cubicBezTo>
                    <a:pt x="34316" y="137242"/>
                    <a:pt x="43282" y="133577"/>
                    <a:pt x="52248" y="129668"/>
                  </a:cubicBezTo>
                  <a:cubicBezTo>
                    <a:pt x="55508" y="128202"/>
                    <a:pt x="58850" y="126735"/>
                    <a:pt x="62029" y="125269"/>
                  </a:cubicBezTo>
                  <a:cubicBezTo>
                    <a:pt x="67001" y="122907"/>
                    <a:pt x="71892" y="120545"/>
                    <a:pt x="76782" y="118102"/>
                  </a:cubicBezTo>
                  <a:cubicBezTo>
                    <a:pt x="79635" y="116717"/>
                    <a:pt x="82488" y="115251"/>
                    <a:pt x="85341" y="113785"/>
                  </a:cubicBezTo>
                  <a:cubicBezTo>
                    <a:pt x="86075" y="113459"/>
                    <a:pt x="86727" y="113052"/>
                    <a:pt x="87460" y="112645"/>
                  </a:cubicBezTo>
                  <a:cubicBezTo>
                    <a:pt x="90884" y="110853"/>
                    <a:pt x="94307" y="109061"/>
                    <a:pt x="97731" y="107187"/>
                  </a:cubicBezTo>
                  <a:cubicBezTo>
                    <a:pt x="100828" y="105884"/>
                    <a:pt x="103925" y="104500"/>
                    <a:pt x="107023" y="103034"/>
                  </a:cubicBezTo>
                  <a:cubicBezTo>
                    <a:pt x="107349" y="102952"/>
                    <a:pt x="107593" y="102789"/>
                    <a:pt x="107919" y="102626"/>
                  </a:cubicBezTo>
                  <a:cubicBezTo>
                    <a:pt x="110691" y="101323"/>
                    <a:pt x="113462" y="100020"/>
                    <a:pt x="116152" y="98635"/>
                  </a:cubicBezTo>
                  <a:cubicBezTo>
                    <a:pt x="118190" y="97658"/>
                    <a:pt x="120146" y="96599"/>
                    <a:pt x="122184" y="95540"/>
                  </a:cubicBezTo>
                  <a:cubicBezTo>
                    <a:pt x="124384" y="94400"/>
                    <a:pt x="126585" y="93178"/>
                    <a:pt x="128786" y="91956"/>
                  </a:cubicBezTo>
                  <a:cubicBezTo>
                    <a:pt x="130497" y="90979"/>
                    <a:pt x="132209" y="90002"/>
                    <a:pt x="133921" y="89024"/>
                  </a:cubicBezTo>
                  <a:cubicBezTo>
                    <a:pt x="139871" y="85603"/>
                    <a:pt x="145658" y="81938"/>
                    <a:pt x="151364" y="78191"/>
                  </a:cubicBezTo>
                  <a:cubicBezTo>
                    <a:pt x="152994" y="77132"/>
                    <a:pt x="154706" y="75992"/>
                    <a:pt x="156336" y="74852"/>
                  </a:cubicBezTo>
                  <a:cubicBezTo>
                    <a:pt x="158537" y="73386"/>
                    <a:pt x="160738" y="71838"/>
                    <a:pt x="162939" y="70209"/>
                  </a:cubicBezTo>
                  <a:cubicBezTo>
                    <a:pt x="164487" y="69151"/>
                    <a:pt x="165954" y="68092"/>
                    <a:pt x="167422" y="66951"/>
                  </a:cubicBezTo>
                  <a:cubicBezTo>
                    <a:pt x="180708" y="57178"/>
                    <a:pt x="193423" y="46589"/>
                    <a:pt x="205487" y="35349"/>
                  </a:cubicBezTo>
                  <a:cubicBezTo>
                    <a:pt x="206872" y="34046"/>
                    <a:pt x="208258" y="32824"/>
                    <a:pt x="209644" y="31439"/>
                  </a:cubicBezTo>
                  <a:cubicBezTo>
                    <a:pt x="220240" y="21421"/>
                    <a:pt x="230429" y="10833"/>
                    <a:pt x="240210" y="0"/>
                  </a:cubicBezTo>
                  <a:cubicBezTo>
                    <a:pt x="245345" y="6597"/>
                    <a:pt x="250399" y="13195"/>
                    <a:pt x="255453" y="19873"/>
                  </a:cubicBezTo>
                  <a:cubicBezTo>
                    <a:pt x="260425" y="26471"/>
                    <a:pt x="265397" y="33069"/>
                    <a:pt x="270206" y="39666"/>
                  </a:cubicBezTo>
                  <a:cubicBezTo>
                    <a:pt x="270369" y="39829"/>
                    <a:pt x="270450" y="39910"/>
                    <a:pt x="270532" y="40073"/>
                  </a:cubicBezTo>
                  <a:cubicBezTo>
                    <a:pt x="280395" y="53512"/>
                    <a:pt x="290094" y="66951"/>
                    <a:pt x="299631" y="80635"/>
                  </a:cubicBezTo>
                  <a:cubicBezTo>
                    <a:pt x="302484" y="84707"/>
                    <a:pt x="305337" y="88780"/>
                    <a:pt x="308190" y="92852"/>
                  </a:cubicBezTo>
                  <a:cubicBezTo>
                    <a:pt x="308679" y="93585"/>
                    <a:pt x="309249" y="94400"/>
                    <a:pt x="309738" y="95133"/>
                  </a:cubicBezTo>
                  <a:cubicBezTo>
                    <a:pt x="312917" y="99694"/>
                    <a:pt x="316015" y="104337"/>
                    <a:pt x="319193" y="108979"/>
                  </a:cubicBezTo>
                  <a:cubicBezTo>
                    <a:pt x="327100" y="120627"/>
                    <a:pt x="334843" y="132356"/>
                    <a:pt x="342505" y="144166"/>
                  </a:cubicBezTo>
                  <a:cubicBezTo>
                    <a:pt x="344299" y="146935"/>
                    <a:pt x="346092" y="149704"/>
                    <a:pt x="347885" y="152555"/>
                  </a:cubicBezTo>
                  <a:cubicBezTo>
                    <a:pt x="352776" y="160211"/>
                    <a:pt x="357666" y="167949"/>
                    <a:pt x="362475" y="175687"/>
                  </a:cubicBezTo>
                  <a:cubicBezTo>
                    <a:pt x="366143" y="181470"/>
                    <a:pt x="369648" y="187334"/>
                    <a:pt x="373235" y="193117"/>
                  </a:cubicBezTo>
                  <a:cubicBezTo>
                    <a:pt x="376821" y="198900"/>
                    <a:pt x="380407" y="204764"/>
                    <a:pt x="383912" y="210628"/>
                  </a:cubicBezTo>
                  <a:cubicBezTo>
                    <a:pt x="386765" y="215434"/>
                    <a:pt x="389700" y="220321"/>
                    <a:pt x="392552" y="225126"/>
                  </a:cubicBezTo>
                  <a:cubicBezTo>
                    <a:pt x="396873" y="232131"/>
                    <a:pt x="400948" y="239136"/>
                    <a:pt x="404942" y="2460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11426001" y="-833765"/>
              <a:ext cx="2991607" cy="4072541"/>
            </a:xfrm>
            <a:custGeom>
              <a:avLst/>
              <a:gdLst/>
              <a:ahLst/>
              <a:cxnLst/>
              <a:rect l="l" t="t" r="r" b="b"/>
              <a:pathLst>
                <a:path w="2991607" h="4072541" extrusionOk="0">
                  <a:moveTo>
                    <a:pt x="65697" y="111842"/>
                  </a:moveTo>
                  <a:cubicBezTo>
                    <a:pt x="71077" y="108339"/>
                    <a:pt x="76619" y="104918"/>
                    <a:pt x="82162" y="101579"/>
                  </a:cubicBezTo>
                  <a:cubicBezTo>
                    <a:pt x="75315" y="95715"/>
                    <a:pt x="69365" y="87162"/>
                    <a:pt x="64637" y="81217"/>
                  </a:cubicBezTo>
                  <a:cubicBezTo>
                    <a:pt x="53063" y="66474"/>
                    <a:pt x="40837" y="52220"/>
                    <a:pt x="27143" y="39433"/>
                  </a:cubicBezTo>
                  <a:cubicBezTo>
                    <a:pt x="32278" y="67207"/>
                    <a:pt x="38391" y="96448"/>
                    <a:pt x="52411" y="121045"/>
                  </a:cubicBezTo>
                  <a:cubicBezTo>
                    <a:pt x="55101" y="119009"/>
                    <a:pt x="57872" y="117054"/>
                    <a:pt x="60644" y="115181"/>
                  </a:cubicBezTo>
                  <a:cubicBezTo>
                    <a:pt x="60562" y="113878"/>
                    <a:pt x="60480" y="112575"/>
                    <a:pt x="60480" y="111271"/>
                  </a:cubicBezTo>
                  <a:cubicBezTo>
                    <a:pt x="60480" y="108013"/>
                    <a:pt x="65616" y="108013"/>
                    <a:pt x="65616" y="111271"/>
                  </a:cubicBezTo>
                  <a:cubicBezTo>
                    <a:pt x="65616" y="111516"/>
                    <a:pt x="65616" y="111679"/>
                    <a:pt x="65697" y="111842"/>
                  </a:cubicBezTo>
                  <a:close/>
                  <a:moveTo>
                    <a:pt x="124873" y="196223"/>
                  </a:moveTo>
                  <a:cubicBezTo>
                    <a:pt x="132128" y="192802"/>
                    <a:pt x="138486" y="187590"/>
                    <a:pt x="145169" y="183110"/>
                  </a:cubicBezTo>
                  <a:cubicBezTo>
                    <a:pt x="135144" y="160956"/>
                    <a:pt x="118434" y="142711"/>
                    <a:pt x="103925" y="123326"/>
                  </a:cubicBezTo>
                  <a:cubicBezTo>
                    <a:pt x="92921" y="128131"/>
                    <a:pt x="81918" y="133018"/>
                    <a:pt x="71077" y="138394"/>
                  </a:cubicBezTo>
                  <a:cubicBezTo>
                    <a:pt x="85993" y="160304"/>
                    <a:pt x="102947" y="180911"/>
                    <a:pt x="124873" y="196223"/>
                  </a:cubicBezTo>
                  <a:close/>
                  <a:moveTo>
                    <a:pt x="408773" y="639879"/>
                  </a:moveTo>
                  <a:cubicBezTo>
                    <a:pt x="408203" y="639146"/>
                    <a:pt x="407550" y="638413"/>
                    <a:pt x="406980" y="637598"/>
                  </a:cubicBezTo>
                  <a:cubicBezTo>
                    <a:pt x="393286" y="620250"/>
                    <a:pt x="380571" y="602331"/>
                    <a:pt x="367447" y="584575"/>
                  </a:cubicBezTo>
                  <a:cubicBezTo>
                    <a:pt x="334354" y="542791"/>
                    <a:pt x="300935" y="501170"/>
                    <a:pt x="266619" y="460446"/>
                  </a:cubicBezTo>
                  <a:cubicBezTo>
                    <a:pt x="230021" y="418988"/>
                    <a:pt x="197580" y="374109"/>
                    <a:pt x="164976" y="329556"/>
                  </a:cubicBezTo>
                  <a:cubicBezTo>
                    <a:pt x="153973" y="312208"/>
                    <a:pt x="97975" y="252994"/>
                    <a:pt x="106534" y="226360"/>
                  </a:cubicBezTo>
                  <a:cubicBezTo>
                    <a:pt x="97079" y="216749"/>
                    <a:pt x="92188" y="203391"/>
                    <a:pt x="83385" y="193047"/>
                  </a:cubicBezTo>
                  <a:cubicBezTo>
                    <a:pt x="79798" y="187834"/>
                    <a:pt x="63578" y="164458"/>
                    <a:pt x="56323" y="146458"/>
                  </a:cubicBezTo>
                  <a:cubicBezTo>
                    <a:pt x="54612" y="147435"/>
                    <a:pt x="52982" y="148412"/>
                    <a:pt x="51351" y="149390"/>
                  </a:cubicBezTo>
                  <a:cubicBezTo>
                    <a:pt x="48498" y="151345"/>
                    <a:pt x="44178" y="154114"/>
                    <a:pt x="40021" y="155661"/>
                  </a:cubicBezTo>
                  <a:cubicBezTo>
                    <a:pt x="61703" y="250713"/>
                    <a:pt x="96834" y="342099"/>
                    <a:pt x="132617" y="432671"/>
                  </a:cubicBezTo>
                  <a:cubicBezTo>
                    <a:pt x="158374" y="494817"/>
                    <a:pt x="188777" y="554927"/>
                    <a:pt x="213393" y="617643"/>
                  </a:cubicBezTo>
                  <a:cubicBezTo>
                    <a:pt x="221707" y="638902"/>
                    <a:pt x="232304" y="659264"/>
                    <a:pt x="239884" y="680848"/>
                  </a:cubicBezTo>
                  <a:cubicBezTo>
                    <a:pt x="241514" y="685817"/>
                    <a:pt x="240455" y="690704"/>
                    <a:pt x="237928" y="694776"/>
                  </a:cubicBezTo>
                  <a:cubicBezTo>
                    <a:pt x="239314" y="697871"/>
                    <a:pt x="240210" y="701536"/>
                    <a:pt x="240699" y="704713"/>
                  </a:cubicBezTo>
                  <a:cubicBezTo>
                    <a:pt x="277134" y="703165"/>
                    <a:pt x="312836" y="694613"/>
                    <a:pt x="345114" y="677427"/>
                  </a:cubicBezTo>
                  <a:cubicBezTo>
                    <a:pt x="367121" y="665861"/>
                    <a:pt x="388314" y="653318"/>
                    <a:pt x="408773" y="639879"/>
                  </a:cubicBezTo>
                  <a:close/>
                  <a:moveTo>
                    <a:pt x="627220" y="444237"/>
                  </a:moveTo>
                  <a:cubicBezTo>
                    <a:pt x="630236" y="436174"/>
                    <a:pt x="632844" y="428029"/>
                    <a:pt x="633333" y="419314"/>
                  </a:cubicBezTo>
                  <a:cubicBezTo>
                    <a:pt x="624693" y="413449"/>
                    <a:pt x="617928" y="404979"/>
                    <a:pt x="610021" y="398055"/>
                  </a:cubicBezTo>
                  <a:cubicBezTo>
                    <a:pt x="609858" y="397811"/>
                    <a:pt x="609614" y="397567"/>
                    <a:pt x="609369" y="397241"/>
                  </a:cubicBezTo>
                  <a:cubicBezTo>
                    <a:pt x="604805" y="397159"/>
                    <a:pt x="600159" y="395286"/>
                    <a:pt x="596083" y="391214"/>
                  </a:cubicBezTo>
                  <a:cubicBezTo>
                    <a:pt x="554513" y="354317"/>
                    <a:pt x="519545" y="309927"/>
                    <a:pt x="474470" y="277184"/>
                  </a:cubicBezTo>
                  <a:cubicBezTo>
                    <a:pt x="414316" y="240858"/>
                    <a:pt x="357992" y="198178"/>
                    <a:pt x="296615" y="163888"/>
                  </a:cubicBezTo>
                  <a:cubicBezTo>
                    <a:pt x="250562" y="141734"/>
                    <a:pt x="202797" y="122023"/>
                    <a:pt x="154380" y="105896"/>
                  </a:cubicBezTo>
                  <a:cubicBezTo>
                    <a:pt x="148185" y="103778"/>
                    <a:pt x="142480" y="105651"/>
                    <a:pt x="136937" y="108176"/>
                  </a:cubicBezTo>
                  <a:cubicBezTo>
                    <a:pt x="155277" y="128539"/>
                    <a:pt x="182501" y="155987"/>
                    <a:pt x="185191" y="182295"/>
                  </a:cubicBezTo>
                  <a:cubicBezTo>
                    <a:pt x="188125" y="183273"/>
                    <a:pt x="190897" y="184657"/>
                    <a:pt x="193423" y="185961"/>
                  </a:cubicBezTo>
                  <a:cubicBezTo>
                    <a:pt x="227250" y="213491"/>
                    <a:pt x="252192" y="250469"/>
                    <a:pt x="279906" y="283863"/>
                  </a:cubicBezTo>
                  <a:cubicBezTo>
                    <a:pt x="334354" y="347638"/>
                    <a:pt x="383831" y="415404"/>
                    <a:pt x="434367" y="482356"/>
                  </a:cubicBezTo>
                  <a:cubicBezTo>
                    <a:pt x="457027" y="510863"/>
                    <a:pt x="479687" y="539696"/>
                    <a:pt x="501206" y="569181"/>
                  </a:cubicBezTo>
                  <a:cubicBezTo>
                    <a:pt x="540738" y="534646"/>
                    <a:pt x="577743" y="497098"/>
                    <a:pt x="613852" y="458002"/>
                  </a:cubicBezTo>
                  <a:cubicBezTo>
                    <a:pt x="617357" y="452871"/>
                    <a:pt x="622003" y="447577"/>
                    <a:pt x="627220" y="444237"/>
                  </a:cubicBezTo>
                  <a:close/>
                  <a:moveTo>
                    <a:pt x="1271231" y="1303612"/>
                  </a:moveTo>
                  <a:cubicBezTo>
                    <a:pt x="1271557" y="1303286"/>
                    <a:pt x="1271965" y="1302879"/>
                    <a:pt x="1272291" y="1302553"/>
                  </a:cubicBezTo>
                  <a:cubicBezTo>
                    <a:pt x="1271476" y="1300761"/>
                    <a:pt x="1270661" y="1299050"/>
                    <a:pt x="1269764" y="1297340"/>
                  </a:cubicBezTo>
                  <a:cubicBezTo>
                    <a:pt x="1269194" y="1296118"/>
                    <a:pt x="1268542" y="1294896"/>
                    <a:pt x="1267889" y="1293593"/>
                  </a:cubicBezTo>
                  <a:cubicBezTo>
                    <a:pt x="1266259" y="1290335"/>
                    <a:pt x="1264629" y="1287159"/>
                    <a:pt x="1262836" y="1284064"/>
                  </a:cubicBezTo>
                  <a:cubicBezTo>
                    <a:pt x="1262184" y="1282761"/>
                    <a:pt x="1261450" y="1281457"/>
                    <a:pt x="1260635" y="1280154"/>
                  </a:cubicBezTo>
                  <a:cubicBezTo>
                    <a:pt x="1259005" y="1277303"/>
                    <a:pt x="1257375" y="1274453"/>
                    <a:pt x="1255744" y="1271683"/>
                  </a:cubicBezTo>
                  <a:cubicBezTo>
                    <a:pt x="1254929" y="1270299"/>
                    <a:pt x="1254114" y="1268996"/>
                    <a:pt x="1253299" y="1267611"/>
                  </a:cubicBezTo>
                  <a:cubicBezTo>
                    <a:pt x="1251180" y="1264109"/>
                    <a:pt x="1249061" y="1260688"/>
                    <a:pt x="1246778" y="1257267"/>
                  </a:cubicBezTo>
                  <a:cubicBezTo>
                    <a:pt x="1246045" y="1256208"/>
                    <a:pt x="1245393" y="1255068"/>
                    <a:pt x="1244578" y="1254009"/>
                  </a:cubicBezTo>
                  <a:cubicBezTo>
                    <a:pt x="1243844" y="1252950"/>
                    <a:pt x="1243110" y="1251810"/>
                    <a:pt x="1242377" y="1250751"/>
                  </a:cubicBezTo>
                  <a:cubicBezTo>
                    <a:pt x="1240747" y="1248307"/>
                    <a:pt x="1239035" y="1245864"/>
                    <a:pt x="1237405" y="1243420"/>
                  </a:cubicBezTo>
                  <a:cubicBezTo>
                    <a:pt x="1220614" y="1219067"/>
                    <a:pt x="1201948" y="1195854"/>
                    <a:pt x="1184260" y="1171989"/>
                  </a:cubicBezTo>
                  <a:cubicBezTo>
                    <a:pt x="1182467" y="1169627"/>
                    <a:pt x="1180674" y="1167265"/>
                    <a:pt x="1178962" y="1164821"/>
                  </a:cubicBezTo>
                  <a:cubicBezTo>
                    <a:pt x="1164535" y="1145192"/>
                    <a:pt x="1150841" y="1125074"/>
                    <a:pt x="1139267" y="1103572"/>
                  </a:cubicBezTo>
                  <a:cubicBezTo>
                    <a:pt x="1138533" y="1103572"/>
                    <a:pt x="1137881" y="1103572"/>
                    <a:pt x="1137147" y="1103490"/>
                  </a:cubicBezTo>
                  <a:cubicBezTo>
                    <a:pt x="1136740" y="1103490"/>
                    <a:pt x="1136332" y="1103409"/>
                    <a:pt x="1135925" y="1103409"/>
                  </a:cubicBezTo>
                  <a:cubicBezTo>
                    <a:pt x="1134620" y="1103164"/>
                    <a:pt x="1133235" y="1102838"/>
                    <a:pt x="1131931" y="1102268"/>
                  </a:cubicBezTo>
                  <a:cubicBezTo>
                    <a:pt x="1131360" y="1102105"/>
                    <a:pt x="1130871" y="1101861"/>
                    <a:pt x="1130300" y="1101535"/>
                  </a:cubicBezTo>
                  <a:cubicBezTo>
                    <a:pt x="1129730" y="1101209"/>
                    <a:pt x="1129159" y="1100884"/>
                    <a:pt x="1128589" y="1100476"/>
                  </a:cubicBezTo>
                  <a:cubicBezTo>
                    <a:pt x="1128100" y="1100151"/>
                    <a:pt x="1127529" y="1099743"/>
                    <a:pt x="1127040" y="1099336"/>
                  </a:cubicBezTo>
                  <a:cubicBezTo>
                    <a:pt x="1126551" y="1098929"/>
                    <a:pt x="1125980" y="1098440"/>
                    <a:pt x="1125491" y="1097951"/>
                  </a:cubicBezTo>
                  <a:cubicBezTo>
                    <a:pt x="1124758" y="1097218"/>
                    <a:pt x="1124106" y="1096485"/>
                    <a:pt x="1123454" y="1095589"/>
                  </a:cubicBezTo>
                  <a:cubicBezTo>
                    <a:pt x="1123046" y="1095019"/>
                    <a:pt x="1122557" y="1094368"/>
                    <a:pt x="1122231" y="1093716"/>
                  </a:cubicBezTo>
                  <a:cubicBezTo>
                    <a:pt x="1122149" y="1093635"/>
                    <a:pt x="1122068" y="1093472"/>
                    <a:pt x="1121986" y="1093390"/>
                  </a:cubicBezTo>
                  <a:cubicBezTo>
                    <a:pt x="1121579" y="1092739"/>
                    <a:pt x="1121253" y="1092006"/>
                    <a:pt x="1120845" y="1091273"/>
                  </a:cubicBezTo>
                  <a:cubicBezTo>
                    <a:pt x="1083432" y="1000945"/>
                    <a:pt x="1026294" y="922183"/>
                    <a:pt x="971600" y="842037"/>
                  </a:cubicBezTo>
                  <a:cubicBezTo>
                    <a:pt x="918374" y="764986"/>
                    <a:pt x="874033" y="681255"/>
                    <a:pt x="811188" y="611372"/>
                  </a:cubicBezTo>
                  <a:cubicBezTo>
                    <a:pt x="781682" y="577081"/>
                    <a:pt x="760163" y="537171"/>
                    <a:pt x="740193" y="496854"/>
                  </a:cubicBezTo>
                  <a:cubicBezTo>
                    <a:pt x="723076" y="466717"/>
                    <a:pt x="704655" y="432183"/>
                    <a:pt x="670665" y="418906"/>
                  </a:cubicBezTo>
                  <a:cubicBezTo>
                    <a:pt x="670583" y="419721"/>
                    <a:pt x="670502" y="420617"/>
                    <a:pt x="670420" y="421431"/>
                  </a:cubicBezTo>
                  <a:cubicBezTo>
                    <a:pt x="670420" y="421676"/>
                    <a:pt x="670420" y="422002"/>
                    <a:pt x="670339" y="422246"/>
                  </a:cubicBezTo>
                  <a:cubicBezTo>
                    <a:pt x="670257" y="423060"/>
                    <a:pt x="670176" y="423875"/>
                    <a:pt x="670013" y="424608"/>
                  </a:cubicBezTo>
                  <a:cubicBezTo>
                    <a:pt x="669687" y="426807"/>
                    <a:pt x="669198" y="429006"/>
                    <a:pt x="668627" y="431124"/>
                  </a:cubicBezTo>
                  <a:cubicBezTo>
                    <a:pt x="668464" y="431775"/>
                    <a:pt x="668301" y="432427"/>
                    <a:pt x="668057" y="433079"/>
                  </a:cubicBezTo>
                  <a:cubicBezTo>
                    <a:pt x="668057" y="433160"/>
                    <a:pt x="667975" y="433323"/>
                    <a:pt x="667975" y="433486"/>
                  </a:cubicBezTo>
                  <a:cubicBezTo>
                    <a:pt x="667731" y="434463"/>
                    <a:pt x="667405" y="435441"/>
                    <a:pt x="667079" y="436337"/>
                  </a:cubicBezTo>
                  <a:cubicBezTo>
                    <a:pt x="666589" y="437884"/>
                    <a:pt x="665937" y="439432"/>
                    <a:pt x="665285" y="440979"/>
                  </a:cubicBezTo>
                  <a:cubicBezTo>
                    <a:pt x="664796" y="442282"/>
                    <a:pt x="664226" y="443586"/>
                    <a:pt x="663574" y="444889"/>
                  </a:cubicBezTo>
                  <a:cubicBezTo>
                    <a:pt x="663248" y="445622"/>
                    <a:pt x="662840" y="446355"/>
                    <a:pt x="662514" y="447169"/>
                  </a:cubicBezTo>
                  <a:cubicBezTo>
                    <a:pt x="661780" y="448636"/>
                    <a:pt x="661047" y="450020"/>
                    <a:pt x="660232" y="451486"/>
                  </a:cubicBezTo>
                  <a:lnTo>
                    <a:pt x="660232" y="451486"/>
                  </a:lnTo>
                  <a:cubicBezTo>
                    <a:pt x="659417" y="452952"/>
                    <a:pt x="658602" y="454337"/>
                    <a:pt x="657786" y="455722"/>
                  </a:cubicBezTo>
                  <a:lnTo>
                    <a:pt x="657786" y="455722"/>
                  </a:lnTo>
                  <a:cubicBezTo>
                    <a:pt x="658275" y="457513"/>
                    <a:pt x="658520" y="459305"/>
                    <a:pt x="658438" y="461179"/>
                  </a:cubicBezTo>
                  <a:cubicBezTo>
                    <a:pt x="658438" y="462238"/>
                    <a:pt x="658357" y="463296"/>
                    <a:pt x="658194" y="464355"/>
                  </a:cubicBezTo>
                  <a:cubicBezTo>
                    <a:pt x="658112" y="465170"/>
                    <a:pt x="657868" y="466066"/>
                    <a:pt x="657623" y="466962"/>
                  </a:cubicBezTo>
                  <a:cubicBezTo>
                    <a:pt x="657216" y="468346"/>
                    <a:pt x="656564" y="469731"/>
                    <a:pt x="655749" y="471034"/>
                  </a:cubicBezTo>
                  <a:cubicBezTo>
                    <a:pt x="655749" y="471116"/>
                    <a:pt x="655667" y="471197"/>
                    <a:pt x="655586" y="471278"/>
                  </a:cubicBezTo>
                  <a:cubicBezTo>
                    <a:pt x="655178" y="471930"/>
                    <a:pt x="654771" y="472582"/>
                    <a:pt x="654281" y="473152"/>
                  </a:cubicBezTo>
                  <a:cubicBezTo>
                    <a:pt x="650614" y="477224"/>
                    <a:pt x="646864" y="481215"/>
                    <a:pt x="643115" y="485288"/>
                  </a:cubicBezTo>
                  <a:cubicBezTo>
                    <a:pt x="639365" y="489360"/>
                    <a:pt x="635616" y="493351"/>
                    <a:pt x="631866" y="497424"/>
                  </a:cubicBezTo>
                  <a:cubicBezTo>
                    <a:pt x="628117" y="501496"/>
                    <a:pt x="624367" y="505487"/>
                    <a:pt x="620536" y="509478"/>
                  </a:cubicBezTo>
                  <a:cubicBezTo>
                    <a:pt x="616705" y="513469"/>
                    <a:pt x="612874" y="517460"/>
                    <a:pt x="609043" y="521451"/>
                  </a:cubicBezTo>
                  <a:cubicBezTo>
                    <a:pt x="589889" y="541244"/>
                    <a:pt x="570245" y="560547"/>
                    <a:pt x="549786" y="578955"/>
                  </a:cubicBezTo>
                  <a:cubicBezTo>
                    <a:pt x="546770" y="581724"/>
                    <a:pt x="543672" y="584493"/>
                    <a:pt x="540493" y="587181"/>
                  </a:cubicBezTo>
                  <a:cubicBezTo>
                    <a:pt x="531201" y="595408"/>
                    <a:pt x="521746" y="603390"/>
                    <a:pt x="512046" y="611127"/>
                  </a:cubicBezTo>
                  <a:lnTo>
                    <a:pt x="511965" y="611209"/>
                  </a:lnTo>
                  <a:cubicBezTo>
                    <a:pt x="511639" y="611616"/>
                    <a:pt x="511231" y="612023"/>
                    <a:pt x="510824" y="612349"/>
                  </a:cubicBezTo>
                  <a:cubicBezTo>
                    <a:pt x="510009" y="613164"/>
                    <a:pt x="509030" y="613897"/>
                    <a:pt x="508052" y="614548"/>
                  </a:cubicBezTo>
                  <a:cubicBezTo>
                    <a:pt x="507645" y="614874"/>
                    <a:pt x="507074" y="615200"/>
                    <a:pt x="506585" y="615444"/>
                  </a:cubicBezTo>
                  <a:lnTo>
                    <a:pt x="506585" y="615444"/>
                  </a:lnTo>
                  <a:cubicBezTo>
                    <a:pt x="483029" y="634015"/>
                    <a:pt x="458494" y="651119"/>
                    <a:pt x="432493" y="666269"/>
                  </a:cubicBezTo>
                  <a:cubicBezTo>
                    <a:pt x="379348" y="698604"/>
                    <a:pt x="321394" y="731673"/>
                    <a:pt x="257083" y="728741"/>
                  </a:cubicBezTo>
                  <a:cubicBezTo>
                    <a:pt x="255534" y="728578"/>
                    <a:pt x="253822" y="728496"/>
                    <a:pt x="252111" y="728333"/>
                  </a:cubicBezTo>
                  <a:cubicBezTo>
                    <a:pt x="251866" y="728496"/>
                    <a:pt x="251622" y="728659"/>
                    <a:pt x="251377" y="728822"/>
                  </a:cubicBezTo>
                  <a:cubicBezTo>
                    <a:pt x="249502" y="733546"/>
                    <a:pt x="244938" y="735908"/>
                    <a:pt x="240699" y="738270"/>
                  </a:cubicBezTo>
                  <a:cubicBezTo>
                    <a:pt x="231652" y="789176"/>
                    <a:pt x="328812" y="879015"/>
                    <a:pt x="354161" y="929921"/>
                  </a:cubicBezTo>
                  <a:cubicBezTo>
                    <a:pt x="382038" y="970401"/>
                    <a:pt x="405920" y="1013244"/>
                    <a:pt x="430373" y="1055842"/>
                  </a:cubicBezTo>
                  <a:cubicBezTo>
                    <a:pt x="468928" y="1119373"/>
                    <a:pt x="512046" y="1179971"/>
                    <a:pt x="546770" y="1245864"/>
                  </a:cubicBezTo>
                  <a:cubicBezTo>
                    <a:pt x="566577" y="1280643"/>
                    <a:pt x="584835" y="1316318"/>
                    <a:pt x="606680" y="1349793"/>
                  </a:cubicBezTo>
                  <a:cubicBezTo>
                    <a:pt x="642789" y="1402736"/>
                    <a:pt x="687375" y="1451361"/>
                    <a:pt x="722261" y="1504792"/>
                  </a:cubicBezTo>
                  <a:cubicBezTo>
                    <a:pt x="724462" y="1507236"/>
                    <a:pt x="726499" y="1510086"/>
                    <a:pt x="728211" y="1513100"/>
                  </a:cubicBezTo>
                  <a:cubicBezTo>
                    <a:pt x="728782" y="1512937"/>
                    <a:pt x="729352" y="1512856"/>
                    <a:pt x="730004" y="1512774"/>
                  </a:cubicBezTo>
                  <a:cubicBezTo>
                    <a:pt x="736281" y="1511960"/>
                    <a:pt x="742394" y="1514892"/>
                    <a:pt x="745899" y="1519779"/>
                  </a:cubicBezTo>
                  <a:cubicBezTo>
                    <a:pt x="780215" y="1545272"/>
                    <a:pt x="826757" y="1547472"/>
                    <a:pt x="868082" y="1546738"/>
                  </a:cubicBezTo>
                  <a:cubicBezTo>
                    <a:pt x="920901" y="1543806"/>
                    <a:pt x="971600" y="1527191"/>
                    <a:pt x="1021566" y="1510901"/>
                  </a:cubicBezTo>
                  <a:cubicBezTo>
                    <a:pt x="1049524" y="1501045"/>
                    <a:pt x="1077808" y="1491027"/>
                    <a:pt x="1102587" y="1474330"/>
                  </a:cubicBezTo>
                  <a:cubicBezTo>
                    <a:pt x="1161030" y="1429858"/>
                    <a:pt x="1221021" y="1383758"/>
                    <a:pt x="1259331" y="1320309"/>
                  </a:cubicBezTo>
                  <a:cubicBezTo>
                    <a:pt x="1262999" y="1314607"/>
                    <a:pt x="1266341" y="1308580"/>
                    <a:pt x="1271231" y="1303612"/>
                  </a:cubicBezTo>
                  <a:close/>
                  <a:moveTo>
                    <a:pt x="2176564" y="2445046"/>
                  </a:moveTo>
                  <a:cubicBezTo>
                    <a:pt x="2178113" y="2444883"/>
                    <a:pt x="2179661" y="2444720"/>
                    <a:pt x="2181291" y="2444557"/>
                  </a:cubicBezTo>
                  <a:cubicBezTo>
                    <a:pt x="2172570" y="2433480"/>
                    <a:pt x="2163848" y="2422484"/>
                    <a:pt x="2155127" y="2411407"/>
                  </a:cubicBezTo>
                  <a:cubicBezTo>
                    <a:pt x="2151703" y="2407172"/>
                    <a:pt x="2148280" y="2402855"/>
                    <a:pt x="2144938" y="2398619"/>
                  </a:cubicBezTo>
                  <a:cubicBezTo>
                    <a:pt x="2141351" y="2394140"/>
                    <a:pt x="2137765" y="2389741"/>
                    <a:pt x="2134260" y="2385343"/>
                  </a:cubicBezTo>
                  <a:cubicBezTo>
                    <a:pt x="2129858" y="2379886"/>
                    <a:pt x="2125457" y="2374429"/>
                    <a:pt x="2121055" y="2368972"/>
                  </a:cubicBezTo>
                  <a:cubicBezTo>
                    <a:pt x="2117795" y="2364981"/>
                    <a:pt x="2114453" y="2360990"/>
                    <a:pt x="2111111" y="2356999"/>
                  </a:cubicBezTo>
                  <a:cubicBezTo>
                    <a:pt x="2108014" y="2353252"/>
                    <a:pt x="2104916" y="2349505"/>
                    <a:pt x="2101738" y="2345677"/>
                  </a:cubicBezTo>
                  <a:cubicBezTo>
                    <a:pt x="2101249" y="2345026"/>
                    <a:pt x="2100678" y="2344374"/>
                    <a:pt x="2100107" y="2343723"/>
                  </a:cubicBezTo>
                  <a:cubicBezTo>
                    <a:pt x="2097010" y="2339976"/>
                    <a:pt x="2093831" y="2336311"/>
                    <a:pt x="2090734" y="2332564"/>
                  </a:cubicBezTo>
                  <a:cubicBezTo>
                    <a:pt x="2084539" y="2325234"/>
                    <a:pt x="2078263" y="2317984"/>
                    <a:pt x="2071905" y="2310817"/>
                  </a:cubicBezTo>
                  <a:cubicBezTo>
                    <a:pt x="2066607" y="2304790"/>
                    <a:pt x="2061227" y="2298762"/>
                    <a:pt x="2055847" y="2292735"/>
                  </a:cubicBezTo>
                  <a:cubicBezTo>
                    <a:pt x="2055766" y="2292654"/>
                    <a:pt x="2055684" y="2292491"/>
                    <a:pt x="2055521" y="2292409"/>
                  </a:cubicBezTo>
                  <a:cubicBezTo>
                    <a:pt x="2055195" y="2294201"/>
                    <a:pt x="2054869" y="2295993"/>
                    <a:pt x="2054625" y="2297866"/>
                  </a:cubicBezTo>
                  <a:cubicBezTo>
                    <a:pt x="2054380" y="2299821"/>
                    <a:pt x="2054136" y="2301776"/>
                    <a:pt x="2053891" y="2303731"/>
                  </a:cubicBezTo>
                  <a:cubicBezTo>
                    <a:pt x="2053810" y="2304382"/>
                    <a:pt x="2053728" y="2305116"/>
                    <a:pt x="2053728" y="2305767"/>
                  </a:cubicBezTo>
                  <a:cubicBezTo>
                    <a:pt x="2053728" y="2305849"/>
                    <a:pt x="2053728" y="2306011"/>
                    <a:pt x="2053728" y="2306093"/>
                  </a:cubicBezTo>
                  <a:cubicBezTo>
                    <a:pt x="2053565" y="2307803"/>
                    <a:pt x="2053483" y="2309595"/>
                    <a:pt x="2053402" y="2311306"/>
                  </a:cubicBezTo>
                  <a:cubicBezTo>
                    <a:pt x="2053321" y="2313423"/>
                    <a:pt x="2053239" y="2315541"/>
                    <a:pt x="2053239" y="2317659"/>
                  </a:cubicBezTo>
                  <a:cubicBezTo>
                    <a:pt x="2053239" y="2320835"/>
                    <a:pt x="2053321" y="2324093"/>
                    <a:pt x="2053565" y="2327270"/>
                  </a:cubicBezTo>
                  <a:cubicBezTo>
                    <a:pt x="2053728" y="2330202"/>
                    <a:pt x="2053973" y="2333134"/>
                    <a:pt x="2054380" y="2336148"/>
                  </a:cubicBezTo>
                  <a:cubicBezTo>
                    <a:pt x="2054543" y="2337695"/>
                    <a:pt x="2054788" y="2339243"/>
                    <a:pt x="2055032" y="2340790"/>
                  </a:cubicBezTo>
                  <a:cubicBezTo>
                    <a:pt x="2056255" y="2348935"/>
                    <a:pt x="2058211" y="2356999"/>
                    <a:pt x="2060738" y="2364818"/>
                  </a:cubicBezTo>
                  <a:cubicBezTo>
                    <a:pt x="2061064" y="2365877"/>
                    <a:pt x="2061390" y="2366936"/>
                    <a:pt x="2061798" y="2367995"/>
                  </a:cubicBezTo>
                  <a:cubicBezTo>
                    <a:pt x="2066851" y="2382737"/>
                    <a:pt x="2074106" y="2396746"/>
                    <a:pt x="2083153" y="2409208"/>
                  </a:cubicBezTo>
                  <a:cubicBezTo>
                    <a:pt x="2084946" y="2411651"/>
                    <a:pt x="2086821" y="2414095"/>
                    <a:pt x="2088777" y="2416457"/>
                  </a:cubicBezTo>
                  <a:cubicBezTo>
                    <a:pt x="2090734" y="2418819"/>
                    <a:pt x="2092771" y="2421100"/>
                    <a:pt x="2094891" y="2423380"/>
                  </a:cubicBezTo>
                  <a:cubicBezTo>
                    <a:pt x="2097010" y="2425661"/>
                    <a:pt x="2099129" y="2427779"/>
                    <a:pt x="2101412" y="2429815"/>
                  </a:cubicBezTo>
                  <a:cubicBezTo>
                    <a:pt x="2103612" y="2431932"/>
                    <a:pt x="2105976" y="2433887"/>
                    <a:pt x="2108340" y="2435760"/>
                  </a:cubicBezTo>
                  <a:cubicBezTo>
                    <a:pt x="2111845" y="2438530"/>
                    <a:pt x="2115513" y="2441218"/>
                    <a:pt x="2119344" y="2443580"/>
                  </a:cubicBezTo>
                  <a:cubicBezTo>
                    <a:pt x="2135890" y="2450584"/>
                    <a:pt x="2153578" y="2447815"/>
                    <a:pt x="2171184" y="2445697"/>
                  </a:cubicBezTo>
                  <a:cubicBezTo>
                    <a:pt x="2172814" y="2445372"/>
                    <a:pt x="2174689" y="2445209"/>
                    <a:pt x="2176564" y="2445046"/>
                  </a:cubicBezTo>
                  <a:close/>
                  <a:moveTo>
                    <a:pt x="2250167" y="3216618"/>
                  </a:moveTo>
                  <a:cubicBezTo>
                    <a:pt x="2245277" y="3209939"/>
                    <a:pt x="2241283" y="3202364"/>
                    <a:pt x="2237126" y="3196336"/>
                  </a:cubicBezTo>
                  <a:cubicBezTo>
                    <a:pt x="2224492" y="3176951"/>
                    <a:pt x="2211043" y="3158137"/>
                    <a:pt x="2197430" y="3139322"/>
                  </a:cubicBezTo>
                  <a:cubicBezTo>
                    <a:pt x="2146405" y="3068542"/>
                    <a:pt x="2095298" y="2997762"/>
                    <a:pt x="2043621" y="2927390"/>
                  </a:cubicBezTo>
                  <a:cubicBezTo>
                    <a:pt x="1997731" y="2864918"/>
                    <a:pt x="1956976" y="2798944"/>
                    <a:pt x="1912308" y="2735495"/>
                  </a:cubicBezTo>
                  <a:cubicBezTo>
                    <a:pt x="1850523" y="2645493"/>
                    <a:pt x="1781892" y="2560460"/>
                    <a:pt x="1718314" y="2471761"/>
                  </a:cubicBezTo>
                  <a:cubicBezTo>
                    <a:pt x="1656448" y="2381760"/>
                    <a:pt x="1584475" y="2299495"/>
                    <a:pt x="1517147" y="2213648"/>
                  </a:cubicBezTo>
                  <a:cubicBezTo>
                    <a:pt x="1472072" y="2156226"/>
                    <a:pt x="1429850" y="2096686"/>
                    <a:pt x="1384693" y="2039264"/>
                  </a:cubicBezTo>
                  <a:cubicBezTo>
                    <a:pt x="1339700" y="1982086"/>
                    <a:pt x="1291446" y="1927515"/>
                    <a:pt x="1248653" y="1868627"/>
                  </a:cubicBezTo>
                  <a:cubicBezTo>
                    <a:pt x="1205942" y="1810635"/>
                    <a:pt x="1168692" y="1748815"/>
                    <a:pt x="1127448" y="1689764"/>
                  </a:cubicBezTo>
                  <a:cubicBezTo>
                    <a:pt x="1106825" y="1659383"/>
                    <a:pt x="1087182" y="1628270"/>
                    <a:pt x="1068027" y="1596993"/>
                  </a:cubicBezTo>
                  <a:cubicBezTo>
                    <a:pt x="1058898" y="1580377"/>
                    <a:pt x="1045693" y="1564820"/>
                    <a:pt x="1039580" y="1546820"/>
                  </a:cubicBezTo>
                  <a:cubicBezTo>
                    <a:pt x="1026946" y="1551055"/>
                    <a:pt x="1014148" y="1555046"/>
                    <a:pt x="1001514" y="1559037"/>
                  </a:cubicBezTo>
                  <a:cubicBezTo>
                    <a:pt x="954565" y="1573454"/>
                    <a:pt x="905822" y="1585264"/>
                    <a:pt x="856426" y="1585020"/>
                  </a:cubicBezTo>
                  <a:cubicBezTo>
                    <a:pt x="867186" y="1597644"/>
                    <a:pt x="876396" y="1612224"/>
                    <a:pt x="886422" y="1624604"/>
                  </a:cubicBezTo>
                  <a:cubicBezTo>
                    <a:pt x="912668" y="1661990"/>
                    <a:pt x="938752" y="1699456"/>
                    <a:pt x="964101" y="1737331"/>
                  </a:cubicBezTo>
                  <a:cubicBezTo>
                    <a:pt x="1021321" y="1825866"/>
                    <a:pt x="1072591" y="1917986"/>
                    <a:pt x="1136088" y="2002367"/>
                  </a:cubicBezTo>
                  <a:cubicBezTo>
                    <a:pt x="1240013" y="2148732"/>
                    <a:pt x="1357958" y="2305441"/>
                    <a:pt x="1466529" y="2449525"/>
                  </a:cubicBezTo>
                  <a:cubicBezTo>
                    <a:pt x="1525054" y="2531952"/>
                    <a:pt x="1580399" y="2615438"/>
                    <a:pt x="1641287" y="2695829"/>
                  </a:cubicBezTo>
                  <a:cubicBezTo>
                    <a:pt x="1674462" y="2743151"/>
                    <a:pt x="1704620" y="2795116"/>
                    <a:pt x="1736246" y="2842112"/>
                  </a:cubicBezTo>
                  <a:cubicBezTo>
                    <a:pt x="1791429" y="2923236"/>
                    <a:pt x="1850116" y="3001835"/>
                    <a:pt x="1904972" y="3083203"/>
                  </a:cubicBezTo>
                  <a:cubicBezTo>
                    <a:pt x="1931626" y="3119122"/>
                    <a:pt x="1953471" y="3157322"/>
                    <a:pt x="1982977" y="3190146"/>
                  </a:cubicBezTo>
                  <a:cubicBezTo>
                    <a:pt x="1991862" y="3199757"/>
                    <a:pt x="2000176" y="3209939"/>
                    <a:pt x="2009631" y="3219061"/>
                  </a:cubicBezTo>
                  <a:cubicBezTo>
                    <a:pt x="2024466" y="3228509"/>
                    <a:pt x="2041583" y="3233070"/>
                    <a:pt x="2058537" y="3237061"/>
                  </a:cubicBezTo>
                  <a:cubicBezTo>
                    <a:pt x="2123338" y="3250175"/>
                    <a:pt x="2189279" y="3240401"/>
                    <a:pt x="2250167" y="3216618"/>
                  </a:cubicBezTo>
                  <a:close/>
                  <a:moveTo>
                    <a:pt x="2299970" y="3193404"/>
                  </a:moveTo>
                  <a:cubicBezTo>
                    <a:pt x="2305920" y="3190554"/>
                    <a:pt x="2311707" y="3187377"/>
                    <a:pt x="2317250" y="3183956"/>
                  </a:cubicBezTo>
                  <a:cubicBezTo>
                    <a:pt x="2297932" y="3161965"/>
                    <a:pt x="2283994" y="3134761"/>
                    <a:pt x="2267285" y="3110814"/>
                  </a:cubicBezTo>
                  <a:cubicBezTo>
                    <a:pt x="2204685" y="3024641"/>
                    <a:pt x="2147872" y="2934476"/>
                    <a:pt x="2084294" y="2849036"/>
                  </a:cubicBezTo>
                  <a:cubicBezTo>
                    <a:pt x="2034736" y="2782410"/>
                    <a:pt x="1983955" y="2716680"/>
                    <a:pt x="1935783" y="2648996"/>
                  </a:cubicBezTo>
                  <a:cubicBezTo>
                    <a:pt x="1932197" y="2651276"/>
                    <a:pt x="1928447" y="2653231"/>
                    <a:pt x="1924942" y="2655267"/>
                  </a:cubicBezTo>
                  <a:cubicBezTo>
                    <a:pt x="1920622" y="2657629"/>
                    <a:pt x="1915732" y="2660724"/>
                    <a:pt x="1910678" y="2663331"/>
                  </a:cubicBezTo>
                  <a:cubicBezTo>
                    <a:pt x="1952737" y="2721323"/>
                    <a:pt x="1993818" y="2779966"/>
                    <a:pt x="2032291" y="2840483"/>
                  </a:cubicBezTo>
                  <a:cubicBezTo>
                    <a:pt x="2089919" y="2922992"/>
                    <a:pt x="2149910" y="3003790"/>
                    <a:pt x="2209168" y="3085076"/>
                  </a:cubicBezTo>
                  <a:cubicBezTo>
                    <a:pt x="2234925" y="3123358"/>
                    <a:pt x="2265247" y="3159521"/>
                    <a:pt x="2286765" y="3200246"/>
                  </a:cubicBezTo>
                  <a:cubicBezTo>
                    <a:pt x="2291330" y="3198047"/>
                    <a:pt x="2295650" y="3195766"/>
                    <a:pt x="2299970" y="3193404"/>
                  </a:cubicBezTo>
                  <a:close/>
                  <a:moveTo>
                    <a:pt x="2407482" y="3067972"/>
                  </a:moveTo>
                  <a:cubicBezTo>
                    <a:pt x="2411639" y="3058605"/>
                    <a:pt x="2411965" y="3046143"/>
                    <a:pt x="2419871" y="3039139"/>
                  </a:cubicBezTo>
                  <a:cubicBezTo>
                    <a:pt x="2416448" y="3024804"/>
                    <a:pt x="2403651" y="3014297"/>
                    <a:pt x="2396559" y="3001591"/>
                  </a:cubicBezTo>
                  <a:cubicBezTo>
                    <a:pt x="2380257" y="2976260"/>
                    <a:pt x="2365097" y="2949952"/>
                    <a:pt x="2348061" y="2925272"/>
                  </a:cubicBezTo>
                  <a:cubicBezTo>
                    <a:pt x="2305839" y="2866954"/>
                    <a:pt x="2267203" y="2806437"/>
                    <a:pt x="2233458" y="2742825"/>
                  </a:cubicBezTo>
                  <a:cubicBezTo>
                    <a:pt x="2204359" y="2689150"/>
                    <a:pt x="2166864" y="2636615"/>
                    <a:pt x="2134097" y="2587420"/>
                  </a:cubicBezTo>
                  <a:cubicBezTo>
                    <a:pt x="2060656" y="2482105"/>
                    <a:pt x="1983711" y="2379479"/>
                    <a:pt x="1904809" y="2278237"/>
                  </a:cubicBezTo>
                  <a:cubicBezTo>
                    <a:pt x="1840253" y="2184407"/>
                    <a:pt x="1775290" y="2093509"/>
                    <a:pt x="1707392" y="2002612"/>
                  </a:cubicBezTo>
                  <a:cubicBezTo>
                    <a:pt x="1672913" y="1953661"/>
                    <a:pt x="1642428" y="1903569"/>
                    <a:pt x="1607460" y="1855595"/>
                  </a:cubicBezTo>
                  <a:cubicBezTo>
                    <a:pt x="1575264" y="1810146"/>
                    <a:pt x="1538910" y="1767630"/>
                    <a:pt x="1509648" y="1720063"/>
                  </a:cubicBezTo>
                  <a:cubicBezTo>
                    <a:pt x="1474273" y="1658080"/>
                    <a:pt x="1439713" y="1595201"/>
                    <a:pt x="1398469" y="1536883"/>
                  </a:cubicBezTo>
                  <a:cubicBezTo>
                    <a:pt x="1388117" y="1520023"/>
                    <a:pt x="1298537" y="1400211"/>
                    <a:pt x="1284680" y="1356554"/>
                  </a:cubicBezTo>
                  <a:cubicBezTo>
                    <a:pt x="1284354" y="1357042"/>
                    <a:pt x="1284028" y="1357531"/>
                    <a:pt x="1283784" y="1358020"/>
                  </a:cubicBezTo>
                  <a:cubicBezTo>
                    <a:pt x="1262510" y="1391333"/>
                    <a:pt x="1234633" y="1419189"/>
                    <a:pt x="1204148" y="1444031"/>
                  </a:cubicBezTo>
                  <a:cubicBezTo>
                    <a:pt x="1182059" y="1463497"/>
                    <a:pt x="1159970" y="1483208"/>
                    <a:pt x="1136006" y="1500394"/>
                  </a:cubicBezTo>
                  <a:cubicBezTo>
                    <a:pt x="1159807" y="1525969"/>
                    <a:pt x="1176924" y="1559608"/>
                    <a:pt x="1198280" y="1587708"/>
                  </a:cubicBezTo>
                  <a:cubicBezTo>
                    <a:pt x="1239605" y="1649121"/>
                    <a:pt x="1287044" y="1705972"/>
                    <a:pt x="1329511" y="1766408"/>
                  </a:cubicBezTo>
                  <a:cubicBezTo>
                    <a:pt x="1392029" y="1855595"/>
                    <a:pt x="1452510" y="1946249"/>
                    <a:pt x="1517473" y="2033644"/>
                  </a:cubicBezTo>
                  <a:cubicBezTo>
                    <a:pt x="1621480" y="2157773"/>
                    <a:pt x="1714483" y="2290047"/>
                    <a:pt x="1812784" y="2418412"/>
                  </a:cubicBezTo>
                  <a:cubicBezTo>
                    <a:pt x="1895925" y="2512568"/>
                    <a:pt x="1961948" y="2619266"/>
                    <a:pt x="2037997" y="2718716"/>
                  </a:cubicBezTo>
                  <a:cubicBezTo>
                    <a:pt x="2117062" y="2818981"/>
                    <a:pt x="2188057" y="2925191"/>
                    <a:pt x="2260601" y="3029935"/>
                  </a:cubicBezTo>
                  <a:cubicBezTo>
                    <a:pt x="2291982" y="3070660"/>
                    <a:pt x="2317250" y="3115864"/>
                    <a:pt x="2348142" y="3156752"/>
                  </a:cubicBezTo>
                  <a:cubicBezTo>
                    <a:pt x="2348876" y="3157811"/>
                    <a:pt x="2349610" y="3158870"/>
                    <a:pt x="2350425" y="3159928"/>
                  </a:cubicBezTo>
                  <a:cubicBezTo>
                    <a:pt x="2377242" y="3135494"/>
                    <a:pt x="2397619" y="3104217"/>
                    <a:pt x="2407482" y="3067972"/>
                  </a:cubicBezTo>
                  <a:close/>
                  <a:moveTo>
                    <a:pt x="2566671" y="3046714"/>
                  </a:moveTo>
                  <a:cubicBezTo>
                    <a:pt x="2574415" y="3022523"/>
                    <a:pt x="2562188" y="2997355"/>
                    <a:pt x="2555912" y="2974061"/>
                  </a:cubicBezTo>
                  <a:cubicBezTo>
                    <a:pt x="2523715" y="2886421"/>
                    <a:pt x="2470489" y="2812872"/>
                    <a:pt x="2421502" y="2734925"/>
                  </a:cubicBezTo>
                  <a:cubicBezTo>
                    <a:pt x="2369335" y="2654290"/>
                    <a:pt x="2302986" y="2591492"/>
                    <a:pt x="2241120" y="2520061"/>
                  </a:cubicBezTo>
                  <a:cubicBezTo>
                    <a:pt x="2231665" y="2508332"/>
                    <a:pt x="2222291" y="2496522"/>
                    <a:pt x="2212836" y="2484712"/>
                  </a:cubicBezTo>
                  <a:cubicBezTo>
                    <a:pt x="2208108" y="2485282"/>
                    <a:pt x="2203055" y="2485038"/>
                    <a:pt x="2198490" y="2485038"/>
                  </a:cubicBezTo>
                  <a:cubicBezTo>
                    <a:pt x="2175504" y="2484549"/>
                    <a:pt x="2152681" y="2490495"/>
                    <a:pt x="2129696" y="2487807"/>
                  </a:cubicBezTo>
                  <a:cubicBezTo>
                    <a:pt x="2122523" y="2486585"/>
                    <a:pt x="2115594" y="2484549"/>
                    <a:pt x="2109073" y="2481861"/>
                  </a:cubicBezTo>
                  <a:cubicBezTo>
                    <a:pt x="2150970" y="2540342"/>
                    <a:pt x="2192051" y="2599556"/>
                    <a:pt x="2231094" y="2659014"/>
                  </a:cubicBezTo>
                  <a:cubicBezTo>
                    <a:pt x="2269567" y="2718798"/>
                    <a:pt x="2299970" y="2783957"/>
                    <a:pt x="2340318" y="2842601"/>
                  </a:cubicBezTo>
                  <a:cubicBezTo>
                    <a:pt x="2372351" y="2887643"/>
                    <a:pt x="2403162" y="2933499"/>
                    <a:pt x="2431853" y="2980739"/>
                  </a:cubicBezTo>
                  <a:cubicBezTo>
                    <a:pt x="2437804" y="2989292"/>
                    <a:pt x="2444895" y="2998088"/>
                    <a:pt x="2450601" y="3007455"/>
                  </a:cubicBezTo>
                  <a:cubicBezTo>
                    <a:pt x="2452476" y="3005745"/>
                    <a:pt x="2454676" y="3004360"/>
                    <a:pt x="2457040" y="3003464"/>
                  </a:cubicBezTo>
                  <a:cubicBezTo>
                    <a:pt x="2465517" y="2999717"/>
                    <a:pt x="2475217" y="3002405"/>
                    <a:pt x="2483205" y="3006070"/>
                  </a:cubicBezTo>
                  <a:cubicBezTo>
                    <a:pt x="2513690" y="3021872"/>
                    <a:pt x="2532355" y="3049402"/>
                    <a:pt x="2550124" y="3077420"/>
                  </a:cubicBezTo>
                  <a:cubicBezTo>
                    <a:pt x="2555586" y="3067239"/>
                    <a:pt x="2562840" y="3057628"/>
                    <a:pt x="2566671" y="3046714"/>
                  </a:cubicBezTo>
                  <a:close/>
                  <a:moveTo>
                    <a:pt x="2749417" y="3463410"/>
                  </a:moveTo>
                  <a:cubicBezTo>
                    <a:pt x="2749009" y="3462432"/>
                    <a:pt x="2748683" y="3461373"/>
                    <a:pt x="2748439" y="3460315"/>
                  </a:cubicBezTo>
                  <a:cubicBezTo>
                    <a:pt x="2731484" y="3382123"/>
                    <a:pt x="2673531" y="3323235"/>
                    <a:pt x="2633183" y="3256691"/>
                  </a:cubicBezTo>
                  <a:cubicBezTo>
                    <a:pt x="2627641" y="3247975"/>
                    <a:pt x="2621609" y="3239342"/>
                    <a:pt x="2615659" y="3230545"/>
                  </a:cubicBezTo>
                  <a:cubicBezTo>
                    <a:pt x="2615414" y="3230545"/>
                    <a:pt x="2615251" y="3230464"/>
                    <a:pt x="2615007" y="3230382"/>
                  </a:cubicBezTo>
                  <a:cubicBezTo>
                    <a:pt x="2614599" y="3230301"/>
                    <a:pt x="2614110" y="3230220"/>
                    <a:pt x="2613621" y="3230057"/>
                  </a:cubicBezTo>
                  <a:cubicBezTo>
                    <a:pt x="2613132" y="3229975"/>
                    <a:pt x="2612643" y="3229812"/>
                    <a:pt x="2612154" y="3229649"/>
                  </a:cubicBezTo>
                  <a:cubicBezTo>
                    <a:pt x="2574904" y="3198699"/>
                    <a:pt x="2553630" y="3150643"/>
                    <a:pt x="2525264" y="3112118"/>
                  </a:cubicBezTo>
                  <a:cubicBezTo>
                    <a:pt x="2521515" y="3107068"/>
                    <a:pt x="2518091" y="3101529"/>
                    <a:pt x="2514586" y="3095909"/>
                  </a:cubicBezTo>
                  <a:cubicBezTo>
                    <a:pt x="2513526" y="3094036"/>
                    <a:pt x="2512385" y="3092244"/>
                    <a:pt x="2511244" y="3090371"/>
                  </a:cubicBezTo>
                  <a:cubicBezTo>
                    <a:pt x="2510674" y="3089393"/>
                    <a:pt x="2510022" y="3088335"/>
                    <a:pt x="2509451" y="3087357"/>
                  </a:cubicBezTo>
                  <a:cubicBezTo>
                    <a:pt x="2508554" y="3085809"/>
                    <a:pt x="2507658" y="3084262"/>
                    <a:pt x="2506761" y="3082714"/>
                  </a:cubicBezTo>
                  <a:cubicBezTo>
                    <a:pt x="2506191" y="3081656"/>
                    <a:pt x="2505539" y="3080678"/>
                    <a:pt x="2504886" y="3079619"/>
                  </a:cubicBezTo>
                  <a:cubicBezTo>
                    <a:pt x="2504723" y="3079293"/>
                    <a:pt x="2504479" y="3078968"/>
                    <a:pt x="2504316" y="3078642"/>
                  </a:cubicBezTo>
                  <a:cubicBezTo>
                    <a:pt x="2503338" y="3076931"/>
                    <a:pt x="2502278" y="3075221"/>
                    <a:pt x="2501218" y="3073511"/>
                  </a:cubicBezTo>
                  <a:cubicBezTo>
                    <a:pt x="2500648" y="3072533"/>
                    <a:pt x="2499996" y="3071474"/>
                    <a:pt x="2499344" y="3070578"/>
                  </a:cubicBezTo>
                  <a:cubicBezTo>
                    <a:pt x="2492986" y="3060479"/>
                    <a:pt x="2486058" y="3050949"/>
                    <a:pt x="2477744" y="3043211"/>
                  </a:cubicBezTo>
                  <a:cubicBezTo>
                    <a:pt x="2477091" y="3042560"/>
                    <a:pt x="2476439" y="3041908"/>
                    <a:pt x="2475706" y="3041338"/>
                  </a:cubicBezTo>
                  <a:cubicBezTo>
                    <a:pt x="2474320" y="3040116"/>
                    <a:pt x="2472935" y="3038976"/>
                    <a:pt x="2471467" y="3037917"/>
                  </a:cubicBezTo>
                  <a:cubicBezTo>
                    <a:pt x="2470652" y="3037265"/>
                    <a:pt x="2469756" y="3036614"/>
                    <a:pt x="2468859" y="3036044"/>
                  </a:cubicBezTo>
                  <a:cubicBezTo>
                    <a:pt x="2466251" y="3034252"/>
                    <a:pt x="2463398" y="3032623"/>
                    <a:pt x="2460463" y="3031157"/>
                  </a:cubicBezTo>
                  <a:cubicBezTo>
                    <a:pt x="2461605" y="3037103"/>
                    <a:pt x="2461523" y="3043293"/>
                    <a:pt x="2459893" y="3049890"/>
                  </a:cubicBezTo>
                  <a:cubicBezTo>
                    <a:pt x="2459730" y="3050542"/>
                    <a:pt x="2459485" y="3051193"/>
                    <a:pt x="2459241" y="3051845"/>
                  </a:cubicBezTo>
                  <a:cubicBezTo>
                    <a:pt x="2459078" y="3052252"/>
                    <a:pt x="2458915" y="3052660"/>
                    <a:pt x="2458752" y="3053067"/>
                  </a:cubicBezTo>
                  <a:cubicBezTo>
                    <a:pt x="2458507" y="3053555"/>
                    <a:pt x="2458344" y="3053963"/>
                    <a:pt x="2458100" y="3054370"/>
                  </a:cubicBezTo>
                  <a:cubicBezTo>
                    <a:pt x="2456796" y="3056732"/>
                    <a:pt x="2455002" y="3058687"/>
                    <a:pt x="2452965" y="3060316"/>
                  </a:cubicBezTo>
                  <a:cubicBezTo>
                    <a:pt x="2451986" y="3064225"/>
                    <a:pt x="2450927" y="3068135"/>
                    <a:pt x="2449786" y="3072045"/>
                  </a:cubicBezTo>
                  <a:cubicBezTo>
                    <a:pt x="2449296" y="3073999"/>
                    <a:pt x="2448645" y="3075873"/>
                    <a:pt x="2448074" y="3077746"/>
                  </a:cubicBezTo>
                  <a:cubicBezTo>
                    <a:pt x="2448074" y="3077746"/>
                    <a:pt x="2448074" y="3077827"/>
                    <a:pt x="2447992" y="3077909"/>
                  </a:cubicBezTo>
                  <a:cubicBezTo>
                    <a:pt x="2447585" y="3079375"/>
                    <a:pt x="2447096" y="3080923"/>
                    <a:pt x="2446525" y="3082389"/>
                  </a:cubicBezTo>
                  <a:cubicBezTo>
                    <a:pt x="2446362" y="3083040"/>
                    <a:pt x="2446118" y="3083692"/>
                    <a:pt x="2445873" y="3084343"/>
                  </a:cubicBezTo>
                  <a:cubicBezTo>
                    <a:pt x="2445384" y="3085972"/>
                    <a:pt x="2444814" y="3087520"/>
                    <a:pt x="2444161" y="3089149"/>
                  </a:cubicBezTo>
                  <a:cubicBezTo>
                    <a:pt x="2442776" y="3093058"/>
                    <a:pt x="2441309" y="3096968"/>
                    <a:pt x="2439760" y="3100796"/>
                  </a:cubicBezTo>
                  <a:cubicBezTo>
                    <a:pt x="2439108" y="3102507"/>
                    <a:pt x="2438374" y="3104135"/>
                    <a:pt x="2437641" y="3105765"/>
                  </a:cubicBezTo>
                  <a:cubicBezTo>
                    <a:pt x="2434543" y="3112932"/>
                    <a:pt x="2431120" y="3120018"/>
                    <a:pt x="2427452" y="3126860"/>
                  </a:cubicBezTo>
                  <a:cubicBezTo>
                    <a:pt x="2426555" y="3128570"/>
                    <a:pt x="2425659" y="3130199"/>
                    <a:pt x="2424762" y="3131829"/>
                  </a:cubicBezTo>
                  <a:cubicBezTo>
                    <a:pt x="2424762" y="3131910"/>
                    <a:pt x="2424681" y="3131991"/>
                    <a:pt x="2424599" y="3132073"/>
                  </a:cubicBezTo>
                  <a:cubicBezTo>
                    <a:pt x="2423865" y="3133376"/>
                    <a:pt x="2423132" y="3134598"/>
                    <a:pt x="2422317" y="3135901"/>
                  </a:cubicBezTo>
                  <a:cubicBezTo>
                    <a:pt x="2418160" y="3142906"/>
                    <a:pt x="2413677" y="3149666"/>
                    <a:pt x="2408868" y="3156182"/>
                  </a:cubicBezTo>
                  <a:cubicBezTo>
                    <a:pt x="2408379" y="3156915"/>
                    <a:pt x="2407808" y="3157648"/>
                    <a:pt x="2407237" y="3158381"/>
                  </a:cubicBezTo>
                  <a:cubicBezTo>
                    <a:pt x="2406504" y="3159440"/>
                    <a:pt x="2405689" y="3160499"/>
                    <a:pt x="2404874" y="3161476"/>
                  </a:cubicBezTo>
                  <a:cubicBezTo>
                    <a:pt x="2403814" y="3162942"/>
                    <a:pt x="2402591" y="3164327"/>
                    <a:pt x="2401532" y="3165712"/>
                  </a:cubicBezTo>
                  <a:cubicBezTo>
                    <a:pt x="2399168" y="3168562"/>
                    <a:pt x="2396804" y="3171331"/>
                    <a:pt x="2394359" y="3174019"/>
                  </a:cubicBezTo>
                  <a:cubicBezTo>
                    <a:pt x="2393055" y="3175485"/>
                    <a:pt x="2391750" y="3176870"/>
                    <a:pt x="2390446" y="3178255"/>
                  </a:cubicBezTo>
                  <a:cubicBezTo>
                    <a:pt x="2387594" y="3181268"/>
                    <a:pt x="2384659" y="3184201"/>
                    <a:pt x="2381643" y="3187051"/>
                  </a:cubicBezTo>
                  <a:cubicBezTo>
                    <a:pt x="2379035" y="3189495"/>
                    <a:pt x="2376345" y="3191938"/>
                    <a:pt x="2373574" y="3194300"/>
                  </a:cubicBezTo>
                  <a:cubicBezTo>
                    <a:pt x="2372106" y="3195603"/>
                    <a:pt x="2370639" y="3196825"/>
                    <a:pt x="2369091" y="3198047"/>
                  </a:cubicBezTo>
                  <a:cubicBezTo>
                    <a:pt x="2367950" y="3198943"/>
                    <a:pt x="2366808" y="3199920"/>
                    <a:pt x="2365667" y="3200735"/>
                  </a:cubicBezTo>
                  <a:cubicBezTo>
                    <a:pt x="2362814" y="3203015"/>
                    <a:pt x="2359880" y="3205214"/>
                    <a:pt x="2356864" y="3207332"/>
                  </a:cubicBezTo>
                  <a:cubicBezTo>
                    <a:pt x="2355479" y="3208310"/>
                    <a:pt x="2354174" y="3209287"/>
                    <a:pt x="2352707" y="3210183"/>
                  </a:cubicBezTo>
                  <a:cubicBezTo>
                    <a:pt x="2351484" y="3211079"/>
                    <a:pt x="2350262" y="3211893"/>
                    <a:pt x="2348958" y="3212708"/>
                  </a:cubicBezTo>
                  <a:cubicBezTo>
                    <a:pt x="2346839" y="3214092"/>
                    <a:pt x="2344638" y="3215396"/>
                    <a:pt x="2342437" y="3216780"/>
                  </a:cubicBezTo>
                  <a:cubicBezTo>
                    <a:pt x="2339910" y="3218328"/>
                    <a:pt x="2337383" y="3219794"/>
                    <a:pt x="2334693" y="3221260"/>
                  </a:cubicBezTo>
                  <a:cubicBezTo>
                    <a:pt x="2332656" y="3222400"/>
                    <a:pt x="2330618" y="3223459"/>
                    <a:pt x="2328580" y="3224518"/>
                  </a:cubicBezTo>
                  <a:cubicBezTo>
                    <a:pt x="2235496" y="3276646"/>
                    <a:pt x="2122115" y="3303035"/>
                    <a:pt x="2018434" y="3268175"/>
                  </a:cubicBezTo>
                  <a:cubicBezTo>
                    <a:pt x="2017375" y="3267931"/>
                    <a:pt x="2016315" y="3267605"/>
                    <a:pt x="2015337" y="3267279"/>
                  </a:cubicBezTo>
                  <a:cubicBezTo>
                    <a:pt x="2014603" y="3267116"/>
                    <a:pt x="2013870" y="3266872"/>
                    <a:pt x="2013136" y="3266546"/>
                  </a:cubicBezTo>
                  <a:cubicBezTo>
                    <a:pt x="2010609" y="3265732"/>
                    <a:pt x="2008164" y="3264673"/>
                    <a:pt x="2005800" y="3263614"/>
                  </a:cubicBezTo>
                  <a:cubicBezTo>
                    <a:pt x="2004985" y="3263288"/>
                    <a:pt x="2004088" y="3262881"/>
                    <a:pt x="2003355" y="3262473"/>
                  </a:cubicBezTo>
                  <a:cubicBezTo>
                    <a:pt x="1998872" y="3260274"/>
                    <a:pt x="1994633" y="3257749"/>
                    <a:pt x="1990639" y="3254980"/>
                  </a:cubicBezTo>
                  <a:cubicBezTo>
                    <a:pt x="1990802" y="3255876"/>
                    <a:pt x="1990721" y="3256691"/>
                    <a:pt x="1990395" y="3257342"/>
                  </a:cubicBezTo>
                  <a:cubicBezTo>
                    <a:pt x="1990313" y="3257505"/>
                    <a:pt x="1990150" y="3257749"/>
                    <a:pt x="1989906" y="3257912"/>
                  </a:cubicBezTo>
                  <a:cubicBezTo>
                    <a:pt x="1989743" y="3258075"/>
                    <a:pt x="1989498" y="3258157"/>
                    <a:pt x="1989172" y="3258320"/>
                  </a:cubicBezTo>
                  <a:cubicBezTo>
                    <a:pt x="2000339" y="3300592"/>
                    <a:pt x="2031802" y="3332846"/>
                    <a:pt x="2055440" y="3368521"/>
                  </a:cubicBezTo>
                  <a:cubicBezTo>
                    <a:pt x="2100107" y="3436042"/>
                    <a:pt x="2155860" y="3494360"/>
                    <a:pt x="2205092" y="3558298"/>
                  </a:cubicBezTo>
                  <a:cubicBezTo>
                    <a:pt x="2239327" y="3596010"/>
                    <a:pt x="2272094" y="3635757"/>
                    <a:pt x="2311871" y="3667767"/>
                  </a:cubicBezTo>
                  <a:cubicBezTo>
                    <a:pt x="2327357" y="3683731"/>
                    <a:pt x="2347083" y="3691957"/>
                    <a:pt x="2369254" y="3692527"/>
                  </a:cubicBezTo>
                  <a:cubicBezTo>
                    <a:pt x="2377323" y="3692934"/>
                    <a:pt x="2385474" y="3693016"/>
                    <a:pt x="2393544" y="3692853"/>
                  </a:cubicBezTo>
                  <a:cubicBezTo>
                    <a:pt x="2395092" y="3692853"/>
                    <a:pt x="2396641" y="3692772"/>
                    <a:pt x="2398190" y="3692772"/>
                  </a:cubicBezTo>
                  <a:cubicBezTo>
                    <a:pt x="2398434" y="3692772"/>
                    <a:pt x="2398679" y="3692772"/>
                    <a:pt x="2398923" y="3692772"/>
                  </a:cubicBezTo>
                  <a:cubicBezTo>
                    <a:pt x="2400146" y="3692772"/>
                    <a:pt x="2401369" y="3692690"/>
                    <a:pt x="2402591" y="3692609"/>
                  </a:cubicBezTo>
                  <a:cubicBezTo>
                    <a:pt x="2408949" y="3692364"/>
                    <a:pt x="2415307" y="3691876"/>
                    <a:pt x="2421665" y="3691224"/>
                  </a:cubicBezTo>
                  <a:cubicBezTo>
                    <a:pt x="2423621" y="3691061"/>
                    <a:pt x="2425577" y="3690817"/>
                    <a:pt x="2427452" y="3690572"/>
                  </a:cubicBezTo>
                  <a:cubicBezTo>
                    <a:pt x="2428593" y="3690491"/>
                    <a:pt x="2429734" y="3690328"/>
                    <a:pt x="2430875" y="3690165"/>
                  </a:cubicBezTo>
                  <a:cubicBezTo>
                    <a:pt x="2434788" y="3689677"/>
                    <a:pt x="2438700" y="3689106"/>
                    <a:pt x="2442613" y="3688373"/>
                  </a:cubicBezTo>
                  <a:cubicBezTo>
                    <a:pt x="2443346" y="3688047"/>
                    <a:pt x="2444080" y="3687803"/>
                    <a:pt x="2444895" y="3687640"/>
                  </a:cubicBezTo>
                  <a:cubicBezTo>
                    <a:pt x="2445303" y="3687559"/>
                    <a:pt x="2445629" y="3687477"/>
                    <a:pt x="2446036" y="3687477"/>
                  </a:cubicBezTo>
                  <a:cubicBezTo>
                    <a:pt x="2446607" y="3687396"/>
                    <a:pt x="2447259" y="3687396"/>
                    <a:pt x="2447911" y="3687477"/>
                  </a:cubicBezTo>
                  <a:cubicBezTo>
                    <a:pt x="2448074" y="3687477"/>
                    <a:pt x="2448318" y="3687396"/>
                    <a:pt x="2448482" y="3687396"/>
                  </a:cubicBezTo>
                  <a:cubicBezTo>
                    <a:pt x="2450845" y="3686989"/>
                    <a:pt x="2453127" y="3686500"/>
                    <a:pt x="2455491" y="3685930"/>
                  </a:cubicBezTo>
                  <a:cubicBezTo>
                    <a:pt x="2455899" y="3685848"/>
                    <a:pt x="2456306" y="3685767"/>
                    <a:pt x="2456714" y="3685686"/>
                  </a:cubicBezTo>
                  <a:cubicBezTo>
                    <a:pt x="2458589" y="3685278"/>
                    <a:pt x="2460545" y="3684871"/>
                    <a:pt x="2462420" y="3684301"/>
                  </a:cubicBezTo>
                  <a:cubicBezTo>
                    <a:pt x="2463805" y="3684056"/>
                    <a:pt x="2465109" y="3683649"/>
                    <a:pt x="2466495" y="3683323"/>
                  </a:cubicBezTo>
                  <a:cubicBezTo>
                    <a:pt x="2467799" y="3682998"/>
                    <a:pt x="2469022" y="3682672"/>
                    <a:pt x="2470326" y="3682265"/>
                  </a:cubicBezTo>
                  <a:cubicBezTo>
                    <a:pt x="2470489" y="3682265"/>
                    <a:pt x="2470571" y="3682183"/>
                    <a:pt x="2470734" y="3682183"/>
                  </a:cubicBezTo>
                  <a:cubicBezTo>
                    <a:pt x="2472038" y="3681857"/>
                    <a:pt x="2473260" y="3681532"/>
                    <a:pt x="2474483" y="3681124"/>
                  </a:cubicBezTo>
                  <a:cubicBezTo>
                    <a:pt x="2474728" y="3681043"/>
                    <a:pt x="2474972" y="3680961"/>
                    <a:pt x="2475217" y="3680961"/>
                  </a:cubicBezTo>
                  <a:cubicBezTo>
                    <a:pt x="2476113" y="3680717"/>
                    <a:pt x="2476929" y="3680473"/>
                    <a:pt x="2477744" y="3680147"/>
                  </a:cubicBezTo>
                  <a:cubicBezTo>
                    <a:pt x="2479781" y="3679577"/>
                    <a:pt x="2481738" y="3678925"/>
                    <a:pt x="2483694" y="3678274"/>
                  </a:cubicBezTo>
                  <a:cubicBezTo>
                    <a:pt x="2485895" y="3677622"/>
                    <a:pt x="2488095" y="3676808"/>
                    <a:pt x="2490215" y="3675993"/>
                  </a:cubicBezTo>
                  <a:cubicBezTo>
                    <a:pt x="2492089" y="3675341"/>
                    <a:pt x="2493964" y="3674690"/>
                    <a:pt x="2495757" y="3673875"/>
                  </a:cubicBezTo>
                  <a:cubicBezTo>
                    <a:pt x="2495839" y="3673875"/>
                    <a:pt x="2495920" y="3673875"/>
                    <a:pt x="2496002" y="3673794"/>
                  </a:cubicBezTo>
                  <a:cubicBezTo>
                    <a:pt x="2497143" y="3673387"/>
                    <a:pt x="2498203" y="3672979"/>
                    <a:pt x="2499344" y="3672491"/>
                  </a:cubicBezTo>
                  <a:cubicBezTo>
                    <a:pt x="2501055" y="3671839"/>
                    <a:pt x="2502686" y="3671106"/>
                    <a:pt x="2504397" y="3670373"/>
                  </a:cubicBezTo>
                  <a:cubicBezTo>
                    <a:pt x="2505213" y="3670047"/>
                    <a:pt x="2506109" y="3669640"/>
                    <a:pt x="2506924" y="3669233"/>
                  </a:cubicBezTo>
                  <a:cubicBezTo>
                    <a:pt x="2507332" y="3669070"/>
                    <a:pt x="2507658" y="3668907"/>
                    <a:pt x="2508065" y="3668744"/>
                  </a:cubicBezTo>
                  <a:cubicBezTo>
                    <a:pt x="2510185" y="3667848"/>
                    <a:pt x="2512304" y="3666789"/>
                    <a:pt x="2514423" y="3665812"/>
                  </a:cubicBezTo>
                  <a:cubicBezTo>
                    <a:pt x="2548413" y="3649522"/>
                    <a:pt x="2582484" y="3635024"/>
                    <a:pt x="2613295" y="3616046"/>
                  </a:cubicBezTo>
                  <a:cubicBezTo>
                    <a:pt x="2647366" y="3593566"/>
                    <a:pt x="2675813" y="3564570"/>
                    <a:pt x="2703364" y="3534678"/>
                  </a:cubicBezTo>
                  <a:cubicBezTo>
                    <a:pt x="2704912" y="3533538"/>
                    <a:pt x="2706379" y="3532235"/>
                    <a:pt x="2707846" y="3530606"/>
                  </a:cubicBezTo>
                  <a:cubicBezTo>
                    <a:pt x="2709151" y="3529221"/>
                    <a:pt x="2710373" y="3527755"/>
                    <a:pt x="2711596" y="3526044"/>
                  </a:cubicBezTo>
                  <a:cubicBezTo>
                    <a:pt x="2716568" y="3519365"/>
                    <a:pt x="2721214" y="3510569"/>
                    <a:pt x="2726023" y="3501365"/>
                  </a:cubicBezTo>
                  <a:cubicBezTo>
                    <a:pt x="2726920" y="3499655"/>
                    <a:pt x="2727817" y="3498026"/>
                    <a:pt x="2728632" y="3496397"/>
                  </a:cubicBezTo>
                  <a:cubicBezTo>
                    <a:pt x="2728632" y="3496315"/>
                    <a:pt x="2728632" y="3496234"/>
                    <a:pt x="2728713" y="3496152"/>
                  </a:cubicBezTo>
                  <a:cubicBezTo>
                    <a:pt x="2729610" y="3494442"/>
                    <a:pt x="2730425" y="3492813"/>
                    <a:pt x="2731321" y="3491184"/>
                  </a:cubicBezTo>
                  <a:cubicBezTo>
                    <a:pt x="2731321" y="3491102"/>
                    <a:pt x="2731403" y="3490940"/>
                    <a:pt x="2731484" y="3490858"/>
                  </a:cubicBezTo>
                  <a:cubicBezTo>
                    <a:pt x="2732300" y="3489229"/>
                    <a:pt x="2733196" y="3487600"/>
                    <a:pt x="2734093" y="3486053"/>
                  </a:cubicBezTo>
                  <a:cubicBezTo>
                    <a:pt x="2735968" y="3482632"/>
                    <a:pt x="2737842" y="3479374"/>
                    <a:pt x="2739799" y="3476279"/>
                  </a:cubicBezTo>
                  <a:cubicBezTo>
                    <a:pt x="2740125" y="3475790"/>
                    <a:pt x="2740451" y="3475301"/>
                    <a:pt x="2740777" y="3474731"/>
                  </a:cubicBezTo>
                  <a:cubicBezTo>
                    <a:pt x="2742244" y="3472450"/>
                    <a:pt x="2743711" y="3470251"/>
                    <a:pt x="2745341" y="3468297"/>
                  </a:cubicBezTo>
                  <a:cubicBezTo>
                    <a:pt x="2745830" y="3467726"/>
                    <a:pt x="2746319" y="3467075"/>
                    <a:pt x="2746808" y="3466505"/>
                  </a:cubicBezTo>
                  <a:cubicBezTo>
                    <a:pt x="2747705" y="3465364"/>
                    <a:pt x="2748520" y="3464387"/>
                    <a:pt x="2749417" y="3463410"/>
                  </a:cubicBezTo>
                  <a:close/>
                  <a:moveTo>
                    <a:pt x="2950910" y="3931663"/>
                  </a:moveTo>
                  <a:cubicBezTo>
                    <a:pt x="2940884" y="3889146"/>
                    <a:pt x="2910481" y="3854856"/>
                    <a:pt x="2890592" y="3816738"/>
                  </a:cubicBezTo>
                  <a:cubicBezTo>
                    <a:pt x="2886598" y="3809733"/>
                    <a:pt x="2882523" y="3802810"/>
                    <a:pt x="2878447" y="3795887"/>
                  </a:cubicBezTo>
                  <a:cubicBezTo>
                    <a:pt x="2875594" y="3791081"/>
                    <a:pt x="2872741" y="3786194"/>
                    <a:pt x="2869807" y="3781389"/>
                  </a:cubicBezTo>
                  <a:cubicBezTo>
                    <a:pt x="2866302" y="3775524"/>
                    <a:pt x="2862716" y="3769660"/>
                    <a:pt x="2859129" y="3763877"/>
                  </a:cubicBezTo>
                  <a:cubicBezTo>
                    <a:pt x="2855543" y="3758013"/>
                    <a:pt x="2851956" y="3752230"/>
                    <a:pt x="2848370" y="3746447"/>
                  </a:cubicBezTo>
                  <a:cubicBezTo>
                    <a:pt x="2843561" y="3738709"/>
                    <a:pt x="2838670" y="3730971"/>
                    <a:pt x="2833780" y="3723315"/>
                  </a:cubicBezTo>
                  <a:cubicBezTo>
                    <a:pt x="2831986" y="3720546"/>
                    <a:pt x="2830193" y="3717777"/>
                    <a:pt x="2828400" y="3714926"/>
                  </a:cubicBezTo>
                  <a:cubicBezTo>
                    <a:pt x="2820820" y="3703116"/>
                    <a:pt x="2812994" y="3691387"/>
                    <a:pt x="2805088" y="3679740"/>
                  </a:cubicBezTo>
                  <a:cubicBezTo>
                    <a:pt x="2801991" y="3675097"/>
                    <a:pt x="2798812" y="3670536"/>
                    <a:pt x="2795633" y="3665893"/>
                  </a:cubicBezTo>
                  <a:cubicBezTo>
                    <a:pt x="2795144" y="3665160"/>
                    <a:pt x="2794573" y="3664346"/>
                    <a:pt x="2794084" y="3663613"/>
                  </a:cubicBezTo>
                  <a:cubicBezTo>
                    <a:pt x="2791231" y="3659540"/>
                    <a:pt x="2788378" y="3655386"/>
                    <a:pt x="2785526" y="3651395"/>
                  </a:cubicBezTo>
                  <a:cubicBezTo>
                    <a:pt x="2780798" y="3644553"/>
                    <a:pt x="2775989" y="3637793"/>
                    <a:pt x="2771098" y="3631033"/>
                  </a:cubicBezTo>
                  <a:cubicBezTo>
                    <a:pt x="2766289" y="3624273"/>
                    <a:pt x="2761317" y="3617512"/>
                    <a:pt x="2756427" y="3610833"/>
                  </a:cubicBezTo>
                  <a:cubicBezTo>
                    <a:pt x="2756345" y="3610670"/>
                    <a:pt x="2756263" y="3610589"/>
                    <a:pt x="2756101" y="3610426"/>
                  </a:cubicBezTo>
                  <a:cubicBezTo>
                    <a:pt x="2751291" y="3603747"/>
                    <a:pt x="2746319" y="3597231"/>
                    <a:pt x="2741347" y="3590634"/>
                  </a:cubicBezTo>
                  <a:cubicBezTo>
                    <a:pt x="2736294" y="3583955"/>
                    <a:pt x="2731240" y="3577357"/>
                    <a:pt x="2726105" y="3570760"/>
                  </a:cubicBezTo>
                  <a:cubicBezTo>
                    <a:pt x="2716405" y="3581593"/>
                    <a:pt x="2706216" y="3592181"/>
                    <a:pt x="2695539" y="3602200"/>
                  </a:cubicBezTo>
                  <a:cubicBezTo>
                    <a:pt x="2694153" y="3603503"/>
                    <a:pt x="2692849" y="3604806"/>
                    <a:pt x="2691382" y="3606109"/>
                  </a:cubicBezTo>
                  <a:cubicBezTo>
                    <a:pt x="2679318" y="3617349"/>
                    <a:pt x="2666602" y="3627938"/>
                    <a:pt x="2653316" y="3637712"/>
                  </a:cubicBezTo>
                  <a:cubicBezTo>
                    <a:pt x="2651849" y="3638852"/>
                    <a:pt x="2650382" y="3639911"/>
                    <a:pt x="2648833" y="3640970"/>
                  </a:cubicBezTo>
                  <a:cubicBezTo>
                    <a:pt x="2646633" y="3642599"/>
                    <a:pt x="2644432" y="3644146"/>
                    <a:pt x="2642231" y="3645612"/>
                  </a:cubicBezTo>
                  <a:cubicBezTo>
                    <a:pt x="2640601" y="3646753"/>
                    <a:pt x="2638889" y="3647893"/>
                    <a:pt x="2637259" y="3648952"/>
                  </a:cubicBezTo>
                  <a:cubicBezTo>
                    <a:pt x="2631553" y="3652780"/>
                    <a:pt x="2625684" y="3656364"/>
                    <a:pt x="2619816" y="3659784"/>
                  </a:cubicBezTo>
                  <a:cubicBezTo>
                    <a:pt x="2618104" y="3660762"/>
                    <a:pt x="2616392" y="3661739"/>
                    <a:pt x="2614681" y="3662717"/>
                  </a:cubicBezTo>
                  <a:cubicBezTo>
                    <a:pt x="2612480" y="3663938"/>
                    <a:pt x="2610279" y="3665079"/>
                    <a:pt x="2608078" y="3666301"/>
                  </a:cubicBezTo>
                  <a:cubicBezTo>
                    <a:pt x="2606122" y="3667359"/>
                    <a:pt x="2604084" y="3668418"/>
                    <a:pt x="2602047" y="3669396"/>
                  </a:cubicBezTo>
                  <a:cubicBezTo>
                    <a:pt x="2599357" y="3670780"/>
                    <a:pt x="2596585" y="3672083"/>
                    <a:pt x="2593814" y="3673387"/>
                  </a:cubicBezTo>
                  <a:cubicBezTo>
                    <a:pt x="2593569" y="3673549"/>
                    <a:pt x="2593243" y="3673631"/>
                    <a:pt x="2592917" y="3673794"/>
                  </a:cubicBezTo>
                  <a:cubicBezTo>
                    <a:pt x="2589820" y="3675260"/>
                    <a:pt x="2586723" y="3676563"/>
                    <a:pt x="2583625" y="3677948"/>
                  </a:cubicBezTo>
                  <a:cubicBezTo>
                    <a:pt x="2580202" y="3679821"/>
                    <a:pt x="2576778" y="3681613"/>
                    <a:pt x="2573355" y="3683405"/>
                  </a:cubicBezTo>
                  <a:cubicBezTo>
                    <a:pt x="2572621" y="3683812"/>
                    <a:pt x="2571969" y="3684138"/>
                    <a:pt x="2571236" y="3684545"/>
                  </a:cubicBezTo>
                  <a:cubicBezTo>
                    <a:pt x="2568383" y="3686011"/>
                    <a:pt x="2565530" y="3687477"/>
                    <a:pt x="2562677" y="3688862"/>
                  </a:cubicBezTo>
                  <a:cubicBezTo>
                    <a:pt x="2557786" y="3691306"/>
                    <a:pt x="2552896" y="3693667"/>
                    <a:pt x="2547924" y="3696030"/>
                  </a:cubicBezTo>
                  <a:cubicBezTo>
                    <a:pt x="2544663" y="3697496"/>
                    <a:pt x="2541403" y="3698962"/>
                    <a:pt x="2538143" y="3700428"/>
                  </a:cubicBezTo>
                  <a:cubicBezTo>
                    <a:pt x="2529177" y="3704337"/>
                    <a:pt x="2520210" y="3708003"/>
                    <a:pt x="2511081" y="3711342"/>
                  </a:cubicBezTo>
                  <a:cubicBezTo>
                    <a:pt x="2506924" y="3712890"/>
                    <a:pt x="2502767" y="3714356"/>
                    <a:pt x="2498529" y="3715740"/>
                  </a:cubicBezTo>
                  <a:cubicBezTo>
                    <a:pt x="2497958" y="3715903"/>
                    <a:pt x="2497306" y="3716148"/>
                    <a:pt x="2496735" y="3716310"/>
                  </a:cubicBezTo>
                  <a:cubicBezTo>
                    <a:pt x="2493149" y="3717532"/>
                    <a:pt x="2489562" y="3718673"/>
                    <a:pt x="2485895" y="3719731"/>
                  </a:cubicBezTo>
                  <a:cubicBezTo>
                    <a:pt x="2487606" y="3721686"/>
                    <a:pt x="2489073" y="3723315"/>
                    <a:pt x="2490459" y="3724537"/>
                  </a:cubicBezTo>
                  <a:cubicBezTo>
                    <a:pt x="2501952" y="3737487"/>
                    <a:pt x="2513526" y="3750275"/>
                    <a:pt x="2525182" y="3763063"/>
                  </a:cubicBezTo>
                  <a:cubicBezTo>
                    <a:pt x="2567731" y="3808267"/>
                    <a:pt x="2600905" y="3861046"/>
                    <a:pt x="2640927" y="3908287"/>
                  </a:cubicBezTo>
                  <a:cubicBezTo>
                    <a:pt x="2678095" y="3949256"/>
                    <a:pt x="2719584" y="3985990"/>
                    <a:pt x="2759605" y="4024108"/>
                  </a:cubicBezTo>
                  <a:cubicBezTo>
                    <a:pt x="2770691" y="4038525"/>
                    <a:pt x="2788134" y="4028425"/>
                    <a:pt x="2802398" y="4024760"/>
                  </a:cubicBezTo>
                  <a:cubicBezTo>
                    <a:pt x="2817722" y="4019629"/>
                    <a:pt x="2832883" y="4013764"/>
                    <a:pt x="2847392" y="4006515"/>
                  </a:cubicBezTo>
                  <a:cubicBezTo>
                    <a:pt x="2886109" y="3988922"/>
                    <a:pt x="2921892" y="3961637"/>
                    <a:pt x="2950910" y="3931663"/>
                  </a:cubicBezTo>
                  <a:close/>
                  <a:moveTo>
                    <a:pt x="2917165" y="3387824"/>
                  </a:moveTo>
                  <a:cubicBezTo>
                    <a:pt x="2918143" y="3332764"/>
                    <a:pt x="2888554" y="3279252"/>
                    <a:pt x="2873475" y="3226962"/>
                  </a:cubicBezTo>
                  <a:cubicBezTo>
                    <a:pt x="2828155" y="3082144"/>
                    <a:pt x="2726431" y="2965020"/>
                    <a:pt x="2640112" y="2843090"/>
                  </a:cubicBezTo>
                  <a:cubicBezTo>
                    <a:pt x="2546538" y="2705277"/>
                    <a:pt x="2432832" y="2582858"/>
                    <a:pt x="2329232" y="2453354"/>
                  </a:cubicBezTo>
                  <a:cubicBezTo>
                    <a:pt x="2283831" y="2400167"/>
                    <a:pt x="2231257" y="2353985"/>
                    <a:pt x="2184389" y="2302183"/>
                  </a:cubicBezTo>
                  <a:cubicBezTo>
                    <a:pt x="2151051" y="2265368"/>
                    <a:pt x="2117795" y="2228471"/>
                    <a:pt x="2081849" y="2194181"/>
                  </a:cubicBezTo>
                  <a:cubicBezTo>
                    <a:pt x="2041665" y="2155248"/>
                    <a:pt x="2000665" y="2116804"/>
                    <a:pt x="1954856" y="2084468"/>
                  </a:cubicBezTo>
                  <a:cubicBezTo>
                    <a:pt x="1944179" y="2078360"/>
                    <a:pt x="1932034" y="2069563"/>
                    <a:pt x="1919318" y="2072414"/>
                  </a:cubicBezTo>
                  <a:cubicBezTo>
                    <a:pt x="1914998" y="2075509"/>
                    <a:pt x="1912145" y="2080233"/>
                    <a:pt x="1908314" y="2083817"/>
                  </a:cubicBezTo>
                  <a:cubicBezTo>
                    <a:pt x="1908233" y="2083898"/>
                    <a:pt x="1908070" y="2083980"/>
                    <a:pt x="1907907" y="2084143"/>
                  </a:cubicBezTo>
                  <a:cubicBezTo>
                    <a:pt x="1911819" y="2086912"/>
                    <a:pt x="1915650" y="2090414"/>
                    <a:pt x="1918177" y="2092206"/>
                  </a:cubicBezTo>
                  <a:cubicBezTo>
                    <a:pt x="1973441" y="2143194"/>
                    <a:pt x="2019168" y="2203059"/>
                    <a:pt x="2072638" y="2255838"/>
                  </a:cubicBezTo>
                  <a:cubicBezTo>
                    <a:pt x="2147465" y="2333623"/>
                    <a:pt x="2211450" y="2420285"/>
                    <a:pt x="2280082" y="2503282"/>
                  </a:cubicBezTo>
                  <a:cubicBezTo>
                    <a:pt x="2317332" y="2545066"/>
                    <a:pt x="2356701" y="2584895"/>
                    <a:pt x="2392647" y="2627819"/>
                  </a:cubicBezTo>
                  <a:cubicBezTo>
                    <a:pt x="2443428" y="2688173"/>
                    <a:pt x="2484183" y="2755939"/>
                    <a:pt x="2525590" y="2822809"/>
                  </a:cubicBezTo>
                  <a:cubicBezTo>
                    <a:pt x="2560965" y="2878276"/>
                    <a:pt x="2591206" y="2938223"/>
                    <a:pt x="2606692" y="3002487"/>
                  </a:cubicBezTo>
                  <a:cubicBezTo>
                    <a:pt x="2616718" y="3035799"/>
                    <a:pt x="2605878" y="3070090"/>
                    <a:pt x="2585581" y="3097212"/>
                  </a:cubicBezTo>
                  <a:cubicBezTo>
                    <a:pt x="2583951" y="3100633"/>
                    <a:pt x="2583707" y="3104543"/>
                    <a:pt x="2583136" y="3108290"/>
                  </a:cubicBezTo>
                  <a:cubicBezTo>
                    <a:pt x="2582810" y="3110896"/>
                    <a:pt x="2581914" y="3113339"/>
                    <a:pt x="2580609" y="3115457"/>
                  </a:cubicBezTo>
                  <a:cubicBezTo>
                    <a:pt x="2580283" y="3116027"/>
                    <a:pt x="2579876" y="3116598"/>
                    <a:pt x="2579468" y="3117167"/>
                  </a:cubicBezTo>
                  <a:cubicBezTo>
                    <a:pt x="2578979" y="3117819"/>
                    <a:pt x="2578408" y="3118471"/>
                    <a:pt x="2577838" y="3119122"/>
                  </a:cubicBezTo>
                  <a:cubicBezTo>
                    <a:pt x="2579142" y="3120833"/>
                    <a:pt x="2580365" y="3122462"/>
                    <a:pt x="2581750" y="3124091"/>
                  </a:cubicBezTo>
                  <a:cubicBezTo>
                    <a:pt x="2583870" y="3127512"/>
                    <a:pt x="2589820" y="3136064"/>
                    <a:pt x="2596911" y="3147060"/>
                  </a:cubicBezTo>
                  <a:cubicBezTo>
                    <a:pt x="2597727" y="3148363"/>
                    <a:pt x="2598541" y="3149666"/>
                    <a:pt x="2599438" y="3150969"/>
                  </a:cubicBezTo>
                  <a:cubicBezTo>
                    <a:pt x="2603840" y="3157974"/>
                    <a:pt x="2608649" y="3165549"/>
                    <a:pt x="2613050" y="3173368"/>
                  </a:cubicBezTo>
                  <a:cubicBezTo>
                    <a:pt x="2614029" y="3175078"/>
                    <a:pt x="2615007" y="3176789"/>
                    <a:pt x="2615903" y="3178418"/>
                  </a:cubicBezTo>
                  <a:cubicBezTo>
                    <a:pt x="2616881" y="3180128"/>
                    <a:pt x="2617778" y="3181838"/>
                    <a:pt x="2618674" y="3183468"/>
                  </a:cubicBezTo>
                  <a:cubicBezTo>
                    <a:pt x="2619571" y="3185096"/>
                    <a:pt x="2620468" y="3186725"/>
                    <a:pt x="2621201" y="3188355"/>
                  </a:cubicBezTo>
                  <a:cubicBezTo>
                    <a:pt x="2621283" y="3188436"/>
                    <a:pt x="2621283" y="3188436"/>
                    <a:pt x="2621283" y="3188517"/>
                  </a:cubicBezTo>
                  <a:cubicBezTo>
                    <a:pt x="2624380" y="3192346"/>
                    <a:pt x="2627559" y="3196092"/>
                    <a:pt x="2630820" y="3199839"/>
                  </a:cubicBezTo>
                  <a:cubicBezTo>
                    <a:pt x="2632450" y="3201712"/>
                    <a:pt x="2633998" y="3203504"/>
                    <a:pt x="2635629" y="3205377"/>
                  </a:cubicBezTo>
                  <a:cubicBezTo>
                    <a:pt x="2636933" y="3206925"/>
                    <a:pt x="2638318" y="3208391"/>
                    <a:pt x="2639704" y="3209939"/>
                  </a:cubicBezTo>
                  <a:cubicBezTo>
                    <a:pt x="2641416" y="3211893"/>
                    <a:pt x="2643209" y="3213767"/>
                    <a:pt x="2645002" y="3215721"/>
                  </a:cubicBezTo>
                  <a:cubicBezTo>
                    <a:pt x="2646877" y="3217758"/>
                    <a:pt x="2648752" y="3219712"/>
                    <a:pt x="2650626" y="3221667"/>
                  </a:cubicBezTo>
                  <a:cubicBezTo>
                    <a:pt x="2652338" y="3223459"/>
                    <a:pt x="2654050" y="3225251"/>
                    <a:pt x="2655762" y="3226962"/>
                  </a:cubicBezTo>
                  <a:cubicBezTo>
                    <a:pt x="2660571" y="3231849"/>
                    <a:pt x="2665461" y="3236654"/>
                    <a:pt x="2670352" y="3241460"/>
                  </a:cubicBezTo>
                  <a:cubicBezTo>
                    <a:pt x="2673938" y="3244962"/>
                    <a:pt x="2677525" y="3248383"/>
                    <a:pt x="2681193" y="3251804"/>
                  </a:cubicBezTo>
                  <a:cubicBezTo>
                    <a:pt x="2684861" y="3255306"/>
                    <a:pt x="2688529" y="3258727"/>
                    <a:pt x="2692278" y="3262066"/>
                  </a:cubicBezTo>
                  <a:cubicBezTo>
                    <a:pt x="2699695" y="3268908"/>
                    <a:pt x="2707113" y="3275587"/>
                    <a:pt x="2714530" y="3282184"/>
                  </a:cubicBezTo>
                  <a:cubicBezTo>
                    <a:pt x="2753166" y="3318674"/>
                    <a:pt x="2788541" y="3358503"/>
                    <a:pt x="2829786" y="3389942"/>
                  </a:cubicBezTo>
                  <a:cubicBezTo>
                    <a:pt x="2843805" y="3397191"/>
                    <a:pt x="2856847" y="3417798"/>
                    <a:pt x="2873720" y="3412585"/>
                  </a:cubicBezTo>
                  <a:cubicBezTo>
                    <a:pt x="2874372" y="3412504"/>
                    <a:pt x="2874942" y="3412341"/>
                    <a:pt x="2875594" y="3412178"/>
                  </a:cubicBezTo>
                  <a:cubicBezTo>
                    <a:pt x="2889695" y="3408594"/>
                    <a:pt x="2903471" y="3393119"/>
                    <a:pt x="2917165" y="3387824"/>
                  </a:cubicBezTo>
                  <a:close/>
                  <a:moveTo>
                    <a:pt x="2937134" y="3815435"/>
                  </a:moveTo>
                  <a:cubicBezTo>
                    <a:pt x="2959142" y="3857137"/>
                    <a:pt x="3026062" y="3932315"/>
                    <a:pt x="2969331" y="3970107"/>
                  </a:cubicBezTo>
                  <a:cubicBezTo>
                    <a:pt x="2935912" y="4006108"/>
                    <a:pt x="2893201" y="4031113"/>
                    <a:pt x="2848451" y="4050905"/>
                  </a:cubicBezTo>
                  <a:cubicBezTo>
                    <a:pt x="2817641" y="4061331"/>
                    <a:pt x="2781776" y="4082263"/>
                    <a:pt x="2749498" y="4067358"/>
                  </a:cubicBezTo>
                  <a:cubicBezTo>
                    <a:pt x="2707684" y="4034778"/>
                    <a:pt x="2671901" y="3994217"/>
                    <a:pt x="2634080" y="3957075"/>
                  </a:cubicBezTo>
                  <a:cubicBezTo>
                    <a:pt x="2597563" y="3919120"/>
                    <a:pt x="2569687" y="3874486"/>
                    <a:pt x="2538876" y="3832050"/>
                  </a:cubicBezTo>
                  <a:cubicBezTo>
                    <a:pt x="2512141" y="3796294"/>
                    <a:pt x="2483531" y="3762004"/>
                    <a:pt x="2455328" y="3727388"/>
                  </a:cubicBezTo>
                  <a:cubicBezTo>
                    <a:pt x="2429001" y="3732845"/>
                    <a:pt x="2402021" y="3735288"/>
                    <a:pt x="2374552" y="3733741"/>
                  </a:cubicBezTo>
                  <a:cubicBezTo>
                    <a:pt x="2324749" y="3734881"/>
                    <a:pt x="2295161" y="3709387"/>
                    <a:pt x="2261171" y="3677052"/>
                  </a:cubicBezTo>
                  <a:cubicBezTo>
                    <a:pt x="2225877" y="3642517"/>
                    <a:pt x="2193355" y="3604969"/>
                    <a:pt x="2162218" y="3566606"/>
                  </a:cubicBezTo>
                  <a:cubicBezTo>
                    <a:pt x="2115513" y="3503646"/>
                    <a:pt x="2062205" y="3444269"/>
                    <a:pt x="2021858" y="3377236"/>
                  </a:cubicBezTo>
                  <a:cubicBezTo>
                    <a:pt x="2002214" y="3346448"/>
                    <a:pt x="1978902" y="3316963"/>
                    <a:pt x="1968550" y="3281533"/>
                  </a:cubicBezTo>
                  <a:cubicBezTo>
                    <a:pt x="1965208" y="3270130"/>
                    <a:pt x="1962111" y="3247405"/>
                    <a:pt x="1973441" y="3240727"/>
                  </a:cubicBezTo>
                  <a:cubicBezTo>
                    <a:pt x="1962437" y="3229975"/>
                    <a:pt x="1952656" y="3217676"/>
                    <a:pt x="1942548" y="3206029"/>
                  </a:cubicBezTo>
                  <a:cubicBezTo>
                    <a:pt x="1906358" y="3160336"/>
                    <a:pt x="1875955" y="3111710"/>
                    <a:pt x="1842454" y="3064307"/>
                  </a:cubicBezTo>
                  <a:cubicBezTo>
                    <a:pt x="1763715" y="2953535"/>
                    <a:pt x="1685629" y="2842357"/>
                    <a:pt x="1613737" y="2726943"/>
                  </a:cubicBezTo>
                  <a:cubicBezTo>
                    <a:pt x="1539073" y="2628470"/>
                    <a:pt x="1473702" y="2523482"/>
                    <a:pt x="1398550" y="2425498"/>
                  </a:cubicBezTo>
                  <a:cubicBezTo>
                    <a:pt x="1289164" y="2277667"/>
                    <a:pt x="1178554" y="2130080"/>
                    <a:pt x="1075526" y="1977851"/>
                  </a:cubicBezTo>
                  <a:cubicBezTo>
                    <a:pt x="988065" y="1849731"/>
                    <a:pt x="920004" y="1708905"/>
                    <a:pt x="828224" y="1583472"/>
                  </a:cubicBezTo>
                  <a:cubicBezTo>
                    <a:pt x="790403" y="1579888"/>
                    <a:pt x="750137" y="1571581"/>
                    <a:pt x="722424" y="1544295"/>
                  </a:cubicBezTo>
                  <a:lnTo>
                    <a:pt x="722424" y="1544295"/>
                  </a:lnTo>
                  <a:cubicBezTo>
                    <a:pt x="713784" y="1549182"/>
                    <a:pt x="702698" y="1546901"/>
                    <a:pt x="696259" y="1539001"/>
                  </a:cubicBezTo>
                  <a:cubicBezTo>
                    <a:pt x="651592" y="1470502"/>
                    <a:pt x="593882" y="1411451"/>
                    <a:pt x="552883" y="1340508"/>
                  </a:cubicBezTo>
                  <a:cubicBezTo>
                    <a:pt x="528511" y="1297340"/>
                    <a:pt x="504955" y="1253602"/>
                    <a:pt x="480176" y="1210678"/>
                  </a:cubicBezTo>
                  <a:cubicBezTo>
                    <a:pt x="442192" y="1147636"/>
                    <a:pt x="399970" y="1087282"/>
                    <a:pt x="365573" y="1022203"/>
                  </a:cubicBezTo>
                  <a:cubicBezTo>
                    <a:pt x="337452" y="973904"/>
                    <a:pt x="307456" y="926337"/>
                    <a:pt x="275178" y="880888"/>
                  </a:cubicBezTo>
                  <a:cubicBezTo>
                    <a:pt x="256349" y="855802"/>
                    <a:pt x="236868" y="830878"/>
                    <a:pt x="223664" y="802290"/>
                  </a:cubicBezTo>
                  <a:cubicBezTo>
                    <a:pt x="215594" y="784371"/>
                    <a:pt x="205568" y="764578"/>
                    <a:pt x="210378" y="744460"/>
                  </a:cubicBezTo>
                  <a:cubicBezTo>
                    <a:pt x="213230" y="733139"/>
                    <a:pt x="218203" y="724994"/>
                    <a:pt x="225538" y="721654"/>
                  </a:cubicBezTo>
                  <a:cubicBezTo>
                    <a:pt x="224642" y="720758"/>
                    <a:pt x="223827" y="719781"/>
                    <a:pt x="223175" y="718641"/>
                  </a:cubicBezTo>
                  <a:cubicBezTo>
                    <a:pt x="221789" y="714405"/>
                    <a:pt x="223256" y="711310"/>
                    <a:pt x="226027" y="709111"/>
                  </a:cubicBezTo>
                  <a:cubicBezTo>
                    <a:pt x="225131" y="707401"/>
                    <a:pt x="224316" y="705690"/>
                    <a:pt x="223501" y="703898"/>
                  </a:cubicBezTo>
                  <a:cubicBezTo>
                    <a:pt x="220811" y="704143"/>
                    <a:pt x="217958" y="703736"/>
                    <a:pt x="215268" y="702514"/>
                  </a:cubicBezTo>
                  <a:cubicBezTo>
                    <a:pt x="200270" y="693554"/>
                    <a:pt x="198722" y="673273"/>
                    <a:pt x="191386" y="658775"/>
                  </a:cubicBezTo>
                  <a:cubicBezTo>
                    <a:pt x="178344" y="625707"/>
                    <a:pt x="165873" y="592394"/>
                    <a:pt x="152179" y="559651"/>
                  </a:cubicBezTo>
                  <a:cubicBezTo>
                    <a:pt x="114685" y="473803"/>
                    <a:pt x="82325" y="386164"/>
                    <a:pt x="54612" y="296895"/>
                  </a:cubicBezTo>
                  <a:cubicBezTo>
                    <a:pt x="48825" y="276125"/>
                    <a:pt x="20051" y="184495"/>
                    <a:pt x="29425" y="154928"/>
                  </a:cubicBezTo>
                  <a:cubicBezTo>
                    <a:pt x="28284" y="153707"/>
                    <a:pt x="27550" y="151915"/>
                    <a:pt x="27224" y="149390"/>
                  </a:cubicBezTo>
                  <a:cubicBezTo>
                    <a:pt x="28773" y="141326"/>
                    <a:pt x="35457" y="135380"/>
                    <a:pt x="41570" y="129923"/>
                  </a:cubicBezTo>
                  <a:cubicBezTo>
                    <a:pt x="21845" y="108665"/>
                    <a:pt x="12797" y="79425"/>
                    <a:pt x="4402" y="52139"/>
                  </a:cubicBezTo>
                  <a:cubicBezTo>
                    <a:pt x="1793" y="40410"/>
                    <a:pt x="1223" y="28274"/>
                    <a:pt x="0" y="16301"/>
                  </a:cubicBezTo>
                  <a:cubicBezTo>
                    <a:pt x="2364" y="-9763"/>
                    <a:pt x="28936" y="663"/>
                    <a:pt x="42548" y="11659"/>
                  </a:cubicBezTo>
                  <a:cubicBezTo>
                    <a:pt x="63985" y="26808"/>
                    <a:pt x="80940" y="47171"/>
                    <a:pt x="98709" y="66230"/>
                  </a:cubicBezTo>
                  <a:cubicBezTo>
                    <a:pt x="103762" y="71117"/>
                    <a:pt x="109631" y="76981"/>
                    <a:pt x="112565" y="83253"/>
                  </a:cubicBezTo>
                  <a:cubicBezTo>
                    <a:pt x="119005" y="79180"/>
                    <a:pt x="125363" y="75026"/>
                    <a:pt x="131557" y="70465"/>
                  </a:cubicBezTo>
                  <a:cubicBezTo>
                    <a:pt x="154869" y="60854"/>
                    <a:pt x="179648" y="73316"/>
                    <a:pt x="201737" y="81217"/>
                  </a:cubicBezTo>
                  <a:cubicBezTo>
                    <a:pt x="248769" y="99217"/>
                    <a:pt x="296289" y="116403"/>
                    <a:pt x="339816" y="141896"/>
                  </a:cubicBezTo>
                  <a:cubicBezTo>
                    <a:pt x="391085" y="174150"/>
                    <a:pt x="440888" y="208522"/>
                    <a:pt x="492484" y="240206"/>
                  </a:cubicBezTo>
                  <a:cubicBezTo>
                    <a:pt x="534462" y="268713"/>
                    <a:pt x="568533" y="306913"/>
                    <a:pt x="604316" y="342833"/>
                  </a:cubicBezTo>
                  <a:cubicBezTo>
                    <a:pt x="607087" y="342833"/>
                    <a:pt x="609940" y="343484"/>
                    <a:pt x="612711" y="345195"/>
                  </a:cubicBezTo>
                  <a:cubicBezTo>
                    <a:pt x="618580" y="348453"/>
                    <a:pt x="623145" y="353828"/>
                    <a:pt x="627709" y="358715"/>
                  </a:cubicBezTo>
                  <a:cubicBezTo>
                    <a:pt x="634230" y="365883"/>
                    <a:pt x="641321" y="373050"/>
                    <a:pt x="648087" y="380299"/>
                  </a:cubicBezTo>
                  <a:cubicBezTo>
                    <a:pt x="663166" y="372969"/>
                    <a:pt x="682647" y="379240"/>
                    <a:pt x="696993" y="386408"/>
                  </a:cubicBezTo>
                  <a:cubicBezTo>
                    <a:pt x="742801" y="410028"/>
                    <a:pt x="766602" y="458898"/>
                    <a:pt x="789099" y="502881"/>
                  </a:cubicBezTo>
                  <a:cubicBezTo>
                    <a:pt x="810944" y="548737"/>
                    <a:pt x="843955" y="587344"/>
                    <a:pt x="876886" y="625625"/>
                  </a:cubicBezTo>
                  <a:cubicBezTo>
                    <a:pt x="914625" y="674006"/>
                    <a:pt x="943153" y="728659"/>
                    <a:pt x="979181" y="778262"/>
                  </a:cubicBezTo>
                  <a:cubicBezTo>
                    <a:pt x="1028739" y="855965"/>
                    <a:pt x="1085470" y="930084"/>
                    <a:pt x="1128670" y="1011533"/>
                  </a:cubicBezTo>
                  <a:cubicBezTo>
                    <a:pt x="1135272" y="1022040"/>
                    <a:pt x="1141386" y="1032873"/>
                    <a:pt x="1146928" y="1043950"/>
                  </a:cubicBezTo>
                  <a:cubicBezTo>
                    <a:pt x="1190047" y="1134930"/>
                    <a:pt x="1270742" y="1201881"/>
                    <a:pt x="1314187" y="1292534"/>
                  </a:cubicBezTo>
                  <a:cubicBezTo>
                    <a:pt x="1319730" y="1306299"/>
                    <a:pt x="1318100" y="1325766"/>
                    <a:pt x="1301553" y="1329431"/>
                  </a:cubicBezTo>
                  <a:cubicBezTo>
                    <a:pt x="1299515" y="1333829"/>
                    <a:pt x="1296907" y="1337983"/>
                    <a:pt x="1294299" y="1342056"/>
                  </a:cubicBezTo>
                  <a:cubicBezTo>
                    <a:pt x="1339537" y="1399396"/>
                    <a:pt x="1380455" y="1460646"/>
                    <a:pt x="1425122" y="1518638"/>
                  </a:cubicBezTo>
                  <a:cubicBezTo>
                    <a:pt x="1474354" y="1582902"/>
                    <a:pt x="1511686" y="1654659"/>
                    <a:pt x="1555538" y="1722425"/>
                  </a:cubicBezTo>
                  <a:cubicBezTo>
                    <a:pt x="1598902" y="1781558"/>
                    <a:pt x="1645363" y="1838328"/>
                    <a:pt x="1685466" y="1899741"/>
                  </a:cubicBezTo>
                  <a:cubicBezTo>
                    <a:pt x="1715135" y="1945190"/>
                    <a:pt x="1745783" y="1989173"/>
                    <a:pt x="1778550" y="2032341"/>
                  </a:cubicBezTo>
                  <a:cubicBezTo>
                    <a:pt x="1863402" y="2141972"/>
                    <a:pt x="1935375" y="2259992"/>
                    <a:pt x="2024466" y="2366121"/>
                  </a:cubicBezTo>
                  <a:cubicBezTo>
                    <a:pt x="2025526" y="2367587"/>
                    <a:pt x="2026667" y="2369053"/>
                    <a:pt x="2027726" y="2370519"/>
                  </a:cubicBezTo>
                  <a:cubicBezTo>
                    <a:pt x="2021776" y="2340383"/>
                    <a:pt x="2023488" y="2309269"/>
                    <a:pt x="2034492" y="2283694"/>
                  </a:cubicBezTo>
                  <a:cubicBezTo>
                    <a:pt x="2035551" y="2281332"/>
                    <a:pt x="2037181" y="2278237"/>
                    <a:pt x="2039219" y="2275061"/>
                  </a:cubicBezTo>
                  <a:cubicBezTo>
                    <a:pt x="2001969" y="2236372"/>
                    <a:pt x="1969773" y="2193611"/>
                    <a:pt x="1936109" y="2151746"/>
                  </a:cubicBezTo>
                  <a:cubicBezTo>
                    <a:pt x="1922823" y="2133257"/>
                    <a:pt x="1906602" y="2116397"/>
                    <a:pt x="1895517" y="2096523"/>
                  </a:cubicBezTo>
                  <a:cubicBezTo>
                    <a:pt x="1894131" y="2093021"/>
                    <a:pt x="1892338" y="2089437"/>
                    <a:pt x="1892909" y="2085609"/>
                  </a:cubicBezTo>
                  <a:cubicBezTo>
                    <a:pt x="1893235" y="2084713"/>
                    <a:pt x="1893642" y="2083898"/>
                    <a:pt x="1894131" y="2083247"/>
                  </a:cubicBezTo>
                  <a:cubicBezTo>
                    <a:pt x="1891849" y="2081211"/>
                    <a:pt x="1890300" y="2078278"/>
                    <a:pt x="1890300" y="2074858"/>
                  </a:cubicBezTo>
                  <a:cubicBezTo>
                    <a:pt x="1915732" y="1982901"/>
                    <a:pt x="2021369" y="2087563"/>
                    <a:pt x="2059352" y="2119085"/>
                  </a:cubicBezTo>
                  <a:cubicBezTo>
                    <a:pt x="2159284" y="2207050"/>
                    <a:pt x="2244462" y="2310165"/>
                    <a:pt x="2339502" y="2403262"/>
                  </a:cubicBezTo>
                  <a:cubicBezTo>
                    <a:pt x="2433239" y="2516803"/>
                    <a:pt x="2530073" y="2625701"/>
                    <a:pt x="2618104" y="2743070"/>
                  </a:cubicBezTo>
                  <a:cubicBezTo>
                    <a:pt x="2667744" y="2810836"/>
                    <a:pt x="2717709" y="2878358"/>
                    <a:pt x="2766208" y="2947019"/>
                  </a:cubicBezTo>
                  <a:cubicBezTo>
                    <a:pt x="2821064" y="3026433"/>
                    <a:pt x="2878447" y="3106823"/>
                    <a:pt x="2907383" y="3199839"/>
                  </a:cubicBezTo>
                  <a:cubicBezTo>
                    <a:pt x="2919284" y="3247568"/>
                    <a:pt x="3003239" y="3415517"/>
                    <a:pt x="2927679" y="3430015"/>
                  </a:cubicBezTo>
                  <a:cubicBezTo>
                    <a:pt x="2926212" y="3430993"/>
                    <a:pt x="2924826" y="3431889"/>
                    <a:pt x="2923359" y="3432622"/>
                  </a:cubicBezTo>
                  <a:cubicBezTo>
                    <a:pt x="2901352" y="3447120"/>
                    <a:pt x="2872415" y="3463410"/>
                    <a:pt x="2846088" y="3450866"/>
                  </a:cubicBezTo>
                  <a:cubicBezTo>
                    <a:pt x="2816173" y="3432703"/>
                    <a:pt x="2789520" y="3410305"/>
                    <a:pt x="2764333" y="3386277"/>
                  </a:cubicBezTo>
                  <a:cubicBezTo>
                    <a:pt x="2779168" y="3414703"/>
                    <a:pt x="2794247" y="3451192"/>
                    <a:pt x="2784466" y="3467482"/>
                  </a:cubicBezTo>
                  <a:cubicBezTo>
                    <a:pt x="2787808" y="3475627"/>
                    <a:pt x="2785281" y="3485727"/>
                    <a:pt x="2778842" y="3492487"/>
                  </a:cubicBezTo>
                  <a:cubicBezTo>
                    <a:pt x="2768572" y="3506985"/>
                    <a:pt x="2762132" y="3523601"/>
                    <a:pt x="2752596" y="3538588"/>
                  </a:cubicBezTo>
                  <a:cubicBezTo>
                    <a:pt x="2754878" y="3541764"/>
                    <a:pt x="2757160" y="3545022"/>
                    <a:pt x="2759687" y="3547710"/>
                  </a:cubicBezTo>
                  <a:cubicBezTo>
                    <a:pt x="2773299" y="3565547"/>
                    <a:pt x="2786911" y="3583385"/>
                    <a:pt x="2800523" y="3601222"/>
                  </a:cubicBezTo>
                  <a:cubicBezTo>
                    <a:pt x="2849919" y="3669966"/>
                    <a:pt x="2895157" y="3741804"/>
                    <a:pt x="2937134" y="3815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11562856" y="-728788"/>
              <a:ext cx="496477" cy="464203"/>
            </a:xfrm>
            <a:custGeom>
              <a:avLst/>
              <a:gdLst/>
              <a:ahLst/>
              <a:cxnLst/>
              <a:rect l="l" t="t" r="r" b="b"/>
              <a:pathLst>
                <a:path w="496477" h="464203" extrusionOk="0">
                  <a:moveTo>
                    <a:pt x="496478" y="314337"/>
                  </a:moveTo>
                  <a:cubicBezTo>
                    <a:pt x="496070" y="323052"/>
                    <a:pt x="493462" y="331197"/>
                    <a:pt x="490365" y="339260"/>
                  </a:cubicBezTo>
                  <a:cubicBezTo>
                    <a:pt x="485148" y="342600"/>
                    <a:pt x="480502" y="347894"/>
                    <a:pt x="476997" y="353025"/>
                  </a:cubicBezTo>
                  <a:cubicBezTo>
                    <a:pt x="440888" y="392121"/>
                    <a:pt x="403882" y="429669"/>
                    <a:pt x="364350" y="464204"/>
                  </a:cubicBezTo>
                  <a:cubicBezTo>
                    <a:pt x="342831" y="434719"/>
                    <a:pt x="320172" y="405967"/>
                    <a:pt x="297512" y="377379"/>
                  </a:cubicBezTo>
                  <a:cubicBezTo>
                    <a:pt x="246976" y="310427"/>
                    <a:pt x="197499" y="242661"/>
                    <a:pt x="142969" y="178886"/>
                  </a:cubicBezTo>
                  <a:cubicBezTo>
                    <a:pt x="115255" y="145573"/>
                    <a:pt x="90313" y="108514"/>
                    <a:pt x="56486" y="80984"/>
                  </a:cubicBezTo>
                  <a:cubicBezTo>
                    <a:pt x="54041" y="79599"/>
                    <a:pt x="51188" y="78296"/>
                    <a:pt x="48254" y="77318"/>
                  </a:cubicBezTo>
                  <a:cubicBezTo>
                    <a:pt x="45564" y="51010"/>
                    <a:pt x="18340" y="23562"/>
                    <a:pt x="0" y="3199"/>
                  </a:cubicBezTo>
                  <a:cubicBezTo>
                    <a:pt x="5543" y="674"/>
                    <a:pt x="11248" y="-1199"/>
                    <a:pt x="17443" y="919"/>
                  </a:cubicBezTo>
                  <a:cubicBezTo>
                    <a:pt x="65942" y="17127"/>
                    <a:pt x="113625" y="36838"/>
                    <a:pt x="159760" y="58992"/>
                  </a:cubicBezTo>
                  <a:cubicBezTo>
                    <a:pt x="221137" y="93201"/>
                    <a:pt x="277460" y="135881"/>
                    <a:pt x="337615" y="172289"/>
                  </a:cubicBezTo>
                  <a:cubicBezTo>
                    <a:pt x="382771" y="205031"/>
                    <a:pt x="417739" y="249421"/>
                    <a:pt x="459228" y="286318"/>
                  </a:cubicBezTo>
                  <a:cubicBezTo>
                    <a:pt x="463303" y="290472"/>
                    <a:pt x="467949" y="292264"/>
                    <a:pt x="472514" y="292345"/>
                  </a:cubicBezTo>
                  <a:cubicBezTo>
                    <a:pt x="472758" y="292590"/>
                    <a:pt x="472921" y="292834"/>
                    <a:pt x="473166" y="293160"/>
                  </a:cubicBezTo>
                  <a:cubicBezTo>
                    <a:pt x="481072" y="299920"/>
                    <a:pt x="487838" y="308391"/>
                    <a:pt x="496478" y="314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11466022" y="-687389"/>
              <a:ext cx="368751" cy="558336"/>
            </a:xfrm>
            <a:custGeom>
              <a:avLst/>
              <a:gdLst/>
              <a:ahLst/>
              <a:cxnLst/>
              <a:rect l="l" t="t" r="r" b="b"/>
              <a:pathLst>
                <a:path w="368751" h="558336" extrusionOk="0">
                  <a:moveTo>
                    <a:pt x="366958" y="491304"/>
                  </a:moveTo>
                  <a:cubicBezTo>
                    <a:pt x="367529" y="492037"/>
                    <a:pt x="368100" y="492770"/>
                    <a:pt x="368752" y="493584"/>
                  </a:cubicBezTo>
                  <a:cubicBezTo>
                    <a:pt x="348374" y="507024"/>
                    <a:pt x="327181" y="519567"/>
                    <a:pt x="305011" y="531051"/>
                  </a:cubicBezTo>
                  <a:cubicBezTo>
                    <a:pt x="272733" y="548237"/>
                    <a:pt x="237031" y="556871"/>
                    <a:pt x="200596" y="558337"/>
                  </a:cubicBezTo>
                  <a:cubicBezTo>
                    <a:pt x="200107" y="555160"/>
                    <a:pt x="199211" y="551495"/>
                    <a:pt x="197825" y="548400"/>
                  </a:cubicBezTo>
                  <a:cubicBezTo>
                    <a:pt x="200352" y="544409"/>
                    <a:pt x="201411" y="539440"/>
                    <a:pt x="199781" y="534472"/>
                  </a:cubicBezTo>
                  <a:cubicBezTo>
                    <a:pt x="192201" y="512969"/>
                    <a:pt x="181604" y="492526"/>
                    <a:pt x="173290" y="471267"/>
                  </a:cubicBezTo>
                  <a:cubicBezTo>
                    <a:pt x="148674" y="408551"/>
                    <a:pt x="118271" y="348441"/>
                    <a:pt x="92514" y="286295"/>
                  </a:cubicBezTo>
                  <a:cubicBezTo>
                    <a:pt x="56813" y="195723"/>
                    <a:pt x="21682" y="104337"/>
                    <a:pt x="0" y="9204"/>
                  </a:cubicBezTo>
                  <a:cubicBezTo>
                    <a:pt x="4157" y="7575"/>
                    <a:pt x="8477" y="4806"/>
                    <a:pt x="11330" y="2932"/>
                  </a:cubicBezTo>
                  <a:cubicBezTo>
                    <a:pt x="12960" y="1955"/>
                    <a:pt x="14590" y="977"/>
                    <a:pt x="16302" y="0"/>
                  </a:cubicBezTo>
                  <a:cubicBezTo>
                    <a:pt x="23556" y="18000"/>
                    <a:pt x="39777" y="41376"/>
                    <a:pt x="43363" y="46589"/>
                  </a:cubicBezTo>
                  <a:cubicBezTo>
                    <a:pt x="52166" y="56933"/>
                    <a:pt x="57057" y="70291"/>
                    <a:pt x="66512" y="79902"/>
                  </a:cubicBezTo>
                  <a:cubicBezTo>
                    <a:pt x="57954" y="106455"/>
                    <a:pt x="113951" y="165750"/>
                    <a:pt x="124955" y="183099"/>
                  </a:cubicBezTo>
                  <a:cubicBezTo>
                    <a:pt x="157559" y="227733"/>
                    <a:pt x="190000" y="272530"/>
                    <a:pt x="226598" y="313988"/>
                  </a:cubicBezTo>
                  <a:cubicBezTo>
                    <a:pt x="260995" y="354713"/>
                    <a:pt x="294414" y="396334"/>
                    <a:pt x="327426" y="438117"/>
                  </a:cubicBezTo>
                  <a:cubicBezTo>
                    <a:pt x="340549" y="456036"/>
                    <a:pt x="353265" y="473955"/>
                    <a:pt x="366958" y="491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12282427" y="713054"/>
              <a:ext cx="1393740" cy="1696104"/>
            </a:xfrm>
            <a:custGeom>
              <a:avLst/>
              <a:gdLst/>
              <a:ahLst/>
              <a:cxnLst/>
              <a:rect l="l" t="t" r="r" b="b"/>
              <a:pathLst>
                <a:path w="1393740" h="1696104" extrusionOk="0">
                  <a:moveTo>
                    <a:pt x="1380699" y="1649516"/>
                  </a:moveTo>
                  <a:cubicBezTo>
                    <a:pt x="1384856" y="1655462"/>
                    <a:pt x="1388850" y="1663119"/>
                    <a:pt x="1393741" y="1669798"/>
                  </a:cubicBezTo>
                  <a:cubicBezTo>
                    <a:pt x="1332934" y="1693581"/>
                    <a:pt x="1266911" y="1703355"/>
                    <a:pt x="1202111" y="1690241"/>
                  </a:cubicBezTo>
                  <a:cubicBezTo>
                    <a:pt x="1185238" y="1686169"/>
                    <a:pt x="1168039" y="1681608"/>
                    <a:pt x="1153205" y="1672241"/>
                  </a:cubicBezTo>
                  <a:cubicBezTo>
                    <a:pt x="1143750" y="1663119"/>
                    <a:pt x="1135435" y="1652937"/>
                    <a:pt x="1126551" y="1643326"/>
                  </a:cubicBezTo>
                  <a:cubicBezTo>
                    <a:pt x="1097044" y="1610502"/>
                    <a:pt x="1075200" y="1572384"/>
                    <a:pt x="1048546" y="1536383"/>
                  </a:cubicBezTo>
                  <a:cubicBezTo>
                    <a:pt x="993689" y="1455096"/>
                    <a:pt x="935002" y="1376416"/>
                    <a:pt x="879820" y="1295292"/>
                  </a:cubicBezTo>
                  <a:cubicBezTo>
                    <a:pt x="848194" y="1248296"/>
                    <a:pt x="818035" y="1196331"/>
                    <a:pt x="784861" y="1149009"/>
                  </a:cubicBezTo>
                  <a:cubicBezTo>
                    <a:pt x="723891" y="1068618"/>
                    <a:pt x="668546" y="985132"/>
                    <a:pt x="610103" y="902705"/>
                  </a:cubicBezTo>
                  <a:cubicBezTo>
                    <a:pt x="501613" y="758621"/>
                    <a:pt x="383668" y="601912"/>
                    <a:pt x="279661" y="455547"/>
                  </a:cubicBezTo>
                  <a:cubicBezTo>
                    <a:pt x="216165" y="371166"/>
                    <a:pt x="164895" y="279046"/>
                    <a:pt x="107675" y="190511"/>
                  </a:cubicBezTo>
                  <a:cubicBezTo>
                    <a:pt x="82325" y="152555"/>
                    <a:pt x="56242" y="115088"/>
                    <a:pt x="29996" y="77784"/>
                  </a:cubicBezTo>
                  <a:cubicBezTo>
                    <a:pt x="19970" y="65404"/>
                    <a:pt x="10759" y="50824"/>
                    <a:pt x="0" y="38200"/>
                  </a:cubicBezTo>
                  <a:cubicBezTo>
                    <a:pt x="49395" y="38444"/>
                    <a:pt x="98138" y="26715"/>
                    <a:pt x="145088" y="12217"/>
                  </a:cubicBezTo>
                  <a:cubicBezTo>
                    <a:pt x="157722" y="8145"/>
                    <a:pt x="170519" y="4235"/>
                    <a:pt x="183153" y="0"/>
                  </a:cubicBezTo>
                  <a:cubicBezTo>
                    <a:pt x="189266" y="18000"/>
                    <a:pt x="202471" y="33476"/>
                    <a:pt x="211600" y="50173"/>
                  </a:cubicBezTo>
                  <a:cubicBezTo>
                    <a:pt x="230755" y="81531"/>
                    <a:pt x="250399" y="112563"/>
                    <a:pt x="271021" y="142944"/>
                  </a:cubicBezTo>
                  <a:cubicBezTo>
                    <a:pt x="312265" y="201995"/>
                    <a:pt x="349515" y="263815"/>
                    <a:pt x="392227" y="321807"/>
                  </a:cubicBezTo>
                  <a:cubicBezTo>
                    <a:pt x="435019" y="380777"/>
                    <a:pt x="483273" y="435266"/>
                    <a:pt x="528267" y="492444"/>
                  </a:cubicBezTo>
                  <a:cubicBezTo>
                    <a:pt x="573505" y="549866"/>
                    <a:pt x="615727" y="609406"/>
                    <a:pt x="660721" y="666828"/>
                  </a:cubicBezTo>
                  <a:cubicBezTo>
                    <a:pt x="728048" y="752675"/>
                    <a:pt x="800021" y="834940"/>
                    <a:pt x="861888" y="924941"/>
                  </a:cubicBezTo>
                  <a:cubicBezTo>
                    <a:pt x="925547" y="1013640"/>
                    <a:pt x="994178" y="1098673"/>
                    <a:pt x="1055882" y="1188675"/>
                  </a:cubicBezTo>
                  <a:cubicBezTo>
                    <a:pt x="1100549" y="1252043"/>
                    <a:pt x="1141304" y="1318098"/>
                    <a:pt x="1187194" y="1380570"/>
                  </a:cubicBezTo>
                  <a:cubicBezTo>
                    <a:pt x="1238872" y="1450942"/>
                    <a:pt x="1289979" y="1521722"/>
                    <a:pt x="1341004" y="1592502"/>
                  </a:cubicBezTo>
                  <a:cubicBezTo>
                    <a:pt x="1354616" y="1611317"/>
                    <a:pt x="1368065" y="1630131"/>
                    <a:pt x="1380699" y="1649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12561680" y="522706"/>
              <a:ext cx="1284109" cy="1803374"/>
            </a:xfrm>
            <a:custGeom>
              <a:avLst/>
              <a:gdLst/>
              <a:ahLst/>
              <a:cxnLst/>
              <a:rect l="l" t="t" r="r" b="b"/>
              <a:pathLst>
                <a:path w="1284109" h="1803374" extrusionOk="0">
                  <a:moveTo>
                    <a:pt x="1284110" y="1682667"/>
                  </a:moveTo>
                  <a:cubicBezTo>
                    <a:pt x="1276203" y="1689671"/>
                    <a:pt x="1275877" y="1702133"/>
                    <a:pt x="1271720" y="1711500"/>
                  </a:cubicBezTo>
                  <a:cubicBezTo>
                    <a:pt x="1261939" y="1747745"/>
                    <a:pt x="1241562" y="1779021"/>
                    <a:pt x="1214419" y="1803375"/>
                  </a:cubicBezTo>
                  <a:cubicBezTo>
                    <a:pt x="1213685" y="1802316"/>
                    <a:pt x="1212952" y="1801257"/>
                    <a:pt x="1212137" y="1800198"/>
                  </a:cubicBezTo>
                  <a:cubicBezTo>
                    <a:pt x="1181244" y="1759311"/>
                    <a:pt x="1155976" y="1714106"/>
                    <a:pt x="1124595" y="1673381"/>
                  </a:cubicBezTo>
                  <a:cubicBezTo>
                    <a:pt x="1052051" y="1568637"/>
                    <a:pt x="981055" y="1462508"/>
                    <a:pt x="901991" y="1362163"/>
                  </a:cubicBezTo>
                  <a:cubicBezTo>
                    <a:pt x="825942" y="1262713"/>
                    <a:pt x="759918" y="1156014"/>
                    <a:pt x="676778" y="1061858"/>
                  </a:cubicBezTo>
                  <a:cubicBezTo>
                    <a:pt x="578477" y="933493"/>
                    <a:pt x="485474" y="801219"/>
                    <a:pt x="381467" y="677090"/>
                  </a:cubicBezTo>
                  <a:cubicBezTo>
                    <a:pt x="316504" y="589695"/>
                    <a:pt x="256105" y="498960"/>
                    <a:pt x="193505" y="409854"/>
                  </a:cubicBezTo>
                  <a:cubicBezTo>
                    <a:pt x="151038" y="349419"/>
                    <a:pt x="103599" y="292567"/>
                    <a:pt x="62274" y="231154"/>
                  </a:cubicBezTo>
                  <a:cubicBezTo>
                    <a:pt x="40918" y="203054"/>
                    <a:pt x="23801" y="169415"/>
                    <a:pt x="0" y="143840"/>
                  </a:cubicBezTo>
                  <a:cubicBezTo>
                    <a:pt x="23964" y="126736"/>
                    <a:pt x="45972" y="107025"/>
                    <a:pt x="68142" y="87477"/>
                  </a:cubicBezTo>
                  <a:cubicBezTo>
                    <a:pt x="98627" y="62635"/>
                    <a:pt x="126585" y="34698"/>
                    <a:pt x="147778" y="1466"/>
                  </a:cubicBezTo>
                  <a:cubicBezTo>
                    <a:pt x="148022" y="977"/>
                    <a:pt x="148348" y="489"/>
                    <a:pt x="148674" y="0"/>
                  </a:cubicBezTo>
                  <a:cubicBezTo>
                    <a:pt x="162531" y="43657"/>
                    <a:pt x="252111" y="163469"/>
                    <a:pt x="262462" y="180329"/>
                  </a:cubicBezTo>
                  <a:cubicBezTo>
                    <a:pt x="303707" y="238647"/>
                    <a:pt x="338348" y="301526"/>
                    <a:pt x="373642" y="363509"/>
                  </a:cubicBezTo>
                  <a:cubicBezTo>
                    <a:pt x="402904" y="410995"/>
                    <a:pt x="439258" y="453593"/>
                    <a:pt x="471454" y="499042"/>
                  </a:cubicBezTo>
                  <a:cubicBezTo>
                    <a:pt x="506422" y="547015"/>
                    <a:pt x="536907" y="597107"/>
                    <a:pt x="571386" y="646058"/>
                  </a:cubicBezTo>
                  <a:cubicBezTo>
                    <a:pt x="639284" y="736956"/>
                    <a:pt x="704247" y="827853"/>
                    <a:pt x="768803" y="921683"/>
                  </a:cubicBezTo>
                  <a:cubicBezTo>
                    <a:pt x="847705" y="1022925"/>
                    <a:pt x="924650" y="1125552"/>
                    <a:pt x="998091" y="1230866"/>
                  </a:cubicBezTo>
                  <a:cubicBezTo>
                    <a:pt x="1030858" y="1280062"/>
                    <a:pt x="1068353" y="1332596"/>
                    <a:pt x="1097452" y="1386272"/>
                  </a:cubicBezTo>
                  <a:cubicBezTo>
                    <a:pt x="1131197" y="1449884"/>
                    <a:pt x="1169914" y="1510401"/>
                    <a:pt x="1212055" y="1568719"/>
                  </a:cubicBezTo>
                  <a:cubicBezTo>
                    <a:pt x="1229091" y="1593479"/>
                    <a:pt x="1244252" y="1619706"/>
                    <a:pt x="1260554" y="1645037"/>
                  </a:cubicBezTo>
                  <a:cubicBezTo>
                    <a:pt x="1267971" y="1657743"/>
                    <a:pt x="1280768" y="1668331"/>
                    <a:pt x="1284110" y="16826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3336923" y="1815230"/>
              <a:ext cx="406409" cy="551250"/>
            </a:xfrm>
            <a:custGeom>
              <a:avLst/>
              <a:gdLst/>
              <a:ahLst/>
              <a:cxnLst/>
              <a:rect l="l" t="t" r="r" b="b"/>
              <a:pathLst>
                <a:path w="406409" h="551250" extrusionOk="0">
                  <a:moveTo>
                    <a:pt x="406409" y="535042"/>
                  </a:moveTo>
                  <a:cubicBezTo>
                    <a:pt x="400785" y="538463"/>
                    <a:pt x="394998" y="541558"/>
                    <a:pt x="389129" y="544490"/>
                  </a:cubicBezTo>
                  <a:cubicBezTo>
                    <a:pt x="384809" y="546852"/>
                    <a:pt x="380489" y="549133"/>
                    <a:pt x="376087" y="551251"/>
                  </a:cubicBezTo>
                  <a:cubicBezTo>
                    <a:pt x="354569" y="510526"/>
                    <a:pt x="324247" y="474444"/>
                    <a:pt x="298490" y="436081"/>
                  </a:cubicBezTo>
                  <a:cubicBezTo>
                    <a:pt x="239232" y="354794"/>
                    <a:pt x="179241" y="273996"/>
                    <a:pt x="121613" y="191488"/>
                  </a:cubicBezTo>
                  <a:cubicBezTo>
                    <a:pt x="83059" y="131052"/>
                    <a:pt x="42059" y="72327"/>
                    <a:pt x="0" y="14335"/>
                  </a:cubicBezTo>
                  <a:cubicBezTo>
                    <a:pt x="5054" y="11729"/>
                    <a:pt x="9944" y="8634"/>
                    <a:pt x="14264" y="6272"/>
                  </a:cubicBezTo>
                  <a:cubicBezTo>
                    <a:pt x="17769" y="4235"/>
                    <a:pt x="21519" y="2281"/>
                    <a:pt x="25105" y="0"/>
                  </a:cubicBezTo>
                  <a:cubicBezTo>
                    <a:pt x="73196" y="67685"/>
                    <a:pt x="124058" y="133414"/>
                    <a:pt x="173617" y="200040"/>
                  </a:cubicBezTo>
                  <a:cubicBezTo>
                    <a:pt x="237194" y="285562"/>
                    <a:pt x="294007" y="375727"/>
                    <a:pt x="356607" y="461819"/>
                  </a:cubicBezTo>
                  <a:cubicBezTo>
                    <a:pt x="373153" y="485847"/>
                    <a:pt x="387091" y="512969"/>
                    <a:pt x="406409" y="5350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1497077" y="-710357"/>
              <a:ext cx="74092" cy="72815"/>
            </a:xfrm>
            <a:custGeom>
              <a:avLst/>
              <a:gdLst/>
              <a:ahLst/>
              <a:cxnLst/>
              <a:rect l="l" t="t" r="r" b="b"/>
              <a:pathLst>
                <a:path w="74092" h="72815" extrusionOk="0">
                  <a:moveTo>
                    <a:pt x="74093" y="59703"/>
                  </a:moveTo>
                  <a:cubicBezTo>
                    <a:pt x="67409" y="64182"/>
                    <a:pt x="61051" y="69314"/>
                    <a:pt x="53797" y="72816"/>
                  </a:cubicBezTo>
                  <a:cubicBezTo>
                    <a:pt x="31870" y="57503"/>
                    <a:pt x="14916" y="36897"/>
                    <a:pt x="0" y="15068"/>
                  </a:cubicBezTo>
                  <a:cubicBezTo>
                    <a:pt x="10759" y="9693"/>
                    <a:pt x="21763" y="4806"/>
                    <a:pt x="32849" y="0"/>
                  </a:cubicBezTo>
                  <a:cubicBezTo>
                    <a:pt x="47439" y="19385"/>
                    <a:pt x="64148" y="37548"/>
                    <a:pt x="74093" y="597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1453143" y="-794332"/>
              <a:ext cx="54937" cy="81693"/>
            </a:xfrm>
            <a:custGeom>
              <a:avLst/>
              <a:gdLst/>
              <a:ahLst/>
              <a:cxnLst/>
              <a:rect l="l" t="t" r="r" b="b"/>
              <a:pathLst>
                <a:path w="54937" h="81693" extrusionOk="0">
                  <a:moveTo>
                    <a:pt x="54938" y="62146"/>
                  </a:moveTo>
                  <a:cubicBezTo>
                    <a:pt x="49395" y="65485"/>
                    <a:pt x="43934" y="68906"/>
                    <a:pt x="38473" y="72409"/>
                  </a:cubicBezTo>
                  <a:cubicBezTo>
                    <a:pt x="38473" y="72246"/>
                    <a:pt x="38473" y="72083"/>
                    <a:pt x="38473" y="71920"/>
                  </a:cubicBezTo>
                  <a:cubicBezTo>
                    <a:pt x="38473" y="68662"/>
                    <a:pt x="33338" y="68662"/>
                    <a:pt x="33338" y="71920"/>
                  </a:cubicBezTo>
                  <a:cubicBezTo>
                    <a:pt x="33338" y="73142"/>
                    <a:pt x="33338" y="74445"/>
                    <a:pt x="33501" y="75830"/>
                  </a:cubicBezTo>
                  <a:cubicBezTo>
                    <a:pt x="30729" y="77703"/>
                    <a:pt x="27958" y="79658"/>
                    <a:pt x="25268" y="81694"/>
                  </a:cubicBezTo>
                  <a:cubicBezTo>
                    <a:pt x="11167" y="57015"/>
                    <a:pt x="5135" y="27774"/>
                    <a:pt x="0" y="0"/>
                  </a:cubicBezTo>
                  <a:cubicBezTo>
                    <a:pt x="13694" y="12788"/>
                    <a:pt x="25920" y="27041"/>
                    <a:pt x="37413" y="41784"/>
                  </a:cubicBezTo>
                  <a:cubicBezTo>
                    <a:pt x="42141" y="47729"/>
                    <a:pt x="48172" y="56282"/>
                    <a:pt x="54938" y="62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>
            <a:off x="8412944" y="135294"/>
            <a:ext cx="687837" cy="690998"/>
            <a:chOff x="6095541" y="1416943"/>
            <a:chExt cx="687837" cy="690998"/>
          </a:xfrm>
        </p:grpSpPr>
        <p:grpSp>
          <p:nvGrpSpPr>
            <p:cNvPr id="1137" name="Google Shape;1137;p25"/>
            <p:cNvGrpSpPr/>
            <p:nvPr/>
          </p:nvGrpSpPr>
          <p:grpSpPr>
            <a:xfrm>
              <a:off x="6095541" y="1416943"/>
              <a:ext cx="687837" cy="690998"/>
              <a:chOff x="6095541" y="1416943"/>
              <a:chExt cx="687837" cy="690998"/>
            </a:xfrm>
          </p:grpSpPr>
          <p:grpSp>
            <p:nvGrpSpPr>
              <p:cNvPr id="1138" name="Google Shape;1138;p25"/>
              <p:cNvGrpSpPr/>
              <p:nvPr/>
            </p:nvGrpSpPr>
            <p:grpSpPr>
              <a:xfrm rot="523881">
                <a:off x="6138025" y="1459177"/>
                <a:ext cx="602688" cy="605744"/>
                <a:chOff x="12275935" y="2918923"/>
                <a:chExt cx="1205389" cy="1211502"/>
              </a:xfrm>
            </p:grpSpPr>
            <p:sp>
              <p:nvSpPr>
                <p:cNvPr id="1139" name="Google Shape;1139;p25"/>
                <p:cNvSpPr/>
                <p:nvPr/>
              </p:nvSpPr>
              <p:spPr>
                <a:xfrm>
                  <a:off x="12275935" y="2936133"/>
                  <a:ext cx="1035430" cy="1168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430" h="1168152" extrusionOk="0">
                      <a:moveTo>
                        <a:pt x="1010609" y="580108"/>
                      </a:moveTo>
                      <a:cubicBezTo>
                        <a:pt x="1017785" y="576764"/>
                        <a:pt x="1025882" y="574656"/>
                        <a:pt x="1032161" y="569737"/>
                      </a:cubicBezTo>
                      <a:cubicBezTo>
                        <a:pt x="1038513" y="563534"/>
                        <a:pt x="1034828" y="553551"/>
                        <a:pt x="1027773" y="549723"/>
                      </a:cubicBezTo>
                      <a:cubicBezTo>
                        <a:pt x="1005712" y="536638"/>
                        <a:pt x="978050" y="538407"/>
                        <a:pt x="955576" y="525856"/>
                      </a:cubicBezTo>
                      <a:cubicBezTo>
                        <a:pt x="880930" y="487088"/>
                        <a:pt x="821533" y="426221"/>
                        <a:pt x="762791" y="367099"/>
                      </a:cubicBezTo>
                      <a:cubicBezTo>
                        <a:pt x="738596" y="345752"/>
                        <a:pt x="720292" y="319414"/>
                        <a:pt x="701697" y="293318"/>
                      </a:cubicBezTo>
                      <a:cubicBezTo>
                        <a:pt x="670859" y="254719"/>
                        <a:pt x="642276" y="214157"/>
                        <a:pt x="620311" y="169792"/>
                      </a:cubicBezTo>
                      <a:cubicBezTo>
                        <a:pt x="594589" y="115928"/>
                        <a:pt x="572455" y="59398"/>
                        <a:pt x="547532" y="5026"/>
                      </a:cubicBezTo>
                      <a:cubicBezTo>
                        <a:pt x="544962" y="228"/>
                        <a:pt x="538174" y="-1444"/>
                        <a:pt x="533592" y="1367"/>
                      </a:cubicBezTo>
                      <a:cubicBezTo>
                        <a:pt x="526731" y="5244"/>
                        <a:pt x="528259" y="13434"/>
                        <a:pt x="531459" y="19249"/>
                      </a:cubicBezTo>
                      <a:cubicBezTo>
                        <a:pt x="521810" y="62888"/>
                        <a:pt x="507579" y="106914"/>
                        <a:pt x="486632" y="146603"/>
                      </a:cubicBezTo>
                      <a:cubicBezTo>
                        <a:pt x="473347" y="169864"/>
                        <a:pt x="457467" y="191502"/>
                        <a:pt x="440254" y="212001"/>
                      </a:cubicBezTo>
                      <a:cubicBezTo>
                        <a:pt x="411114" y="247111"/>
                        <a:pt x="381561" y="282002"/>
                        <a:pt x="347765" y="312750"/>
                      </a:cubicBezTo>
                      <a:cubicBezTo>
                        <a:pt x="312951" y="344516"/>
                        <a:pt x="279568" y="377300"/>
                        <a:pt x="241990" y="406255"/>
                      </a:cubicBezTo>
                      <a:cubicBezTo>
                        <a:pt x="193649" y="444951"/>
                        <a:pt x="141137" y="477856"/>
                        <a:pt x="87486" y="508652"/>
                      </a:cubicBezTo>
                      <a:cubicBezTo>
                        <a:pt x="69570" y="518781"/>
                        <a:pt x="51193" y="528134"/>
                        <a:pt x="32356" y="536469"/>
                      </a:cubicBezTo>
                      <a:cubicBezTo>
                        <a:pt x="24574" y="539861"/>
                        <a:pt x="16768" y="543181"/>
                        <a:pt x="8840" y="546209"/>
                      </a:cubicBezTo>
                      <a:cubicBezTo>
                        <a:pt x="5228" y="547227"/>
                        <a:pt x="2173" y="549650"/>
                        <a:pt x="815" y="553188"/>
                      </a:cubicBezTo>
                      <a:cubicBezTo>
                        <a:pt x="-1633" y="558591"/>
                        <a:pt x="1688" y="565351"/>
                        <a:pt x="7385" y="566805"/>
                      </a:cubicBezTo>
                      <a:cubicBezTo>
                        <a:pt x="32793" y="570827"/>
                        <a:pt x="59024" y="566296"/>
                        <a:pt x="84359" y="571821"/>
                      </a:cubicBezTo>
                      <a:cubicBezTo>
                        <a:pt x="113669" y="578121"/>
                        <a:pt x="141525" y="589776"/>
                        <a:pt x="168314" y="603054"/>
                      </a:cubicBezTo>
                      <a:cubicBezTo>
                        <a:pt x="217917" y="628156"/>
                        <a:pt x="265361" y="657790"/>
                        <a:pt x="305048" y="697043"/>
                      </a:cubicBezTo>
                      <a:cubicBezTo>
                        <a:pt x="337462" y="726483"/>
                        <a:pt x="369439" y="756868"/>
                        <a:pt x="392785" y="794255"/>
                      </a:cubicBezTo>
                      <a:cubicBezTo>
                        <a:pt x="429030" y="848313"/>
                        <a:pt x="470801" y="898688"/>
                        <a:pt x="499554" y="957470"/>
                      </a:cubicBezTo>
                      <a:cubicBezTo>
                        <a:pt x="519992" y="996336"/>
                        <a:pt x="540962" y="1034280"/>
                        <a:pt x="557666" y="1075230"/>
                      </a:cubicBezTo>
                      <a:cubicBezTo>
                        <a:pt x="567024" y="1098152"/>
                        <a:pt x="574806" y="1121679"/>
                        <a:pt x="583607" y="1144771"/>
                      </a:cubicBezTo>
                      <a:cubicBezTo>
                        <a:pt x="586540" y="1151385"/>
                        <a:pt x="587752" y="1159163"/>
                        <a:pt x="592650" y="1164688"/>
                      </a:cubicBezTo>
                      <a:cubicBezTo>
                        <a:pt x="596650" y="1168928"/>
                        <a:pt x="603583" y="1169267"/>
                        <a:pt x="608141" y="1165754"/>
                      </a:cubicBezTo>
                      <a:cubicBezTo>
                        <a:pt x="616166" y="1157806"/>
                        <a:pt x="615099" y="1145061"/>
                        <a:pt x="618299" y="1134763"/>
                      </a:cubicBezTo>
                      <a:cubicBezTo>
                        <a:pt x="626372" y="1099290"/>
                        <a:pt x="634009" y="1063623"/>
                        <a:pt x="645040" y="1028925"/>
                      </a:cubicBezTo>
                      <a:cubicBezTo>
                        <a:pt x="654277" y="998201"/>
                        <a:pt x="663950" y="967623"/>
                        <a:pt x="675126" y="937577"/>
                      </a:cubicBezTo>
                      <a:cubicBezTo>
                        <a:pt x="692630" y="891491"/>
                        <a:pt x="706110" y="843709"/>
                        <a:pt x="727759" y="799295"/>
                      </a:cubicBezTo>
                      <a:cubicBezTo>
                        <a:pt x="769022" y="715095"/>
                        <a:pt x="866869" y="652799"/>
                        <a:pt x="947139" y="608094"/>
                      </a:cubicBezTo>
                      <a:cubicBezTo>
                        <a:pt x="967698" y="597965"/>
                        <a:pt x="989444" y="589073"/>
                        <a:pt x="1010609" y="5801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0" name="Google Shape;1140;p25"/>
                <p:cNvSpPr/>
                <p:nvPr/>
              </p:nvSpPr>
              <p:spPr>
                <a:xfrm>
                  <a:off x="13204313" y="2918923"/>
                  <a:ext cx="277012" cy="340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12" h="340739" extrusionOk="0">
                      <a:moveTo>
                        <a:pt x="228880" y="94079"/>
                      </a:moveTo>
                      <a:cubicBezTo>
                        <a:pt x="202285" y="75397"/>
                        <a:pt x="178308" y="51482"/>
                        <a:pt x="163616" y="22260"/>
                      </a:cubicBezTo>
                      <a:cubicBezTo>
                        <a:pt x="162138" y="19183"/>
                        <a:pt x="159786" y="12447"/>
                        <a:pt x="155519" y="11138"/>
                      </a:cubicBezTo>
                      <a:cubicBezTo>
                        <a:pt x="156077" y="8158"/>
                        <a:pt x="156901" y="4911"/>
                        <a:pt x="155713" y="1955"/>
                      </a:cubicBezTo>
                      <a:cubicBezTo>
                        <a:pt x="155083" y="41"/>
                        <a:pt x="152319" y="-832"/>
                        <a:pt x="151034" y="1034"/>
                      </a:cubicBezTo>
                      <a:cubicBezTo>
                        <a:pt x="145555" y="9927"/>
                        <a:pt x="140973" y="19764"/>
                        <a:pt x="135664" y="28923"/>
                      </a:cubicBezTo>
                      <a:cubicBezTo>
                        <a:pt x="124463" y="49640"/>
                        <a:pt x="109893" y="68176"/>
                        <a:pt x="94328" y="86010"/>
                      </a:cubicBezTo>
                      <a:cubicBezTo>
                        <a:pt x="70691" y="114505"/>
                        <a:pt x="40411" y="136239"/>
                        <a:pt x="6736" y="151359"/>
                      </a:cubicBezTo>
                      <a:cubicBezTo>
                        <a:pt x="2372" y="153491"/>
                        <a:pt x="-488" y="158095"/>
                        <a:pt x="69" y="163014"/>
                      </a:cubicBezTo>
                      <a:cubicBezTo>
                        <a:pt x="603" y="170404"/>
                        <a:pt x="8191" y="173627"/>
                        <a:pt x="13985" y="176462"/>
                      </a:cubicBezTo>
                      <a:cubicBezTo>
                        <a:pt x="22373" y="180532"/>
                        <a:pt x="29477" y="183852"/>
                        <a:pt x="38059" y="188189"/>
                      </a:cubicBezTo>
                      <a:cubicBezTo>
                        <a:pt x="38010" y="188165"/>
                        <a:pt x="37913" y="188116"/>
                        <a:pt x="37817" y="188068"/>
                      </a:cubicBezTo>
                      <a:cubicBezTo>
                        <a:pt x="37501" y="187923"/>
                        <a:pt x="37210" y="187777"/>
                        <a:pt x="36895" y="187608"/>
                      </a:cubicBezTo>
                      <a:cubicBezTo>
                        <a:pt x="37332" y="187801"/>
                        <a:pt x="37744" y="188019"/>
                        <a:pt x="38156" y="188238"/>
                      </a:cubicBezTo>
                      <a:cubicBezTo>
                        <a:pt x="38520" y="188431"/>
                        <a:pt x="38907" y="188601"/>
                        <a:pt x="39271" y="188795"/>
                      </a:cubicBezTo>
                      <a:cubicBezTo>
                        <a:pt x="38592" y="188480"/>
                        <a:pt x="38471" y="188431"/>
                        <a:pt x="38350" y="188359"/>
                      </a:cubicBezTo>
                      <a:cubicBezTo>
                        <a:pt x="38277" y="188310"/>
                        <a:pt x="38180" y="188286"/>
                        <a:pt x="38107" y="188238"/>
                      </a:cubicBezTo>
                      <a:cubicBezTo>
                        <a:pt x="90231" y="215230"/>
                        <a:pt x="135712" y="263739"/>
                        <a:pt x="154065" y="320050"/>
                      </a:cubicBezTo>
                      <a:cubicBezTo>
                        <a:pt x="157046" y="327101"/>
                        <a:pt x="157750" y="339192"/>
                        <a:pt x="167471" y="340573"/>
                      </a:cubicBezTo>
                      <a:cubicBezTo>
                        <a:pt x="177290" y="342221"/>
                        <a:pt x="181072" y="331269"/>
                        <a:pt x="182527" y="323467"/>
                      </a:cubicBezTo>
                      <a:cubicBezTo>
                        <a:pt x="185218" y="312612"/>
                        <a:pt x="187618" y="301732"/>
                        <a:pt x="190406" y="290926"/>
                      </a:cubicBezTo>
                      <a:cubicBezTo>
                        <a:pt x="197461" y="263473"/>
                        <a:pt x="205194" y="235995"/>
                        <a:pt x="220056" y="211474"/>
                      </a:cubicBezTo>
                      <a:cubicBezTo>
                        <a:pt x="235232" y="183731"/>
                        <a:pt x="260785" y="163159"/>
                        <a:pt x="276398" y="135973"/>
                      </a:cubicBezTo>
                      <a:cubicBezTo>
                        <a:pt x="282434" y="114117"/>
                        <a:pt x="242335" y="105176"/>
                        <a:pt x="228880" y="940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Google Shape;1141;p25"/>
                <p:cNvSpPr/>
                <p:nvPr/>
              </p:nvSpPr>
              <p:spPr>
                <a:xfrm>
                  <a:off x="13376608" y="3809670"/>
                  <a:ext cx="48" cy="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96" extrusionOk="0">
                      <a:moveTo>
                        <a:pt x="0" y="0"/>
                      </a:moveTo>
                      <a:cubicBezTo>
                        <a:pt x="24" y="24"/>
                        <a:pt x="24" y="73"/>
                        <a:pt x="48" y="97"/>
                      </a:cubicBezTo>
                      <a:cubicBezTo>
                        <a:pt x="48" y="97"/>
                        <a:pt x="48" y="97"/>
                        <a:pt x="48" y="97"/>
                      </a:cubicBezTo>
                      <a:cubicBezTo>
                        <a:pt x="24" y="73"/>
                        <a:pt x="0" y="24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25"/>
                <p:cNvSpPr/>
                <p:nvPr/>
              </p:nvSpPr>
              <p:spPr>
                <a:xfrm>
                  <a:off x="13184256" y="3785137"/>
                  <a:ext cx="293439" cy="345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39" h="345288" extrusionOk="0">
                      <a:moveTo>
                        <a:pt x="283678" y="140475"/>
                      </a:moveTo>
                      <a:cubicBezTo>
                        <a:pt x="269447" y="127075"/>
                        <a:pt x="253204" y="116002"/>
                        <a:pt x="240088" y="101416"/>
                      </a:cubicBezTo>
                      <a:cubicBezTo>
                        <a:pt x="219457" y="78954"/>
                        <a:pt x="205881" y="51743"/>
                        <a:pt x="192401" y="24630"/>
                      </a:cubicBezTo>
                      <a:cubicBezTo>
                        <a:pt x="192425" y="24702"/>
                        <a:pt x="192450" y="24751"/>
                        <a:pt x="192474" y="24799"/>
                      </a:cubicBezTo>
                      <a:cubicBezTo>
                        <a:pt x="189540" y="19396"/>
                        <a:pt x="187601" y="13605"/>
                        <a:pt x="186461" y="7572"/>
                      </a:cubicBezTo>
                      <a:cubicBezTo>
                        <a:pt x="185904" y="5052"/>
                        <a:pt x="183940" y="2750"/>
                        <a:pt x="181734" y="1441"/>
                      </a:cubicBezTo>
                      <a:cubicBezTo>
                        <a:pt x="172715" y="-3720"/>
                        <a:pt x="163357" y="5948"/>
                        <a:pt x="167115" y="15131"/>
                      </a:cubicBezTo>
                      <a:cubicBezTo>
                        <a:pt x="125707" y="72678"/>
                        <a:pt x="83111" y="105002"/>
                        <a:pt x="14938" y="125791"/>
                      </a:cubicBezTo>
                      <a:cubicBezTo>
                        <a:pt x="-29767" y="139772"/>
                        <a:pt x="38818" y="176626"/>
                        <a:pt x="52370" y="189711"/>
                      </a:cubicBezTo>
                      <a:cubicBezTo>
                        <a:pt x="68904" y="203183"/>
                        <a:pt x="81875" y="220580"/>
                        <a:pt x="89972" y="240304"/>
                      </a:cubicBezTo>
                      <a:cubicBezTo>
                        <a:pt x="98142" y="259446"/>
                        <a:pt x="103403" y="278878"/>
                        <a:pt x="105682" y="300346"/>
                      </a:cubicBezTo>
                      <a:cubicBezTo>
                        <a:pt x="106724" y="310063"/>
                        <a:pt x="107452" y="319803"/>
                        <a:pt x="108446" y="329544"/>
                      </a:cubicBezTo>
                      <a:cubicBezTo>
                        <a:pt x="108761" y="335165"/>
                        <a:pt x="110094" y="341223"/>
                        <a:pt x="115476" y="344106"/>
                      </a:cubicBezTo>
                      <a:cubicBezTo>
                        <a:pt x="132204" y="350915"/>
                        <a:pt x="140229" y="326539"/>
                        <a:pt x="148302" y="316096"/>
                      </a:cubicBezTo>
                      <a:cubicBezTo>
                        <a:pt x="165248" y="288377"/>
                        <a:pt x="183940" y="261772"/>
                        <a:pt x="205323" y="236960"/>
                      </a:cubicBezTo>
                      <a:cubicBezTo>
                        <a:pt x="226221" y="210016"/>
                        <a:pt x="257253" y="194193"/>
                        <a:pt x="283290" y="172943"/>
                      </a:cubicBezTo>
                      <a:cubicBezTo>
                        <a:pt x="297764" y="163590"/>
                        <a:pt x="295727" y="150870"/>
                        <a:pt x="283678" y="1404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43" name="Google Shape;1143;p25"/>
              <p:cNvSpPr/>
              <p:nvPr/>
            </p:nvSpPr>
            <p:spPr>
              <a:xfrm rot="533899">
                <a:off x="6137756" y="1462340"/>
                <a:ext cx="518782" cy="585279"/>
              </a:xfrm>
              <a:custGeom>
                <a:avLst/>
                <a:gdLst/>
                <a:ahLst/>
                <a:cxnLst/>
                <a:rect l="l" t="t" r="r" b="b"/>
                <a:pathLst>
                  <a:path w="1035430" h="1168152" extrusionOk="0">
                    <a:moveTo>
                      <a:pt x="592650" y="1164688"/>
                    </a:moveTo>
                    <a:cubicBezTo>
                      <a:pt x="587752" y="1159163"/>
                      <a:pt x="586540" y="1151385"/>
                      <a:pt x="583607" y="1144771"/>
                    </a:cubicBezTo>
                    <a:cubicBezTo>
                      <a:pt x="574806" y="1121679"/>
                      <a:pt x="567024" y="1098152"/>
                      <a:pt x="557666" y="1075230"/>
                    </a:cubicBezTo>
                    <a:cubicBezTo>
                      <a:pt x="540962" y="1034280"/>
                      <a:pt x="519992" y="996336"/>
                      <a:pt x="499554" y="957470"/>
                    </a:cubicBezTo>
                    <a:cubicBezTo>
                      <a:pt x="470801" y="898688"/>
                      <a:pt x="429030" y="848313"/>
                      <a:pt x="392785" y="794255"/>
                    </a:cubicBezTo>
                    <a:cubicBezTo>
                      <a:pt x="369439" y="756868"/>
                      <a:pt x="337462" y="726483"/>
                      <a:pt x="305048" y="697043"/>
                    </a:cubicBezTo>
                    <a:cubicBezTo>
                      <a:pt x="265361" y="657790"/>
                      <a:pt x="217917" y="628156"/>
                      <a:pt x="168314" y="603054"/>
                    </a:cubicBezTo>
                    <a:cubicBezTo>
                      <a:pt x="141525" y="589776"/>
                      <a:pt x="113669" y="578121"/>
                      <a:pt x="84359" y="571821"/>
                    </a:cubicBezTo>
                    <a:cubicBezTo>
                      <a:pt x="59024" y="566296"/>
                      <a:pt x="32793" y="570827"/>
                      <a:pt x="7385" y="566805"/>
                    </a:cubicBezTo>
                    <a:cubicBezTo>
                      <a:pt x="1688" y="565351"/>
                      <a:pt x="-1633" y="558591"/>
                      <a:pt x="815" y="553188"/>
                    </a:cubicBezTo>
                    <a:cubicBezTo>
                      <a:pt x="2173" y="549650"/>
                      <a:pt x="5228" y="547227"/>
                      <a:pt x="8840" y="546209"/>
                    </a:cubicBezTo>
                    <a:cubicBezTo>
                      <a:pt x="16768" y="543181"/>
                      <a:pt x="24574" y="539861"/>
                      <a:pt x="32356" y="536469"/>
                    </a:cubicBezTo>
                    <a:cubicBezTo>
                      <a:pt x="51193" y="528134"/>
                      <a:pt x="69570" y="518781"/>
                      <a:pt x="87486" y="508652"/>
                    </a:cubicBezTo>
                    <a:cubicBezTo>
                      <a:pt x="141137" y="477856"/>
                      <a:pt x="193649" y="444951"/>
                      <a:pt x="241990" y="406255"/>
                    </a:cubicBezTo>
                    <a:cubicBezTo>
                      <a:pt x="279568" y="377300"/>
                      <a:pt x="312951" y="344516"/>
                      <a:pt x="347765" y="312750"/>
                    </a:cubicBezTo>
                    <a:cubicBezTo>
                      <a:pt x="381561" y="282002"/>
                      <a:pt x="411114" y="247111"/>
                      <a:pt x="440254" y="212001"/>
                    </a:cubicBezTo>
                    <a:cubicBezTo>
                      <a:pt x="457467" y="191502"/>
                      <a:pt x="473347" y="169864"/>
                      <a:pt x="486632" y="146603"/>
                    </a:cubicBezTo>
                    <a:cubicBezTo>
                      <a:pt x="507579" y="106914"/>
                      <a:pt x="521810" y="62888"/>
                      <a:pt x="531459" y="19249"/>
                    </a:cubicBezTo>
                    <a:cubicBezTo>
                      <a:pt x="528259" y="13434"/>
                      <a:pt x="526731" y="5244"/>
                      <a:pt x="533592" y="1367"/>
                    </a:cubicBezTo>
                    <a:cubicBezTo>
                      <a:pt x="538174" y="-1444"/>
                      <a:pt x="544962" y="228"/>
                      <a:pt x="547532" y="5026"/>
                    </a:cubicBezTo>
                    <a:cubicBezTo>
                      <a:pt x="572455" y="59398"/>
                      <a:pt x="594589" y="115928"/>
                      <a:pt x="620311" y="169792"/>
                    </a:cubicBezTo>
                    <a:cubicBezTo>
                      <a:pt x="642276" y="214157"/>
                      <a:pt x="670859" y="254719"/>
                      <a:pt x="701697" y="293318"/>
                    </a:cubicBezTo>
                    <a:cubicBezTo>
                      <a:pt x="720292" y="319414"/>
                      <a:pt x="738596" y="345752"/>
                      <a:pt x="762791" y="367099"/>
                    </a:cubicBezTo>
                    <a:cubicBezTo>
                      <a:pt x="821533" y="426221"/>
                      <a:pt x="880930" y="487088"/>
                      <a:pt x="955576" y="525856"/>
                    </a:cubicBezTo>
                    <a:cubicBezTo>
                      <a:pt x="978050" y="538407"/>
                      <a:pt x="1005712" y="536638"/>
                      <a:pt x="1027773" y="549723"/>
                    </a:cubicBezTo>
                    <a:cubicBezTo>
                      <a:pt x="1034828" y="553551"/>
                      <a:pt x="1038513" y="563534"/>
                      <a:pt x="1032161" y="569737"/>
                    </a:cubicBezTo>
                    <a:cubicBezTo>
                      <a:pt x="1025882" y="574656"/>
                      <a:pt x="1017785" y="576764"/>
                      <a:pt x="1010609" y="580108"/>
                    </a:cubicBezTo>
                    <a:cubicBezTo>
                      <a:pt x="989444" y="589073"/>
                      <a:pt x="967698" y="597965"/>
                      <a:pt x="947139" y="608094"/>
                    </a:cubicBezTo>
                    <a:cubicBezTo>
                      <a:pt x="866869" y="652799"/>
                      <a:pt x="769022" y="715095"/>
                      <a:pt x="727759" y="799295"/>
                    </a:cubicBezTo>
                    <a:cubicBezTo>
                      <a:pt x="706110" y="843709"/>
                      <a:pt x="692630" y="891491"/>
                      <a:pt x="675126" y="937577"/>
                    </a:cubicBezTo>
                    <a:cubicBezTo>
                      <a:pt x="663950" y="967623"/>
                      <a:pt x="654277" y="998201"/>
                      <a:pt x="645040" y="1028925"/>
                    </a:cubicBezTo>
                    <a:cubicBezTo>
                      <a:pt x="634009" y="1063623"/>
                      <a:pt x="626372" y="1099290"/>
                      <a:pt x="618299" y="1134763"/>
                    </a:cubicBezTo>
                    <a:cubicBezTo>
                      <a:pt x="615099" y="1145061"/>
                      <a:pt x="616166" y="1157806"/>
                      <a:pt x="608141" y="1165754"/>
                    </a:cubicBezTo>
                    <a:cubicBezTo>
                      <a:pt x="603583" y="1169267"/>
                      <a:pt x="596650" y="1168928"/>
                      <a:pt x="592650" y="1164688"/>
                    </a:cubicBezTo>
                    <a:close/>
                    <a:moveTo>
                      <a:pt x="438897" y="824955"/>
                    </a:moveTo>
                    <a:cubicBezTo>
                      <a:pt x="478147" y="874869"/>
                      <a:pt x="509421" y="930066"/>
                      <a:pt x="538126" y="986571"/>
                    </a:cubicBezTo>
                    <a:cubicBezTo>
                      <a:pt x="562539" y="1031542"/>
                      <a:pt x="582273" y="1078743"/>
                      <a:pt x="598904" y="1127107"/>
                    </a:cubicBezTo>
                    <a:cubicBezTo>
                      <a:pt x="614929" y="1050272"/>
                      <a:pt x="638640" y="975425"/>
                      <a:pt x="666156" y="901983"/>
                    </a:cubicBezTo>
                    <a:cubicBezTo>
                      <a:pt x="678569" y="867528"/>
                      <a:pt x="689551" y="832466"/>
                      <a:pt x="704970" y="799198"/>
                    </a:cubicBezTo>
                    <a:cubicBezTo>
                      <a:pt x="719419" y="765421"/>
                      <a:pt x="741529" y="735981"/>
                      <a:pt x="768343" y="711000"/>
                    </a:cubicBezTo>
                    <a:cubicBezTo>
                      <a:pt x="785944" y="693384"/>
                      <a:pt x="804005" y="676084"/>
                      <a:pt x="824394" y="661667"/>
                    </a:cubicBezTo>
                    <a:cubicBezTo>
                      <a:pt x="879330" y="621081"/>
                      <a:pt x="938315" y="585874"/>
                      <a:pt x="1002221" y="561329"/>
                    </a:cubicBezTo>
                    <a:cubicBezTo>
                      <a:pt x="986074" y="557113"/>
                      <a:pt x="969346" y="554714"/>
                      <a:pt x="954024" y="547784"/>
                    </a:cubicBezTo>
                    <a:cubicBezTo>
                      <a:pt x="926872" y="534942"/>
                      <a:pt x="901004" y="518708"/>
                      <a:pt x="877269" y="500317"/>
                    </a:cubicBezTo>
                    <a:cubicBezTo>
                      <a:pt x="838067" y="468527"/>
                      <a:pt x="799714" y="435744"/>
                      <a:pt x="765458" y="398574"/>
                    </a:cubicBezTo>
                    <a:cubicBezTo>
                      <a:pt x="738329" y="373035"/>
                      <a:pt x="712413" y="346431"/>
                      <a:pt x="692073" y="315004"/>
                    </a:cubicBezTo>
                    <a:cubicBezTo>
                      <a:pt x="670278" y="285346"/>
                      <a:pt x="646398" y="257239"/>
                      <a:pt x="627948" y="225255"/>
                    </a:cubicBezTo>
                    <a:cubicBezTo>
                      <a:pt x="590783" y="166763"/>
                      <a:pt x="568891" y="100445"/>
                      <a:pt x="539483" y="38052"/>
                    </a:cubicBezTo>
                    <a:cubicBezTo>
                      <a:pt x="516913" y="152540"/>
                      <a:pt x="475286" y="199813"/>
                      <a:pt x="400883" y="284813"/>
                    </a:cubicBezTo>
                    <a:cubicBezTo>
                      <a:pt x="357341" y="330632"/>
                      <a:pt x="310503" y="373544"/>
                      <a:pt x="262185" y="414300"/>
                    </a:cubicBezTo>
                    <a:cubicBezTo>
                      <a:pt x="197625" y="466249"/>
                      <a:pt x="127415" y="511487"/>
                      <a:pt x="53303" y="548560"/>
                    </a:cubicBezTo>
                    <a:cubicBezTo>
                      <a:pt x="113596" y="549166"/>
                      <a:pt x="168435" y="579332"/>
                      <a:pt x="219856" y="607876"/>
                    </a:cubicBezTo>
                    <a:cubicBezTo>
                      <a:pt x="275422" y="638333"/>
                      <a:pt x="321218" y="682771"/>
                      <a:pt x="365899" y="727040"/>
                    </a:cubicBezTo>
                    <a:cubicBezTo>
                      <a:pt x="394822" y="756117"/>
                      <a:pt x="414677" y="792244"/>
                      <a:pt x="438897" y="8249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25"/>
              <p:cNvSpPr/>
              <p:nvPr/>
            </p:nvSpPr>
            <p:spPr>
              <a:xfrm rot="533899">
                <a:off x="6632218" y="1497426"/>
                <a:ext cx="138791" cy="170721"/>
              </a:xfrm>
              <a:custGeom>
                <a:avLst/>
                <a:gdLst/>
                <a:ahLst/>
                <a:cxnLst/>
                <a:rect l="l" t="t" r="r" b="b"/>
                <a:pathLst>
                  <a:path w="277012" h="340739" extrusionOk="0">
                    <a:moveTo>
                      <a:pt x="167471" y="340573"/>
                    </a:moveTo>
                    <a:cubicBezTo>
                      <a:pt x="157750" y="339192"/>
                      <a:pt x="157046" y="327101"/>
                      <a:pt x="154065" y="320050"/>
                    </a:cubicBezTo>
                    <a:cubicBezTo>
                      <a:pt x="135712" y="263739"/>
                      <a:pt x="90231" y="215230"/>
                      <a:pt x="38107" y="188238"/>
                    </a:cubicBezTo>
                    <a:cubicBezTo>
                      <a:pt x="38180" y="188286"/>
                      <a:pt x="38277" y="188310"/>
                      <a:pt x="38350" y="188359"/>
                    </a:cubicBezTo>
                    <a:cubicBezTo>
                      <a:pt x="38471" y="188431"/>
                      <a:pt x="38592" y="188480"/>
                      <a:pt x="39271" y="188795"/>
                    </a:cubicBezTo>
                    <a:cubicBezTo>
                      <a:pt x="38907" y="188601"/>
                      <a:pt x="38520" y="188431"/>
                      <a:pt x="38156" y="188238"/>
                    </a:cubicBezTo>
                    <a:cubicBezTo>
                      <a:pt x="37744" y="188019"/>
                      <a:pt x="37332" y="187801"/>
                      <a:pt x="36895" y="187608"/>
                    </a:cubicBezTo>
                    <a:cubicBezTo>
                      <a:pt x="37210" y="187777"/>
                      <a:pt x="37501" y="187923"/>
                      <a:pt x="37817" y="188068"/>
                    </a:cubicBezTo>
                    <a:cubicBezTo>
                      <a:pt x="37913" y="188116"/>
                      <a:pt x="38010" y="188165"/>
                      <a:pt x="38059" y="188189"/>
                    </a:cubicBezTo>
                    <a:cubicBezTo>
                      <a:pt x="29477" y="183852"/>
                      <a:pt x="22373" y="180532"/>
                      <a:pt x="13985" y="176462"/>
                    </a:cubicBezTo>
                    <a:cubicBezTo>
                      <a:pt x="8191" y="173627"/>
                      <a:pt x="603" y="170404"/>
                      <a:pt x="69" y="163014"/>
                    </a:cubicBezTo>
                    <a:cubicBezTo>
                      <a:pt x="-488" y="158095"/>
                      <a:pt x="2372" y="153491"/>
                      <a:pt x="6736" y="151359"/>
                    </a:cubicBezTo>
                    <a:cubicBezTo>
                      <a:pt x="40411" y="136239"/>
                      <a:pt x="70691" y="114505"/>
                      <a:pt x="94328" y="86010"/>
                    </a:cubicBezTo>
                    <a:cubicBezTo>
                      <a:pt x="109893" y="68176"/>
                      <a:pt x="124463" y="49640"/>
                      <a:pt x="135664" y="28923"/>
                    </a:cubicBezTo>
                    <a:cubicBezTo>
                      <a:pt x="140973" y="19764"/>
                      <a:pt x="145555" y="9927"/>
                      <a:pt x="151034" y="1034"/>
                    </a:cubicBezTo>
                    <a:cubicBezTo>
                      <a:pt x="152319" y="-832"/>
                      <a:pt x="155083" y="41"/>
                      <a:pt x="155713" y="1955"/>
                    </a:cubicBezTo>
                    <a:cubicBezTo>
                      <a:pt x="156901" y="4911"/>
                      <a:pt x="156077" y="8158"/>
                      <a:pt x="155519" y="11138"/>
                    </a:cubicBezTo>
                    <a:cubicBezTo>
                      <a:pt x="159786" y="12447"/>
                      <a:pt x="162138" y="19183"/>
                      <a:pt x="163616" y="22260"/>
                    </a:cubicBezTo>
                    <a:cubicBezTo>
                      <a:pt x="178308" y="51482"/>
                      <a:pt x="202285" y="75397"/>
                      <a:pt x="228880" y="94079"/>
                    </a:cubicBezTo>
                    <a:cubicBezTo>
                      <a:pt x="242335" y="105176"/>
                      <a:pt x="282434" y="114117"/>
                      <a:pt x="276398" y="135973"/>
                    </a:cubicBezTo>
                    <a:cubicBezTo>
                      <a:pt x="260785" y="163159"/>
                      <a:pt x="235232" y="183731"/>
                      <a:pt x="220056" y="211474"/>
                    </a:cubicBezTo>
                    <a:cubicBezTo>
                      <a:pt x="205194" y="235995"/>
                      <a:pt x="197461" y="263473"/>
                      <a:pt x="190406" y="290926"/>
                    </a:cubicBezTo>
                    <a:cubicBezTo>
                      <a:pt x="187618" y="301732"/>
                      <a:pt x="185218" y="312612"/>
                      <a:pt x="182527" y="323467"/>
                    </a:cubicBezTo>
                    <a:cubicBezTo>
                      <a:pt x="181072" y="331269"/>
                      <a:pt x="177290" y="342221"/>
                      <a:pt x="167471" y="340573"/>
                    </a:cubicBezTo>
                    <a:close/>
                    <a:moveTo>
                      <a:pt x="36289" y="165098"/>
                    </a:moveTo>
                    <a:cubicBezTo>
                      <a:pt x="92656" y="190733"/>
                      <a:pt x="144100" y="240236"/>
                      <a:pt x="167520" y="297977"/>
                    </a:cubicBezTo>
                    <a:cubicBezTo>
                      <a:pt x="184902" y="219180"/>
                      <a:pt x="204103" y="192332"/>
                      <a:pt x="254869" y="132362"/>
                    </a:cubicBezTo>
                    <a:cubicBezTo>
                      <a:pt x="238772" y="122380"/>
                      <a:pt x="220953" y="115232"/>
                      <a:pt x="206261" y="103020"/>
                    </a:cubicBezTo>
                    <a:cubicBezTo>
                      <a:pt x="182502" y="84314"/>
                      <a:pt x="160950" y="61465"/>
                      <a:pt x="146816" y="34569"/>
                    </a:cubicBezTo>
                    <a:cubicBezTo>
                      <a:pt x="135906" y="60229"/>
                      <a:pt x="118426" y="82157"/>
                      <a:pt x="100607" y="103286"/>
                    </a:cubicBezTo>
                    <a:cubicBezTo>
                      <a:pt x="80631" y="127323"/>
                      <a:pt x="55975" y="146925"/>
                      <a:pt x="28265" y="161342"/>
                    </a:cubicBezTo>
                    <a:cubicBezTo>
                      <a:pt x="30956" y="162602"/>
                      <a:pt x="33622" y="163838"/>
                      <a:pt x="36289" y="165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25"/>
              <p:cNvSpPr/>
              <p:nvPr/>
            </p:nvSpPr>
            <p:spPr>
              <a:xfrm rot="533899">
                <a:off x="6556315" y="1924611"/>
                <a:ext cx="147022" cy="173000"/>
              </a:xfrm>
              <a:custGeom>
                <a:avLst/>
                <a:gdLst/>
                <a:ahLst/>
                <a:cxnLst/>
                <a:rect l="l" t="t" r="r" b="b"/>
                <a:pathLst>
                  <a:path w="293439" h="345288" extrusionOk="0">
                    <a:moveTo>
                      <a:pt x="115476" y="344106"/>
                    </a:moveTo>
                    <a:cubicBezTo>
                      <a:pt x="110094" y="341223"/>
                      <a:pt x="108761" y="335165"/>
                      <a:pt x="108446" y="329544"/>
                    </a:cubicBezTo>
                    <a:cubicBezTo>
                      <a:pt x="107452" y="319803"/>
                      <a:pt x="106724" y="310063"/>
                      <a:pt x="105682" y="300346"/>
                    </a:cubicBezTo>
                    <a:cubicBezTo>
                      <a:pt x="103403" y="278878"/>
                      <a:pt x="98142" y="259446"/>
                      <a:pt x="89972" y="240304"/>
                    </a:cubicBezTo>
                    <a:cubicBezTo>
                      <a:pt x="81875" y="220580"/>
                      <a:pt x="68904" y="203183"/>
                      <a:pt x="52370" y="189711"/>
                    </a:cubicBezTo>
                    <a:cubicBezTo>
                      <a:pt x="38818" y="176626"/>
                      <a:pt x="-29767" y="139772"/>
                      <a:pt x="14938" y="125791"/>
                    </a:cubicBezTo>
                    <a:cubicBezTo>
                      <a:pt x="83111" y="105002"/>
                      <a:pt x="125707" y="72678"/>
                      <a:pt x="167115" y="15131"/>
                    </a:cubicBezTo>
                    <a:cubicBezTo>
                      <a:pt x="163357" y="5948"/>
                      <a:pt x="172715" y="-3720"/>
                      <a:pt x="181734" y="1441"/>
                    </a:cubicBezTo>
                    <a:cubicBezTo>
                      <a:pt x="183940" y="2750"/>
                      <a:pt x="185904" y="5052"/>
                      <a:pt x="186461" y="7572"/>
                    </a:cubicBezTo>
                    <a:cubicBezTo>
                      <a:pt x="187601" y="13605"/>
                      <a:pt x="189540" y="19396"/>
                      <a:pt x="192474" y="24799"/>
                    </a:cubicBezTo>
                    <a:cubicBezTo>
                      <a:pt x="192450" y="24751"/>
                      <a:pt x="192425" y="24702"/>
                      <a:pt x="192401" y="24630"/>
                    </a:cubicBezTo>
                    <a:cubicBezTo>
                      <a:pt x="192377" y="24605"/>
                      <a:pt x="192353" y="24557"/>
                      <a:pt x="192353" y="24533"/>
                    </a:cubicBezTo>
                    <a:cubicBezTo>
                      <a:pt x="205856" y="51671"/>
                      <a:pt x="219433" y="78930"/>
                      <a:pt x="240088" y="101416"/>
                    </a:cubicBezTo>
                    <a:cubicBezTo>
                      <a:pt x="253204" y="116002"/>
                      <a:pt x="269447" y="127075"/>
                      <a:pt x="283678" y="140475"/>
                    </a:cubicBezTo>
                    <a:cubicBezTo>
                      <a:pt x="295727" y="150870"/>
                      <a:pt x="297764" y="163590"/>
                      <a:pt x="283290" y="172943"/>
                    </a:cubicBezTo>
                    <a:cubicBezTo>
                      <a:pt x="257253" y="194193"/>
                      <a:pt x="226221" y="210016"/>
                      <a:pt x="205323" y="236960"/>
                    </a:cubicBezTo>
                    <a:cubicBezTo>
                      <a:pt x="183940" y="261772"/>
                      <a:pt x="165248" y="288377"/>
                      <a:pt x="148302" y="316096"/>
                    </a:cubicBezTo>
                    <a:cubicBezTo>
                      <a:pt x="140229" y="326539"/>
                      <a:pt x="132204" y="350915"/>
                      <a:pt x="115476" y="344106"/>
                    </a:cubicBezTo>
                    <a:close/>
                    <a:moveTo>
                      <a:pt x="126604" y="304998"/>
                    </a:moveTo>
                    <a:cubicBezTo>
                      <a:pt x="126798" y="307106"/>
                      <a:pt x="126992" y="309215"/>
                      <a:pt x="127162" y="311323"/>
                    </a:cubicBezTo>
                    <a:cubicBezTo>
                      <a:pt x="150969" y="272554"/>
                      <a:pt x="176934" y="234464"/>
                      <a:pt x="209638" y="202601"/>
                    </a:cubicBezTo>
                    <a:cubicBezTo>
                      <a:pt x="228330" y="185083"/>
                      <a:pt x="251386" y="173283"/>
                      <a:pt x="270829" y="156661"/>
                    </a:cubicBezTo>
                    <a:cubicBezTo>
                      <a:pt x="254465" y="141032"/>
                      <a:pt x="235167" y="128408"/>
                      <a:pt x="220912" y="110623"/>
                    </a:cubicBezTo>
                    <a:cubicBezTo>
                      <a:pt x="199480" y="86417"/>
                      <a:pt x="185564" y="56832"/>
                      <a:pt x="171309" y="28095"/>
                    </a:cubicBezTo>
                    <a:cubicBezTo>
                      <a:pt x="137368" y="85666"/>
                      <a:pt x="85293" y="120703"/>
                      <a:pt x="22987" y="142074"/>
                    </a:cubicBezTo>
                    <a:cubicBezTo>
                      <a:pt x="42091" y="159059"/>
                      <a:pt x="65219" y="171368"/>
                      <a:pt x="82214" y="190777"/>
                    </a:cubicBezTo>
                    <a:cubicBezTo>
                      <a:pt x="110046" y="221889"/>
                      <a:pt x="122798" y="264267"/>
                      <a:pt x="126604" y="3049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6" name="Google Shape;1146;p25"/>
            <p:cNvSpPr/>
            <p:nvPr/>
          </p:nvSpPr>
          <p:spPr>
            <a:xfrm rot="533899">
              <a:off x="6164560" y="1482081"/>
              <a:ext cx="475424" cy="545649"/>
            </a:xfrm>
            <a:custGeom>
              <a:avLst/>
              <a:gdLst/>
              <a:ahLst/>
              <a:cxnLst/>
              <a:rect l="l" t="t" r="r" b="b"/>
              <a:pathLst>
                <a:path w="948893" h="1089055" extrusionOk="0">
                  <a:moveTo>
                    <a:pt x="900698" y="509733"/>
                  </a:moveTo>
                  <a:cubicBezTo>
                    <a:pt x="916020" y="516663"/>
                    <a:pt x="932748" y="519062"/>
                    <a:pt x="948894" y="523278"/>
                  </a:cubicBezTo>
                  <a:cubicBezTo>
                    <a:pt x="885012" y="547823"/>
                    <a:pt x="826027" y="583005"/>
                    <a:pt x="771067" y="623615"/>
                  </a:cubicBezTo>
                  <a:cubicBezTo>
                    <a:pt x="750703" y="638008"/>
                    <a:pt x="732617" y="655309"/>
                    <a:pt x="715016" y="672948"/>
                  </a:cubicBezTo>
                  <a:cubicBezTo>
                    <a:pt x="688203" y="697905"/>
                    <a:pt x="666092" y="727345"/>
                    <a:pt x="651643" y="761146"/>
                  </a:cubicBezTo>
                  <a:cubicBezTo>
                    <a:pt x="636224" y="794390"/>
                    <a:pt x="625242" y="829476"/>
                    <a:pt x="612829" y="863931"/>
                  </a:cubicBezTo>
                  <a:cubicBezTo>
                    <a:pt x="585313" y="937373"/>
                    <a:pt x="561603" y="1012221"/>
                    <a:pt x="545578" y="1089055"/>
                  </a:cubicBezTo>
                  <a:cubicBezTo>
                    <a:pt x="528922" y="1040691"/>
                    <a:pt x="509188" y="993515"/>
                    <a:pt x="484775" y="948544"/>
                  </a:cubicBezTo>
                  <a:cubicBezTo>
                    <a:pt x="456095" y="892039"/>
                    <a:pt x="424820" y="836842"/>
                    <a:pt x="385546" y="786927"/>
                  </a:cubicBezTo>
                  <a:cubicBezTo>
                    <a:pt x="361326" y="754192"/>
                    <a:pt x="341471" y="718089"/>
                    <a:pt x="312597" y="688989"/>
                  </a:cubicBezTo>
                  <a:cubicBezTo>
                    <a:pt x="267916" y="644744"/>
                    <a:pt x="222120" y="600306"/>
                    <a:pt x="166553" y="569824"/>
                  </a:cubicBezTo>
                  <a:cubicBezTo>
                    <a:pt x="115157" y="541256"/>
                    <a:pt x="60294" y="511090"/>
                    <a:pt x="0" y="510508"/>
                  </a:cubicBezTo>
                  <a:cubicBezTo>
                    <a:pt x="74113" y="473460"/>
                    <a:pt x="144346" y="428222"/>
                    <a:pt x="208883" y="376248"/>
                  </a:cubicBezTo>
                  <a:cubicBezTo>
                    <a:pt x="257224" y="335493"/>
                    <a:pt x="304039" y="292557"/>
                    <a:pt x="347580" y="246761"/>
                  </a:cubicBezTo>
                  <a:cubicBezTo>
                    <a:pt x="421984" y="161761"/>
                    <a:pt x="463610" y="114488"/>
                    <a:pt x="486205" y="0"/>
                  </a:cubicBezTo>
                  <a:cubicBezTo>
                    <a:pt x="515613" y="62417"/>
                    <a:pt x="537480" y="128711"/>
                    <a:pt x="574646" y="187228"/>
                  </a:cubicBezTo>
                  <a:cubicBezTo>
                    <a:pt x="593095" y="219212"/>
                    <a:pt x="616975" y="247319"/>
                    <a:pt x="638770" y="276977"/>
                  </a:cubicBezTo>
                  <a:cubicBezTo>
                    <a:pt x="659110" y="308379"/>
                    <a:pt x="685027" y="334984"/>
                    <a:pt x="712155" y="360547"/>
                  </a:cubicBezTo>
                  <a:cubicBezTo>
                    <a:pt x="746411" y="397716"/>
                    <a:pt x="784765" y="430500"/>
                    <a:pt x="823967" y="462290"/>
                  </a:cubicBezTo>
                  <a:cubicBezTo>
                    <a:pt x="847701" y="480656"/>
                    <a:pt x="873545" y="496891"/>
                    <a:pt x="900698" y="5097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5"/>
            <p:cNvSpPr/>
            <p:nvPr/>
          </p:nvSpPr>
          <p:spPr>
            <a:xfrm rot="533899">
              <a:off x="6646723" y="1514937"/>
              <a:ext cx="113523" cy="131963"/>
            </a:xfrm>
            <a:custGeom>
              <a:avLst/>
              <a:gdLst/>
              <a:ahLst/>
              <a:cxnLst/>
              <a:rect l="l" t="t" r="r" b="b"/>
              <a:pathLst>
                <a:path w="226580" h="263383" extrusionOk="0">
                  <a:moveTo>
                    <a:pt x="177972" y="68451"/>
                  </a:moveTo>
                  <a:cubicBezTo>
                    <a:pt x="192664" y="80663"/>
                    <a:pt x="210483" y="87786"/>
                    <a:pt x="226581" y="97793"/>
                  </a:cubicBezTo>
                  <a:cubicBezTo>
                    <a:pt x="175815" y="157763"/>
                    <a:pt x="156614" y="184611"/>
                    <a:pt x="139255" y="263383"/>
                  </a:cubicBezTo>
                  <a:cubicBezTo>
                    <a:pt x="115836" y="205667"/>
                    <a:pt x="64391" y="156164"/>
                    <a:pt x="8000" y="130529"/>
                  </a:cubicBezTo>
                  <a:cubicBezTo>
                    <a:pt x="5358" y="129269"/>
                    <a:pt x="2667" y="128033"/>
                    <a:pt x="0" y="126773"/>
                  </a:cubicBezTo>
                  <a:cubicBezTo>
                    <a:pt x="27710" y="112356"/>
                    <a:pt x="52366" y="92778"/>
                    <a:pt x="72343" y="68717"/>
                  </a:cubicBezTo>
                  <a:cubicBezTo>
                    <a:pt x="90162" y="47564"/>
                    <a:pt x="107666" y="25636"/>
                    <a:pt x="118551" y="0"/>
                  </a:cubicBezTo>
                  <a:cubicBezTo>
                    <a:pt x="132661" y="26920"/>
                    <a:pt x="154238" y="49745"/>
                    <a:pt x="177972" y="68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5"/>
            <p:cNvSpPr/>
            <p:nvPr/>
          </p:nvSpPr>
          <p:spPr>
            <a:xfrm rot="533899">
              <a:off x="6568084" y="1938661"/>
              <a:ext cx="124176" cy="141906"/>
            </a:xfrm>
            <a:custGeom>
              <a:avLst/>
              <a:gdLst/>
              <a:ahLst/>
              <a:cxnLst/>
              <a:rect l="l" t="t" r="r" b="b"/>
              <a:pathLst>
                <a:path w="247842" h="283228" extrusionOk="0">
                  <a:moveTo>
                    <a:pt x="197925" y="82504"/>
                  </a:moveTo>
                  <a:cubicBezTo>
                    <a:pt x="212204" y="100265"/>
                    <a:pt x="231478" y="112913"/>
                    <a:pt x="247842" y="128518"/>
                  </a:cubicBezTo>
                  <a:cubicBezTo>
                    <a:pt x="228399" y="145164"/>
                    <a:pt x="205343" y="156964"/>
                    <a:pt x="186651" y="174482"/>
                  </a:cubicBezTo>
                  <a:cubicBezTo>
                    <a:pt x="153947" y="206345"/>
                    <a:pt x="127982" y="244435"/>
                    <a:pt x="104175" y="283228"/>
                  </a:cubicBezTo>
                  <a:cubicBezTo>
                    <a:pt x="104005" y="281120"/>
                    <a:pt x="103811" y="279012"/>
                    <a:pt x="103617" y="276904"/>
                  </a:cubicBezTo>
                  <a:cubicBezTo>
                    <a:pt x="99811" y="236173"/>
                    <a:pt x="87083" y="193794"/>
                    <a:pt x="59227" y="162658"/>
                  </a:cubicBezTo>
                  <a:cubicBezTo>
                    <a:pt x="42232" y="143250"/>
                    <a:pt x="19104" y="130941"/>
                    <a:pt x="0" y="113955"/>
                  </a:cubicBezTo>
                  <a:cubicBezTo>
                    <a:pt x="62282" y="92584"/>
                    <a:pt x="114357" y="57547"/>
                    <a:pt x="148322" y="0"/>
                  </a:cubicBezTo>
                  <a:cubicBezTo>
                    <a:pt x="162577" y="28713"/>
                    <a:pt x="176493" y="58298"/>
                    <a:pt x="197925" y="82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" name="Google Shape;1071;p25"/>
          <p:cNvCxnSpPr/>
          <p:nvPr/>
        </p:nvCxnSpPr>
        <p:spPr>
          <a:xfrm>
            <a:off x="-725467" y="1322528"/>
            <a:ext cx="100884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1075;p25"/>
          <p:cNvSpPr txBox="1"/>
          <p:nvPr/>
        </p:nvSpPr>
        <p:spPr>
          <a:xfrm>
            <a:off x="-118827" y="1515325"/>
            <a:ext cx="18096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1600" b="1" dirty="0"/>
              <a:t>Ясное вступление</a:t>
            </a:r>
            <a:endParaRPr sz="700" b="1" dirty="0">
              <a:solidFill>
                <a:schemeClr val="dk1"/>
              </a:solidFill>
            </a:endParaRPr>
          </a:p>
        </p:txBody>
      </p:sp>
      <p:grpSp>
        <p:nvGrpSpPr>
          <p:cNvPr id="93" name="Google Shape;1106;p25"/>
          <p:cNvGrpSpPr/>
          <p:nvPr/>
        </p:nvGrpSpPr>
        <p:grpSpPr>
          <a:xfrm>
            <a:off x="537743" y="1161598"/>
            <a:ext cx="307075" cy="321852"/>
            <a:chOff x="433384" y="3020963"/>
            <a:chExt cx="307075" cy="321852"/>
          </a:xfrm>
        </p:grpSpPr>
        <p:sp>
          <p:nvSpPr>
            <p:cNvPr id="94" name="Google Shape;1107;p25"/>
            <p:cNvSpPr/>
            <p:nvPr/>
          </p:nvSpPr>
          <p:spPr>
            <a:xfrm>
              <a:off x="433384" y="3020963"/>
              <a:ext cx="307075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108;p25"/>
            <p:cNvSpPr/>
            <p:nvPr/>
          </p:nvSpPr>
          <p:spPr>
            <a:xfrm>
              <a:off x="433384" y="3020963"/>
              <a:ext cx="307075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  <a:moveTo>
                    <a:pt x="588793" y="279797"/>
                  </a:moveTo>
                  <a:cubicBezTo>
                    <a:pt x="580586" y="287058"/>
                    <a:pt x="571955" y="293831"/>
                    <a:pt x="563543" y="300835"/>
                  </a:cubicBezTo>
                  <a:cubicBezTo>
                    <a:pt x="555208" y="307993"/>
                    <a:pt x="548033" y="316362"/>
                    <a:pt x="539891" y="323727"/>
                  </a:cubicBezTo>
                  <a:cubicBezTo>
                    <a:pt x="528026" y="333949"/>
                    <a:pt x="517321" y="345434"/>
                    <a:pt x="505340" y="355515"/>
                  </a:cubicBezTo>
                  <a:cubicBezTo>
                    <a:pt x="493630" y="365326"/>
                    <a:pt x="482461" y="375716"/>
                    <a:pt x="470725" y="385501"/>
                  </a:cubicBezTo>
                  <a:cubicBezTo>
                    <a:pt x="465611" y="389943"/>
                    <a:pt x="460574" y="394488"/>
                    <a:pt x="455627" y="399136"/>
                  </a:cubicBezTo>
                  <a:cubicBezTo>
                    <a:pt x="453372" y="401402"/>
                    <a:pt x="448567" y="404556"/>
                    <a:pt x="451479" y="408058"/>
                  </a:cubicBezTo>
                  <a:cubicBezTo>
                    <a:pt x="451646" y="408200"/>
                    <a:pt x="451801" y="408303"/>
                    <a:pt x="451968" y="408419"/>
                  </a:cubicBezTo>
                  <a:cubicBezTo>
                    <a:pt x="452999" y="411792"/>
                    <a:pt x="455640" y="414599"/>
                    <a:pt x="457070" y="417869"/>
                  </a:cubicBezTo>
                  <a:cubicBezTo>
                    <a:pt x="462661" y="429637"/>
                    <a:pt x="469630" y="440619"/>
                    <a:pt x="476806" y="451486"/>
                  </a:cubicBezTo>
                  <a:cubicBezTo>
                    <a:pt x="488696" y="471841"/>
                    <a:pt x="500767" y="492145"/>
                    <a:pt x="511794" y="512990"/>
                  </a:cubicBezTo>
                  <a:cubicBezTo>
                    <a:pt x="520413" y="529457"/>
                    <a:pt x="531092" y="544766"/>
                    <a:pt x="539543" y="561349"/>
                  </a:cubicBezTo>
                  <a:cubicBezTo>
                    <a:pt x="547324" y="575048"/>
                    <a:pt x="553237" y="589545"/>
                    <a:pt x="560413" y="603579"/>
                  </a:cubicBezTo>
                  <a:cubicBezTo>
                    <a:pt x="547350" y="601776"/>
                    <a:pt x="535227" y="596227"/>
                    <a:pt x="523543" y="590395"/>
                  </a:cubicBezTo>
                  <a:cubicBezTo>
                    <a:pt x="502892" y="580430"/>
                    <a:pt x="484110" y="567928"/>
                    <a:pt x="464413" y="556405"/>
                  </a:cubicBezTo>
                  <a:cubicBezTo>
                    <a:pt x="454068" y="550740"/>
                    <a:pt x="444368" y="544032"/>
                    <a:pt x="434422" y="537723"/>
                  </a:cubicBezTo>
                  <a:cubicBezTo>
                    <a:pt x="422248" y="530423"/>
                    <a:pt x="409662" y="523818"/>
                    <a:pt x="397991" y="515707"/>
                  </a:cubicBezTo>
                  <a:cubicBezTo>
                    <a:pt x="386783" y="508097"/>
                    <a:pt x="374519" y="502291"/>
                    <a:pt x="363054" y="495145"/>
                  </a:cubicBezTo>
                  <a:cubicBezTo>
                    <a:pt x="362178" y="494141"/>
                    <a:pt x="360954" y="493574"/>
                    <a:pt x="359730" y="493021"/>
                  </a:cubicBezTo>
                  <a:cubicBezTo>
                    <a:pt x="358403" y="492145"/>
                    <a:pt x="357076" y="491270"/>
                    <a:pt x="355788" y="490343"/>
                  </a:cubicBezTo>
                  <a:cubicBezTo>
                    <a:pt x="354538" y="489493"/>
                    <a:pt x="353302" y="488630"/>
                    <a:pt x="352026" y="487793"/>
                  </a:cubicBezTo>
                  <a:cubicBezTo>
                    <a:pt x="351125" y="487253"/>
                    <a:pt x="350249" y="487175"/>
                    <a:pt x="349463" y="487394"/>
                  </a:cubicBezTo>
                  <a:cubicBezTo>
                    <a:pt x="345405" y="485489"/>
                    <a:pt x="340677" y="485244"/>
                    <a:pt x="336902" y="487407"/>
                  </a:cubicBezTo>
                  <a:cubicBezTo>
                    <a:pt x="335949" y="486982"/>
                    <a:pt x="334828" y="486957"/>
                    <a:pt x="333849" y="487562"/>
                  </a:cubicBezTo>
                  <a:cubicBezTo>
                    <a:pt x="327241" y="491463"/>
                    <a:pt x="321327" y="496446"/>
                    <a:pt x="315118" y="500926"/>
                  </a:cubicBezTo>
                  <a:cubicBezTo>
                    <a:pt x="303898" y="509295"/>
                    <a:pt x="292509" y="517483"/>
                    <a:pt x="281881" y="526612"/>
                  </a:cubicBezTo>
                  <a:cubicBezTo>
                    <a:pt x="270931" y="536049"/>
                    <a:pt x="259131" y="544392"/>
                    <a:pt x="248233" y="553894"/>
                  </a:cubicBezTo>
                  <a:cubicBezTo>
                    <a:pt x="237025" y="563190"/>
                    <a:pt x="225160" y="571649"/>
                    <a:pt x="214120" y="581151"/>
                  </a:cubicBezTo>
                  <a:cubicBezTo>
                    <a:pt x="190506" y="599562"/>
                    <a:pt x="167138" y="618321"/>
                    <a:pt x="142249" y="635033"/>
                  </a:cubicBezTo>
                  <a:cubicBezTo>
                    <a:pt x="150609" y="596395"/>
                    <a:pt x="158030" y="557525"/>
                    <a:pt x="169341" y="519608"/>
                  </a:cubicBezTo>
                  <a:cubicBezTo>
                    <a:pt x="175254" y="495737"/>
                    <a:pt x="179118" y="471404"/>
                    <a:pt x="184142" y="447340"/>
                  </a:cubicBezTo>
                  <a:cubicBezTo>
                    <a:pt x="185482" y="440439"/>
                    <a:pt x="186938" y="433577"/>
                    <a:pt x="188265" y="426663"/>
                  </a:cubicBezTo>
                  <a:cubicBezTo>
                    <a:pt x="188419" y="424706"/>
                    <a:pt x="189360" y="422324"/>
                    <a:pt x="188999" y="420341"/>
                  </a:cubicBezTo>
                  <a:cubicBezTo>
                    <a:pt x="189579" y="418397"/>
                    <a:pt x="187981" y="416504"/>
                    <a:pt x="186268" y="415410"/>
                  </a:cubicBezTo>
                  <a:cubicBezTo>
                    <a:pt x="182043" y="411406"/>
                    <a:pt x="177804" y="407415"/>
                    <a:pt x="173553" y="403436"/>
                  </a:cubicBezTo>
                  <a:cubicBezTo>
                    <a:pt x="169405" y="399419"/>
                    <a:pt x="165888" y="394823"/>
                    <a:pt x="162165" y="390432"/>
                  </a:cubicBezTo>
                  <a:cubicBezTo>
                    <a:pt x="155247" y="382154"/>
                    <a:pt x="146693" y="375510"/>
                    <a:pt x="138513" y="368558"/>
                  </a:cubicBezTo>
                  <a:cubicBezTo>
                    <a:pt x="126056" y="356790"/>
                    <a:pt x="113250" y="345473"/>
                    <a:pt x="99917" y="334709"/>
                  </a:cubicBezTo>
                  <a:cubicBezTo>
                    <a:pt x="90977" y="327035"/>
                    <a:pt x="82899" y="318255"/>
                    <a:pt x="73637" y="310942"/>
                  </a:cubicBezTo>
                  <a:cubicBezTo>
                    <a:pt x="59595" y="300603"/>
                    <a:pt x="46184" y="289556"/>
                    <a:pt x="33508" y="277570"/>
                  </a:cubicBezTo>
                  <a:cubicBezTo>
                    <a:pt x="25096" y="270063"/>
                    <a:pt x="14970" y="264321"/>
                    <a:pt x="8040" y="255270"/>
                  </a:cubicBezTo>
                  <a:cubicBezTo>
                    <a:pt x="32233" y="252347"/>
                    <a:pt x="56555" y="250970"/>
                    <a:pt x="80928" y="251536"/>
                  </a:cubicBezTo>
                  <a:cubicBezTo>
                    <a:pt x="107698" y="251716"/>
                    <a:pt x="134455" y="250249"/>
                    <a:pt x="161237" y="250699"/>
                  </a:cubicBezTo>
                  <a:cubicBezTo>
                    <a:pt x="171917" y="250776"/>
                    <a:pt x="182609" y="250944"/>
                    <a:pt x="193263" y="250146"/>
                  </a:cubicBezTo>
                  <a:cubicBezTo>
                    <a:pt x="209134" y="248575"/>
                    <a:pt x="224877" y="245704"/>
                    <a:pt x="240812" y="244764"/>
                  </a:cubicBezTo>
                  <a:cubicBezTo>
                    <a:pt x="242088" y="244609"/>
                    <a:pt x="243492" y="244738"/>
                    <a:pt x="244819" y="244609"/>
                  </a:cubicBezTo>
                  <a:cubicBezTo>
                    <a:pt x="246931" y="244944"/>
                    <a:pt x="248671" y="243000"/>
                    <a:pt x="249173" y="240966"/>
                  </a:cubicBezTo>
                  <a:cubicBezTo>
                    <a:pt x="252239" y="234116"/>
                    <a:pt x="254429" y="226945"/>
                    <a:pt x="257018" y="219902"/>
                  </a:cubicBezTo>
                  <a:cubicBezTo>
                    <a:pt x="257366" y="217739"/>
                    <a:pt x="260445" y="209048"/>
                    <a:pt x="262545" y="201671"/>
                  </a:cubicBezTo>
                  <a:cubicBezTo>
                    <a:pt x="269373" y="186955"/>
                    <a:pt x="276123" y="172200"/>
                    <a:pt x="282513" y="157278"/>
                  </a:cubicBezTo>
                  <a:cubicBezTo>
                    <a:pt x="290345" y="140502"/>
                    <a:pt x="299054" y="124137"/>
                    <a:pt x="306603" y="107220"/>
                  </a:cubicBezTo>
                  <a:cubicBezTo>
                    <a:pt x="314126" y="89980"/>
                    <a:pt x="323633" y="73744"/>
                    <a:pt x="331878" y="56865"/>
                  </a:cubicBezTo>
                  <a:cubicBezTo>
                    <a:pt x="338951" y="41801"/>
                    <a:pt x="344967" y="26274"/>
                    <a:pt x="351150" y="10824"/>
                  </a:cubicBezTo>
                  <a:cubicBezTo>
                    <a:pt x="356638" y="27240"/>
                    <a:pt x="360297" y="44119"/>
                    <a:pt x="363943" y="61011"/>
                  </a:cubicBezTo>
                  <a:cubicBezTo>
                    <a:pt x="367640" y="76178"/>
                    <a:pt x="372226" y="91100"/>
                    <a:pt x="375562" y="106357"/>
                  </a:cubicBezTo>
                  <a:cubicBezTo>
                    <a:pt x="378732" y="121884"/>
                    <a:pt x="383228" y="137077"/>
                    <a:pt x="387105" y="152437"/>
                  </a:cubicBezTo>
                  <a:cubicBezTo>
                    <a:pt x="392670" y="177479"/>
                    <a:pt x="397514" y="202714"/>
                    <a:pt x="404058" y="227511"/>
                  </a:cubicBezTo>
                  <a:cubicBezTo>
                    <a:pt x="404780" y="231451"/>
                    <a:pt x="405437" y="236472"/>
                    <a:pt x="405991" y="240747"/>
                  </a:cubicBezTo>
                  <a:cubicBezTo>
                    <a:pt x="406210" y="242781"/>
                    <a:pt x="406339" y="245189"/>
                    <a:pt x="408451" y="246206"/>
                  </a:cubicBezTo>
                  <a:cubicBezTo>
                    <a:pt x="409508" y="246824"/>
                    <a:pt x="410590" y="246669"/>
                    <a:pt x="411453" y="246103"/>
                  </a:cubicBezTo>
                  <a:cubicBezTo>
                    <a:pt x="423691" y="249103"/>
                    <a:pt x="436496" y="249116"/>
                    <a:pt x="448980" y="250493"/>
                  </a:cubicBezTo>
                  <a:cubicBezTo>
                    <a:pt x="471176" y="252978"/>
                    <a:pt x="493475" y="253892"/>
                    <a:pt x="515710" y="255849"/>
                  </a:cubicBezTo>
                  <a:cubicBezTo>
                    <a:pt x="517991" y="255798"/>
                    <a:pt x="521791" y="256557"/>
                    <a:pt x="523788" y="255231"/>
                  </a:cubicBezTo>
                  <a:cubicBezTo>
                    <a:pt x="533952" y="256351"/>
                    <a:pt x="544103" y="257639"/>
                    <a:pt x="554332" y="258296"/>
                  </a:cubicBezTo>
                  <a:cubicBezTo>
                    <a:pt x="554293" y="258296"/>
                    <a:pt x="554255" y="258296"/>
                    <a:pt x="554216" y="258283"/>
                  </a:cubicBezTo>
                  <a:cubicBezTo>
                    <a:pt x="563517" y="258836"/>
                    <a:pt x="572586" y="261154"/>
                    <a:pt x="581875" y="261836"/>
                  </a:cubicBezTo>
                  <a:cubicBezTo>
                    <a:pt x="590068" y="262416"/>
                    <a:pt x="598107" y="262300"/>
                    <a:pt x="606313" y="263162"/>
                  </a:cubicBezTo>
                  <a:cubicBezTo>
                    <a:pt x="601237" y="269703"/>
                    <a:pt x="594989" y="274196"/>
                    <a:pt x="588793" y="27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109;p25"/>
            <p:cNvSpPr/>
            <p:nvPr/>
          </p:nvSpPr>
          <p:spPr>
            <a:xfrm>
              <a:off x="437385" y="3026349"/>
              <a:ext cx="299123" cy="312124"/>
            </a:xfrm>
            <a:custGeom>
              <a:avLst/>
              <a:gdLst/>
              <a:ahLst/>
              <a:cxnLst/>
              <a:rect l="l" t="t" r="r" b="b"/>
              <a:pathLst>
                <a:path w="598247" h="624247" extrusionOk="0">
                  <a:moveTo>
                    <a:pt x="598247" y="252377"/>
                  </a:moveTo>
                  <a:cubicBezTo>
                    <a:pt x="593236" y="258930"/>
                    <a:pt x="586988" y="263424"/>
                    <a:pt x="580792" y="269024"/>
                  </a:cubicBezTo>
                  <a:cubicBezTo>
                    <a:pt x="572585" y="276286"/>
                    <a:pt x="563954" y="283058"/>
                    <a:pt x="555542" y="290062"/>
                  </a:cubicBezTo>
                  <a:cubicBezTo>
                    <a:pt x="547207" y="297221"/>
                    <a:pt x="540032" y="305590"/>
                    <a:pt x="531890" y="312954"/>
                  </a:cubicBezTo>
                  <a:cubicBezTo>
                    <a:pt x="520025" y="323177"/>
                    <a:pt x="509320" y="334661"/>
                    <a:pt x="497339" y="344743"/>
                  </a:cubicBezTo>
                  <a:cubicBezTo>
                    <a:pt x="485642" y="354541"/>
                    <a:pt x="474460" y="364944"/>
                    <a:pt x="462724" y="374729"/>
                  </a:cubicBezTo>
                  <a:cubicBezTo>
                    <a:pt x="457610" y="379171"/>
                    <a:pt x="452560" y="383715"/>
                    <a:pt x="447626" y="388363"/>
                  </a:cubicBezTo>
                  <a:cubicBezTo>
                    <a:pt x="445384" y="390629"/>
                    <a:pt x="440566" y="393797"/>
                    <a:pt x="443478" y="397286"/>
                  </a:cubicBezTo>
                  <a:cubicBezTo>
                    <a:pt x="443645" y="397427"/>
                    <a:pt x="443813" y="397543"/>
                    <a:pt x="443967" y="397659"/>
                  </a:cubicBezTo>
                  <a:cubicBezTo>
                    <a:pt x="444998" y="401020"/>
                    <a:pt x="447639" y="403826"/>
                    <a:pt x="449056" y="407097"/>
                  </a:cubicBezTo>
                  <a:cubicBezTo>
                    <a:pt x="454647" y="418877"/>
                    <a:pt x="461616" y="429847"/>
                    <a:pt x="468792" y="440713"/>
                  </a:cubicBezTo>
                  <a:cubicBezTo>
                    <a:pt x="480682" y="461069"/>
                    <a:pt x="492753" y="481373"/>
                    <a:pt x="503780" y="502217"/>
                  </a:cubicBezTo>
                  <a:cubicBezTo>
                    <a:pt x="512399" y="518685"/>
                    <a:pt x="523065" y="533993"/>
                    <a:pt x="531529" y="550576"/>
                  </a:cubicBezTo>
                  <a:cubicBezTo>
                    <a:pt x="539297" y="564275"/>
                    <a:pt x="545223" y="578773"/>
                    <a:pt x="552399" y="592806"/>
                  </a:cubicBezTo>
                  <a:cubicBezTo>
                    <a:pt x="539336" y="591004"/>
                    <a:pt x="527214" y="585455"/>
                    <a:pt x="515516" y="579622"/>
                  </a:cubicBezTo>
                  <a:cubicBezTo>
                    <a:pt x="494866" y="569657"/>
                    <a:pt x="476096" y="557155"/>
                    <a:pt x="456386" y="545632"/>
                  </a:cubicBezTo>
                  <a:cubicBezTo>
                    <a:pt x="446041" y="539967"/>
                    <a:pt x="436341" y="533272"/>
                    <a:pt x="426396" y="526950"/>
                  </a:cubicBezTo>
                  <a:cubicBezTo>
                    <a:pt x="414209" y="519650"/>
                    <a:pt x="401636" y="513045"/>
                    <a:pt x="389964" y="504934"/>
                  </a:cubicBezTo>
                  <a:cubicBezTo>
                    <a:pt x="378782" y="497351"/>
                    <a:pt x="366544" y="491583"/>
                    <a:pt x="355091" y="484450"/>
                  </a:cubicBezTo>
                  <a:cubicBezTo>
                    <a:pt x="354190" y="483356"/>
                    <a:pt x="352863" y="482776"/>
                    <a:pt x="351562" y="482184"/>
                  </a:cubicBezTo>
                  <a:cubicBezTo>
                    <a:pt x="351549" y="482184"/>
                    <a:pt x="351549" y="482184"/>
                    <a:pt x="351536" y="482171"/>
                  </a:cubicBezTo>
                  <a:cubicBezTo>
                    <a:pt x="350260" y="481321"/>
                    <a:pt x="348985" y="480459"/>
                    <a:pt x="347736" y="479557"/>
                  </a:cubicBezTo>
                  <a:cubicBezTo>
                    <a:pt x="346486" y="478708"/>
                    <a:pt x="345249" y="477845"/>
                    <a:pt x="343987" y="477008"/>
                  </a:cubicBezTo>
                  <a:cubicBezTo>
                    <a:pt x="343098" y="476467"/>
                    <a:pt x="342209" y="476377"/>
                    <a:pt x="341436" y="476596"/>
                  </a:cubicBezTo>
                  <a:cubicBezTo>
                    <a:pt x="337378" y="474678"/>
                    <a:pt x="332624" y="474433"/>
                    <a:pt x="328850" y="476609"/>
                  </a:cubicBezTo>
                  <a:cubicBezTo>
                    <a:pt x="327897" y="476184"/>
                    <a:pt x="326789" y="476171"/>
                    <a:pt x="325810" y="476776"/>
                  </a:cubicBezTo>
                  <a:cubicBezTo>
                    <a:pt x="319201" y="480678"/>
                    <a:pt x="313288" y="485660"/>
                    <a:pt x="307079" y="490141"/>
                  </a:cubicBezTo>
                  <a:cubicBezTo>
                    <a:pt x="295845" y="498509"/>
                    <a:pt x="284470" y="506698"/>
                    <a:pt x="273842" y="515826"/>
                  </a:cubicBezTo>
                  <a:cubicBezTo>
                    <a:pt x="262892" y="525264"/>
                    <a:pt x="251079" y="533607"/>
                    <a:pt x="240193" y="543109"/>
                  </a:cubicBezTo>
                  <a:cubicBezTo>
                    <a:pt x="228985" y="552404"/>
                    <a:pt x="217121" y="560863"/>
                    <a:pt x="206080" y="570365"/>
                  </a:cubicBezTo>
                  <a:cubicBezTo>
                    <a:pt x="182467" y="588789"/>
                    <a:pt x="159098" y="607535"/>
                    <a:pt x="134209" y="624247"/>
                  </a:cubicBezTo>
                  <a:cubicBezTo>
                    <a:pt x="142570" y="585609"/>
                    <a:pt x="149990" y="546739"/>
                    <a:pt x="161301" y="508822"/>
                  </a:cubicBezTo>
                  <a:cubicBezTo>
                    <a:pt x="167214" y="484952"/>
                    <a:pt x="171066" y="460618"/>
                    <a:pt x="176103" y="436555"/>
                  </a:cubicBezTo>
                  <a:cubicBezTo>
                    <a:pt x="177443" y="429654"/>
                    <a:pt x="178898" y="422791"/>
                    <a:pt x="180225" y="415877"/>
                  </a:cubicBezTo>
                  <a:cubicBezTo>
                    <a:pt x="180380" y="413920"/>
                    <a:pt x="181320" y="411538"/>
                    <a:pt x="180972" y="409569"/>
                  </a:cubicBezTo>
                  <a:lnTo>
                    <a:pt x="180972" y="409556"/>
                  </a:lnTo>
                  <a:cubicBezTo>
                    <a:pt x="181552" y="407612"/>
                    <a:pt x="179942" y="405719"/>
                    <a:pt x="178228" y="404625"/>
                  </a:cubicBezTo>
                  <a:cubicBezTo>
                    <a:pt x="174003" y="400620"/>
                    <a:pt x="169765" y="396629"/>
                    <a:pt x="165513" y="392651"/>
                  </a:cubicBezTo>
                  <a:cubicBezTo>
                    <a:pt x="161365" y="388634"/>
                    <a:pt x="157848" y="384050"/>
                    <a:pt x="154125" y="379647"/>
                  </a:cubicBezTo>
                  <a:cubicBezTo>
                    <a:pt x="147208" y="371368"/>
                    <a:pt x="138654" y="364725"/>
                    <a:pt x="130473" y="357759"/>
                  </a:cubicBezTo>
                  <a:cubicBezTo>
                    <a:pt x="118016" y="345991"/>
                    <a:pt x="105211" y="334674"/>
                    <a:pt x="91878" y="323911"/>
                  </a:cubicBezTo>
                  <a:cubicBezTo>
                    <a:pt x="82937" y="316237"/>
                    <a:pt x="74860" y="307469"/>
                    <a:pt x="65597" y="300143"/>
                  </a:cubicBezTo>
                  <a:cubicBezTo>
                    <a:pt x="51555" y="289805"/>
                    <a:pt x="38145" y="278758"/>
                    <a:pt x="25469" y="266771"/>
                  </a:cubicBezTo>
                  <a:cubicBezTo>
                    <a:pt x="17056" y="259265"/>
                    <a:pt x="6931" y="253523"/>
                    <a:pt x="0" y="244472"/>
                  </a:cubicBezTo>
                  <a:cubicBezTo>
                    <a:pt x="24193" y="241549"/>
                    <a:pt x="48515" y="240171"/>
                    <a:pt x="72889" y="240738"/>
                  </a:cubicBezTo>
                  <a:cubicBezTo>
                    <a:pt x="99658" y="240918"/>
                    <a:pt x="126415" y="239450"/>
                    <a:pt x="153198" y="239901"/>
                  </a:cubicBezTo>
                  <a:cubicBezTo>
                    <a:pt x="163877" y="239978"/>
                    <a:pt x="174570" y="240146"/>
                    <a:pt x="185224" y="239347"/>
                  </a:cubicBezTo>
                  <a:cubicBezTo>
                    <a:pt x="201095" y="237777"/>
                    <a:pt x="216837" y="234905"/>
                    <a:pt x="232773" y="233966"/>
                  </a:cubicBezTo>
                  <a:cubicBezTo>
                    <a:pt x="234061" y="233811"/>
                    <a:pt x="235452" y="233940"/>
                    <a:pt x="236779" y="233811"/>
                  </a:cubicBezTo>
                  <a:cubicBezTo>
                    <a:pt x="236792" y="233811"/>
                    <a:pt x="236792" y="233811"/>
                    <a:pt x="236792" y="233811"/>
                  </a:cubicBezTo>
                  <a:cubicBezTo>
                    <a:pt x="238892" y="234146"/>
                    <a:pt x="240631" y="232202"/>
                    <a:pt x="241146" y="230167"/>
                  </a:cubicBezTo>
                  <a:cubicBezTo>
                    <a:pt x="244212" y="223318"/>
                    <a:pt x="246402" y="216147"/>
                    <a:pt x="248992" y="209104"/>
                  </a:cubicBezTo>
                  <a:cubicBezTo>
                    <a:pt x="249339" y="206941"/>
                    <a:pt x="252406" y="198263"/>
                    <a:pt x="254505" y="190886"/>
                  </a:cubicBezTo>
                  <a:cubicBezTo>
                    <a:pt x="261333" y="176157"/>
                    <a:pt x="268071" y="161402"/>
                    <a:pt x="274460" y="146467"/>
                  </a:cubicBezTo>
                  <a:cubicBezTo>
                    <a:pt x="282306" y="129690"/>
                    <a:pt x="291014" y="113326"/>
                    <a:pt x="298550" y="96408"/>
                  </a:cubicBezTo>
                  <a:cubicBezTo>
                    <a:pt x="306061" y="79169"/>
                    <a:pt x="315581" y="62933"/>
                    <a:pt x="323826" y="46054"/>
                  </a:cubicBezTo>
                  <a:cubicBezTo>
                    <a:pt x="330898" y="30990"/>
                    <a:pt x="336914" y="15463"/>
                    <a:pt x="343085" y="0"/>
                  </a:cubicBezTo>
                  <a:cubicBezTo>
                    <a:pt x="348573" y="16416"/>
                    <a:pt x="352231" y="33295"/>
                    <a:pt x="355877" y="50187"/>
                  </a:cubicBezTo>
                  <a:cubicBezTo>
                    <a:pt x="359574" y="65354"/>
                    <a:pt x="364174" y="80276"/>
                    <a:pt x="367497" y="95533"/>
                  </a:cubicBezTo>
                  <a:cubicBezTo>
                    <a:pt x="370666" y="111060"/>
                    <a:pt x="375162" y="126253"/>
                    <a:pt x="379040" y="141613"/>
                  </a:cubicBezTo>
                  <a:cubicBezTo>
                    <a:pt x="384605" y="166655"/>
                    <a:pt x="389449" y="191890"/>
                    <a:pt x="395993" y="216687"/>
                  </a:cubicBezTo>
                  <a:cubicBezTo>
                    <a:pt x="396714" y="220627"/>
                    <a:pt x="397372" y="225648"/>
                    <a:pt x="397925" y="229923"/>
                  </a:cubicBezTo>
                  <a:cubicBezTo>
                    <a:pt x="398144" y="231957"/>
                    <a:pt x="398273" y="234365"/>
                    <a:pt x="400386" y="235382"/>
                  </a:cubicBezTo>
                  <a:cubicBezTo>
                    <a:pt x="401442" y="236000"/>
                    <a:pt x="402524" y="235858"/>
                    <a:pt x="403388" y="235292"/>
                  </a:cubicBezTo>
                  <a:cubicBezTo>
                    <a:pt x="415626" y="238292"/>
                    <a:pt x="428431" y="238292"/>
                    <a:pt x="440914" y="239669"/>
                  </a:cubicBezTo>
                  <a:cubicBezTo>
                    <a:pt x="463111" y="242154"/>
                    <a:pt x="485410" y="243068"/>
                    <a:pt x="507645" y="245025"/>
                  </a:cubicBezTo>
                  <a:cubicBezTo>
                    <a:pt x="509925" y="244961"/>
                    <a:pt x="513751" y="245759"/>
                    <a:pt x="515748" y="244394"/>
                  </a:cubicBezTo>
                  <a:cubicBezTo>
                    <a:pt x="525861" y="245515"/>
                    <a:pt x="535961" y="246789"/>
                    <a:pt x="546138" y="247459"/>
                  </a:cubicBezTo>
                  <a:cubicBezTo>
                    <a:pt x="555439" y="248012"/>
                    <a:pt x="564508" y="250330"/>
                    <a:pt x="573796" y="251012"/>
                  </a:cubicBezTo>
                  <a:cubicBezTo>
                    <a:pt x="582003" y="251617"/>
                    <a:pt x="590041" y="251501"/>
                    <a:pt x="598247" y="252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1110;p25"/>
          <p:cNvGrpSpPr/>
          <p:nvPr/>
        </p:nvGrpSpPr>
        <p:grpSpPr>
          <a:xfrm>
            <a:off x="2672704" y="1161598"/>
            <a:ext cx="307074" cy="321852"/>
            <a:chOff x="2568345" y="3020963"/>
            <a:chExt cx="307074" cy="321852"/>
          </a:xfrm>
        </p:grpSpPr>
        <p:sp>
          <p:nvSpPr>
            <p:cNvPr id="98" name="Google Shape;1111;p25"/>
            <p:cNvSpPr/>
            <p:nvPr/>
          </p:nvSpPr>
          <p:spPr>
            <a:xfrm>
              <a:off x="2568345" y="3020963"/>
              <a:ext cx="307074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112;p25"/>
            <p:cNvSpPr/>
            <p:nvPr/>
          </p:nvSpPr>
          <p:spPr>
            <a:xfrm>
              <a:off x="2568345" y="3020963"/>
              <a:ext cx="307074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  <a:moveTo>
                    <a:pt x="588793" y="279797"/>
                  </a:moveTo>
                  <a:cubicBezTo>
                    <a:pt x="580586" y="287058"/>
                    <a:pt x="571955" y="293831"/>
                    <a:pt x="563543" y="300835"/>
                  </a:cubicBezTo>
                  <a:cubicBezTo>
                    <a:pt x="555208" y="307993"/>
                    <a:pt x="548033" y="316362"/>
                    <a:pt x="539891" y="323727"/>
                  </a:cubicBezTo>
                  <a:cubicBezTo>
                    <a:pt x="528026" y="333949"/>
                    <a:pt x="517321" y="345434"/>
                    <a:pt x="505340" y="355515"/>
                  </a:cubicBezTo>
                  <a:cubicBezTo>
                    <a:pt x="493630" y="365326"/>
                    <a:pt x="482461" y="375716"/>
                    <a:pt x="470725" y="385501"/>
                  </a:cubicBezTo>
                  <a:cubicBezTo>
                    <a:pt x="465611" y="389943"/>
                    <a:pt x="460574" y="394488"/>
                    <a:pt x="455627" y="399136"/>
                  </a:cubicBezTo>
                  <a:cubicBezTo>
                    <a:pt x="453372" y="401402"/>
                    <a:pt x="448567" y="404556"/>
                    <a:pt x="451479" y="408058"/>
                  </a:cubicBezTo>
                  <a:cubicBezTo>
                    <a:pt x="451646" y="408200"/>
                    <a:pt x="451801" y="408303"/>
                    <a:pt x="451968" y="408419"/>
                  </a:cubicBezTo>
                  <a:cubicBezTo>
                    <a:pt x="452999" y="411792"/>
                    <a:pt x="455640" y="414599"/>
                    <a:pt x="457070" y="417869"/>
                  </a:cubicBezTo>
                  <a:cubicBezTo>
                    <a:pt x="462661" y="429637"/>
                    <a:pt x="469630" y="440619"/>
                    <a:pt x="476806" y="451486"/>
                  </a:cubicBezTo>
                  <a:cubicBezTo>
                    <a:pt x="488696" y="471841"/>
                    <a:pt x="500767" y="492145"/>
                    <a:pt x="511794" y="512990"/>
                  </a:cubicBezTo>
                  <a:cubicBezTo>
                    <a:pt x="520413" y="529457"/>
                    <a:pt x="531092" y="544766"/>
                    <a:pt x="539543" y="561349"/>
                  </a:cubicBezTo>
                  <a:cubicBezTo>
                    <a:pt x="547324" y="575048"/>
                    <a:pt x="553237" y="589545"/>
                    <a:pt x="560413" y="603579"/>
                  </a:cubicBezTo>
                  <a:cubicBezTo>
                    <a:pt x="547350" y="601776"/>
                    <a:pt x="535227" y="596227"/>
                    <a:pt x="523543" y="590395"/>
                  </a:cubicBezTo>
                  <a:cubicBezTo>
                    <a:pt x="502892" y="580430"/>
                    <a:pt x="484110" y="567928"/>
                    <a:pt x="464413" y="556405"/>
                  </a:cubicBezTo>
                  <a:cubicBezTo>
                    <a:pt x="454068" y="550740"/>
                    <a:pt x="444368" y="544032"/>
                    <a:pt x="434422" y="537723"/>
                  </a:cubicBezTo>
                  <a:cubicBezTo>
                    <a:pt x="422248" y="530423"/>
                    <a:pt x="409662" y="523818"/>
                    <a:pt x="397991" y="515707"/>
                  </a:cubicBezTo>
                  <a:cubicBezTo>
                    <a:pt x="386783" y="508097"/>
                    <a:pt x="374519" y="502291"/>
                    <a:pt x="363054" y="495145"/>
                  </a:cubicBezTo>
                  <a:cubicBezTo>
                    <a:pt x="362178" y="494141"/>
                    <a:pt x="360954" y="493574"/>
                    <a:pt x="359730" y="493021"/>
                  </a:cubicBezTo>
                  <a:cubicBezTo>
                    <a:pt x="358403" y="492145"/>
                    <a:pt x="357076" y="491270"/>
                    <a:pt x="355788" y="490343"/>
                  </a:cubicBezTo>
                  <a:cubicBezTo>
                    <a:pt x="354538" y="489493"/>
                    <a:pt x="353302" y="488630"/>
                    <a:pt x="352026" y="487793"/>
                  </a:cubicBezTo>
                  <a:cubicBezTo>
                    <a:pt x="351125" y="487253"/>
                    <a:pt x="350249" y="487175"/>
                    <a:pt x="349463" y="487394"/>
                  </a:cubicBezTo>
                  <a:cubicBezTo>
                    <a:pt x="345405" y="485489"/>
                    <a:pt x="340677" y="485244"/>
                    <a:pt x="336902" y="487407"/>
                  </a:cubicBezTo>
                  <a:cubicBezTo>
                    <a:pt x="335949" y="486982"/>
                    <a:pt x="334828" y="486957"/>
                    <a:pt x="333849" y="487562"/>
                  </a:cubicBezTo>
                  <a:cubicBezTo>
                    <a:pt x="327241" y="491463"/>
                    <a:pt x="321327" y="496446"/>
                    <a:pt x="315118" y="500926"/>
                  </a:cubicBezTo>
                  <a:cubicBezTo>
                    <a:pt x="303898" y="509295"/>
                    <a:pt x="292509" y="517483"/>
                    <a:pt x="281881" y="526612"/>
                  </a:cubicBezTo>
                  <a:cubicBezTo>
                    <a:pt x="270931" y="536049"/>
                    <a:pt x="259131" y="544392"/>
                    <a:pt x="248233" y="553894"/>
                  </a:cubicBezTo>
                  <a:cubicBezTo>
                    <a:pt x="237025" y="563190"/>
                    <a:pt x="225160" y="571649"/>
                    <a:pt x="214120" y="581151"/>
                  </a:cubicBezTo>
                  <a:cubicBezTo>
                    <a:pt x="190506" y="599562"/>
                    <a:pt x="167138" y="618321"/>
                    <a:pt x="142249" y="635033"/>
                  </a:cubicBezTo>
                  <a:cubicBezTo>
                    <a:pt x="150609" y="596395"/>
                    <a:pt x="158030" y="557525"/>
                    <a:pt x="169341" y="519608"/>
                  </a:cubicBezTo>
                  <a:cubicBezTo>
                    <a:pt x="175254" y="495737"/>
                    <a:pt x="179118" y="471404"/>
                    <a:pt x="184142" y="447340"/>
                  </a:cubicBezTo>
                  <a:cubicBezTo>
                    <a:pt x="185482" y="440439"/>
                    <a:pt x="186938" y="433577"/>
                    <a:pt x="188265" y="426663"/>
                  </a:cubicBezTo>
                  <a:cubicBezTo>
                    <a:pt x="188419" y="424706"/>
                    <a:pt x="189360" y="422324"/>
                    <a:pt x="188999" y="420341"/>
                  </a:cubicBezTo>
                  <a:cubicBezTo>
                    <a:pt x="189579" y="418397"/>
                    <a:pt x="187981" y="416504"/>
                    <a:pt x="186268" y="415410"/>
                  </a:cubicBezTo>
                  <a:cubicBezTo>
                    <a:pt x="182043" y="411406"/>
                    <a:pt x="177804" y="407415"/>
                    <a:pt x="173553" y="403436"/>
                  </a:cubicBezTo>
                  <a:cubicBezTo>
                    <a:pt x="169405" y="399419"/>
                    <a:pt x="165888" y="394823"/>
                    <a:pt x="162165" y="390432"/>
                  </a:cubicBezTo>
                  <a:cubicBezTo>
                    <a:pt x="155247" y="382154"/>
                    <a:pt x="146693" y="375510"/>
                    <a:pt x="138513" y="368558"/>
                  </a:cubicBezTo>
                  <a:cubicBezTo>
                    <a:pt x="126056" y="356790"/>
                    <a:pt x="113250" y="345473"/>
                    <a:pt x="99917" y="334709"/>
                  </a:cubicBezTo>
                  <a:cubicBezTo>
                    <a:pt x="90977" y="327035"/>
                    <a:pt x="82899" y="318255"/>
                    <a:pt x="73637" y="310942"/>
                  </a:cubicBezTo>
                  <a:cubicBezTo>
                    <a:pt x="59595" y="300603"/>
                    <a:pt x="46184" y="289556"/>
                    <a:pt x="33508" y="277570"/>
                  </a:cubicBezTo>
                  <a:cubicBezTo>
                    <a:pt x="25096" y="270063"/>
                    <a:pt x="14970" y="264321"/>
                    <a:pt x="8040" y="255270"/>
                  </a:cubicBezTo>
                  <a:cubicBezTo>
                    <a:pt x="32233" y="252347"/>
                    <a:pt x="56555" y="250970"/>
                    <a:pt x="80928" y="251536"/>
                  </a:cubicBezTo>
                  <a:cubicBezTo>
                    <a:pt x="107698" y="251716"/>
                    <a:pt x="134455" y="250249"/>
                    <a:pt x="161237" y="250699"/>
                  </a:cubicBezTo>
                  <a:cubicBezTo>
                    <a:pt x="171917" y="250776"/>
                    <a:pt x="182609" y="250944"/>
                    <a:pt x="193263" y="250146"/>
                  </a:cubicBezTo>
                  <a:cubicBezTo>
                    <a:pt x="209134" y="248575"/>
                    <a:pt x="224877" y="245704"/>
                    <a:pt x="240812" y="244764"/>
                  </a:cubicBezTo>
                  <a:cubicBezTo>
                    <a:pt x="242088" y="244609"/>
                    <a:pt x="243492" y="244738"/>
                    <a:pt x="244819" y="244609"/>
                  </a:cubicBezTo>
                  <a:cubicBezTo>
                    <a:pt x="246931" y="244944"/>
                    <a:pt x="248671" y="243000"/>
                    <a:pt x="249173" y="240966"/>
                  </a:cubicBezTo>
                  <a:cubicBezTo>
                    <a:pt x="252239" y="234116"/>
                    <a:pt x="254429" y="226945"/>
                    <a:pt x="257018" y="219902"/>
                  </a:cubicBezTo>
                  <a:cubicBezTo>
                    <a:pt x="257366" y="217739"/>
                    <a:pt x="260445" y="209048"/>
                    <a:pt x="262545" y="201671"/>
                  </a:cubicBezTo>
                  <a:cubicBezTo>
                    <a:pt x="269373" y="186955"/>
                    <a:pt x="276123" y="172200"/>
                    <a:pt x="282513" y="157278"/>
                  </a:cubicBezTo>
                  <a:cubicBezTo>
                    <a:pt x="290345" y="140502"/>
                    <a:pt x="299054" y="124137"/>
                    <a:pt x="306603" y="107220"/>
                  </a:cubicBezTo>
                  <a:cubicBezTo>
                    <a:pt x="314126" y="89980"/>
                    <a:pt x="323633" y="73744"/>
                    <a:pt x="331878" y="56865"/>
                  </a:cubicBezTo>
                  <a:cubicBezTo>
                    <a:pt x="338951" y="41801"/>
                    <a:pt x="344967" y="26274"/>
                    <a:pt x="351150" y="10824"/>
                  </a:cubicBezTo>
                  <a:cubicBezTo>
                    <a:pt x="356638" y="27240"/>
                    <a:pt x="360297" y="44119"/>
                    <a:pt x="363943" y="61011"/>
                  </a:cubicBezTo>
                  <a:cubicBezTo>
                    <a:pt x="367640" y="76178"/>
                    <a:pt x="372226" y="91100"/>
                    <a:pt x="375562" y="106357"/>
                  </a:cubicBezTo>
                  <a:cubicBezTo>
                    <a:pt x="378732" y="121884"/>
                    <a:pt x="383228" y="137077"/>
                    <a:pt x="387105" y="152437"/>
                  </a:cubicBezTo>
                  <a:cubicBezTo>
                    <a:pt x="392670" y="177479"/>
                    <a:pt x="397514" y="202714"/>
                    <a:pt x="404058" y="227511"/>
                  </a:cubicBezTo>
                  <a:cubicBezTo>
                    <a:pt x="404780" y="231451"/>
                    <a:pt x="405437" y="236472"/>
                    <a:pt x="405991" y="240747"/>
                  </a:cubicBezTo>
                  <a:cubicBezTo>
                    <a:pt x="406210" y="242781"/>
                    <a:pt x="406339" y="245189"/>
                    <a:pt x="408451" y="246206"/>
                  </a:cubicBezTo>
                  <a:cubicBezTo>
                    <a:pt x="409508" y="246824"/>
                    <a:pt x="410590" y="246669"/>
                    <a:pt x="411453" y="246103"/>
                  </a:cubicBezTo>
                  <a:cubicBezTo>
                    <a:pt x="423691" y="249103"/>
                    <a:pt x="436496" y="249116"/>
                    <a:pt x="448980" y="250493"/>
                  </a:cubicBezTo>
                  <a:cubicBezTo>
                    <a:pt x="471176" y="252978"/>
                    <a:pt x="493475" y="253892"/>
                    <a:pt x="515710" y="255849"/>
                  </a:cubicBezTo>
                  <a:cubicBezTo>
                    <a:pt x="517991" y="255798"/>
                    <a:pt x="521791" y="256557"/>
                    <a:pt x="523788" y="255231"/>
                  </a:cubicBezTo>
                  <a:cubicBezTo>
                    <a:pt x="533952" y="256351"/>
                    <a:pt x="544103" y="257639"/>
                    <a:pt x="554332" y="258296"/>
                  </a:cubicBezTo>
                  <a:cubicBezTo>
                    <a:pt x="554293" y="258296"/>
                    <a:pt x="554255" y="258296"/>
                    <a:pt x="554216" y="258283"/>
                  </a:cubicBezTo>
                  <a:cubicBezTo>
                    <a:pt x="563517" y="258836"/>
                    <a:pt x="572586" y="261154"/>
                    <a:pt x="581875" y="261836"/>
                  </a:cubicBezTo>
                  <a:cubicBezTo>
                    <a:pt x="590068" y="262416"/>
                    <a:pt x="598107" y="262300"/>
                    <a:pt x="606313" y="263162"/>
                  </a:cubicBezTo>
                  <a:cubicBezTo>
                    <a:pt x="601237" y="269703"/>
                    <a:pt x="594989" y="274196"/>
                    <a:pt x="588793" y="27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113;p25"/>
            <p:cNvSpPr/>
            <p:nvPr/>
          </p:nvSpPr>
          <p:spPr>
            <a:xfrm>
              <a:off x="2572346" y="3026349"/>
              <a:ext cx="299124" cy="312124"/>
            </a:xfrm>
            <a:custGeom>
              <a:avLst/>
              <a:gdLst/>
              <a:ahLst/>
              <a:cxnLst/>
              <a:rect l="l" t="t" r="r" b="b"/>
              <a:pathLst>
                <a:path w="598247" h="624247" extrusionOk="0">
                  <a:moveTo>
                    <a:pt x="598247" y="252377"/>
                  </a:moveTo>
                  <a:cubicBezTo>
                    <a:pt x="593236" y="258930"/>
                    <a:pt x="586988" y="263424"/>
                    <a:pt x="580792" y="269024"/>
                  </a:cubicBezTo>
                  <a:cubicBezTo>
                    <a:pt x="572585" y="276286"/>
                    <a:pt x="563954" y="283058"/>
                    <a:pt x="555542" y="290062"/>
                  </a:cubicBezTo>
                  <a:cubicBezTo>
                    <a:pt x="547207" y="297221"/>
                    <a:pt x="540032" y="305590"/>
                    <a:pt x="531890" y="312954"/>
                  </a:cubicBezTo>
                  <a:cubicBezTo>
                    <a:pt x="520025" y="323177"/>
                    <a:pt x="509320" y="334661"/>
                    <a:pt x="497339" y="344743"/>
                  </a:cubicBezTo>
                  <a:cubicBezTo>
                    <a:pt x="485642" y="354541"/>
                    <a:pt x="474460" y="364944"/>
                    <a:pt x="462724" y="374729"/>
                  </a:cubicBezTo>
                  <a:cubicBezTo>
                    <a:pt x="457610" y="379171"/>
                    <a:pt x="452560" y="383715"/>
                    <a:pt x="447626" y="388363"/>
                  </a:cubicBezTo>
                  <a:cubicBezTo>
                    <a:pt x="445384" y="390629"/>
                    <a:pt x="440566" y="393797"/>
                    <a:pt x="443478" y="397286"/>
                  </a:cubicBezTo>
                  <a:cubicBezTo>
                    <a:pt x="443645" y="397427"/>
                    <a:pt x="443813" y="397543"/>
                    <a:pt x="443967" y="397659"/>
                  </a:cubicBezTo>
                  <a:cubicBezTo>
                    <a:pt x="444998" y="401020"/>
                    <a:pt x="447639" y="403826"/>
                    <a:pt x="449056" y="407097"/>
                  </a:cubicBezTo>
                  <a:cubicBezTo>
                    <a:pt x="454647" y="418877"/>
                    <a:pt x="461616" y="429847"/>
                    <a:pt x="468792" y="440713"/>
                  </a:cubicBezTo>
                  <a:cubicBezTo>
                    <a:pt x="480682" y="461069"/>
                    <a:pt x="492753" y="481373"/>
                    <a:pt x="503780" y="502217"/>
                  </a:cubicBezTo>
                  <a:cubicBezTo>
                    <a:pt x="512399" y="518685"/>
                    <a:pt x="523065" y="533993"/>
                    <a:pt x="531529" y="550576"/>
                  </a:cubicBezTo>
                  <a:cubicBezTo>
                    <a:pt x="539297" y="564275"/>
                    <a:pt x="545223" y="578773"/>
                    <a:pt x="552399" y="592806"/>
                  </a:cubicBezTo>
                  <a:cubicBezTo>
                    <a:pt x="539336" y="591004"/>
                    <a:pt x="527214" y="585455"/>
                    <a:pt x="515516" y="579622"/>
                  </a:cubicBezTo>
                  <a:cubicBezTo>
                    <a:pt x="494866" y="569657"/>
                    <a:pt x="476096" y="557155"/>
                    <a:pt x="456386" y="545632"/>
                  </a:cubicBezTo>
                  <a:cubicBezTo>
                    <a:pt x="446041" y="539967"/>
                    <a:pt x="436341" y="533272"/>
                    <a:pt x="426396" y="526950"/>
                  </a:cubicBezTo>
                  <a:cubicBezTo>
                    <a:pt x="414209" y="519650"/>
                    <a:pt x="401636" y="513045"/>
                    <a:pt x="389964" y="504934"/>
                  </a:cubicBezTo>
                  <a:cubicBezTo>
                    <a:pt x="378782" y="497351"/>
                    <a:pt x="366544" y="491583"/>
                    <a:pt x="355091" y="484450"/>
                  </a:cubicBezTo>
                  <a:cubicBezTo>
                    <a:pt x="354190" y="483356"/>
                    <a:pt x="352863" y="482776"/>
                    <a:pt x="351562" y="482184"/>
                  </a:cubicBezTo>
                  <a:cubicBezTo>
                    <a:pt x="351549" y="482184"/>
                    <a:pt x="351549" y="482184"/>
                    <a:pt x="351536" y="482171"/>
                  </a:cubicBezTo>
                  <a:cubicBezTo>
                    <a:pt x="350260" y="481321"/>
                    <a:pt x="348985" y="480459"/>
                    <a:pt x="347736" y="479557"/>
                  </a:cubicBezTo>
                  <a:cubicBezTo>
                    <a:pt x="346486" y="478708"/>
                    <a:pt x="345249" y="477845"/>
                    <a:pt x="343987" y="477008"/>
                  </a:cubicBezTo>
                  <a:cubicBezTo>
                    <a:pt x="343098" y="476467"/>
                    <a:pt x="342209" y="476377"/>
                    <a:pt x="341436" y="476596"/>
                  </a:cubicBezTo>
                  <a:cubicBezTo>
                    <a:pt x="337378" y="474678"/>
                    <a:pt x="332624" y="474433"/>
                    <a:pt x="328850" y="476609"/>
                  </a:cubicBezTo>
                  <a:cubicBezTo>
                    <a:pt x="327897" y="476184"/>
                    <a:pt x="326789" y="476171"/>
                    <a:pt x="325810" y="476776"/>
                  </a:cubicBezTo>
                  <a:cubicBezTo>
                    <a:pt x="319201" y="480678"/>
                    <a:pt x="313288" y="485660"/>
                    <a:pt x="307079" y="490141"/>
                  </a:cubicBezTo>
                  <a:cubicBezTo>
                    <a:pt x="295845" y="498509"/>
                    <a:pt x="284470" y="506698"/>
                    <a:pt x="273842" y="515826"/>
                  </a:cubicBezTo>
                  <a:cubicBezTo>
                    <a:pt x="262892" y="525264"/>
                    <a:pt x="251079" y="533607"/>
                    <a:pt x="240193" y="543109"/>
                  </a:cubicBezTo>
                  <a:cubicBezTo>
                    <a:pt x="228985" y="552404"/>
                    <a:pt x="217121" y="560863"/>
                    <a:pt x="206080" y="570365"/>
                  </a:cubicBezTo>
                  <a:cubicBezTo>
                    <a:pt x="182467" y="588789"/>
                    <a:pt x="159098" y="607535"/>
                    <a:pt x="134209" y="624247"/>
                  </a:cubicBezTo>
                  <a:cubicBezTo>
                    <a:pt x="142570" y="585609"/>
                    <a:pt x="149990" y="546739"/>
                    <a:pt x="161301" y="508822"/>
                  </a:cubicBezTo>
                  <a:cubicBezTo>
                    <a:pt x="167214" y="484952"/>
                    <a:pt x="171066" y="460618"/>
                    <a:pt x="176103" y="436555"/>
                  </a:cubicBezTo>
                  <a:cubicBezTo>
                    <a:pt x="177443" y="429654"/>
                    <a:pt x="178898" y="422791"/>
                    <a:pt x="180225" y="415877"/>
                  </a:cubicBezTo>
                  <a:cubicBezTo>
                    <a:pt x="180380" y="413920"/>
                    <a:pt x="181320" y="411538"/>
                    <a:pt x="180972" y="409569"/>
                  </a:cubicBezTo>
                  <a:lnTo>
                    <a:pt x="180972" y="409556"/>
                  </a:lnTo>
                  <a:cubicBezTo>
                    <a:pt x="181552" y="407612"/>
                    <a:pt x="179942" y="405719"/>
                    <a:pt x="178228" y="404625"/>
                  </a:cubicBezTo>
                  <a:cubicBezTo>
                    <a:pt x="174003" y="400620"/>
                    <a:pt x="169765" y="396629"/>
                    <a:pt x="165513" y="392651"/>
                  </a:cubicBezTo>
                  <a:cubicBezTo>
                    <a:pt x="161365" y="388634"/>
                    <a:pt x="157848" y="384050"/>
                    <a:pt x="154125" y="379647"/>
                  </a:cubicBezTo>
                  <a:cubicBezTo>
                    <a:pt x="147208" y="371368"/>
                    <a:pt x="138654" y="364725"/>
                    <a:pt x="130473" y="357759"/>
                  </a:cubicBezTo>
                  <a:cubicBezTo>
                    <a:pt x="118016" y="345991"/>
                    <a:pt x="105211" y="334674"/>
                    <a:pt x="91878" y="323911"/>
                  </a:cubicBezTo>
                  <a:cubicBezTo>
                    <a:pt x="82937" y="316237"/>
                    <a:pt x="74860" y="307469"/>
                    <a:pt x="65597" y="300143"/>
                  </a:cubicBezTo>
                  <a:cubicBezTo>
                    <a:pt x="51555" y="289805"/>
                    <a:pt x="38145" y="278758"/>
                    <a:pt x="25469" y="266771"/>
                  </a:cubicBezTo>
                  <a:cubicBezTo>
                    <a:pt x="17056" y="259265"/>
                    <a:pt x="6931" y="253523"/>
                    <a:pt x="0" y="244472"/>
                  </a:cubicBezTo>
                  <a:cubicBezTo>
                    <a:pt x="24193" y="241549"/>
                    <a:pt x="48515" y="240171"/>
                    <a:pt x="72889" y="240738"/>
                  </a:cubicBezTo>
                  <a:cubicBezTo>
                    <a:pt x="99658" y="240918"/>
                    <a:pt x="126415" y="239450"/>
                    <a:pt x="153198" y="239901"/>
                  </a:cubicBezTo>
                  <a:cubicBezTo>
                    <a:pt x="163877" y="239978"/>
                    <a:pt x="174570" y="240146"/>
                    <a:pt x="185224" y="239347"/>
                  </a:cubicBezTo>
                  <a:cubicBezTo>
                    <a:pt x="201095" y="237777"/>
                    <a:pt x="216837" y="234905"/>
                    <a:pt x="232773" y="233966"/>
                  </a:cubicBezTo>
                  <a:cubicBezTo>
                    <a:pt x="234061" y="233811"/>
                    <a:pt x="235452" y="233940"/>
                    <a:pt x="236779" y="233811"/>
                  </a:cubicBezTo>
                  <a:cubicBezTo>
                    <a:pt x="236792" y="233811"/>
                    <a:pt x="236792" y="233811"/>
                    <a:pt x="236792" y="233811"/>
                  </a:cubicBezTo>
                  <a:cubicBezTo>
                    <a:pt x="238892" y="234146"/>
                    <a:pt x="240631" y="232202"/>
                    <a:pt x="241146" y="230167"/>
                  </a:cubicBezTo>
                  <a:cubicBezTo>
                    <a:pt x="244212" y="223318"/>
                    <a:pt x="246402" y="216147"/>
                    <a:pt x="248992" y="209104"/>
                  </a:cubicBezTo>
                  <a:cubicBezTo>
                    <a:pt x="249339" y="206941"/>
                    <a:pt x="252406" y="198263"/>
                    <a:pt x="254505" y="190886"/>
                  </a:cubicBezTo>
                  <a:cubicBezTo>
                    <a:pt x="261333" y="176157"/>
                    <a:pt x="268071" y="161402"/>
                    <a:pt x="274460" y="146467"/>
                  </a:cubicBezTo>
                  <a:cubicBezTo>
                    <a:pt x="282306" y="129690"/>
                    <a:pt x="291014" y="113326"/>
                    <a:pt x="298550" y="96408"/>
                  </a:cubicBezTo>
                  <a:cubicBezTo>
                    <a:pt x="306061" y="79169"/>
                    <a:pt x="315581" y="62933"/>
                    <a:pt x="323826" y="46054"/>
                  </a:cubicBezTo>
                  <a:cubicBezTo>
                    <a:pt x="330898" y="30990"/>
                    <a:pt x="336914" y="15463"/>
                    <a:pt x="343085" y="0"/>
                  </a:cubicBezTo>
                  <a:cubicBezTo>
                    <a:pt x="348573" y="16416"/>
                    <a:pt x="352231" y="33295"/>
                    <a:pt x="355877" y="50187"/>
                  </a:cubicBezTo>
                  <a:cubicBezTo>
                    <a:pt x="359574" y="65354"/>
                    <a:pt x="364174" y="80276"/>
                    <a:pt x="367497" y="95533"/>
                  </a:cubicBezTo>
                  <a:cubicBezTo>
                    <a:pt x="370666" y="111060"/>
                    <a:pt x="375162" y="126253"/>
                    <a:pt x="379040" y="141613"/>
                  </a:cubicBezTo>
                  <a:cubicBezTo>
                    <a:pt x="384605" y="166655"/>
                    <a:pt x="389449" y="191890"/>
                    <a:pt x="395993" y="216687"/>
                  </a:cubicBezTo>
                  <a:cubicBezTo>
                    <a:pt x="396714" y="220627"/>
                    <a:pt x="397372" y="225648"/>
                    <a:pt x="397925" y="229923"/>
                  </a:cubicBezTo>
                  <a:cubicBezTo>
                    <a:pt x="398144" y="231957"/>
                    <a:pt x="398273" y="234365"/>
                    <a:pt x="400386" y="235382"/>
                  </a:cubicBezTo>
                  <a:cubicBezTo>
                    <a:pt x="401442" y="236000"/>
                    <a:pt x="402524" y="235858"/>
                    <a:pt x="403388" y="235292"/>
                  </a:cubicBezTo>
                  <a:cubicBezTo>
                    <a:pt x="415626" y="238292"/>
                    <a:pt x="428431" y="238292"/>
                    <a:pt x="440914" y="239669"/>
                  </a:cubicBezTo>
                  <a:cubicBezTo>
                    <a:pt x="463111" y="242154"/>
                    <a:pt x="485410" y="243068"/>
                    <a:pt x="507645" y="245025"/>
                  </a:cubicBezTo>
                  <a:cubicBezTo>
                    <a:pt x="509925" y="244961"/>
                    <a:pt x="513751" y="245759"/>
                    <a:pt x="515748" y="244394"/>
                  </a:cubicBezTo>
                  <a:cubicBezTo>
                    <a:pt x="525861" y="245515"/>
                    <a:pt x="535961" y="246789"/>
                    <a:pt x="546138" y="247459"/>
                  </a:cubicBezTo>
                  <a:cubicBezTo>
                    <a:pt x="555439" y="248012"/>
                    <a:pt x="564508" y="250330"/>
                    <a:pt x="573796" y="251012"/>
                  </a:cubicBezTo>
                  <a:cubicBezTo>
                    <a:pt x="582003" y="251617"/>
                    <a:pt x="590041" y="251501"/>
                    <a:pt x="598247" y="2523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114;p25"/>
          <p:cNvGrpSpPr/>
          <p:nvPr/>
        </p:nvGrpSpPr>
        <p:grpSpPr>
          <a:xfrm>
            <a:off x="4837223" y="1166361"/>
            <a:ext cx="307075" cy="321852"/>
            <a:chOff x="4732864" y="3025726"/>
            <a:chExt cx="307075" cy="321852"/>
          </a:xfrm>
        </p:grpSpPr>
        <p:sp>
          <p:nvSpPr>
            <p:cNvPr id="102" name="Google Shape;1115;p25"/>
            <p:cNvSpPr/>
            <p:nvPr/>
          </p:nvSpPr>
          <p:spPr>
            <a:xfrm>
              <a:off x="4732864" y="3025726"/>
              <a:ext cx="307075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116;p25"/>
            <p:cNvSpPr/>
            <p:nvPr/>
          </p:nvSpPr>
          <p:spPr>
            <a:xfrm>
              <a:off x="4732864" y="3025726"/>
              <a:ext cx="307075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  <a:moveTo>
                    <a:pt x="588793" y="279797"/>
                  </a:moveTo>
                  <a:cubicBezTo>
                    <a:pt x="580586" y="287058"/>
                    <a:pt x="571955" y="293831"/>
                    <a:pt x="563543" y="300835"/>
                  </a:cubicBezTo>
                  <a:cubicBezTo>
                    <a:pt x="555208" y="307993"/>
                    <a:pt x="548033" y="316362"/>
                    <a:pt x="539891" y="323727"/>
                  </a:cubicBezTo>
                  <a:cubicBezTo>
                    <a:pt x="528026" y="333949"/>
                    <a:pt x="517321" y="345434"/>
                    <a:pt x="505340" y="355515"/>
                  </a:cubicBezTo>
                  <a:cubicBezTo>
                    <a:pt x="493630" y="365326"/>
                    <a:pt x="482461" y="375716"/>
                    <a:pt x="470725" y="385501"/>
                  </a:cubicBezTo>
                  <a:cubicBezTo>
                    <a:pt x="465611" y="389943"/>
                    <a:pt x="460574" y="394488"/>
                    <a:pt x="455627" y="399136"/>
                  </a:cubicBezTo>
                  <a:cubicBezTo>
                    <a:pt x="453372" y="401402"/>
                    <a:pt x="448567" y="404556"/>
                    <a:pt x="451479" y="408058"/>
                  </a:cubicBezTo>
                  <a:cubicBezTo>
                    <a:pt x="451646" y="408200"/>
                    <a:pt x="451801" y="408303"/>
                    <a:pt x="451968" y="408419"/>
                  </a:cubicBezTo>
                  <a:cubicBezTo>
                    <a:pt x="452999" y="411792"/>
                    <a:pt x="455640" y="414599"/>
                    <a:pt x="457070" y="417869"/>
                  </a:cubicBezTo>
                  <a:cubicBezTo>
                    <a:pt x="462661" y="429637"/>
                    <a:pt x="469630" y="440619"/>
                    <a:pt x="476806" y="451486"/>
                  </a:cubicBezTo>
                  <a:cubicBezTo>
                    <a:pt x="488696" y="471841"/>
                    <a:pt x="500767" y="492145"/>
                    <a:pt x="511794" y="512990"/>
                  </a:cubicBezTo>
                  <a:cubicBezTo>
                    <a:pt x="520413" y="529457"/>
                    <a:pt x="531092" y="544766"/>
                    <a:pt x="539543" y="561349"/>
                  </a:cubicBezTo>
                  <a:cubicBezTo>
                    <a:pt x="547324" y="575048"/>
                    <a:pt x="553237" y="589545"/>
                    <a:pt x="560413" y="603579"/>
                  </a:cubicBezTo>
                  <a:cubicBezTo>
                    <a:pt x="547350" y="601776"/>
                    <a:pt x="535227" y="596227"/>
                    <a:pt x="523543" y="590395"/>
                  </a:cubicBezTo>
                  <a:cubicBezTo>
                    <a:pt x="502892" y="580430"/>
                    <a:pt x="484110" y="567928"/>
                    <a:pt x="464413" y="556405"/>
                  </a:cubicBezTo>
                  <a:cubicBezTo>
                    <a:pt x="454068" y="550740"/>
                    <a:pt x="444368" y="544032"/>
                    <a:pt x="434422" y="537723"/>
                  </a:cubicBezTo>
                  <a:cubicBezTo>
                    <a:pt x="422248" y="530423"/>
                    <a:pt x="409662" y="523818"/>
                    <a:pt x="397991" y="515707"/>
                  </a:cubicBezTo>
                  <a:cubicBezTo>
                    <a:pt x="386783" y="508097"/>
                    <a:pt x="374519" y="502291"/>
                    <a:pt x="363054" y="495145"/>
                  </a:cubicBezTo>
                  <a:cubicBezTo>
                    <a:pt x="362178" y="494141"/>
                    <a:pt x="360954" y="493574"/>
                    <a:pt x="359730" y="493021"/>
                  </a:cubicBezTo>
                  <a:cubicBezTo>
                    <a:pt x="358403" y="492145"/>
                    <a:pt x="357076" y="491270"/>
                    <a:pt x="355788" y="490343"/>
                  </a:cubicBezTo>
                  <a:cubicBezTo>
                    <a:pt x="354538" y="489493"/>
                    <a:pt x="353302" y="488630"/>
                    <a:pt x="352026" y="487793"/>
                  </a:cubicBezTo>
                  <a:cubicBezTo>
                    <a:pt x="351125" y="487253"/>
                    <a:pt x="350249" y="487175"/>
                    <a:pt x="349463" y="487394"/>
                  </a:cubicBezTo>
                  <a:cubicBezTo>
                    <a:pt x="345405" y="485489"/>
                    <a:pt x="340677" y="485244"/>
                    <a:pt x="336902" y="487407"/>
                  </a:cubicBezTo>
                  <a:cubicBezTo>
                    <a:pt x="335949" y="486982"/>
                    <a:pt x="334828" y="486957"/>
                    <a:pt x="333849" y="487562"/>
                  </a:cubicBezTo>
                  <a:cubicBezTo>
                    <a:pt x="327241" y="491463"/>
                    <a:pt x="321327" y="496446"/>
                    <a:pt x="315118" y="500926"/>
                  </a:cubicBezTo>
                  <a:cubicBezTo>
                    <a:pt x="303898" y="509295"/>
                    <a:pt x="292509" y="517483"/>
                    <a:pt x="281881" y="526612"/>
                  </a:cubicBezTo>
                  <a:cubicBezTo>
                    <a:pt x="270931" y="536049"/>
                    <a:pt x="259131" y="544392"/>
                    <a:pt x="248233" y="553894"/>
                  </a:cubicBezTo>
                  <a:cubicBezTo>
                    <a:pt x="237025" y="563190"/>
                    <a:pt x="225160" y="571649"/>
                    <a:pt x="214120" y="581151"/>
                  </a:cubicBezTo>
                  <a:cubicBezTo>
                    <a:pt x="190506" y="599562"/>
                    <a:pt x="167138" y="618321"/>
                    <a:pt x="142249" y="635033"/>
                  </a:cubicBezTo>
                  <a:cubicBezTo>
                    <a:pt x="150609" y="596395"/>
                    <a:pt x="158030" y="557525"/>
                    <a:pt x="169341" y="519608"/>
                  </a:cubicBezTo>
                  <a:cubicBezTo>
                    <a:pt x="175254" y="495737"/>
                    <a:pt x="179118" y="471404"/>
                    <a:pt x="184142" y="447340"/>
                  </a:cubicBezTo>
                  <a:cubicBezTo>
                    <a:pt x="185482" y="440439"/>
                    <a:pt x="186938" y="433577"/>
                    <a:pt x="188265" y="426663"/>
                  </a:cubicBezTo>
                  <a:cubicBezTo>
                    <a:pt x="188419" y="424706"/>
                    <a:pt x="189360" y="422324"/>
                    <a:pt x="188999" y="420341"/>
                  </a:cubicBezTo>
                  <a:cubicBezTo>
                    <a:pt x="189579" y="418397"/>
                    <a:pt x="187981" y="416504"/>
                    <a:pt x="186268" y="415410"/>
                  </a:cubicBezTo>
                  <a:cubicBezTo>
                    <a:pt x="182043" y="411406"/>
                    <a:pt x="177804" y="407415"/>
                    <a:pt x="173553" y="403436"/>
                  </a:cubicBezTo>
                  <a:cubicBezTo>
                    <a:pt x="169405" y="399419"/>
                    <a:pt x="165888" y="394823"/>
                    <a:pt x="162165" y="390432"/>
                  </a:cubicBezTo>
                  <a:cubicBezTo>
                    <a:pt x="155247" y="382154"/>
                    <a:pt x="146693" y="375510"/>
                    <a:pt x="138513" y="368558"/>
                  </a:cubicBezTo>
                  <a:cubicBezTo>
                    <a:pt x="126056" y="356790"/>
                    <a:pt x="113250" y="345473"/>
                    <a:pt x="99917" y="334709"/>
                  </a:cubicBezTo>
                  <a:cubicBezTo>
                    <a:pt x="90977" y="327035"/>
                    <a:pt x="82899" y="318255"/>
                    <a:pt x="73637" y="310942"/>
                  </a:cubicBezTo>
                  <a:cubicBezTo>
                    <a:pt x="59595" y="300603"/>
                    <a:pt x="46184" y="289556"/>
                    <a:pt x="33508" y="277570"/>
                  </a:cubicBezTo>
                  <a:cubicBezTo>
                    <a:pt x="25096" y="270063"/>
                    <a:pt x="14970" y="264321"/>
                    <a:pt x="8040" y="255270"/>
                  </a:cubicBezTo>
                  <a:cubicBezTo>
                    <a:pt x="32233" y="252347"/>
                    <a:pt x="56555" y="250970"/>
                    <a:pt x="80928" y="251536"/>
                  </a:cubicBezTo>
                  <a:cubicBezTo>
                    <a:pt x="107698" y="251716"/>
                    <a:pt x="134455" y="250249"/>
                    <a:pt x="161237" y="250699"/>
                  </a:cubicBezTo>
                  <a:cubicBezTo>
                    <a:pt x="171917" y="250776"/>
                    <a:pt x="182609" y="250944"/>
                    <a:pt x="193263" y="250146"/>
                  </a:cubicBezTo>
                  <a:cubicBezTo>
                    <a:pt x="209134" y="248575"/>
                    <a:pt x="224877" y="245704"/>
                    <a:pt x="240812" y="244764"/>
                  </a:cubicBezTo>
                  <a:cubicBezTo>
                    <a:pt x="242088" y="244609"/>
                    <a:pt x="243492" y="244738"/>
                    <a:pt x="244819" y="244609"/>
                  </a:cubicBezTo>
                  <a:cubicBezTo>
                    <a:pt x="246931" y="244944"/>
                    <a:pt x="248671" y="243000"/>
                    <a:pt x="249173" y="240966"/>
                  </a:cubicBezTo>
                  <a:cubicBezTo>
                    <a:pt x="252239" y="234116"/>
                    <a:pt x="254429" y="226945"/>
                    <a:pt x="257018" y="219902"/>
                  </a:cubicBezTo>
                  <a:cubicBezTo>
                    <a:pt x="257366" y="217739"/>
                    <a:pt x="260445" y="209048"/>
                    <a:pt x="262545" y="201671"/>
                  </a:cubicBezTo>
                  <a:cubicBezTo>
                    <a:pt x="269373" y="186955"/>
                    <a:pt x="276123" y="172200"/>
                    <a:pt x="282513" y="157278"/>
                  </a:cubicBezTo>
                  <a:cubicBezTo>
                    <a:pt x="290345" y="140502"/>
                    <a:pt x="299054" y="124137"/>
                    <a:pt x="306603" y="107220"/>
                  </a:cubicBezTo>
                  <a:cubicBezTo>
                    <a:pt x="314126" y="89980"/>
                    <a:pt x="323633" y="73744"/>
                    <a:pt x="331878" y="56865"/>
                  </a:cubicBezTo>
                  <a:cubicBezTo>
                    <a:pt x="338951" y="41801"/>
                    <a:pt x="344967" y="26274"/>
                    <a:pt x="351150" y="10824"/>
                  </a:cubicBezTo>
                  <a:cubicBezTo>
                    <a:pt x="356638" y="27240"/>
                    <a:pt x="360297" y="44119"/>
                    <a:pt x="363943" y="61011"/>
                  </a:cubicBezTo>
                  <a:cubicBezTo>
                    <a:pt x="367640" y="76178"/>
                    <a:pt x="372226" y="91100"/>
                    <a:pt x="375562" y="106357"/>
                  </a:cubicBezTo>
                  <a:cubicBezTo>
                    <a:pt x="378732" y="121884"/>
                    <a:pt x="383228" y="137077"/>
                    <a:pt x="387105" y="152437"/>
                  </a:cubicBezTo>
                  <a:cubicBezTo>
                    <a:pt x="392670" y="177479"/>
                    <a:pt x="397514" y="202714"/>
                    <a:pt x="404058" y="227511"/>
                  </a:cubicBezTo>
                  <a:cubicBezTo>
                    <a:pt x="404780" y="231451"/>
                    <a:pt x="405437" y="236472"/>
                    <a:pt x="405991" y="240747"/>
                  </a:cubicBezTo>
                  <a:cubicBezTo>
                    <a:pt x="406210" y="242781"/>
                    <a:pt x="406339" y="245189"/>
                    <a:pt x="408451" y="246206"/>
                  </a:cubicBezTo>
                  <a:cubicBezTo>
                    <a:pt x="409508" y="246824"/>
                    <a:pt x="410590" y="246669"/>
                    <a:pt x="411453" y="246103"/>
                  </a:cubicBezTo>
                  <a:cubicBezTo>
                    <a:pt x="423691" y="249103"/>
                    <a:pt x="436496" y="249116"/>
                    <a:pt x="448980" y="250493"/>
                  </a:cubicBezTo>
                  <a:cubicBezTo>
                    <a:pt x="471176" y="252978"/>
                    <a:pt x="493475" y="253892"/>
                    <a:pt x="515710" y="255849"/>
                  </a:cubicBezTo>
                  <a:cubicBezTo>
                    <a:pt x="517991" y="255798"/>
                    <a:pt x="521791" y="256557"/>
                    <a:pt x="523788" y="255231"/>
                  </a:cubicBezTo>
                  <a:cubicBezTo>
                    <a:pt x="533952" y="256351"/>
                    <a:pt x="544103" y="257639"/>
                    <a:pt x="554332" y="258296"/>
                  </a:cubicBezTo>
                  <a:cubicBezTo>
                    <a:pt x="554293" y="258296"/>
                    <a:pt x="554255" y="258296"/>
                    <a:pt x="554216" y="258283"/>
                  </a:cubicBezTo>
                  <a:cubicBezTo>
                    <a:pt x="563517" y="258836"/>
                    <a:pt x="572586" y="261154"/>
                    <a:pt x="581875" y="261836"/>
                  </a:cubicBezTo>
                  <a:cubicBezTo>
                    <a:pt x="590068" y="262416"/>
                    <a:pt x="598107" y="262300"/>
                    <a:pt x="606313" y="263162"/>
                  </a:cubicBezTo>
                  <a:cubicBezTo>
                    <a:pt x="601237" y="269703"/>
                    <a:pt x="594989" y="274196"/>
                    <a:pt x="588793" y="27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117;p25"/>
            <p:cNvSpPr/>
            <p:nvPr/>
          </p:nvSpPr>
          <p:spPr>
            <a:xfrm>
              <a:off x="4736864" y="3031112"/>
              <a:ext cx="299124" cy="312124"/>
            </a:xfrm>
            <a:custGeom>
              <a:avLst/>
              <a:gdLst/>
              <a:ahLst/>
              <a:cxnLst/>
              <a:rect l="l" t="t" r="r" b="b"/>
              <a:pathLst>
                <a:path w="598247" h="624247" extrusionOk="0">
                  <a:moveTo>
                    <a:pt x="598247" y="252377"/>
                  </a:moveTo>
                  <a:cubicBezTo>
                    <a:pt x="593236" y="258930"/>
                    <a:pt x="586988" y="263424"/>
                    <a:pt x="580792" y="269024"/>
                  </a:cubicBezTo>
                  <a:cubicBezTo>
                    <a:pt x="572585" y="276286"/>
                    <a:pt x="563954" y="283058"/>
                    <a:pt x="555542" y="290062"/>
                  </a:cubicBezTo>
                  <a:cubicBezTo>
                    <a:pt x="547207" y="297221"/>
                    <a:pt x="540032" y="305590"/>
                    <a:pt x="531890" y="312954"/>
                  </a:cubicBezTo>
                  <a:cubicBezTo>
                    <a:pt x="520025" y="323177"/>
                    <a:pt x="509320" y="334661"/>
                    <a:pt x="497339" y="344743"/>
                  </a:cubicBezTo>
                  <a:cubicBezTo>
                    <a:pt x="485642" y="354541"/>
                    <a:pt x="474460" y="364944"/>
                    <a:pt x="462724" y="374729"/>
                  </a:cubicBezTo>
                  <a:cubicBezTo>
                    <a:pt x="457610" y="379171"/>
                    <a:pt x="452560" y="383715"/>
                    <a:pt x="447626" y="388363"/>
                  </a:cubicBezTo>
                  <a:cubicBezTo>
                    <a:pt x="445384" y="390629"/>
                    <a:pt x="440566" y="393797"/>
                    <a:pt x="443478" y="397286"/>
                  </a:cubicBezTo>
                  <a:cubicBezTo>
                    <a:pt x="443645" y="397427"/>
                    <a:pt x="443813" y="397543"/>
                    <a:pt x="443967" y="397659"/>
                  </a:cubicBezTo>
                  <a:cubicBezTo>
                    <a:pt x="444998" y="401020"/>
                    <a:pt x="447639" y="403826"/>
                    <a:pt x="449056" y="407097"/>
                  </a:cubicBezTo>
                  <a:cubicBezTo>
                    <a:pt x="454647" y="418877"/>
                    <a:pt x="461616" y="429847"/>
                    <a:pt x="468792" y="440713"/>
                  </a:cubicBezTo>
                  <a:cubicBezTo>
                    <a:pt x="480682" y="461069"/>
                    <a:pt x="492753" y="481373"/>
                    <a:pt x="503780" y="502217"/>
                  </a:cubicBezTo>
                  <a:cubicBezTo>
                    <a:pt x="512399" y="518685"/>
                    <a:pt x="523065" y="533993"/>
                    <a:pt x="531529" y="550576"/>
                  </a:cubicBezTo>
                  <a:cubicBezTo>
                    <a:pt x="539297" y="564275"/>
                    <a:pt x="545223" y="578773"/>
                    <a:pt x="552399" y="592806"/>
                  </a:cubicBezTo>
                  <a:cubicBezTo>
                    <a:pt x="539336" y="591004"/>
                    <a:pt x="527214" y="585455"/>
                    <a:pt x="515516" y="579622"/>
                  </a:cubicBezTo>
                  <a:cubicBezTo>
                    <a:pt x="494866" y="569657"/>
                    <a:pt x="476096" y="557155"/>
                    <a:pt x="456386" y="545632"/>
                  </a:cubicBezTo>
                  <a:cubicBezTo>
                    <a:pt x="446041" y="539967"/>
                    <a:pt x="436341" y="533272"/>
                    <a:pt x="426396" y="526950"/>
                  </a:cubicBezTo>
                  <a:cubicBezTo>
                    <a:pt x="414209" y="519650"/>
                    <a:pt x="401636" y="513045"/>
                    <a:pt x="389964" y="504934"/>
                  </a:cubicBezTo>
                  <a:cubicBezTo>
                    <a:pt x="378782" y="497351"/>
                    <a:pt x="366544" y="491583"/>
                    <a:pt x="355091" y="484450"/>
                  </a:cubicBezTo>
                  <a:cubicBezTo>
                    <a:pt x="354190" y="483356"/>
                    <a:pt x="352863" y="482776"/>
                    <a:pt x="351562" y="482184"/>
                  </a:cubicBezTo>
                  <a:cubicBezTo>
                    <a:pt x="351549" y="482184"/>
                    <a:pt x="351549" y="482184"/>
                    <a:pt x="351536" y="482171"/>
                  </a:cubicBezTo>
                  <a:cubicBezTo>
                    <a:pt x="350260" y="481321"/>
                    <a:pt x="348985" y="480459"/>
                    <a:pt x="347736" y="479557"/>
                  </a:cubicBezTo>
                  <a:cubicBezTo>
                    <a:pt x="346486" y="478708"/>
                    <a:pt x="345249" y="477845"/>
                    <a:pt x="343987" y="477008"/>
                  </a:cubicBezTo>
                  <a:cubicBezTo>
                    <a:pt x="343098" y="476467"/>
                    <a:pt x="342209" y="476377"/>
                    <a:pt x="341436" y="476596"/>
                  </a:cubicBezTo>
                  <a:cubicBezTo>
                    <a:pt x="337378" y="474678"/>
                    <a:pt x="332624" y="474433"/>
                    <a:pt x="328850" y="476609"/>
                  </a:cubicBezTo>
                  <a:cubicBezTo>
                    <a:pt x="327897" y="476184"/>
                    <a:pt x="326789" y="476171"/>
                    <a:pt x="325810" y="476776"/>
                  </a:cubicBezTo>
                  <a:cubicBezTo>
                    <a:pt x="319201" y="480678"/>
                    <a:pt x="313288" y="485660"/>
                    <a:pt x="307079" y="490141"/>
                  </a:cubicBezTo>
                  <a:cubicBezTo>
                    <a:pt x="295845" y="498509"/>
                    <a:pt x="284470" y="506698"/>
                    <a:pt x="273842" y="515826"/>
                  </a:cubicBezTo>
                  <a:cubicBezTo>
                    <a:pt x="262892" y="525264"/>
                    <a:pt x="251079" y="533607"/>
                    <a:pt x="240193" y="543109"/>
                  </a:cubicBezTo>
                  <a:cubicBezTo>
                    <a:pt x="228985" y="552404"/>
                    <a:pt x="217121" y="560863"/>
                    <a:pt x="206080" y="570365"/>
                  </a:cubicBezTo>
                  <a:cubicBezTo>
                    <a:pt x="182467" y="588789"/>
                    <a:pt x="159098" y="607535"/>
                    <a:pt x="134209" y="624247"/>
                  </a:cubicBezTo>
                  <a:cubicBezTo>
                    <a:pt x="142570" y="585609"/>
                    <a:pt x="149990" y="546739"/>
                    <a:pt x="161301" y="508822"/>
                  </a:cubicBezTo>
                  <a:cubicBezTo>
                    <a:pt x="167214" y="484952"/>
                    <a:pt x="171066" y="460618"/>
                    <a:pt x="176103" y="436555"/>
                  </a:cubicBezTo>
                  <a:cubicBezTo>
                    <a:pt x="177443" y="429654"/>
                    <a:pt x="178898" y="422791"/>
                    <a:pt x="180225" y="415877"/>
                  </a:cubicBezTo>
                  <a:cubicBezTo>
                    <a:pt x="180380" y="413920"/>
                    <a:pt x="181320" y="411538"/>
                    <a:pt x="180972" y="409569"/>
                  </a:cubicBezTo>
                  <a:lnTo>
                    <a:pt x="180972" y="409556"/>
                  </a:lnTo>
                  <a:cubicBezTo>
                    <a:pt x="181552" y="407612"/>
                    <a:pt x="179942" y="405719"/>
                    <a:pt x="178228" y="404625"/>
                  </a:cubicBezTo>
                  <a:cubicBezTo>
                    <a:pt x="174003" y="400620"/>
                    <a:pt x="169765" y="396629"/>
                    <a:pt x="165513" y="392651"/>
                  </a:cubicBezTo>
                  <a:cubicBezTo>
                    <a:pt x="161365" y="388634"/>
                    <a:pt x="157848" y="384050"/>
                    <a:pt x="154125" y="379647"/>
                  </a:cubicBezTo>
                  <a:cubicBezTo>
                    <a:pt x="147208" y="371368"/>
                    <a:pt x="138654" y="364725"/>
                    <a:pt x="130473" y="357759"/>
                  </a:cubicBezTo>
                  <a:cubicBezTo>
                    <a:pt x="118016" y="345991"/>
                    <a:pt x="105211" y="334674"/>
                    <a:pt x="91878" y="323911"/>
                  </a:cubicBezTo>
                  <a:cubicBezTo>
                    <a:pt x="82937" y="316237"/>
                    <a:pt x="74860" y="307469"/>
                    <a:pt x="65597" y="300143"/>
                  </a:cubicBezTo>
                  <a:cubicBezTo>
                    <a:pt x="51555" y="289805"/>
                    <a:pt x="38145" y="278758"/>
                    <a:pt x="25469" y="266771"/>
                  </a:cubicBezTo>
                  <a:cubicBezTo>
                    <a:pt x="17056" y="259265"/>
                    <a:pt x="6931" y="253523"/>
                    <a:pt x="0" y="244472"/>
                  </a:cubicBezTo>
                  <a:cubicBezTo>
                    <a:pt x="24193" y="241549"/>
                    <a:pt x="48515" y="240171"/>
                    <a:pt x="72889" y="240738"/>
                  </a:cubicBezTo>
                  <a:cubicBezTo>
                    <a:pt x="99658" y="240918"/>
                    <a:pt x="126415" y="239450"/>
                    <a:pt x="153198" y="239901"/>
                  </a:cubicBezTo>
                  <a:cubicBezTo>
                    <a:pt x="163877" y="239978"/>
                    <a:pt x="174570" y="240146"/>
                    <a:pt x="185224" y="239347"/>
                  </a:cubicBezTo>
                  <a:cubicBezTo>
                    <a:pt x="201095" y="237777"/>
                    <a:pt x="216837" y="234905"/>
                    <a:pt x="232773" y="233966"/>
                  </a:cubicBezTo>
                  <a:cubicBezTo>
                    <a:pt x="234061" y="233811"/>
                    <a:pt x="235452" y="233940"/>
                    <a:pt x="236779" y="233811"/>
                  </a:cubicBezTo>
                  <a:cubicBezTo>
                    <a:pt x="236792" y="233811"/>
                    <a:pt x="236792" y="233811"/>
                    <a:pt x="236792" y="233811"/>
                  </a:cubicBezTo>
                  <a:cubicBezTo>
                    <a:pt x="238892" y="234146"/>
                    <a:pt x="240631" y="232202"/>
                    <a:pt x="241146" y="230167"/>
                  </a:cubicBezTo>
                  <a:cubicBezTo>
                    <a:pt x="244212" y="223318"/>
                    <a:pt x="246402" y="216147"/>
                    <a:pt x="248992" y="209104"/>
                  </a:cubicBezTo>
                  <a:cubicBezTo>
                    <a:pt x="249339" y="206941"/>
                    <a:pt x="252406" y="198263"/>
                    <a:pt x="254505" y="190886"/>
                  </a:cubicBezTo>
                  <a:cubicBezTo>
                    <a:pt x="261333" y="176157"/>
                    <a:pt x="268071" y="161402"/>
                    <a:pt x="274460" y="146467"/>
                  </a:cubicBezTo>
                  <a:cubicBezTo>
                    <a:pt x="282306" y="129690"/>
                    <a:pt x="291014" y="113326"/>
                    <a:pt x="298550" y="96408"/>
                  </a:cubicBezTo>
                  <a:cubicBezTo>
                    <a:pt x="306061" y="79169"/>
                    <a:pt x="315581" y="62933"/>
                    <a:pt x="323826" y="46054"/>
                  </a:cubicBezTo>
                  <a:cubicBezTo>
                    <a:pt x="330898" y="30990"/>
                    <a:pt x="336914" y="15463"/>
                    <a:pt x="343085" y="0"/>
                  </a:cubicBezTo>
                  <a:cubicBezTo>
                    <a:pt x="348573" y="16416"/>
                    <a:pt x="352231" y="33295"/>
                    <a:pt x="355877" y="50187"/>
                  </a:cubicBezTo>
                  <a:cubicBezTo>
                    <a:pt x="359574" y="65354"/>
                    <a:pt x="364174" y="80276"/>
                    <a:pt x="367497" y="95533"/>
                  </a:cubicBezTo>
                  <a:cubicBezTo>
                    <a:pt x="370666" y="111060"/>
                    <a:pt x="375162" y="126253"/>
                    <a:pt x="379040" y="141613"/>
                  </a:cubicBezTo>
                  <a:cubicBezTo>
                    <a:pt x="384605" y="166655"/>
                    <a:pt x="389449" y="191890"/>
                    <a:pt x="395993" y="216687"/>
                  </a:cubicBezTo>
                  <a:cubicBezTo>
                    <a:pt x="396714" y="220627"/>
                    <a:pt x="397372" y="225648"/>
                    <a:pt x="397925" y="229923"/>
                  </a:cubicBezTo>
                  <a:cubicBezTo>
                    <a:pt x="398144" y="231957"/>
                    <a:pt x="398273" y="234365"/>
                    <a:pt x="400386" y="235382"/>
                  </a:cubicBezTo>
                  <a:cubicBezTo>
                    <a:pt x="401442" y="236000"/>
                    <a:pt x="402524" y="235858"/>
                    <a:pt x="403388" y="235292"/>
                  </a:cubicBezTo>
                  <a:cubicBezTo>
                    <a:pt x="415626" y="238292"/>
                    <a:pt x="428431" y="238292"/>
                    <a:pt x="440914" y="239669"/>
                  </a:cubicBezTo>
                  <a:cubicBezTo>
                    <a:pt x="463111" y="242154"/>
                    <a:pt x="485410" y="243068"/>
                    <a:pt x="507645" y="245025"/>
                  </a:cubicBezTo>
                  <a:cubicBezTo>
                    <a:pt x="509925" y="244961"/>
                    <a:pt x="513751" y="245759"/>
                    <a:pt x="515748" y="244394"/>
                  </a:cubicBezTo>
                  <a:cubicBezTo>
                    <a:pt x="525861" y="245515"/>
                    <a:pt x="535961" y="246789"/>
                    <a:pt x="546138" y="247459"/>
                  </a:cubicBezTo>
                  <a:cubicBezTo>
                    <a:pt x="555439" y="248012"/>
                    <a:pt x="564508" y="250330"/>
                    <a:pt x="573796" y="251012"/>
                  </a:cubicBezTo>
                  <a:cubicBezTo>
                    <a:pt x="582003" y="251617"/>
                    <a:pt x="590041" y="251501"/>
                    <a:pt x="598247" y="2523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118;p25"/>
          <p:cNvGrpSpPr/>
          <p:nvPr/>
        </p:nvGrpSpPr>
        <p:grpSpPr>
          <a:xfrm>
            <a:off x="7051539" y="1166361"/>
            <a:ext cx="307074" cy="321852"/>
            <a:chOff x="6947180" y="3025726"/>
            <a:chExt cx="307074" cy="321852"/>
          </a:xfrm>
        </p:grpSpPr>
        <p:sp>
          <p:nvSpPr>
            <p:cNvPr id="106" name="Google Shape;1119;p25"/>
            <p:cNvSpPr/>
            <p:nvPr/>
          </p:nvSpPr>
          <p:spPr>
            <a:xfrm>
              <a:off x="6947180" y="3025726"/>
              <a:ext cx="307074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120;p25"/>
            <p:cNvSpPr/>
            <p:nvPr/>
          </p:nvSpPr>
          <p:spPr>
            <a:xfrm>
              <a:off x="6947180" y="3025726"/>
              <a:ext cx="307074" cy="321852"/>
            </a:xfrm>
            <a:custGeom>
              <a:avLst/>
              <a:gdLst/>
              <a:ahLst/>
              <a:cxnLst/>
              <a:rect l="l" t="t" r="r" b="b"/>
              <a:pathLst>
                <a:path w="614149" h="643703" extrusionOk="0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  <a:moveTo>
                    <a:pt x="588793" y="279797"/>
                  </a:moveTo>
                  <a:cubicBezTo>
                    <a:pt x="580586" y="287058"/>
                    <a:pt x="571955" y="293831"/>
                    <a:pt x="563543" y="300835"/>
                  </a:cubicBezTo>
                  <a:cubicBezTo>
                    <a:pt x="555208" y="307993"/>
                    <a:pt x="548033" y="316362"/>
                    <a:pt x="539891" y="323727"/>
                  </a:cubicBezTo>
                  <a:cubicBezTo>
                    <a:pt x="528026" y="333949"/>
                    <a:pt x="517321" y="345434"/>
                    <a:pt x="505340" y="355515"/>
                  </a:cubicBezTo>
                  <a:cubicBezTo>
                    <a:pt x="493630" y="365326"/>
                    <a:pt x="482461" y="375716"/>
                    <a:pt x="470725" y="385501"/>
                  </a:cubicBezTo>
                  <a:cubicBezTo>
                    <a:pt x="465611" y="389943"/>
                    <a:pt x="460574" y="394488"/>
                    <a:pt x="455627" y="399136"/>
                  </a:cubicBezTo>
                  <a:cubicBezTo>
                    <a:pt x="453372" y="401402"/>
                    <a:pt x="448567" y="404556"/>
                    <a:pt x="451479" y="408058"/>
                  </a:cubicBezTo>
                  <a:cubicBezTo>
                    <a:pt x="451646" y="408200"/>
                    <a:pt x="451801" y="408303"/>
                    <a:pt x="451968" y="408419"/>
                  </a:cubicBezTo>
                  <a:cubicBezTo>
                    <a:pt x="452999" y="411792"/>
                    <a:pt x="455640" y="414599"/>
                    <a:pt x="457070" y="417869"/>
                  </a:cubicBezTo>
                  <a:cubicBezTo>
                    <a:pt x="462661" y="429637"/>
                    <a:pt x="469630" y="440619"/>
                    <a:pt x="476806" y="451486"/>
                  </a:cubicBezTo>
                  <a:cubicBezTo>
                    <a:pt x="488696" y="471841"/>
                    <a:pt x="500767" y="492145"/>
                    <a:pt x="511794" y="512990"/>
                  </a:cubicBezTo>
                  <a:cubicBezTo>
                    <a:pt x="520413" y="529457"/>
                    <a:pt x="531092" y="544766"/>
                    <a:pt x="539543" y="561349"/>
                  </a:cubicBezTo>
                  <a:cubicBezTo>
                    <a:pt x="547324" y="575048"/>
                    <a:pt x="553237" y="589545"/>
                    <a:pt x="560413" y="603579"/>
                  </a:cubicBezTo>
                  <a:cubicBezTo>
                    <a:pt x="547350" y="601776"/>
                    <a:pt x="535227" y="596227"/>
                    <a:pt x="523543" y="590395"/>
                  </a:cubicBezTo>
                  <a:cubicBezTo>
                    <a:pt x="502892" y="580430"/>
                    <a:pt x="484110" y="567928"/>
                    <a:pt x="464413" y="556405"/>
                  </a:cubicBezTo>
                  <a:cubicBezTo>
                    <a:pt x="454068" y="550740"/>
                    <a:pt x="444368" y="544032"/>
                    <a:pt x="434422" y="537723"/>
                  </a:cubicBezTo>
                  <a:cubicBezTo>
                    <a:pt x="422248" y="530423"/>
                    <a:pt x="409662" y="523818"/>
                    <a:pt x="397991" y="515707"/>
                  </a:cubicBezTo>
                  <a:cubicBezTo>
                    <a:pt x="386783" y="508097"/>
                    <a:pt x="374519" y="502291"/>
                    <a:pt x="363054" y="495145"/>
                  </a:cubicBezTo>
                  <a:cubicBezTo>
                    <a:pt x="362178" y="494141"/>
                    <a:pt x="360954" y="493574"/>
                    <a:pt x="359730" y="493021"/>
                  </a:cubicBezTo>
                  <a:cubicBezTo>
                    <a:pt x="358403" y="492145"/>
                    <a:pt x="357076" y="491270"/>
                    <a:pt x="355788" y="490343"/>
                  </a:cubicBezTo>
                  <a:cubicBezTo>
                    <a:pt x="354538" y="489493"/>
                    <a:pt x="353302" y="488630"/>
                    <a:pt x="352026" y="487793"/>
                  </a:cubicBezTo>
                  <a:cubicBezTo>
                    <a:pt x="351125" y="487253"/>
                    <a:pt x="350249" y="487175"/>
                    <a:pt x="349463" y="487394"/>
                  </a:cubicBezTo>
                  <a:cubicBezTo>
                    <a:pt x="345405" y="485489"/>
                    <a:pt x="340677" y="485244"/>
                    <a:pt x="336902" y="487407"/>
                  </a:cubicBezTo>
                  <a:cubicBezTo>
                    <a:pt x="335949" y="486982"/>
                    <a:pt x="334828" y="486957"/>
                    <a:pt x="333849" y="487562"/>
                  </a:cubicBezTo>
                  <a:cubicBezTo>
                    <a:pt x="327241" y="491463"/>
                    <a:pt x="321327" y="496446"/>
                    <a:pt x="315118" y="500926"/>
                  </a:cubicBezTo>
                  <a:cubicBezTo>
                    <a:pt x="303898" y="509295"/>
                    <a:pt x="292509" y="517483"/>
                    <a:pt x="281881" y="526612"/>
                  </a:cubicBezTo>
                  <a:cubicBezTo>
                    <a:pt x="270931" y="536049"/>
                    <a:pt x="259131" y="544392"/>
                    <a:pt x="248233" y="553894"/>
                  </a:cubicBezTo>
                  <a:cubicBezTo>
                    <a:pt x="237025" y="563190"/>
                    <a:pt x="225160" y="571649"/>
                    <a:pt x="214120" y="581151"/>
                  </a:cubicBezTo>
                  <a:cubicBezTo>
                    <a:pt x="190506" y="599562"/>
                    <a:pt x="167138" y="618321"/>
                    <a:pt x="142249" y="635033"/>
                  </a:cubicBezTo>
                  <a:cubicBezTo>
                    <a:pt x="150609" y="596395"/>
                    <a:pt x="158030" y="557525"/>
                    <a:pt x="169341" y="519608"/>
                  </a:cubicBezTo>
                  <a:cubicBezTo>
                    <a:pt x="175254" y="495737"/>
                    <a:pt x="179118" y="471404"/>
                    <a:pt x="184142" y="447340"/>
                  </a:cubicBezTo>
                  <a:cubicBezTo>
                    <a:pt x="185482" y="440439"/>
                    <a:pt x="186938" y="433577"/>
                    <a:pt x="188265" y="426663"/>
                  </a:cubicBezTo>
                  <a:cubicBezTo>
                    <a:pt x="188419" y="424706"/>
                    <a:pt x="189360" y="422324"/>
                    <a:pt x="188999" y="420341"/>
                  </a:cubicBezTo>
                  <a:cubicBezTo>
                    <a:pt x="189579" y="418397"/>
                    <a:pt x="187981" y="416504"/>
                    <a:pt x="186268" y="415410"/>
                  </a:cubicBezTo>
                  <a:cubicBezTo>
                    <a:pt x="182043" y="411406"/>
                    <a:pt x="177804" y="407415"/>
                    <a:pt x="173553" y="403436"/>
                  </a:cubicBezTo>
                  <a:cubicBezTo>
                    <a:pt x="169405" y="399419"/>
                    <a:pt x="165888" y="394823"/>
                    <a:pt x="162165" y="390432"/>
                  </a:cubicBezTo>
                  <a:cubicBezTo>
                    <a:pt x="155247" y="382154"/>
                    <a:pt x="146693" y="375510"/>
                    <a:pt x="138513" y="368558"/>
                  </a:cubicBezTo>
                  <a:cubicBezTo>
                    <a:pt x="126056" y="356790"/>
                    <a:pt x="113250" y="345473"/>
                    <a:pt x="99917" y="334709"/>
                  </a:cubicBezTo>
                  <a:cubicBezTo>
                    <a:pt x="90977" y="327035"/>
                    <a:pt x="82899" y="318255"/>
                    <a:pt x="73637" y="310942"/>
                  </a:cubicBezTo>
                  <a:cubicBezTo>
                    <a:pt x="59595" y="300603"/>
                    <a:pt x="46184" y="289556"/>
                    <a:pt x="33508" y="277570"/>
                  </a:cubicBezTo>
                  <a:cubicBezTo>
                    <a:pt x="25096" y="270063"/>
                    <a:pt x="14970" y="264321"/>
                    <a:pt x="8040" y="255270"/>
                  </a:cubicBezTo>
                  <a:cubicBezTo>
                    <a:pt x="32233" y="252347"/>
                    <a:pt x="56555" y="250970"/>
                    <a:pt x="80928" y="251536"/>
                  </a:cubicBezTo>
                  <a:cubicBezTo>
                    <a:pt x="107698" y="251716"/>
                    <a:pt x="134455" y="250249"/>
                    <a:pt x="161237" y="250699"/>
                  </a:cubicBezTo>
                  <a:cubicBezTo>
                    <a:pt x="171917" y="250776"/>
                    <a:pt x="182609" y="250944"/>
                    <a:pt x="193263" y="250146"/>
                  </a:cubicBezTo>
                  <a:cubicBezTo>
                    <a:pt x="209134" y="248575"/>
                    <a:pt x="224877" y="245704"/>
                    <a:pt x="240812" y="244764"/>
                  </a:cubicBezTo>
                  <a:cubicBezTo>
                    <a:pt x="242088" y="244609"/>
                    <a:pt x="243492" y="244738"/>
                    <a:pt x="244819" y="244609"/>
                  </a:cubicBezTo>
                  <a:cubicBezTo>
                    <a:pt x="246931" y="244944"/>
                    <a:pt x="248671" y="243000"/>
                    <a:pt x="249173" y="240966"/>
                  </a:cubicBezTo>
                  <a:cubicBezTo>
                    <a:pt x="252239" y="234116"/>
                    <a:pt x="254429" y="226945"/>
                    <a:pt x="257018" y="219902"/>
                  </a:cubicBezTo>
                  <a:cubicBezTo>
                    <a:pt x="257366" y="217739"/>
                    <a:pt x="260445" y="209048"/>
                    <a:pt x="262545" y="201671"/>
                  </a:cubicBezTo>
                  <a:cubicBezTo>
                    <a:pt x="269373" y="186955"/>
                    <a:pt x="276123" y="172200"/>
                    <a:pt x="282513" y="157278"/>
                  </a:cubicBezTo>
                  <a:cubicBezTo>
                    <a:pt x="290345" y="140502"/>
                    <a:pt x="299054" y="124137"/>
                    <a:pt x="306603" y="107220"/>
                  </a:cubicBezTo>
                  <a:cubicBezTo>
                    <a:pt x="314126" y="89980"/>
                    <a:pt x="323633" y="73744"/>
                    <a:pt x="331878" y="56865"/>
                  </a:cubicBezTo>
                  <a:cubicBezTo>
                    <a:pt x="338951" y="41801"/>
                    <a:pt x="344967" y="26274"/>
                    <a:pt x="351150" y="10824"/>
                  </a:cubicBezTo>
                  <a:cubicBezTo>
                    <a:pt x="356638" y="27240"/>
                    <a:pt x="360297" y="44119"/>
                    <a:pt x="363943" y="61011"/>
                  </a:cubicBezTo>
                  <a:cubicBezTo>
                    <a:pt x="367640" y="76178"/>
                    <a:pt x="372226" y="91100"/>
                    <a:pt x="375562" y="106357"/>
                  </a:cubicBezTo>
                  <a:cubicBezTo>
                    <a:pt x="378732" y="121884"/>
                    <a:pt x="383228" y="137077"/>
                    <a:pt x="387105" y="152437"/>
                  </a:cubicBezTo>
                  <a:cubicBezTo>
                    <a:pt x="392670" y="177479"/>
                    <a:pt x="397514" y="202714"/>
                    <a:pt x="404058" y="227511"/>
                  </a:cubicBezTo>
                  <a:cubicBezTo>
                    <a:pt x="404780" y="231451"/>
                    <a:pt x="405437" y="236472"/>
                    <a:pt x="405991" y="240747"/>
                  </a:cubicBezTo>
                  <a:cubicBezTo>
                    <a:pt x="406210" y="242781"/>
                    <a:pt x="406339" y="245189"/>
                    <a:pt x="408451" y="246206"/>
                  </a:cubicBezTo>
                  <a:cubicBezTo>
                    <a:pt x="409508" y="246824"/>
                    <a:pt x="410590" y="246669"/>
                    <a:pt x="411453" y="246103"/>
                  </a:cubicBezTo>
                  <a:cubicBezTo>
                    <a:pt x="423691" y="249103"/>
                    <a:pt x="436496" y="249116"/>
                    <a:pt x="448980" y="250493"/>
                  </a:cubicBezTo>
                  <a:cubicBezTo>
                    <a:pt x="471176" y="252978"/>
                    <a:pt x="493475" y="253892"/>
                    <a:pt x="515710" y="255849"/>
                  </a:cubicBezTo>
                  <a:cubicBezTo>
                    <a:pt x="517991" y="255798"/>
                    <a:pt x="521791" y="256557"/>
                    <a:pt x="523788" y="255231"/>
                  </a:cubicBezTo>
                  <a:cubicBezTo>
                    <a:pt x="533952" y="256351"/>
                    <a:pt x="544103" y="257639"/>
                    <a:pt x="554332" y="258296"/>
                  </a:cubicBezTo>
                  <a:cubicBezTo>
                    <a:pt x="554293" y="258296"/>
                    <a:pt x="554255" y="258296"/>
                    <a:pt x="554216" y="258283"/>
                  </a:cubicBezTo>
                  <a:cubicBezTo>
                    <a:pt x="563517" y="258836"/>
                    <a:pt x="572586" y="261154"/>
                    <a:pt x="581875" y="261836"/>
                  </a:cubicBezTo>
                  <a:cubicBezTo>
                    <a:pt x="590068" y="262416"/>
                    <a:pt x="598107" y="262300"/>
                    <a:pt x="606313" y="263162"/>
                  </a:cubicBezTo>
                  <a:cubicBezTo>
                    <a:pt x="601237" y="269703"/>
                    <a:pt x="594989" y="274196"/>
                    <a:pt x="588793" y="27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121;p25"/>
            <p:cNvSpPr/>
            <p:nvPr/>
          </p:nvSpPr>
          <p:spPr>
            <a:xfrm>
              <a:off x="6951181" y="3031112"/>
              <a:ext cx="299124" cy="312124"/>
            </a:xfrm>
            <a:custGeom>
              <a:avLst/>
              <a:gdLst/>
              <a:ahLst/>
              <a:cxnLst/>
              <a:rect l="l" t="t" r="r" b="b"/>
              <a:pathLst>
                <a:path w="598247" h="624247" extrusionOk="0">
                  <a:moveTo>
                    <a:pt x="598247" y="252377"/>
                  </a:moveTo>
                  <a:cubicBezTo>
                    <a:pt x="593236" y="258930"/>
                    <a:pt x="586988" y="263424"/>
                    <a:pt x="580792" y="269024"/>
                  </a:cubicBezTo>
                  <a:cubicBezTo>
                    <a:pt x="572585" y="276286"/>
                    <a:pt x="563954" y="283058"/>
                    <a:pt x="555542" y="290062"/>
                  </a:cubicBezTo>
                  <a:cubicBezTo>
                    <a:pt x="547207" y="297221"/>
                    <a:pt x="540032" y="305590"/>
                    <a:pt x="531890" y="312954"/>
                  </a:cubicBezTo>
                  <a:cubicBezTo>
                    <a:pt x="520025" y="323177"/>
                    <a:pt x="509320" y="334661"/>
                    <a:pt x="497339" y="344743"/>
                  </a:cubicBezTo>
                  <a:cubicBezTo>
                    <a:pt x="485642" y="354541"/>
                    <a:pt x="474460" y="364944"/>
                    <a:pt x="462724" y="374729"/>
                  </a:cubicBezTo>
                  <a:cubicBezTo>
                    <a:pt x="457610" y="379171"/>
                    <a:pt x="452560" y="383715"/>
                    <a:pt x="447626" y="388363"/>
                  </a:cubicBezTo>
                  <a:cubicBezTo>
                    <a:pt x="445384" y="390629"/>
                    <a:pt x="440566" y="393797"/>
                    <a:pt x="443478" y="397286"/>
                  </a:cubicBezTo>
                  <a:cubicBezTo>
                    <a:pt x="443645" y="397427"/>
                    <a:pt x="443813" y="397543"/>
                    <a:pt x="443967" y="397659"/>
                  </a:cubicBezTo>
                  <a:cubicBezTo>
                    <a:pt x="444998" y="401020"/>
                    <a:pt x="447639" y="403826"/>
                    <a:pt x="449056" y="407097"/>
                  </a:cubicBezTo>
                  <a:cubicBezTo>
                    <a:pt x="454647" y="418877"/>
                    <a:pt x="461616" y="429847"/>
                    <a:pt x="468792" y="440713"/>
                  </a:cubicBezTo>
                  <a:cubicBezTo>
                    <a:pt x="480682" y="461069"/>
                    <a:pt x="492753" y="481373"/>
                    <a:pt x="503780" y="502217"/>
                  </a:cubicBezTo>
                  <a:cubicBezTo>
                    <a:pt x="512399" y="518685"/>
                    <a:pt x="523065" y="533993"/>
                    <a:pt x="531529" y="550576"/>
                  </a:cubicBezTo>
                  <a:cubicBezTo>
                    <a:pt x="539297" y="564275"/>
                    <a:pt x="545223" y="578773"/>
                    <a:pt x="552399" y="592806"/>
                  </a:cubicBezTo>
                  <a:cubicBezTo>
                    <a:pt x="539336" y="591004"/>
                    <a:pt x="527214" y="585455"/>
                    <a:pt x="515516" y="579622"/>
                  </a:cubicBezTo>
                  <a:cubicBezTo>
                    <a:pt x="494866" y="569657"/>
                    <a:pt x="476096" y="557155"/>
                    <a:pt x="456386" y="545632"/>
                  </a:cubicBezTo>
                  <a:cubicBezTo>
                    <a:pt x="446041" y="539967"/>
                    <a:pt x="436341" y="533272"/>
                    <a:pt x="426396" y="526950"/>
                  </a:cubicBezTo>
                  <a:cubicBezTo>
                    <a:pt x="414209" y="519650"/>
                    <a:pt x="401636" y="513045"/>
                    <a:pt x="389964" y="504934"/>
                  </a:cubicBezTo>
                  <a:cubicBezTo>
                    <a:pt x="378782" y="497351"/>
                    <a:pt x="366544" y="491583"/>
                    <a:pt x="355091" y="484450"/>
                  </a:cubicBezTo>
                  <a:cubicBezTo>
                    <a:pt x="354190" y="483356"/>
                    <a:pt x="352863" y="482776"/>
                    <a:pt x="351562" y="482184"/>
                  </a:cubicBezTo>
                  <a:cubicBezTo>
                    <a:pt x="351549" y="482184"/>
                    <a:pt x="351549" y="482184"/>
                    <a:pt x="351536" y="482171"/>
                  </a:cubicBezTo>
                  <a:cubicBezTo>
                    <a:pt x="350260" y="481321"/>
                    <a:pt x="348985" y="480459"/>
                    <a:pt x="347736" y="479557"/>
                  </a:cubicBezTo>
                  <a:cubicBezTo>
                    <a:pt x="346486" y="478708"/>
                    <a:pt x="345249" y="477845"/>
                    <a:pt x="343987" y="477008"/>
                  </a:cubicBezTo>
                  <a:cubicBezTo>
                    <a:pt x="343098" y="476467"/>
                    <a:pt x="342209" y="476377"/>
                    <a:pt x="341436" y="476596"/>
                  </a:cubicBezTo>
                  <a:cubicBezTo>
                    <a:pt x="337378" y="474678"/>
                    <a:pt x="332624" y="474433"/>
                    <a:pt x="328850" y="476609"/>
                  </a:cubicBezTo>
                  <a:cubicBezTo>
                    <a:pt x="327897" y="476184"/>
                    <a:pt x="326789" y="476171"/>
                    <a:pt x="325810" y="476776"/>
                  </a:cubicBezTo>
                  <a:cubicBezTo>
                    <a:pt x="319201" y="480678"/>
                    <a:pt x="313288" y="485660"/>
                    <a:pt x="307079" y="490141"/>
                  </a:cubicBezTo>
                  <a:cubicBezTo>
                    <a:pt x="295845" y="498509"/>
                    <a:pt x="284470" y="506698"/>
                    <a:pt x="273842" y="515826"/>
                  </a:cubicBezTo>
                  <a:cubicBezTo>
                    <a:pt x="262892" y="525264"/>
                    <a:pt x="251079" y="533607"/>
                    <a:pt x="240193" y="543109"/>
                  </a:cubicBezTo>
                  <a:cubicBezTo>
                    <a:pt x="228985" y="552404"/>
                    <a:pt x="217121" y="560863"/>
                    <a:pt x="206080" y="570365"/>
                  </a:cubicBezTo>
                  <a:cubicBezTo>
                    <a:pt x="182467" y="588789"/>
                    <a:pt x="159098" y="607535"/>
                    <a:pt x="134209" y="624247"/>
                  </a:cubicBezTo>
                  <a:cubicBezTo>
                    <a:pt x="142570" y="585609"/>
                    <a:pt x="149990" y="546739"/>
                    <a:pt x="161301" y="508822"/>
                  </a:cubicBezTo>
                  <a:cubicBezTo>
                    <a:pt x="167214" y="484952"/>
                    <a:pt x="171066" y="460618"/>
                    <a:pt x="176103" y="436555"/>
                  </a:cubicBezTo>
                  <a:cubicBezTo>
                    <a:pt x="177443" y="429654"/>
                    <a:pt x="178898" y="422791"/>
                    <a:pt x="180225" y="415877"/>
                  </a:cubicBezTo>
                  <a:cubicBezTo>
                    <a:pt x="180380" y="413920"/>
                    <a:pt x="181320" y="411538"/>
                    <a:pt x="180972" y="409569"/>
                  </a:cubicBezTo>
                  <a:lnTo>
                    <a:pt x="180972" y="409556"/>
                  </a:lnTo>
                  <a:cubicBezTo>
                    <a:pt x="181552" y="407612"/>
                    <a:pt x="179942" y="405719"/>
                    <a:pt x="178228" y="404625"/>
                  </a:cubicBezTo>
                  <a:cubicBezTo>
                    <a:pt x="174003" y="400620"/>
                    <a:pt x="169765" y="396629"/>
                    <a:pt x="165513" y="392651"/>
                  </a:cubicBezTo>
                  <a:cubicBezTo>
                    <a:pt x="161365" y="388634"/>
                    <a:pt x="157848" y="384050"/>
                    <a:pt x="154125" y="379647"/>
                  </a:cubicBezTo>
                  <a:cubicBezTo>
                    <a:pt x="147208" y="371368"/>
                    <a:pt x="138654" y="364725"/>
                    <a:pt x="130473" y="357759"/>
                  </a:cubicBezTo>
                  <a:cubicBezTo>
                    <a:pt x="118016" y="345991"/>
                    <a:pt x="105211" y="334674"/>
                    <a:pt x="91878" y="323911"/>
                  </a:cubicBezTo>
                  <a:cubicBezTo>
                    <a:pt x="82937" y="316237"/>
                    <a:pt x="74860" y="307469"/>
                    <a:pt x="65597" y="300143"/>
                  </a:cubicBezTo>
                  <a:cubicBezTo>
                    <a:pt x="51555" y="289805"/>
                    <a:pt x="38145" y="278758"/>
                    <a:pt x="25469" y="266771"/>
                  </a:cubicBezTo>
                  <a:cubicBezTo>
                    <a:pt x="17056" y="259265"/>
                    <a:pt x="6931" y="253523"/>
                    <a:pt x="0" y="244472"/>
                  </a:cubicBezTo>
                  <a:cubicBezTo>
                    <a:pt x="24193" y="241549"/>
                    <a:pt x="48515" y="240171"/>
                    <a:pt x="72889" y="240738"/>
                  </a:cubicBezTo>
                  <a:cubicBezTo>
                    <a:pt x="99658" y="240918"/>
                    <a:pt x="126415" y="239450"/>
                    <a:pt x="153198" y="239901"/>
                  </a:cubicBezTo>
                  <a:cubicBezTo>
                    <a:pt x="163877" y="239978"/>
                    <a:pt x="174570" y="240146"/>
                    <a:pt x="185224" y="239347"/>
                  </a:cubicBezTo>
                  <a:cubicBezTo>
                    <a:pt x="201095" y="237777"/>
                    <a:pt x="216837" y="234905"/>
                    <a:pt x="232773" y="233966"/>
                  </a:cubicBezTo>
                  <a:cubicBezTo>
                    <a:pt x="234061" y="233811"/>
                    <a:pt x="235452" y="233940"/>
                    <a:pt x="236779" y="233811"/>
                  </a:cubicBezTo>
                  <a:cubicBezTo>
                    <a:pt x="236792" y="233811"/>
                    <a:pt x="236792" y="233811"/>
                    <a:pt x="236792" y="233811"/>
                  </a:cubicBezTo>
                  <a:cubicBezTo>
                    <a:pt x="238892" y="234146"/>
                    <a:pt x="240631" y="232202"/>
                    <a:pt x="241146" y="230167"/>
                  </a:cubicBezTo>
                  <a:cubicBezTo>
                    <a:pt x="244212" y="223318"/>
                    <a:pt x="246402" y="216147"/>
                    <a:pt x="248992" y="209104"/>
                  </a:cubicBezTo>
                  <a:cubicBezTo>
                    <a:pt x="249339" y="206941"/>
                    <a:pt x="252406" y="198263"/>
                    <a:pt x="254505" y="190886"/>
                  </a:cubicBezTo>
                  <a:cubicBezTo>
                    <a:pt x="261333" y="176157"/>
                    <a:pt x="268071" y="161402"/>
                    <a:pt x="274460" y="146467"/>
                  </a:cubicBezTo>
                  <a:cubicBezTo>
                    <a:pt x="282306" y="129690"/>
                    <a:pt x="291014" y="113326"/>
                    <a:pt x="298550" y="96408"/>
                  </a:cubicBezTo>
                  <a:cubicBezTo>
                    <a:pt x="306061" y="79169"/>
                    <a:pt x="315581" y="62933"/>
                    <a:pt x="323826" y="46054"/>
                  </a:cubicBezTo>
                  <a:cubicBezTo>
                    <a:pt x="330898" y="30990"/>
                    <a:pt x="336914" y="15463"/>
                    <a:pt x="343085" y="0"/>
                  </a:cubicBezTo>
                  <a:cubicBezTo>
                    <a:pt x="348573" y="16416"/>
                    <a:pt x="352231" y="33295"/>
                    <a:pt x="355877" y="50187"/>
                  </a:cubicBezTo>
                  <a:cubicBezTo>
                    <a:pt x="359574" y="65354"/>
                    <a:pt x="364174" y="80276"/>
                    <a:pt x="367497" y="95533"/>
                  </a:cubicBezTo>
                  <a:cubicBezTo>
                    <a:pt x="370666" y="111060"/>
                    <a:pt x="375162" y="126253"/>
                    <a:pt x="379040" y="141613"/>
                  </a:cubicBezTo>
                  <a:cubicBezTo>
                    <a:pt x="384605" y="166655"/>
                    <a:pt x="389449" y="191890"/>
                    <a:pt x="395993" y="216687"/>
                  </a:cubicBezTo>
                  <a:cubicBezTo>
                    <a:pt x="396714" y="220627"/>
                    <a:pt x="397372" y="225648"/>
                    <a:pt x="397925" y="229923"/>
                  </a:cubicBezTo>
                  <a:cubicBezTo>
                    <a:pt x="398144" y="231957"/>
                    <a:pt x="398273" y="234365"/>
                    <a:pt x="400386" y="235382"/>
                  </a:cubicBezTo>
                  <a:cubicBezTo>
                    <a:pt x="401442" y="236000"/>
                    <a:pt x="402524" y="235858"/>
                    <a:pt x="403388" y="235292"/>
                  </a:cubicBezTo>
                  <a:cubicBezTo>
                    <a:pt x="415626" y="238292"/>
                    <a:pt x="428431" y="238292"/>
                    <a:pt x="440914" y="239669"/>
                  </a:cubicBezTo>
                  <a:cubicBezTo>
                    <a:pt x="463111" y="242154"/>
                    <a:pt x="485410" y="243068"/>
                    <a:pt x="507645" y="245025"/>
                  </a:cubicBezTo>
                  <a:cubicBezTo>
                    <a:pt x="509925" y="244961"/>
                    <a:pt x="513751" y="245759"/>
                    <a:pt x="515748" y="244394"/>
                  </a:cubicBezTo>
                  <a:cubicBezTo>
                    <a:pt x="525861" y="245515"/>
                    <a:pt x="535961" y="246789"/>
                    <a:pt x="546138" y="247459"/>
                  </a:cubicBezTo>
                  <a:cubicBezTo>
                    <a:pt x="555439" y="248012"/>
                    <a:pt x="564508" y="250330"/>
                    <a:pt x="573796" y="251012"/>
                  </a:cubicBezTo>
                  <a:cubicBezTo>
                    <a:pt x="582003" y="251617"/>
                    <a:pt x="590041" y="251501"/>
                    <a:pt x="598247" y="252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92660" y="1476353"/>
            <a:ext cx="1557620" cy="58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n-lt"/>
                <a:ea typeface="Calibri" panose="020F0502020204030204" pitchFamily="34" charset="0"/>
              </a:rPr>
              <a:t>Центральное задание</a:t>
            </a:r>
            <a:endParaRPr lang="ru-RU" sz="16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1217" y="1470754"/>
            <a:ext cx="2075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n-lt"/>
                <a:ea typeface="Calibri" panose="020F0502020204030204" pitchFamily="34" charset="0"/>
              </a:rPr>
              <a:t>Список информационных ресурсов </a:t>
            </a:r>
            <a:endParaRPr lang="ru-RU" sz="16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94967" y="1555341"/>
            <a:ext cx="702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+mj-lt"/>
                <a:ea typeface="Calibri" panose="020F0502020204030204" pitchFamily="34" charset="0"/>
              </a:rPr>
              <a:t>Роли</a:t>
            </a:r>
            <a:endParaRPr lang="ru-RU" sz="16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8827" y="3342814"/>
            <a:ext cx="1547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Calibri" panose="020F0502020204030204" pitchFamily="34" charset="0"/>
              </a:rPr>
              <a:t>Описание процедуры работы</a:t>
            </a:r>
            <a:endParaRPr lang="ru-RU" sz="16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3050" y="3380277"/>
            <a:ext cx="1530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Calibri" panose="020F0502020204030204" pitchFamily="34" charset="0"/>
              </a:rPr>
              <a:t>Описание критериев и параметров оценки </a:t>
            </a:r>
            <a:endParaRPr lang="ru-RU" sz="16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0060" y="3420869"/>
            <a:ext cx="1594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Руководство к действиям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40805" y="3380277"/>
            <a:ext cx="1522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n-lt"/>
                <a:ea typeface="Calibri" panose="020F0502020204030204" pitchFamily="34" charset="0"/>
              </a:rPr>
              <a:t>Заключение, где суммируется опыт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0"/>
          <p:cNvSpPr txBox="1"/>
          <p:nvPr/>
        </p:nvSpPr>
        <p:spPr>
          <a:xfrm>
            <a:off x="2205525" y="2459788"/>
            <a:ext cx="4605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123,456,789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969" y="896637"/>
            <a:ext cx="9226969" cy="4049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5317" y="26083"/>
            <a:ext cx="57759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Пример веб-</a:t>
            </a:r>
            <a:r>
              <a:rPr lang="ru-RU" sz="44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квеста</a:t>
            </a:r>
            <a:endParaRPr lang="ru-RU" sz="4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0"/>
          <p:cNvSpPr txBox="1"/>
          <p:nvPr/>
        </p:nvSpPr>
        <p:spPr>
          <a:xfrm>
            <a:off x="669332" y="2072082"/>
            <a:ext cx="786750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hlinkClick r:id="rId3"/>
              </a:rPr>
              <a:t>https://matemkvest.jimdofree.com/</a:t>
            </a:r>
            <a:endParaRPr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5270" y="706397"/>
            <a:ext cx="50658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Ссылка на </a:t>
            </a:r>
            <a:r>
              <a:rPr lang="ru-RU" sz="44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квест</a:t>
            </a:r>
            <a:endParaRPr lang="ru-RU" sz="4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Блок-схема: знак завершения 1">
            <a:hlinkClick r:id="rId4" action="ppaction://hlinksldjump"/>
          </p:cNvPr>
          <p:cNvSpPr/>
          <p:nvPr/>
        </p:nvSpPr>
        <p:spPr>
          <a:xfrm>
            <a:off x="8353958" y="4615891"/>
            <a:ext cx="563271" cy="32186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Carnival base template">
  <a:themeElements>
    <a:clrScheme name="Custom 347">
      <a:dk1>
        <a:srgbClr val="093869"/>
      </a:dk1>
      <a:lt1>
        <a:srgbClr val="FFF9EC"/>
      </a:lt1>
      <a:dk2>
        <a:srgbClr val="CD67B3"/>
      </a:dk2>
      <a:lt2>
        <a:srgbClr val="61AFDB"/>
      </a:lt2>
      <a:accent1>
        <a:srgbClr val="F87B45"/>
      </a:accent1>
      <a:accent2>
        <a:srgbClr val="C2CED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87B4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258</Words>
  <Application>Microsoft Office PowerPoint</Application>
  <PresentationFormat>Экран (16:9)</PresentationFormat>
  <Paragraphs>42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Poppins Medium</vt:lpstr>
      <vt:lpstr>Poppins</vt:lpstr>
      <vt:lpstr>Calibri</vt:lpstr>
      <vt:lpstr>Arial</vt:lpstr>
      <vt:lpstr>Times New Roman</vt:lpstr>
      <vt:lpstr>Poppins Light</vt:lpstr>
      <vt:lpstr>Montserrat</vt:lpstr>
      <vt:lpstr>SlidesCarnival base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Учетная запись Майкрософт</cp:lastModifiedBy>
  <cp:revision>8</cp:revision>
  <dcterms:modified xsi:type="dcterms:W3CDTF">2023-03-27T19:48:12Z</dcterms:modified>
</cp:coreProperties>
</file>