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7" r:id="rId2"/>
  </p:sldMasterIdLst>
  <p:notesMasterIdLst>
    <p:notesMasterId r:id="rId118"/>
  </p:notesMasterIdLst>
  <p:handoutMasterIdLst>
    <p:handoutMasterId r:id="rId119"/>
  </p:handoutMasterIdLst>
  <p:sldIdLst>
    <p:sldId id="256" r:id="rId3"/>
    <p:sldId id="420" r:id="rId4"/>
    <p:sldId id="258" r:id="rId5"/>
    <p:sldId id="257" r:id="rId6"/>
    <p:sldId id="295" r:id="rId7"/>
    <p:sldId id="259" r:id="rId8"/>
    <p:sldId id="310" r:id="rId9"/>
    <p:sldId id="294" r:id="rId10"/>
    <p:sldId id="296" r:id="rId11"/>
    <p:sldId id="260" r:id="rId12"/>
    <p:sldId id="421" r:id="rId13"/>
    <p:sldId id="412" r:id="rId14"/>
    <p:sldId id="311" r:id="rId15"/>
    <p:sldId id="374" r:id="rId16"/>
    <p:sldId id="312" r:id="rId17"/>
    <p:sldId id="313" r:id="rId18"/>
    <p:sldId id="316" r:id="rId19"/>
    <p:sldId id="315" r:id="rId20"/>
    <p:sldId id="314" r:id="rId21"/>
    <p:sldId id="320" r:id="rId22"/>
    <p:sldId id="321" r:id="rId23"/>
    <p:sldId id="322" r:id="rId24"/>
    <p:sldId id="323" r:id="rId25"/>
    <p:sldId id="330" r:id="rId26"/>
    <p:sldId id="331" r:id="rId27"/>
    <p:sldId id="332" r:id="rId28"/>
    <p:sldId id="317" r:id="rId29"/>
    <p:sldId id="318" r:id="rId30"/>
    <p:sldId id="324" r:id="rId31"/>
    <p:sldId id="319" r:id="rId32"/>
    <p:sldId id="325" r:id="rId33"/>
    <p:sldId id="422" r:id="rId34"/>
    <p:sldId id="265" r:id="rId35"/>
    <p:sldId id="266" r:id="rId36"/>
    <p:sldId id="267" r:id="rId37"/>
    <p:sldId id="274" r:id="rId38"/>
    <p:sldId id="413" r:id="rId39"/>
    <p:sldId id="277" r:id="rId40"/>
    <p:sldId id="326" r:id="rId41"/>
    <p:sldId id="275" r:id="rId42"/>
    <p:sldId id="278" r:id="rId43"/>
    <p:sldId id="279" r:id="rId44"/>
    <p:sldId id="284" r:id="rId45"/>
    <p:sldId id="281" r:id="rId46"/>
    <p:sldId id="282" r:id="rId47"/>
    <p:sldId id="272" r:id="rId48"/>
    <p:sldId id="271" r:id="rId49"/>
    <p:sldId id="269" r:id="rId50"/>
    <p:sldId id="375" r:id="rId51"/>
    <p:sldId id="297" r:id="rId52"/>
    <p:sldId id="299" r:id="rId53"/>
    <p:sldId id="298" r:id="rId54"/>
    <p:sldId id="301" r:id="rId55"/>
    <p:sldId id="353" r:id="rId56"/>
    <p:sldId id="302" r:id="rId57"/>
    <p:sldId id="303" r:id="rId58"/>
    <p:sldId id="304" r:id="rId59"/>
    <p:sldId id="305" r:id="rId60"/>
    <p:sldId id="329" r:id="rId61"/>
    <p:sldId id="306" r:id="rId62"/>
    <p:sldId id="270" r:id="rId63"/>
    <p:sldId id="339" r:id="rId64"/>
    <p:sldId id="338" r:id="rId65"/>
    <p:sldId id="367" r:id="rId66"/>
    <p:sldId id="368" r:id="rId67"/>
    <p:sldId id="369" r:id="rId68"/>
    <p:sldId id="370" r:id="rId69"/>
    <p:sldId id="371" r:id="rId70"/>
    <p:sldId id="372" r:id="rId71"/>
    <p:sldId id="308" r:id="rId72"/>
    <p:sldId id="309" r:id="rId73"/>
    <p:sldId id="336" r:id="rId74"/>
    <p:sldId id="337" r:id="rId75"/>
    <p:sldId id="365" r:id="rId76"/>
    <p:sldId id="366" r:id="rId77"/>
    <p:sldId id="340" r:id="rId78"/>
    <p:sldId id="411" r:id="rId79"/>
    <p:sldId id="376" r:id="rId80"/>
    <p:sldId id="377" r:id="rId81"/>
    <p:sldId id="378" r:id="rId82"/>
    <p:sldId id="380" r:id="rId83"/>
    <p:sldId id="381" r:id="rId84"/>
    <p:sldId id="382" r:id="rId85"/>
    <p:sldId id="383" r:id="rId86"/>
    <p:sldId id="384" r:id="rId87"/>
    <p:sldId id="385" r:id="rId88"/>
    <p:sldId id="386" r:id="rId89"/>
    <p:sldId id="388" r:id="rId90"/>
    <p:sldId id="389" r:id="rId91"/>
    <p:sldId id="390" r:id="rId92"/>
    <p:sldId id="286" r:id="rId93"/>
    <p:sldId id="393" r:id="rId94"/>
    <p:sldId id="394" r:id="rId95"/>
    <p:sldId id="395" r:id="rId96"/>
    <p:sldId id="396" r:id="rId97"/>
    <p:sldId id="287" r:id="rId98"/>
    <p:sldId id="401" r:id="rId99"/>
    <p:sldId id="404" r:id="rId100"/>
    <p:sldId id="405" r:id="rId101"/>
    <p:sldId id="406" r:id="rId102"/>
    <p:sldId id="407" r:id="rId103"/>
    <p:sldId id="408" r:id="rId104"/>
    <p:sldId id="403" r:id="rId105"/>
    <p:sldId id="409" r:id="rId106"/>
    <p:sldId id="423" r:id="rId107"/>
    <p:sldId id="410" r:id="rId108"/>
    <p:sldId id="424" r:id="rId109"/>
    <p:sldId id="414" r:id="rId110"/>
    <p:sldId id="418" r:id="rId111"/>
    <p:sldId id="419" r:id="rId112"/>
    <p:sldId id="416" r:id="rId113"/>
    <p:sldId id="417" r:id="rId114"/>
    <p:sldId id="415" r:id="rId115"/>
    <p:sldId id="293" r:id="rId116"/>
    <p:sldId id="328" r:id="rId117"/>
  </p:sldIdLst>
  <p:sldSz cx="9144000" cy="6858000" type="screen4x3"/>
  <p:notesSz cx="6761163" cy="9942513"/>
  <p:defaultTextStyle>
    <a:defPPr>
      <a:defRPr kern="0"/>
    </a:def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" initials="П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A2E7"/>
    <a:srgbClr val="87D1FA"/>
    <a:srgbClr val="199EE5"/>
    <a:srgbClr val="50B9F2"/>
    <a:srgbClr val="2AA7E9"/>
    <a:srgbClr val="41B2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Средний стиль 3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98" autoAdjust="0"/>
    <p:restoredTop sz="86449" autoAdjust="0"/>
  </p:normalViewPr>
  <p:slideViewPr>
    <p:cSldViewPr>
      <p:cViewPr varScale="1">
        <p:scale>
          <a:sx n="47" d="100"/>
          <a:sy n="47" d="100"/>
        </p:scale>
        <p:origin x="-588" y="-84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7435"/>
    </p:cViewPr>
  </p:sorterViewPr>
  <p:notesViewPr>
    <p:cSldViewPr>
      <p:cViewPr varScale="1">
        <p:scale>
          <a:sx n="83" d="100"/>
          <a:sy n="83" d="100"/>
        </p:scale>
        <p:origin x="2107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13" Type="http://schemas.openxmlformats.org/officeDocument/2006/relationships/slide" Target="slides/slide111.xml"/><Relationship Id="rId11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124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commentAuthors" Target="commentAuthor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/Relationships>
</file>

<file path=ppt/diagrams/_rels/data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2" Type="http://schemas.openxmlformats.org/officeDocument/2006/relationships/image" Target="../media/image51.svg"/><Relationship Id="rId1" Type="http://schemas.openxmlformats.org/officeDocument/2006/relationships/image" Target="../media/image49.png"/><Relationship Id="rId6" Type="http://schemas.openxmlformats.org/officeDocument/2006/relationships/image" Target="../media/image55.svg"/><Relationship Id="rId5" Type="http://schemas.openxmlformats.org/officeDocument/2006/relationships/image" Target="../media/image51.png"/><Relationship Id="rId10" Type="http://schemas.openxmlformats.org/officeDocument/2006/relationships/image" Target="../media/image59.svg"/><Relationship Id="rId4" Type="http://schemas.openxmlformats.org/officeDocument/2006/relationships/image" Target="../media/image53.svg"/><Relationship Id="rId9" Type="http://schemas.openxmlformats.org/officeDocument/2006/relationships/image" Target="../media/image53.png"/></Relationships>
</file>

<file path=ppt/diagrams/_rels/drawing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2" Type="http://schemas.openxmlformats.org/officeDocument/2006/relationships/image" Target="../media/image51.svg"/><Relationship Id="rId1" Type="http://schemas.openxmlformats.org/officeDocument/2006/relationships/image" Target="../media/image49.png"/><Relationship Id="rId6" Type="http://schemas.openxmlformats.org/officeDocument/2006/relationships/image" Target="../media/image55.svg"/><Relationship Id="rId5" Type="http://schemas.openxmlformats.org/officeDocument/2006/relationships/image" Target="../media/image51.png"/><Relationship Id="rId10" Type="http://schemas.openxmlformats.org/officeDocument/2006/relationships/image" Target="../media/image59.svg"/><Relationship Id="rId4" Type="http://schemas.openxmlformats.org/officeDocument/2006/relationships/image" Target="../media/image53.svg"/><Relationship Id="rId9" Type="http://schemas.openxmlformats.org/officeDocument/2006/relationships/image" Target="../media/image5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B7893F-2C0C-48E0-B0F7-2E122536CF40}" type="doc">
      <dgm:prSet loTypeId="urn:microsoft.com/office/officeart/2005/8/layout/list1" loCatId="list" qsTypeId="urn:microsoft.com/office/officeart/2005/8/quickstyle/simple5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21BADD75-01FA-43BB-B455-CD6AB170DEB1}">
      <dgm:prSet custT="1"/>
      <dgm:spPr/>
      <dgm:t>
        <a:bodyPr/>
        <a:lstStyle/>
        <a:p>
          <a:r>
            <a:rPr lang="ru-RU" sz="3200" b="1" i="0" dirty="0" smtClean="0"/>
            <a:t>Личностный</a:t>
          </a:r>
          <a:endParaRPr lang="ru-RU" sz="3200" dirty="0"/>
        </a:p>
      </dgm:t>
    </dgm:pt>
    <dgm:pt modelId="{F149FE70-0B1A-49E3-8344-7CB206231F68}" type="parTrans" cxnId="{ACC24A04-8682-4A03-8659-46B206A14806}">
      <dgm:prSet/>
      <dgm:spPr/>
      <dgm:t>
        <a:bodyPr/>
        <a:lstStyle/>
        <a:p>
          <a:endParaRPr lang="ru-RU" sz="6600"/>
        </a:p>
      </dgm:t>
    </dgm:pt>
    <dgm:pt modelId="{6B353434-A4DE-47CD-86FC-41546F23EB9A}" type="sibTrans" cxnId="{ACC24A04-8682-4A03-8659-46B206A14806}">
      <dgm:prSet/>
      <dgm:spPr/>
      <dgm:t>
        <a:bodyPr/>
        <a:lstStyle/>
        <a:p>
          <a:endParaRPr lang="ru-RU" sz="6600"/>
        </a:p>
      </dgm:t>
    </dgm:pt>
    <dgm:pt modelId="{0958A8B6-B5D5-44A5-87DA-A4A254427F43}">
      <dgm:prSet custT="1"/>
      <dgm:spPr/>
      <dgm:t>
        <a:bodyPr/>
        <a:lstStyle/>
        <a:p>
          <a:r>
            <a:rPr lang="ru-RU" sz="3200" b="1" i="0" smtClean="0"/>
            <a:t>Профессиональный</a:t>
          </a:r>
          <a:endParaRPr lang="ru-RU" sz="3200"/>
        </a:p>
      </dgm:t>
    </dgm:pt>
    <dgm:pt modelId="{46623433-951E-47AD-8E00-F65E41C8DAEF}" type="parTrans" cxnId="{8E5CB7C9-5FA6-4ACC-BF7D-E6B99E4EB423}">
      <dgm:prSet/>
      <dgm:spPr/>
      <dgm:t>
        <a:bodyPr/>
        <a:lstStyle/>
        <a:p>
          <a:endParaRPr lang="ru-RU" sz="6600"/>
        </a:p>
      </dgm:t>
    </dgm:pt>
    <dgm:pt modelId="{FD713D92-C6DE-4DAF-8ADD-EE70816FEB76}" type="sibTrans" cxnId="{8E5CB7C9-5FA6-4ACC-BF7D-E6B99E4EB423}">
      <dgm:prSet/>
      <dgm:spPr/>
      <dgm:t>
        <a:bodyPr/>
        <a:lstStyle/>
        <a:p>
          <a:endParaRPr lang="ru-RU" sz="6600"/>
        </a:p>
      </dgm:t>
    </dgm:pt>
    <dgm:pt modelId="{F104E30F-B356-4057-98FA-9F5D8C4D4526}">
      <dgm:prSet custT="1"/>
      <dgm:spPr/>
      <dgm:t>
        <a:bodyPr/>
        <a:lstStyle/>
        <a:p>
          <a:r>
            <a:rPr lang="ru-RU" sz="3200" b="1" i="0" smtClean="0"/>
            <a:t>Социальный</a:t>
          </a:r>
          <a:endParaRPr lang="ru-RU" sz="3200"/>
        </a:p>
      </dgm:t>
    </dgm:pt>
    <dgm:pt modelId="{1BE39E4F-FA17-4B09-806B-B2E14971588F}" type="parTrans" cxnId="{0A41DA2E-4565-4032-8CAF-3CE3FAD9207F}">
      <dgm:prSet/>
      <dgm:spPr/>
      <dgm:t>
        <a:bodyPr/>
        <a:lstStyle/>
        <a:p>
          <a:endParaRPr lang="ru-RU" sz="6600"/>
        </a:p>
      </dgm:t>
    </dgm:pt>
    <dgm:pt modelId="{917A897F-510D-442D-8C48-BCDBAEEA6B59}" type="sibTrans" cxnId="{0A41DA2E-4565-4032-8CAF-3CE3FAD9207F}">
      <dgm:prSet/>
      <dgm:spPr/>
      <dgm:t>
        <a:bodyPr/>
        <a:lstStyle/>
        <a:p>
          <a:endParaRPr lang="ru-RU" sz="6600"/>
        </a:p>
      </dgm:t>
    </dgm:pt>
    <dgm:pt modelId="{C0BBC3E4-3912-40D3-87BC-EB18A3A411F8}">
      <dgm:prSet custT="1"/>
      <dgm:spPr/>
      <dgm:t>
        <a:bodyPr/>
        <a:lstStyle/>
        <a:p>
          <a:r>
            <a:rPr lang="ru-RU" sz="3200" b="1" i="0" dirty="0" smtClean="0"/>
            <a:t>Научный</a:t>
          </a:r>
          <a:endParaRPr lang="ru-RU" sz="3200" dirty="0"/>
        </a:p>
      </dgm:t>
    </dgm:pt>
    <dgm:pt modelId="{1E2EDE14-1BD5-4CD0-B18A-8EB17912F675}" type="parTrans" cxnId="{2A6989E0-A5B0-423A-8CA8-0A16180A3B58}">
      <dgm:prSet/>
      <dgm:spPr/>
      <dgm:t>
        <a:bodyPr/>
        <a:lstStyle/>
        <a:p>
          <a:endParaRPr lang="ru-RU" sz="6600"/>
        </a:p>
      </dgm:t>
    </dgm:pt>
    <dgm:pt modelId="{63548144-F5A6-454D-8543-D2607094F188}" type="sibTrans" cxnId="{2A6989E0-A5B0-423A-8CA8-0A16180A3B58}">
      <dgm:prSet/>
      <dgm:spPr/>
      <dgm:t>
        <a:bodyPr/>
        <a:lstStyle/>
        <a:p>
          <a:endParaRPr lang="ru-RU" sz="6600"/>
        </a:p>
      </dgm:t>
    </dgm:pt>
    <dgm:pt modelId="{91F457B8-ADA5-45F0-91C0-EA55F75D4D52}" type="pres">
      <dgm:prSet presAssocID="{E9B7893F-2C0C-48E0-B0F7-2E122536CF4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C6B6501-37C4-4701-85B8-AE8CCF01F273}" type="pres">
      <dgm:prSet presAssocID="{21BADD75-01FA-43BB-B455-CD6AB170DEB1}" presName="parentLin" presStyleCnt="0"/>
      <dgm:spPr/>
    </dgm:pt>
    <dgm:pt modelId="{59706810-FA06-40FB-B647-69BC8C25D2D9}" type="pres">
      <dgm:prSet presAssocID="{21BADD75-01FA-43BB-B455-CD6AB170DEB1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EC88462F-180F-429A-B221-FAC638F8E06F}" type="pres">
      <dgm:prSet presAssocID="{21BADD75-01FA-43BB-B455-CD6AB170DEB1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7AB900-590C-4E14-B82D-3A2E0502D7A4}" type="pres">
      <dgm:prSet presAssocID="{21BADD75-01FA-43BB-B455-CD6AB170DEB1}" presName="negativeSpace" presStyleCnt="0"/>
      <dgm:spPr/>
    </dgm:pt>
    <dgm:pt modelId="{37A2B41A-50D9-4CA8-AC1A-F794894AACE9}" type="pres">
      <dgm:prSet presAssocID="{21BADD75-01FA-43BB-B455-CD6AB170DEB1}" presName="childText" presStyleLbl="conFgAcc1" presStyleIdx="0" presStyleCnt="4">
        <dgm:presLayoutVars>
          <dgm:bulletEnabled val="1"/>
        </dgm:presLayoutVars>
      </dgm:prSet>
      <dgm:spPr/>
    </dgm:pt>
    <dgm:pt modelId="{5AE52922-7233-4AB6-9214-EA36CBF5821C}" type="pres">
      <dgm:prSet presAssocID="{6B353434-A4DE-47CD-86FC-41546F23EB9A}" presName="spaceBetweenRectangles" presStyleCnt="0"/>
      <dgm:spPr/>
    </dgm:pt>
    <dgm:pt modelId="{C9ABF4E6-7CE3-4155-BE8B-B49734FAD359}" type="pres">
      <dgm:prSet presAssocID="{0958A8B6-B5D5-44A5-87DA-A4A254427F43}" presName="parentLin" presStyleCnt="0"/>
      <dgm:spPr/>
    </dgm:pt>
    <dgm:pt modelId="{87EF5524-630B-4A8C-98F8-1807435B31BC}" type="pres">
      <dgm:prSet presAssocID="{0958A8B6-B5D5-44A5-87DA-A4A254427F43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D896DFEA-8A55-44AE-AE65-404DAA357310}" type="pres">
      <dgm:prSet presAssocID="{0958A8B6-B5D5-44A5-87DA-A4A254427F43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35A6EB-9436-4C15-B7FD-73E73DD08897}" type="pres">
      <dgm:prSet presAssocID="{0958A8B6-B5D5-44A5-87DA-A4A254427F43}" presName="negativeSpace" presStyleCnt="0"/>
      <dgm:spPr/>
    </dgm:pt>
    <dgm:pt modelId="{8C621624-DADA-43EC-82C4-6FBD1A08ACFC}" type="pres">
      <dgm:prSet presAssocID="{0958A8B6-B5D5-44A5-87DA-A4A254427F43}" presName="childText" presStyleLbl="conFgAcc1" presStyleIdx="1" presStyleCnt="4">
        <dgm:presLayoutVars>
          <dgm:bulletEnabled val="1"/>
        </dgm:presLayoutVars>
      </dgm:prSet>
      <dgm:spPr/>
    </dgm:pt>
    <dgm:pt modelId="{ACF93EDD-9746-439D-809B-7811CBED369A}" type="pres">
      <dgm:prSet presAssocID="{FD713D92-C6DE-4DAF-8ADD-EE70816FEB76}" presName="spaceBetweenRectangles" presStyleCnt="0"/>
      <dgm:spPr/>
    </dgm:pt>
    <dgm:pt modelId="{58C80A95-3E9D-4C84-82DF-EBC3E88974D9}" type="pres">
      <dgm:prSet presAssocID="{F104E30F-B356-4057-98FA-9F5D8C4D4526}" presName="parentLin" presStyleCnt="0"/>
      <dgm:spPr/>
    </dgm:pt>
    <dgm:pt modelId="{A1D56D9B-39C5-43F8-8A16-F92044AF9307}" type="pres">
      <dgm:prSet presAssocID="{F104E30F-B356-4057-98FA-9F5D8C4D4526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93C85E40-3BD7-4B7E-A6CF-E9515C152367}" type="pres">
      <dgm:prSet presAssocID="{F104E30F-B356-4057-98FA-9F5D8C4D4526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86C732-817D-4E57-BDBE-4D636124ED7A}" type="pres">
      <dgm:prSet presAssocID="{F104E30F-B356-4057-98FA-9F5D8C4D4526}" presName="negativeSpace" presStyleCnt="0"/>
      <dgm:spPr/>
    </dgm:pt>
    <dgm:pt modelId="{506FA692-5772-4497-B91A-74B11BEFCA20}" type="pres">
      <dgm:prSet presAssocID="{F104E30F-B356-4057-98FA-9F5D8C4D4526}" presName="childText" presStyleLbl="conFgAcc1" presStyleIdx="2" presStyleCnt="4">
        <dgm:presLayoutVars>
          <dgm:bulletEnabled val="1"/>
        </dgm:presLayoutVars>
      </dgm:prSet>
      <dgm:spPr/>
    </dgm:pt>
    <dgm:pt modelId="{28B0FD08-AF3A-45F4-9C52-53E3A528C86F}" type="pres">
      <dgm:prSet presAssocID="{917A897F-510D-442D-8C48-BCDBAEEA6B59}" presName="spaceBetweenRectangles" presStyleCnt="0"/>
      <dgm:spPr/>
    </dgm:pt>
    <dgm:pt modelId="{C8BE44FC-3803-4760-AFC9-E32A9B1E3FC3}" type="pres">
      <dgm:prSet presAssocID="{C0BBC3E4-3912-40D3-87BC-EB18A3A411F8}" presName="parentLin" presStyleCnt="0"/>
      <dgm:spPr/>
    </dgm:pt>
    <dgm:pt modelId="{8A1607B1-D629-4EF3-A7FA-1A8C15D25788}" type="pres">
      <dgm:prSet presAssocID="{C0BBC3E4-3912-40D3-87BC-EB18A3A411F8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EDE52327-D4DC-4A6C-A7DE-B8035C99E685}" type="pres">
      <dgm:prSet presAssocID="{C0BBC3E4-3912-40D3-87BC-EB18A3A411F8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4EC8D3-DB98-4318-948F-6B21F7D7AF7D}" type="pres">
      <dgm:prSet presAssocID="{C0BBC3E4-3912-40D3-87BC-EB18A3A411F8}" presName="negativeSpace" presStyleCnt="0"/>
      <dgm:spPr/>
    </dgm:pt>
    <dgm:pt modelId="{8E4BAF7B-A6DF-4E58-A7EA-DBF604033484}" type="pres">
      <dgm:prSet presAssocID="{C0BBC3E4-3912-40D3-87BC-EB18A3A411F8}" presName="childText" presStyleLbl="conFgAcc1" presStyleIdx="3" presStyleCnt="4" custLinFactNeighborX="-916" custLinFactNeighborY="17116">
        <dgm:presLayoutVars>
          <dgm:bulletEnabled val="1"/>
        </dgm:presLayoutVars>
      </dgm:prSet>
      <dgm:spPr/>
    </dgm:pt>
  </dgm:ptLst>
  <dgm:cxnLst>
    <dgm:cxn modelId="{893693E4-A29C-4724-B5A5-1FF7A91227D2}" type="presOf" srcId="{21BADD75-01FA-43BB-B455-CD6AB170DEB1}" destId="{EC88462F-180F-429A-B221-FAC638F8E06F}" srcOrd="1" destOrd="0" presId="urn:microsoft.com/office/officeart/2005/8/layout/list1"/>
    <dgm:cxn modelId="{0A41DA2E-4565-4032-8CAF-3CE3FAD9207F}" srcId="{E9B7893F-2C0C-48E0-B0F7-2E122536CF40}" destId="{F104E30F-B356-4057-98FA-9F5D8C4D4526}" srcOrd="2" destOrd="0" parTransId="{1BE39E4F-FA17-4B09-806B-B2E14971588F}" sibTransId="{917A897F-510D-442D-8C48-BCDBAEEA6B59}"/>
    <dgm:cxn modelId="{8E5CB7C9-5FA6-4ACC-BF7D-E6B99E4EB423}" srcId="{E9B7893F-2C0C-48E0-B0F7-2E122536CF40}" destId="{0958A8B6-B5D5-44A5-87DA-A4A254427F43}" srcOrd="1" destOrd="0" parTransId="{46623433-951E-47AD-8E00-F65E41C8DAEF}" sibTransId="{FD713D92-C6DE-4DAF-8ADD-EE70816FEB76}"/>
    <dgm:cxn modelId="{6CD6518D-738D-4C68-AEFC-78B43E5F2B64}" type="presOf" srcId="{0958A8B6-B5D5-44A5-87DA-A4A254427F43}" destId="{87EF5524-630B-4A8C-98F8-1807435B31BC}" srcOrd="0" destOrd="0" presId="urn:microsoft.com/office/officeart/2005/8/layout/list1"/>
    <dgm:cxn modelId="{36A2067C-6E28-4CE0-A7AC-C5D26333E0E6}" type="presOf" srcId="{C0BBC3E4-3912-40D3-87BC-EB18A3A411F8}" destId="{8A1607B1-D629-4EF3-A7FA-1A8C15D25788}" srcOrd="0" destOrd="0" presId="urn:microsoft.com/office/officeart/2005/8/layout/list1"/>
    <dgm:cxn modelId="{D3C1F895-CB75-4061-9245-B57DC926A8FB}" type="presOf" srcId="{C0BBC3E4-3912-40D3-87BC-EB18A3A411F8}" destId="{EDE52327-D4DC-4A6C-A7DE-B8035C99E685}" srcOrd="1" destOrd="0" presId="urn:microsoft.com/office/officeart/2005/8/layout/list1"/>
    <dgm:cxn modelId="{D953F472-D884-4A35-8DB2-79FCCB35C412}" type="presOf" srcId="{21BADD75-01FA-43BB-B455-CD6AB170DEB1}" destId="{59706810-FA06-40FB-B647-69BC8C25D2D9}" srcOrd="0" destOrd="0" presId="urn:microsoft.com/office/officeart/2005/8/layout/list1"/>
    <dgm:cxn modelId="{AAF516EE-9234-41A2-A0CB-101837B9A862}" type="presOf" srcId="{0958A8B6-B5D5-44A5-87DA-A4A254427F43}" destId="{D896DFEA-8A55-44AE-AE65-404DAA357310}" srcOrd="1" destOrd="0" presId="urn:microsoft.com/office/officeart/2005/8/layout/list1"/>
    <dgm:cxn modelId="{ACC24A04-8682-4A03-8659-46B206A14806}" srcId="{E9B7893F-2C0C-48E0-B0F7-2E122536CF40}" destId="{21BADD75-01FA-43BB-B455-CD6AB170DEB1}" srcOrd="0" destOrd="0" parTransId="{F149FE70-0B1A-49E3-8344-7CB206231F68}" sibTransId="{6B353434-A4DE-47CD-86FC-41546F23EB9A}"/>
    <dgm:cxn modelId="{2A6989E0-A5B0-423A-8CA8-0A16180A3B58}" srcId="{E9B7893F-2C0C-48E0-B0F7-2E122536CF40}" destId="{C0BBC3E4-3912-40D3-87BC-EB18A3A411F8}" srcOrd="3" destOrd="0" parTransId="{1E2EDE14-1BD5-4CD0-B18A-8EB17912F675}" sibTransId="{63548144-F5A6-454D-8543-D2607094F188}"/>
    <dgm:cxn modelId="{8FB441CF-3651-4328-8751-672CD9E8F85A}" type="presOf" srcId="{F104E30F-B356-4057-98FA-9F5D8C4D4526}" destId="{A1D56D9B-39C5-43F8-8A16-F92044AF9307}" srcOrd="0" destOrd="0" presId="urn:microsoft.com/office/officeart/2005/8/layout/list1"/>
    <dgm:cxn modelId="{B1D001C4-D18A-4C67-BCD3-24E5D738586C}" type="presOf" srcId="{E9B7893F-2C0C-48E0-B0F7-2E122536CF40}" destId="{91F457B8-ADA5-45F0-91C0-EA55F75D4D52}" srcOrd="0" destOrd="0" presId="urn:microsoft.com/office/officeart/2005/8/layout/list1"/>
    <dgm:cxn modelId="{C7565223-A930-4330-A7A9-4EAA21D35597}" type="presOf" srcId="{F104E30F-B356-4057-98FA-9F5D8C4D4526}" destId="{93C85E40-3BD7-4B7E-A6CF-E9515C152367}" srcOrd="1" destOrd="0" presId="urn:microsoft.com/office/officeart/2005/8/layout/list1"/>
    <dgm:cxn modelId="{4B34328D-6490-45AD-9D8C-83D9A7EBC180}" type="presParOf" srcId="{91F457B8-ADA5-45F0-91C0-EA55F75D4D52}" destId="{7C6B6501-37C4-4701-85B8-AE8CCF01F273}" srcOrd="0" destOrd="0" presId="urn:microsoft.com/office/officeart/2005/8/layout/list1"/>
    <dgm:cxn modelId="{4CFC637F-C92B-45A1-8BB0-7E721A8BEBCC}" type="presParOf" srcId="{7C6B6501-37C4-4701-85B8-AE8CCF01F273}" destId="{59706810-FA06-40FB-B647-69BC8C25D2D9}" srcOrd="0" destOrd="0" presId="urn:microsoft.com/office/officeart/2005/8/layout/list1"/>
    <dgm:cxn modelId="{B1296937-76FE-4619-B740-B30626064647}" type="presParOf" srcId="{7C6B6501-37C4-4701-85B8-AE8CCF01F273}" destId="{EC88462F-180F-429A-B221-FAC638F8E06F}" srcOrd="1" destOrd="0" presId="urn:microsoft.com/office/officeart/2005/8/layout/list1"/>
    <dgm:cxn modelId="{15C081FD-BACA-4B61-974D-F76AB5166CB9}" type="presParOf" srcId="{91F457B8-ADA5-45F0-91C0-EA55F75D4D52}" destId="{837AB900-590C-4E14-B82D-3A2E0502D7A4}" srcOrd="1" destOrd="0" presId="urn:microsoft.com/office/officeart/2005/8/layout/list1"/>
    <dgm:cxn modelId="{4191421B-26D5-408D-ACA1-6B7F3F8BB273}" type="presParOf" srcId="{91F457B8-ADA5-45F0-91C0-EA55F75D4D52}" destId="{37A2B41A-50D9-4CA8-AC1A-F794894AACE9}" srcOrd="2" destOrd="0" presId="urn:microsoft.com/office/officeart/2005/8/layout/list1"/>
    <dgm:cxn modelId="{D75A7B38-9766-4A1C-B16F-F49B84B98936}" type="presParOf" srcId="{91F457B8-ADA5-45F0-91C0-EA55F75D4D52}" destId="{5AE52922-7233-4AB6-9214-EA36CBF5821C}" srcOrd="3" destOrd="0" presId="urn:microsoft.com/office/officeart/2005/8/layout/list1"/>
    <dgm:cxn modelId="{831B65EB-FC41-4C6D-B993-288FA71AE146}" type="presParOf" srcId="{91F457B8-ADA5-45F0-91C0-EA55F75D4D52}" destId="{C9ABF4E6-7CE3-4155-BE8B-B49734FAD359}" srcOrd="4" destOrd="0" presId="urn:microsoft.com/office/officeart/2005/8/layout/list1"/>
    <dgm:cxn modelId="{7A1A3B17-8719-4A70-84AD-328BC4A1EE81}" type="presParOf" srcId="{C9ABF4E6-7CE3-4155-BE8B-B49734FAD359}" destId="{87EF5524-630B-4A8C-98F8-1807435B31BC}" srcOrd="0" destOrd="0" presId="urn:microsoft.com/office/officeart/2005/8/layout/list1"/>
    <dgm:cxn modelId="{8404091A-8984-4AC0-8E63-AAB8F68389DD}" type="presParOf" srcId="{C9ABF4E6-7CE3-4155-BE8B-B49734FAD359}" destId="{D896DFEA-8A55-44AE-AE65-404DAA357310}" srcOrd="1" destOrd="0" presId="urn:microsoft.com/office/officeart/2005/8/layout/list1"/>
    <dgm:cxn modelId="{D4F430FF-A560-49B9-8BEE-383103ED9C17}" type="presParOf" srcId="{91F457B8-ADA5-45F0-91C0-EA55F75D4D52}" destId="{1335A6EB-9436-4C15-B7FD-73E73DD08897}" srcOrd="5" destOrd="0" presId="urn:microsoft.com/office/officeart/2005/8/layout/list1"/>
    <dgm:cxn modelId="{C9CF2F3A-6151-4C63-A882-4A471F5F57DE}" type="presParOf" srcId="{91F457B8-ADA5-45F0-91C0-EA55F75D4D52}" destId="{8C621624-DADA-43EC-82C4-6FBD1A08ACFC}" srcOrd="6" destOrd="0" presId="urn:microsoft.com/office/officeart/2005/8/layout/list1"/>
    <dgm:cxn modelId="{71F9856D-D5DD-4AF3-89D1-49BD549A498C}" type="presParOf" srcId="{91F457B8-ADA5-45F0-91C0-EA55F75D4D52}" destId="{ACF93EDD-9746-439D-809B-7811CBED369A}" srcOrd="7" destOrd="0" presId="urn:microsoft.com/office/officeart/2005/8/layout/list1"/>
    <dgm:cxn modelId="{054A8618-21F4-4A01-8C9C-15FA7519256B}" type="presParOf" srcId="{91F457B8-ADA5-45F0-91C0-EA55F75D4D52}" destId="{58C80A95-3E9D-4C84-82DF-EBC3E88974D9}" srcOrd="8" destOrd="0" presId="urn:microsoft.com/office/officeart/2005/8/layout/list1"/>
    <dgm:cxn modelId="{7CDBFF4D-1151-403F-92EE-4827D862324C}" type="presParOf" srcId="{58C80A95-3E9D-4C84-82DF-EBC3E88974D9}" destId="{A1D56D9B-39C5-43F8-8A16-F92044AF9307}" srcOrd="0" destOrd="0" presId="urn:microsoft.com/office/officeart/2005/8/layout/list1"/>
    <dgm:cxn modelId="{7A2157A2-738F-46D3-B93D-66045B3792AB}" type="presParOf" srcId="{58C80A95-3E9D-4C84-82DF-EBC3E88974D9}" destId="{93C85E40-3BD7-4B7E-A6CF-E9515C152367}" srcOrd="1" destOrd="0" presId="urn:microsoft.com/office/officeart/2005/8/layout/list1"/>
    <dgm:cxn modelId="{4D51477F-572D-4F15-8BCC-C4774A2680B6}" type="presParOf" srcId="{91F457B8-ADA5-45F0-91C0-EA55F75D4D52}" destId="{AD86C732-817D-4E57-BDBE-4D636124ED7A}" srcOrd="9" destOrd="0" presId="urn:microsoft.com/office/officeart/2005/8/layout/list1"/>
    <dgm:cxn modelId="{17609809-F293-4504-894F-7529B74D8670}" type="presParOf" srcId="{91F457B8-ADA5-45F0-91C0-EA55F75D4D52}" destId="{506FA692-5772-4497-B91A-74B11BEFCA20}" srcOrd="10" destOrd="0" presId="urn:microsoft.com/office/officeart/2005/8/layout/list1"/>
    <dgm:cxn modelId="{BD9E188E-B5F5-42A4-B6E8-1C18C436534E}" type="presParOf" srcId="{91F457B8-ADA5-45F0-91C0-EA55F75D4D52}" destId="{28B0FD08-AF3A-45F4-9C52-53E3A528C86F}" srcOrd="11" destOrd="0" presId="urn:microsoft.com/office/officeart/2005/8/layout/list1"/>
    <dgm:cxn modelId="{30206D76-E4CA-4D10-B769-D70D11F3E325}" type="presParOf" srcId="{91F457B8-ADA5-45F0-91C0-EA55F75D4D52}" destId="{C8BE44FC-3803-4760-AFC9-E32A9B1E3FC3}" srcOrd="12" destOrd="0" presId="urn:microsoft.com/office/officeart/2005/8/layout/list1"/>
    <dgm:cxn modelId="{758BACF2-B6E1-4C76-85AF-941C5829EDAC}" type="presParOf" srcId="{C8BE44FC-3803-4760-AFC9-E32A9B1E3FC3}" destId="{8A1607B1-D629-4EF3-A7FA-1A8C15D25788}" srcOrd="0" destOrd="0" presId="urn:microsoft.com/office/officeart/2005/8/layout/list1"/>
    <dgm:cxn modelId="{F8625E37-83DB-4BDD-ABE7-504D3634264B}" type="presParOf" srcId="{C8BE44FC-3803-4760-AFC9-E32A9B1E3FC3}" destId="{EDE52327-D4DC-4A6C-A7DE-B8035C99E685}" srcOrd="1" destOrd="0" presId="urn:microsoft.com/office/officeart/2005/8/layout/list1"/>
    <dgm:cxn modelId="{BB562E48-E1ED-4E1F-B074-EB6C45FF815E}" type="presParOf" srcId="{91F457B8-ADA5-45F0-91C0-EA55F75D4D52}" destId="{9D4EC8D3-DB98-4318-948F-6B21F7D7AF7D}" srcOrd="13" destOrd="0" presId="urn:microsoft.com/office/officeart/2005/8/layout/list1"/>
    <dgm:cxn modelId="{2876EE18-7246-47BA-89B1-4E2504E2FC14}" type="presParOf" srcId="{91F457B8-ADA5-45F0-91C0-EA55F75D4D52}" destId="{8E4BAF7B-A6DF-4E58-A7EA-DBF604033484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87959B1-EB59-4D94-83FC-BFD61D933377}" type="doc">
      <dgm:prSet loTypeId="urn:microsoft.com/office/officeart/2008/layout/LinedList" loCatId="hierarchy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x-none"/>
        </a:p>
      </dgm:t>
    </dgm:pt>
    <dgm:pt modelId="{F9015D59-5D52-42CC-AAEC-54FF93B800D1}">
      <dgm:prSet custT="1"/>
      <dgm:spPr/>
      <dgm:t>
        <a:bodyPr/>
        <a:lstStyle/>
        <a:p>
          <a:r>
            <a:rPr lang="ru-RU" sz="2800"/>
            <a:t>практические работы, </a:t>
          </a:r>
          <a:endParaRPr lang="x-none" sz="2800"/>
        </a:p>
      </dgm:t>
    </dgm:pt>
    <dgm:pt modelId="{6E087470-4182-4140-A25F-74E128B1B16B}" type="parTrans" cxnId="{65F8A028-E2D5-4366-96E9-F6170D2D632F}">
      <dgm:prSet/>
      <dgm:spPr/>
      <dgm:t>
        <a:bodyPr/>
        <a:lstStyle/>
        <a:p>
          <a:endParaRPr lang="x-none" sz="2000"/>
        </a:p>
      </dgm:t>
    </dgm:pt>
    <dgm:pt modelId="{53036289-7ECC-47E3-8021-977D92A6F919}" type="sibTrans" cxnId="{65F8A028-E2D5-4366-96E9-F6170D2D632F}">
      <dgm:prSet/>
      <dgm:spPr/>
      <dgm:t>
        <a:bodyPr/>
        <a:lstStyle/>
        <a:p>
          <a:endParaRPr lang="x-none" sz="2000"/>
        </a:p>
      </dgm:t>
    </dgm:pt>
    <dgm:pt modelId="{D2B7AFC9-05E2-4E4C-A5BD-C8494A8A18D4}">
      <dgm:prSet custT="1"/>
      <dgm:spPr/>
      <dgm:t>
        <a:bodyPr/>
        <a:lstStyle/>
        <a:p>
          <a:r>
            <a:rPr lang="ru-RU" sz="2800" dirty="0"/>
            <a:t>выполнение заданий и решение задач прикладного характера, </a:t>
          </a:r>
          <a:endParaRPr lang="x-none" sz="2800" dirty="0"/>
        </a:p>
      </dgm:t>
    </dgm:pt>
    <dgm:pt modelId="{2EE2729B-9083-4512-B9EA-E8AF0A97AD00}" type="parTrans" cxnId="{949D9DBB-F46C-47C2-9FE4-7143E16401C6}">
      <dgm:prSet/>
      <dgm:spPr/>
      <dgm:t>
        <a:bodyPr/>
        <a:lstStyle/>
        <a:p>
          <a:endParaRPr lang="x-none" sz="2000"/>
        </a:p>
      </dgm:t>
    </dgm:pt>
    <dgm:pt modelId="{31E335D3-AD05-42A5-8F20-B17157668EE0}" type="sibTrans" cxnId="{949D9DBB-F46C-47C2-9FE4-7143E16401C6}">
      <dgm:prSet/>
      <dgm:spPr/>
      <dgm:t>
        <a:bodyPr/>
        <a:lstStyle/>
        <a:p>
          <a:endParaRPr lang="x-none" sz="2000"/>
        </a:p>
      </dgm:t>
    </dgm:pt>
    <dgm:pt modelId="{321CFC7C-BD1C-4D27-9C41-8CD22657158D}">
      <dgm:prSet custT="1"/>
      <dgm:spPr/>
      <dgm:t>
        <a:bodyPr/>
        <a:lstStyle/>
        <a:p>
          <a:r>
            <a:rPr lang="ru-RU" sz="2800" dirty="0"/>
            <a:t>исследовательская и игровая деятельность</a:t>
          </a:r>
          <a:endParaRPr lang="x-none" sz="2800" dirty="0"/>
        </a:p>
      </dgm:t>
    </dgm:pt>
    <dgm:pt modelId="{9ACD1555-C30A-4CD5-91F9-76443CDEABE7}" type="parTrans" cxnId="{8ABDC5F3-29FE-4775-B37E-4673DFE291C9}">
      <dgm:prSet/>
      <dgm:spPr/>
      <dgm:t>
        <a:bodyPr/>
        <a:lstStyle/>
        <a:p>
          <a:endParaRPr lang="x-none" sz="2000"/>
        </a:p>
      </dgm:t>
    </dgm:pt>
    <dgm:pt modelId="{9CE78A68-CA13-4705-BD7C-BC88DD94B81D}" type="sibTrans" cxnId="{8ABDC5F3-29FE-4775-B37E-4673DFE291C9}">
      <dgm:prSet/>
      <dgm:spPr/>
      <dgm:t>
        <a:bodyPr/>
        <a:lstStyle/>
        <a:p>
          <a:endParaRPr lang="x-none" sz="2000"/>
        </a:p>
      </dgm:t>
    </dgm:pt>
    <dgm:pt modelId="{5381E0EB-B671-4501-9D42-F00499E3B506}" type="pres">
      <dgm:prSet presAssocID="{387959B1-EB59-4D94-83FC-BFD61D933377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7351E0F-4D33-481C-B498-92DA75654499}" type="pres">
      <dgm:prSet presAssocID="{F9015D59-5D52-42CC-AAEC-54FF93B800D1}" presName="thickLine" presStyleLbl="alignNode1" presStyleIdx="0" presStyleCnt="3"/>
      <dgm:spPr/>
    </dgm:pt>
    <dgm:pt modelId="{21DB15FF-0B98-4341-8687-69004560FF36}" type="pres">
      <dgm:prSet presAssocID="{F9015D59-5D52-42CC-AAEC-54FF93B800D1}" presName="horz1" presStyleCnt="0"/>
      <dgm:spPr/>
    </dgm:pt>
    <dgm:pt modelId="{152C0650-B7DA-4904-B7D0-4A6FB08C306D}" type="pres">
      <dgm:prSet presAssocID="{F9015D59-5D52-42CC-AAEC-54FF93B800D1}" presName="tx1" presStyleLbl="revTx" presStyleIdx="0" presStyleCnt="3"/>
      <dgm:spPr/>
      <dgm:t>
        <a:bodyPr/>
        <a:lstStyle/>
        <a:p>
          <a:endParaRPr lang="ru-RU"/>
        </a:p>
      </dgm:t>
    </dgm:pt>
    <dgm:pt modelId="{279125F6-E794-4A8C-96DE-9D5549C39E1F}" type="pres">
      <dgm:prSet presAssocID="{F9015D59-5D52-42CC-AAEC-54FF93B800D1}" presName="vert1" presStyleCnt="0"/>
      <dgm:spPr/>
    </dgm:pt>
    <dgm:pt modelId="{06EA1C65-FFF5-4947-B415-B64A375007B5}" type="pres">
      <dgm:prSet presAssocID="{D2B7AFC9-05E2-4E4C-A5BD-C8494A8A18D4}" presName="thickLine" presStyleLbl="alignNode1" presStyleIdx="1" presStyleCnt="3"/>
      <dgm:spPr/>
    </dgm:pt>
    <dgm:pt modelId="{D35B5175-B680-4FF5-A674-21CEC70B83F8}" type="pres">
      <dgm:prSet presAssocID="{D2B7AFC9-05E2-4E4C-A5BD-C8494A8A18D4}" presName="horz1" presStyleCnt="0"/>
      <dgm:spPr/>
    </dgm:pt>
    <dgm:pt modelId="{A9DF8BD7-BA26-41EC-A605-FB6F1C53508F}" type="pres">
      <dgm:prSet presAssocID="{D2B7AFC9-05E2-4E4C-A5BD-C8494A8A18D4}" presName="tx1" presStyleLbl="revTx" presStyleIdx="1" presStyleCnt="3" custScaleY="141242"/>
      <dgm:spPr/>
      <dgm:t>
        <a:bodyPr/>
        <a:lstStyle/>
        <a:p>
          <a:endParaRPr lang="ru-RU"/>
        </a:p>
      </dgm:t>
    </dgm:pt>
    <dgm:pt modelId="{A7FA034B-B0A4-4F11-85F0-2DB62668F875}" type="pres">
      <dgm:prSet presAssocID="{D2B7AFC9-05E2-4E4C-A5BD-C8494A8A18D4}" presName="vert1" presStyleCnt="0"/>
      <dgm:spPr/>
    </dgm:pt>
    <dgm:pt modelId="{40C8FFCE-7617-485D-AB73-60BE2307B522}" type="pres">
      <dgm:prSet presAssocID="{321CFC7C-BD1C-4D27-9C41-8CD22657158D}" presName="thickLine" presStyleLbl="alignNode1" presStyleIdx="2" presStyleCnt="3"/>
      <dgm:spPr/>
    </dgm:pt>
    <dgm:pt modelId="{2802159E-A561-4C98-BD51-9D8BD5EB1EC2}" type="pres">
      <dgm:prSet presAssocID="{321CFC7C-BD1C-4D27-9C41-8CD22657158D}" presName="horz1" presStyleCnt="0"/>
      <dgm:spPr/>
    </dgm:pt>
    <dgm:pt modelId="{889551C9-FE90-49D4-A459-17DFA0725701}" type="pres">
      <dgm:prSet presAssocID="{321CFC7C-BD1C-4D27-9C41-8CD22657158D}" presName="tx1" presStyleLbl="revTx" presStyleIdx="2" presStyleCnt="3" custScaleY="96634" custLinFactNeighborY="27412"/>
      <dgm:spPr/>
      <dgm:t>
        <a:bodyPr/>
        <a:lstStyle/>
        <a:p>
          <a:endParaRPr lang="ru-RU"/>
        </a:p>
      </dgm:t>
    </dgm:pt>
    <dgm:pt modelId="{27BD3CEF-B923-4945-8FFB-02B0A11090FB}" type="pres">
      <dgm:prSet presAssocID="{321CFC7C-BD1C-4D27-9C41-8CD22657158D}" presName="vert1" presStyleCnt="0"/>
      <dgm:spPr/>
    </dgm:pt>
  </dgm:ptLst>
  <dgm:cxnLst>
    <dgm:cxn modelId="{949D9DBB-F46C-47C2-9FE4-7143E16401C6}" srcId="{387959B1-EB59-4D94-83FC-BFD61D933377}" destId="{D2B7AFC9-05E2-4E4C-A5BD-C8494A8A18D4}" srcOrd="1" destOrd="0" parTransId="{2EE2729B-9083-4512-B9EA-E8AF0A97AD00}" sibTransId="{31E335D3-AD05-42A5-8F20-B17157668EE0}"/>
    <dgm:cxn modelId="{8ABDC5F3-29FE-4775-B37E-4673DFE291C9}" srcId="{387959B1-EB59-4D94-83FC-BFD61D933377}" destId="{321CFC7C-BD1C-4D27-9C41-8CD22657158D}" srcOrd="2" destOrd="0" parTransId="{9ACD1555-C30A-4CD5-91F9-76443CDEABE7}" sibTransId="{9CE78A68-CA13-4705-BD7C-BC88DD94B81D}"/>
    <dgm:cxn modelId="{112268B9-29C0-4D81-8293-7DB46246F8EB}" type="presOf" srcId="{321CFC7C-BD1C-4D27-9C41-8CD22657158D}" destId="{889551C9-FE90-49D4-A459-17DFA0725701}" srcOrd="0" destOrd="0" presId="urn:microsoft.com/office/officeart/2008/layout/LinedList"/>
    <dgm:cxn modelId="{16A333A5-D076-4C31-A487-74E968B6891F}" type="presOf" srcId="{F9015D59-5D52-42CC-AAEC-54FF93B800D1}" destId="{152C0650-B7DA-4904-B7D0-4A6FB08C306D}" srcOrd="0" destOrd="0" presId="urn:microsoft.com/office/officeart/2008/layout/LinedList"/>
    <dgm:cxn modelId="{B2A232DB-A5DF-43B2-BBE9-F2CA53995DC0}" type="presOf" srcId="{D2B7AFC9-05E2-4E4C-A5BD-C8494A8A18D4}" destId="{A9DF8BD7-BA26-41EC-A605-FB6F1C53508F}" srcOrd="0" destOrd="0" presId="urn:microsoft.com/office/officeart/2008/layout/LinedList"/>
    <dgm:cxn modelId="{65F8A028-E2D5-4366-96E9-F6170D2D632F}" srcId="{387959B1-EB59-4D94-83FC-BFD61D933377}" destId="{F9015D59-5D52-42CC-AAEC-54FF93B800D1}" srcOrd="0" destOrd="0" parTransId="{6E087470-4182-4140-A25F-74E128B1B16B}" sibTransId="{53036289-7ECC-47E3-8021-977D92A6F919}"/>
    <dgm:cxn modelId="{F4E30FF9-6A14-4C0D-8FC4-5A302F4C99FB}" type="presOf" srcId="{387959B1-EB59-4D94-83FC-BFD61D933377}" destId="{5381E0EB-B671-4501-9D42-F00499E3B506}" srcOrd="0" destOrd="0" presId="urn:microsoft.com/office/officeart/2008/layout/LinedList"/>
    <dgm:cxn modelId="{A6F616E8-217A-48C6-AD70-5F52662C049B}" type="presParOf" srcId="{5381E0EB-B671-4501-9D42-F00499E3B506}" destId="{37351E0F-4D33-481C-B498-92DA75654499}" srcOrd="0" destOrd="0" presId="urn:microsoft.com/office/officeart/2008/layout/LinedList"/>
    <dgm:cxn modelId="{5F55A282-5AFF-44EF-BF5B-CB0F11400AE5}" type="presParOf" srcId="{5381E0EB-B671-4501-9D42-F00499E3B506}" destId="{21DB15FF-0B98-4341-8687-69004560FF36}" srcOrd="1" destOrd="0" presId="urn:microsoft.com/office/officeart/2008/layout/LinedList"/>
    <dgm:cxn modelId="{1A9B7442-883D-4DA9-A2DF-552C32555C51}" type="presParOf" srcId="{21DB15FF-0B98-4341-8687-69004560FF36}" destId="{152C0650-B7DA-4904-B7D0-4A6FB08C306D}" srcOrd="0" destOrd="0" presId="urn:microsoft.com/office/officeart/2008/layout/LinedList"/>
    <dgm:cxn modelId="{2F95B7E9-EB83-4010-BD82-910FE0A59A7C}" type="presParOf" srcId="{21DB15FF-0B98-4341-8687-69004560FF36}" destId="{279125F6-E794-4A8C-96DE-9D5549C39E1F}" srcOrd="1" destOrd="0" presId="urn:microsoft.com/office/officeart/2008/layout/LinedList"/>
    <dgm:cxn modelId="{2F86D57D-9C28-48A5-B395-B27914280D5A}" type="presParOf" srcId="{5381E0EB-B671-4501-9D42-F00499E3B506}" destId="{06EA1C65-FFF5-4947-B415-B64A375007B5}" srcOrd="2" destOrd="0" presId="urn:microsoft.com/office/officeart/2008/layout/LinedList"/>
    <dgm:cxn modelId="{3713C9D4-39BC-4C3F-8C46-5BD1C677445E}" type="presParOf" srcId="{5381E0EB-B671-4501-9D42-F00499E3B506}" destId="{D35B5175-B680-4FF5-A674-21CEC70B83F8}" srcOrd="3" destOrd="0" presId="urn:microsoft.com/office/officeart/2008/layout/LinedList"/>
    <dgm:cxn modelId="{F9895BAD-4D7F-4299-823C-12622107DDAB}" type="presParOf" srcId="{D35B5175-B680-4FF5-A674-21CEC70B83F8}" destId="{A9DF8BD7-BA26-41EC-A605-FB6F1C53508F}" srcOrd="0" destOrd="0" presId="urn:microsoft.com/office/officeart/2008/layout/LinedList"/>
    <dgm:cxn modelId="{53559775-7065-44C2-B5DA-70E000A7DE2E}" type="presParOf" srcId="{D35B5175-B680-4FF5-A674-21CEC70B83F8}" destId="{A7FA034B-B0A4-4F11-85F0-2DB62668F875}" srcOrd="1" destOrd="0" presId="urn:microsoft.com/office/officeart/2008/layout/LinedList"/>
    <dgm:cxn modelId="{39652F34-30F2-4988-92F0-B0EB6E216E48}" type="presParOf" srcId="{5381E0EB-B671-4501-9D42-F00499E3B506}" destId="{40C8FFCE-7617-485D-AB73-60BE2307B522}" srcOrd="4" destOrd="0" presId="urn:microsoft.com/office/officeart/2008/layout/LinedList"/>
    <dgm:cxn modelId="{D75650DE-0706-4552-9D87-A0A8D42A88AD}" type="presParOf" srcId="{5381E0EB-B671-4501-9D42-F00499E3B506}" destId="{2802159E-A561-4C98-BD51-9D8BD5EB1EC2}" srcOrd="5" destOrd="0" presId="urn:microsoft.com/office/officeart/2008/layout/LinedList"/>
    <dgm:cxn modelId="{BF4F2269-F96E-44A7-8E9F-1E21958A0B58}" type="presParOf" srcId="{2802159E-A561-4C98-BD51-9D8BD5EB1EC2}" destId="{889551C9-FE90-49D4-A459-17DFA0725701}" srcOrd="0" destOrd="0" presId="urn:microsoft.com/office/officeart/2008/layout/LinedList"/>
    <dgm:cxn modelId="{94A12760-ECBA-426D-9F49-02B42DE61EF4}" type="presParOf" srcId="{2802159E-A561-4C98-BD51-9D8BD5EB1EC2}" destId="{27BD3CEF-B923-4945-8FFB-02B0A11090F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1FAB63B-0F8C-42AB-8FE5-3035C3816CAF}" type="doc">
      <dgm:prSet loTypeId="urn:microsoft.com/office/officeart/2005/8/layout/vList2" loCatId="list" qsTypeId="urn:microsoft.com/office/officeart/2005/8/quickstyle/simple1" qsCatId="simple" csTypeId="urn:microsoft.com/office/officeart/2005/8/colors/accent6_1" csCatId="accent6"/>
      <dgm:spPr/>
      <dgm:t>
        <a:bodyPr/>
        <a:lstStyle/>
        <a:p>
          <a:endParaRPr lang="x-none"/>
        </a:p>
      </dgm:t>
    </dgm:pt>
    <dgm:pt modelId="{B3FC53A7-17B1-4670-9678-8E5DA4AF1A0C}">
      <dgm:prSet custT="1"/>
      <dgm:spPr/>
      <dgm:t>
        <a:bodyPr/>
        <a:lstStyle/>
        <a:p>
          <a:r>
            <a:rPr lang="ru-RU" sz="2400" dirty="0"/>
            <a:t>Накопление - не единственный способ осуществить крупную покупку. </a:t>
          </a:r>
          <a:endParaRPr lang="x-none" sz="2400" dirty="0"/>
        </a:p>
      </dgm:t>
    </dgm:pt>
    <dgm:pt modelId="{86C7959D-A9A5-4F17-8844-AD8ED4853BCD}" type="parTrans" cxnId="{B96DCEB1-1D21-4FB4-AF00-D8B9DDDDC3E5}">
      <dgm:prSet/>
      <dgm:spPr/>
      <dgm:t>
        <a:bodyPr/>
        <a:lstStyle/>
        <a:p>
          <a:endParaRPr lang="x-none" sz="4400"/>
        </a:p>
      </dgm:t>
    </dgm:pt>
    <dgm:pt modelId="{DD80A57E-4E6C-4883-976A-79E729B604B8}" type="sibTrans" cxnId="{B96DCEB1-1D21-4FB4-AF00-D8B9DDDDC3E5}">
      <dgm:prSet/>
      <dgm:spPr/>
      <dgm:t>
        <a:bodyPr/>
        <a:lstStyle/>
        <a:p>
          <a:endParaRPr lang="x-none"/>
        </a:p>
      </dgm:t>
    </dgm:pt>
    <dgm:pt modelId="{72ADA90F-B71D-485F-9729-BDF3D9C2F46F}">
      <dgm:prSet custT="1"/>
      <dgm:spPr/>
      <dgm:t>
        <a:bodyPr/>
        <a:lstStyle/>
        <a:p>
          <a:r>
            <a:rPr lang="ru-RU" sz="2400" dirty="0"/>
            <a:t>Можно прибегнуть к помощи </a:t>
          </a:r>
          <a:r>
            <a:rPr lang="ru-RU" sz="2400" i="1" dirty="0"/>
            <a:t>кредита.</a:t>
          </a:r>
          <a:r>
            <a:rPr lang="ru-RU" sz="2400" dirty="0"/>
            <a:t>  Внимание! Кредит не всегда выгоден. </a:t>
          </a:r>
          <a:endParaRPr lang="x-none" sz="2400" dirty="0"/>
        </a:p>
      </dgm:t>
    </dgm:pt>
    <dgm:pt modelId="{F9726FA1-F0FE-403A-AC0F-EAB1284CF6BC}" type="parTrans" cxnId="{CEA4909E-8619-4475-A33B-CF32EF7917CB}">
      <dgm:prSet/>
      <dgm:spPr/>
      <dgm:t>
        <a:bodyPr/>
        <a:lstStyle/>
        <a:p>
          <a:endParaRPr lang="x-none" sz="4400"/>
        </a:p>
      </dgm:t>
    </dgm:pt>
    <dgm:pt modelId="{F46EB22F-E9C8-41AE-A90A-B4ABA89FF25A}" type="sibTrans" cxnId="{CEA4909E-8619-4475-A33B-CF32EF7917CB}">
      <dgm:prSet/>
      <dgm:spPr/>
      <dgm:t>
        <a:bodyPr/>
        <a:lstStyle/>
        <a:p>
          <a:endParaRPr lang="x-none"/>
        </a:p>
      </dgm:t>
    </dgm:pt>
    <dgm:pt modelId="{CC51AFBA-621A-47E0-A582-ED9B043CE94B}">
      <dgm:prSet custT="1"/>
      <dgm:spPr/>
      <dgm:t>
        <a:bodyPr/>
        <a:lstStyle/>
        <a:p>
          <a:r>
            <a:rPr lang="ru-RU" sz="2400" dirty="0"/>
            <a:t>Для того, чтобы понять когда следует копить, а когда купить в кредит – необходимо все точно просчитать и спланировать.</a:t>
          </a:r>
          <a:endParaRPr lang="x-none" sz="2400" dirty="0"/>
        </a:p>
      </dgm:t>
    </dgm:pt>
    <dgm:pt modelId="{0407DF38-B389-4246-B1AF-1C1D480C3BCD}" type="parTrans" cxnId="{24668DA7-EC2B-40FF-9E94-2E6BC656C0CD}">
      <dgm:prSet/>
      <dgm:spPr/>
      <dgm:t>
        <a:bodyPr/>
        <a:lstStyle/>
        <a:p>
          <a:endParaRPr lang="x-none" sz="4400"/>
        </a:p>
      </dgm:t>
    </dgm:pt>
    <dgm:pt modelId="{4A5704A8-35FE-45FC-A8DB-99B2FC2959A1}" type="sibTrans" cxnId="{24668DA7-EC2B-40FF-9E94-2E6BC656C0CD}">
      <dgm:prSet/>
      <dgm:spPr/>
      <dgm:t>
        <a:bodyPr/>
        <a:lstStyle/>
        <a:p>
          <a:endParaRPr lang="x-none"/>
        </a:p>
      </dgm:t>
    </dgm:pt>
    <dgm:pt modelId="{C931CD66-53D5-4B0F-BF4A-CC7D08F98CF3}" type="pres">
      <dgm:prSet presAssocID="{31FAB63B-0F8C-42AB-8FE5-3035C3816CA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C58F4F6-CAB0-4BCE-AC61-0F687695053D}" type="pres">
      <dgm:prSet presAssocID="{B3FC53A7-17B1-4670-9678-8E5DA4AF1A0C}" presName="parentText" presStyleLbl="node1" presStyleIdx="0" presStyleCnt="3" custLinFactY="-809" custLinFactNeighborX="-8067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C66A8C-6038-49B2-A6E3-BE5027339E7C}" type="pres">
      <dgm:prSet presAssocID="{DD80A57E-4E6C-4883-976A-79E729B604B8}" presName="spacer" presStyleCnt="0"/>
      <dgm:spPr/>
    </dgm:pt>
    <dgm:pt modelId="{B5FED076-68CC-4699-87D1-B2D8123019DE}" type="pres">
      <dgm:prSet presAssocID="{72ADA90F-B71D-485F-9729-BDF3D9C2F46F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A20EDF-6C84-4637-8BE7-592B43C8B190}" type="pres">
      <dgm:prSet presAssocID="{F46EB22F-E9C8-41AE-A90A-B4ABA89FF25A}" presName="spacer" presStyleCnt="0"/>
      <dgm:spPr/>
    </dgm:pt>
    <dgm:pt modelId="{FEEA56E0-93AC-4203-9585-B244C9AF85C1}" type="pres">
      <dgm:prSet presAssocID="{CC51AFBA-621A-47E0-A582-ED9B043CE94B}" presName="parentText" presStyleLbl="node1" presStyleIdx="2" presStyleCnt="3" custLinFactY="13232" custLinFactNeighborX="1667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8A9AD1-7013-4732-A906-75F913275892}" type="presOf" srcId="{31FAB63B-0F8C-42AB-8FE5-3035C3816CAF}" destId="{C931CD66-53D5-4B0F-BF4A-CC7D08F98CF3}" srcOrd="0" destOrd="0" presId="urn:microsoft.com/office/officeart/2005/8/layout/vList2"/>
    <dgm:cxn modelId="{CEA4909E-8619-4475-A33B-CF32EF7917CB}" srcId="{31FAB63B-0F8C-42AB-8FE5-3035C3816CAF}" destId="{72ADA90F-B71D-485F-9729-BDF3D9C2F46F}" srcOrd="1" destOrd="0" parTransId="{F9726FA1-F0FE-403A-AC0F-EAB1284CF6BC}" sibTransId="{F46EB22F-E9C8-41AE-A90A-B4ABA89FF25A}"/>
    <dgm:cxn modelId="{1A7978F7-B298-40ED-B832-0D12559D6F86}" type="presOf" srcId="{B3FC53A7-17B1-4670-9678-8E5DA4AF1A0C}" destId="{FC58F4F6-CAB0-4BCE-AC61-0F687695053D}" srcOrd="0" destOrd="0" presId="urn:microsoft.com/office/officeart/2005/8/layout/vList2"/>
    <dgm:cxn modelId="{B96DCEB1-1D21-4FB4-AF00-D8B9DDDDC3E5}" srcId="{31FAB63B-0F8C-42AB-8FE5-3035C3816CAF}" destId="{B3FC53A7-17B1-4670-9678-8E5DA4AF1A0C}" srcOrd="0" destOrd="0" parTransId="{86C7959D-A9A5-4F17-8844-AD8ED4853BCD}" sibTransId="{DD80A57E-4E6C-4883-976A-79E729B604B8}"/>
    <dgm:cxn modelId="{24668DA7-EC2B-40FF-9E94-2E6BC656C0CD}" srcId="{31FAB63B-0F8C-42AB-8FE5-3035C3816CAF}" destId="{CC51AFBA-621A-47E0-A582-ED9B043CE94B}" srcOrd="2" destOrd="0" parTransId="{0407DF38-B389-4246-B1AF-1C1D480C3BCD}" sibTransId="{4A5704A8-35FE-45FC-A8DB-99B2FC2959A1}"/>
    <dgm:cxn modelId="{D6B5B96F-4409-45CA-AE38-208C64BC6123}" type="presOf" srcId="{CC51AFBA-621A-47E0-A582-ED9B043CE94B}" destId="{FEEA56E0-93AC-4203-9585-B244C9AF85C1}" srcOrd="0" destOrd="0" presId="urn:microsoft.com/office/officeart/2005/8/layout/vList2"/>
    <dgm:cxn modelId="{12A5DB88-76B2-491D-89E1-DB41A4EA42A0}" type="presOf" srcId="{72ADA90F-B71D-485F-9729-BDF3D9C2F46F}" destId="{B5FED076-68CC-4699-87D1-B2D8123019DE}" srcOrd="0" destOrd="0" presId="urn:microsoft.com/office/officeart/2005/8/layout/vList2"/>
    <dgm:cxn modelId="{5EF5682C-36CA-4C35-B11C-7F1D95A35B2C}" type="presParOf" srcId="{C931CD66-53D5-4B0F-BF4A-CC7D08F98CF3}" destId="{FC58F4F6-CAB0-4BCE-AC61-0F687695053D}" srcOrd="0" destOrd="0" presId="urn:microsoft.com/office/officeart/2005/8/layout/vList2"/>
    <dgm:cxn modelId="{E4615974-88A8-48E2-B628-A008C0701F58}" type="presParOf" srcId="{C931CD66-53D5-4B0F-BF4A-CC7D08F98CF3}" destId="{05C66A8C-6038-49B2-A6E3-BE5027339E7C}" srcOrd="1" destOrd="0" presId="urn:microsoft.com/office/officeart/2005/8/layout/vList2"/>
    <dgm:cxn modelId="{04537DEE-0D14-41AF-B9EC-020C77229706}" type="presParOf" srcId="{C931CD66-53D5-4B0F-BF4A-CC7D08F98CF3}" destId="{B5FED076-68CC-4699-87D1-B2D8123019DE}" srcOrd="2" destOrd="0" presId="urn:microsoft.com/office/officeart/2005/8/layout/vList2"/>
    <dgm:cxn modelId="{7BD089D4-213D-4765-BB51-311CB70BFBA0}" type="presParOf" srcId="{C931CD66-53D5-4B0F-BF4A-CC7D08F98CF3}" destId="{A9A20EDF-6C84-4637-8BE7-592B43C8B190}" srcOrd="3" destOrd="0" presId="urn:microsoft.com/office/officeart/2005/8/layout/vList2"/>
    <dgm:cxn modelId="{A44966CC-A0FD-49BF-AB64-9DBD292DA089}" type="presParOf" srcId="{C931CD66-53D5-4B0F-BF4A-CC7D08F98CF3}" destId="{FEEA56E0-93AC-4203-9585-B244C9AF85C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FB64EA3-83B7-4C03-A500-6FD5DE04A0C9}" type="doc">
      <dgm:prSet loTypeId="urn:microsoft.com/office/officeart/2008/layout/PictureStrips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x-none"/>
        </a:p>
      </dgm:t>
    </dgm:pt>
    <dgm:pt modelId="{226F3E90-E129-4335-9C9E-A5C7E9E7CE2A}">
      <dgm:prSet custT="1"/>
      <dgm:spPr/>
      <dgm:t>
        <a:bodyPr/>
        <a:lstStyle/>
        <a:p>
          <a:r>
            <a:rPr lang="ru-RU" sz="4800" b="1" i="0" dirty="0"/>
            <a:t>видео;</a:t>
          </a:r>
          <a:endParaRPr lang="x-none" sz="2000" dirty="0"/>
        </a:p>
      </dgm:t>
    </dgm:pt>
    <dgm:pt modelId="{1DDA7D0B-79A3-47B2-BABA-02FCF289E92B}" type="parTrans" cxnId="{0C35A8FB-DCEA-49AC-8A7A-02C36EDA4EFE}">
      <dgm:prSet/>
      <dgm:spPr/>
      <dgm:t>
        <a:bodyPr/>
        <a:lstStyle/>
        <a:p>
          <a:endParaRPr lang="x-none"/>
        </a:p>
      </dgm:t>
    </dgm:pt>
    <dgm:pt modelId="{AFF6DB63-B4A8-4058-87DA-9BD31A46BE09}" type="sibTrans" cxnId="{0C35A8FB-DCEA-49AC-8A7A-02C36EDA4EFE}">
      <dgm:prSet/>
      <dgm:spPr/>
      <dgm:t>
        <a:bodyPr/>
        <a:lstStyle/>
        <a:p>
          <a:endParaRPr lang="x-none"/>
        </a:p>
      </dgm:t>
    </dgm:pt>
    <dgm:pt modelId="{7046F8E1-FC08-4B1D-AF2B-676968BD871A}">
      <dgm:prSet custT="1"/>
      <dgm:spPr/>
      <dgm:t>
        <a:bodyPr/>
        <a:lstStyle/>
        <a:p>
          <a:r>
            <a:rPr lang="ru-RU" sz="3600" b="1" i="0" dirty="0"/>
            <a:t>олимпиадные задания;</a:t>
          </a:r>
          <a:endParaRPr lang="x-none" sz="3600" dirty="0"/>
        </a:p>
      </dgm:t>
    </dgm:pt>
    <dgm:pt modelId="{192E1D9A-B11E-486F-AF4D-2AB477246AD8}" type="parTrans" cxnId="{A2F07CDA-C8F8-43C3-9272-955AEAFB2F27}">
      <dgm:prSet/>
      <dgm:spPr/>
      <dgm:t>
        <a:bodyPr/>
        <a:lstStyle/>
        <a:p>
          <a:endParaRPr lang="x-none"/>
        </a:p>
      </dgm:t>
    </dgm:pt>
    <dgm:pt modelId="{64946F63-421C-450E-8822-1F8BD97B90B7}" type="sibTrans" cxnId="{A2F07CDA-C8F8-43C3-9272-955AEAFB2F27}">
      <dgm:prSet/>
      <dgm:spPr/>
      <dgm:t>
        <a:bodyPr/>
        <a:lstStyle/>
        <a:p>
          <a:endParaRPr lang="x-none"/>
        </a:p>
      </dgm:t>
    </dgm:pt>
    <dgm:pt modelId="{F06EBD9E-F4C4-4FF3-AE1D-036868F82375}">
      <dgm:prSet custT="1"/>
      <dgm:spPr/>
      <dgm:t>
        <a:bodyPr/>
        <a:lstStyle/>
        <a:p>
          <a:r>
            <a:rPr lang="ru-RU" sz="4800" b="1" i="0" dirty="0"/>
            <a:t>тесты;</a:t>
          </a:r>
          <a:endParaRPr lang="x-none" sz="4800" dirty="0"/>
        </a:p>
      </dgm:t>
    </dgm:pt>
    <dgm:pt modelId="{7820EF6F-7EF8-4251-B58B-EE017B3760E3}" type="parTrans" cxnId="{8A1593E7-E389-48DF-8AB1-B2BBC9930A63}">
      <dgm:prSet/>
      <dgm:spPr/>
      <dgm:t>
        <a:bodyPr/>
        <a:lstStyle/>
        <a:p>
          <a:endParaRPr lang="x-none"/>
        </a:p>
      </dgm:t>
    </dgm:pt>
    <dgm:pt modelId="{125B4060-EB39-482B-B9E9-9DCD88DCEE56}" type="sibTrans" cxnId="{8A1593E7-E389-48DF-8AB1-B2BBC9930A63}">
      <dgm:prSet/>
      <dgm:spPr/>
      <dgm:t>
        <a:bodyPr/>
        <a:lstStyle/>
        <a:p>
          <a:endParaRPr lang="x-none"/>
        </a:p>
      </dgm:t>
    </dgm:pt>
    <dgm:pt modelId="{5124CA16-87A6-4EBD-9AB8-7CAE5314BBEF}">
      <dgm:prSet custT="1"/>
      <dgm:spPr/>
      <dgm:t>
        <a:bodyPr/>
        <a:lstStyle/>
        <a:p>
          <a:r>
            <a:rPr lang="ru-RU" sz="4400" b="1" i="0" dirty="0"/>
            <a:t>документы;</a:t>
          </a:r>
          <a:endParaRPr lang="x-none" sz="2800" dirty="0"/>
        </a:p>
      </dgm:t>
    </dgm:pt>
    <dgm:pt modelId="{465D086E-41BF-477D-A8C9-F55C260DC17F}" type="sibTrans" cxnId="{E48ACE6E-35E5-48D9-BB1F-E28C2F5A6DA6}">
      <dgm:prSet/>
      <dgm:spPr/>
      <dgm:t>
        <a:bodyPr/>
        <a:lstStyle/>
        <a:p>
          <a:endParaRPr lang="x-none"/>
        </a:p>
      </dgm:t>
    </dgm:pt>
    <dgm:pt modelId="{54B33F78-0E31-4984-887E-91D33DEE6127}" type="parTrans" cxnId="{E48ACE6E-35E5-48D9-BB1F-E28C2F5A6DA6}">
      <dgm:prSet/>
      <dgm:spPr/>
      <dgm:t>
        <a:bodyPr/>
        <a:lstStyle/>
        <a:p>
          <a:endParaRPr lang="x-none"/>
        </a:p>
      </dgm:t>
    </dgm:pt>
    <dgm:pt modelId="{0AFE8BF2-440B-47EB-B2BF-032E21C0815A}">
      <dgm:prSet custT="1"/>
      <dgm:spPr/>
      <dgm:t>
        <a:bodyPr/>
        <a:lstStyle/>
        <a:p>
          <a:r>
            <a:rPr lang="ru-RU" sz="4000" b="1" dirty="0"/>
            <a:t>презентации и др.</a:t>
          </a:r>
          <a:endParaRPr lang="x-none" sz="3600" dirty="0"/>
        </a:p>
      </dgm:t>
    </dgm:pt>
    <dgm:pt modelId="{B58580D9-D76C-405D-A652-E7EA221B4CBF}" type="parTrans" cxnId="{05B58A74-AFDF-4DA8-AB2E-FBDC5BA52D72}">
      <dgm:prSet/>
      <dgm:spPr/>
      <dgm:t>
        <a:bodyPr/>
        <a:lstStyle/>
        <a:p>
          <a:endParaRPr lang="x-none"/>
        </a:p>
      </dgm:t>
    </dgm:pt>
    <dgm:pt modelId="{A986609E-5CD3-4C67-8B5F-AAB57C81F7FD}" type="sibTrans" cxnId="{05B58A74-AFDF-4DA8-AB2E-FBDC5BA52D72}">
      <dgm:prSet/>
      <dgm:spPr/>
      <dgm:t>
        <a:bodyPr/>
        <a:lstStyle/>
        <a:p>
          <a:endParaRPr lang="x-none"/>
        </a:p>
      </dgm:t>
    </dgm:pt>
    <dgm:pt modelId="{26DBA26E-9752-45DE-A0C2-712DBDCDF4F7}" type="pres">
      <dgm:prSet presAssocID="{FFB64EA3-83B7-4C03-A500-6FD5DE04A0C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376FE95-56D1-4230-9A97-7CA56BC999CE}" type="pres">
      <dgm:prSet presAssocID="{5124CA16-87A6-4EBD-9AB8-7CAE5314BBEF}" presName="composite" presStyleCnt="0"/>
      <dgm:spPr/>
    </dgm:pt>
    <dgm:pt modelId="{EAEEDF54-4714-4D01-ACBA-14C7892C2812}" type="pres">
      <dgm:prSet presAssocID="{5124CA16-87A6-4EBD-9AB8-7CAE5314BBEF}" presName="rect1" presStyleLbl="tr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585FF9-DC37-455C-8E69-FB1F3BB96467}" type="pres">
      <dgm:prSet presAssocID="{5124CA16-87A6-4EBD-9AB8-7CAE5314BBEF}" presName="rect2" presStyleLbl="fgImgPlace1" presStyleIdx="0" presStyleCnt="5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Флажок со сплошной заливкой"/>
        </a:ext>
      </dgm:extLst>
    </dgm:pt>
    <dgm:pt modelId="{8F14CA2B-745A-49E4-A02B-703DFCAE7D56}" type="pres">
      <dgm:prSet presAssocID="{465D086E-41BF-477D-A8C9-F55C260DC17F}" presName="sibTrans" presStyleCnt="0"/>
      <dgm:spPr/>
    </dgm:pt>
    <dgm:pt modelId="{E6B4CE2B-33FA-484B-98E4-DEAF9F277FA1}" type="pres">
      <dgm:prSet presAssocID="{F06EBD9E-F4C4-4FF3-AE1D-036868F82375}" presName="composite" presStyleCnt="0"/>
      <dgm:spPr/>
    </dgm:pt>
    <dgm:pt modelId="{9EF394FF-DD0B-44D1-A271-01A87C50B8C7}" type="pres">
      <dgm:prSet presAssocID="{F06EBD9E-F4C4-4FF3-AE1D-036868F82375}" presName="rect1" presStyleLbl="tr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3A2975-93E7-4742-9CC5-4E010508EB66}" type="pres">
      <dgm:prSet presAssocID="{F06EBD9E-F4C4-4FF3-AE1D-036868F82375}" presName="rect2" presStyleLbl="fgImgPlace1" presStyleIdx="1" presStyleCnt="5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Флажок со сплошной заливкой"/>
        </a:ext>
      </dgm:extLst>
    </dgm:pt>
    <dgm:pt modelId="{86CAD8AA-B195-423C-A007-E2267A9BB134}" type="pres">
      <dgm:prSet presAssocID="{125B4060-EB39-482B-B9E9-9DCD88DCEE56}" presName="sibTrans" presStyleCnt="0"/>
      <dgm:spPr/>
    </dgm:pt>
    <dgm:pt modelId="{B871807E-1486-4CD9-9BAC-991E648D3A95}" type="pres">
      <dgm:prSet presAssocID="{226F3E90-E129-4335-9C9E-A5C7E9E7CE2A}" presName="composite" presStyleCnt="0"/>
      <dgm:spPr/>
    </dgm:pt>
    <dgm:pt modelId="{5ACA4631-703C-427F-A5F9-0C61137276DF}" type="pres">
      <dgm:prSet presAssocID="{226F3E90-E129-4335-9C9E-A5C7E9E7CE2A}" presName="rect1" presStyleLbl="tr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CC47CC-E073-4D48-81BF-14FEAE5F81C2}" type="pres">
      <dgm:prSet presAssocID="{226F3E90-E129-4335-9C9E-A5C7E9E7CE2A}" presName="rect2" presStyleLbl="fgImgPlac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Флажок со сплошной заливкой"/>
        </a:ext>
      </dgm:extLst>
    </dgm:pt>
    <dgm:pt modelId="{6AC7B0C2-3F3D-411C-ADA6-7880B011AE1C}" type="pres">
      <dgm:prSet presAssocID="{AFF6DB63-B4A8-4058-87DA-9BD31A46BE09}" presName="sibTrans" presStyleCnt="0"/>
      <dgm:spPr/>
    </dgm:pt>
    <dgm:pt modelId="{657927B7-5479-4C1C-A6E8-863313631937}" type="pres">
      <dgm:prSet presAssocID="{7046F8E1-FC08-4B1D-AF2B-676968BD871A}" presName="composite" presStyleCnt="0"/>
      <dgm:spPr/>
    </dgm:pt>
    <dgm:pt modelId="{43817A93-A236-43E2-B433-29E9DA475D92}" type="pres">
      <dgm:prSet presAssocID="{7046F8E1-FC08-4B1D-AF2B-676968BD871A}" presName="rect1" presStyleLbl="tr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BB6E62-A121-428B-A20F-256527555C1F}" type="pres">
      <dgm:prSet presAssocID="{7046F8E1-FC08-4B1D-AF2B-676968BD871A}" presName="rect2" presStyleLbl="fgImgPlac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Флажок со сплошной заливкой"/>
        </a:ext>
      </dgm:extLst>
    </dgm:pt>
    <dgm:pt modelId="{45185209-AB32-49D9-9159-7CD1DBB93E74}" type="pres">
      <dgm:prSet presAssocID="{64946F63-421C-450E-8822-1F8BD97B90B7}" presName="sibTrans" presStyleCnt="0"/>
      <dgm:spPr/>
    </dgm:pt>
    <dgm:pt modelId="{CB16A0EC-D9BD-44A8-96CA-FFB8FC950673}" type="pres">
      <dgm:prSet presAssocID="{0AFE8BF2-440B-47EB-B2BF-032E21C0815A}" presName="composite" presStyleCnt="0"/>
      <dgm:spPr/>
    </dgm:pt>
    <dgm:pt modelId="{170D0B11-ABE4-4C7F-89B2-6D775B588889}" type="pres">
      <dgm:prSet presAssocID="{0AFE8BF2-440B-47EB-B2BF-032E21C0815A}" presName="rect1" presStyleLbl="tr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28B7AF-E4B3-4280-88B6-4F99CBE52AA5}" type="pres">
      <dgm:prSet presAssocID="{0AFE8BF2-440B-47EB-B2BF-032E21C0815A}" presName="rect2" presStyleLbl="fgImgPlac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Флажок со сплошной заливкой"/>
        </a:ext>
      </dgm:extLst>
    </dgm:pt>
  </dgm:ptLst>
  <dgm:cxnLst>
    <dgm:cxn modelId="{42D1679F-F6D4-473E-9DA9-68F48158A730}" type="presOf" srcId="{5124CA16-87A6-4EBD-9AB8-7CAE5314BBEF}" destId="{EAEEDF54-4714-4D01-ACBA-14C7892C2812}" srcOrd="0" destOrd="0" presId="urn:microsoft.com/office/officeart/2008/layout/PictureStrips"/>
    <dgm:cxn modelId="{05B58A74-AFDF-4DA8-AB2E-FBDC5BA52D72}" srcId="{FFB64EA3-83B7-4C03-A500-6FD5DE04A0C9}" destId="{0AFE8BF2-440B-47EB-B2BF-032E21C0815A}" srcOrd="4" destOrd="0" parTransId="{B58580D9-D76C-405D-A652-E7EA221B4CBF}" sibTransId="{A986609E-5CD3-4C67-8B5F-AAB57C81F7FD}"/>
    <dgm:cxn modelId="{0B3054A6-07E7-44F2-B2A1-751121231129}" type="presOf" srcId="{7046F8E1-FC08-4B1D-AF2B-676968BD871A}" destId="{43817A93-A236-43E2-B433-29E9DA475D92}" srcOrd="0" destOrd="0" presId="urn:microsoft.com/office/officeart/2008/layout/PictureStrips"/>
    <dgm:cxn modelId="{E48ACE6E-35E5-48D9-BB1F-E28C2F5A6DA6}" srcId="{FFB64EA3-83B7-4C03-A500-6FD5DE04A0C9}" destId="{5124CA16-87A6-4EBD-9AB8-7CAE5314BBEF}" srcOrd="0" destOrd="0" parTransId="{54B33F78-0E31-4984-887E-91D33DEE6127}" sibTransId="{465D086E-41BF-477D-A8C9-F55C260DC17F}"/>
    <dgm:cxn modelId="{A2F07CDA-C8F8-43C3-9272-955AEAFB2F27}" srcId="{FFB64EA3-83B7-4C03-A500-6FD5DE04A0C9}" destId="{7046F8E1-FC08-4B1D-AF2B-676968BD871A}" srcOrd="3" destOrd="0" parTransId="{192E1D9A-B11E-486F-AF4D-2AB477246AD8}" sibTransId="{64946F63-421C-450E-8822-1F8BD97B90B7}"/>
    <dgm:cxn modelId="{BE8DC859-F507-469D-B32F-5E9C22E4E230}" type="presOf" srcId="{F06EBD9E-F4C4-4FF3-AE1D-036868F82375}" destId="{9EF394FF-DD0B-44D1-A271-01A87C50B8C7}" srcOrd="0" destOrd="0" presId="urn:microsoft.com/office/officeart/2008/layout/PictureStrips"/>
    <dgm:cxn modelId="{265AC2E6-A20D-452D-A61C-29F7FB7E273E}" type="presOf" srcId="{226F3E90-E129-4335-9C9E-A5C7E9E7CE2A}" destId="{5ACA4631-703C-427F-A5F9-0C61137276DF}" srcOrd="0" destOrd="0" presId="urn:microsoft.com/office/officeart/2008/layout/PictureStrips"/>
    <dgm:cxn modelId="{0C35A8FB-DCEA-49AC-8A7A-02C36EDA4EFE}" srcId="{FFB64EA3-83B7-4C03-A500-6FD5DE04A0C9}" destId="{226F3E90-E129-4335-9C9E-A5C7E9E7CE2A}" srcOrd="2" destOrd="0" parTransId="{1DDA7D0B-79A3-47B2-BABA-02FCF289E92B}" sibTransId="{AFF6DB63-B4A8-4058-87DA-9BD31A46BE09}"/>
    <dgm:cxn modelId="{56EACE6F-8E22-4620-A506-51C13F9B90B6}" type="presOf" srcId="{0AFE8BF2-440B-47EB-B2BF-032E21C0815A}" destId="{170D0B11-ABE4-4C7F-89B2-6D775B588889}" srcOrd="0" destOrd="0" presId="urn:microsoft.com/office/officeart/2008/layout/PictureStrips"/>
    <dgm:cxn modelId="{8A1593E7-E389-48DF-8AB1-B2BBC9930A63}" srcId="{FFB64EA3-83B7-4C03-A500-6FD5DE04A0C9}" destId="{F06EBD9E-F4C4-4FF3-AE1D-036868F82375}" srcOrd="1" destOrd="0" parTransId="{7820EF6F-7EF8-4251-B58B-EE017B3760E3}" sibTransId="{125B4060-EB39-482B-B9E9-9DCD88DCEE56}"/>
    <dgm:cxn modelId="{8D6F21E6-B6A2-4B34-8740-592DD4CF792D}" type="presOf" srcId="{FFB64EA3-83B7-4C03-A500-6FD5DE04A0C9}" destId="{26DBA26E-9752-45DE-A0C2-712DBDCDF4F7}" srcOrd="0" destOrd="0" presId="urn:microsoft.com/office/officeart/2008/layout/PictureStrips"/>
    <dgm:cxn modelId="{03490110-7FF3-497D-B547-1D049791EA27}" type="presParOf" srcId="{26DBA26E-9752-45DE-A0C2-712DBDCDF4F7}" destId="{6376FE95-56D1-4230-9A97-7CA56BC999CE}" srcOrd="0" destOrd="0" presId="urn:microsoft.com/office/officeart/2008/layout/PictureStrips"/>
    <dgm:cxn modelId="{419FEC55-25F5-44A3-8362-1A1F054DC00D}" type="presParOf" srcId="{6376FE95-56D1-4230-9A97-7CA56BC999CE}" destId="{EAEEDF54-4714-4D01-ACBA-14C7892C2812}" srcOrd="0" destOrd="0" presId="urn:microsoft.com/office/officeart/2008/layout/PictureStrips"/>
    <dgm:cxn modelId="{7581A943-2296-421F-83B9-7E1777622065}" type="presParOf" srcId="{6376FE95-56D1-4230-9A97-7CA56BC999CE}" destId="{95585FF9-DC37-455C-8E69-FB1F3BB96467}" srcOrd="1" destOrd="0" presId="urn:microsoft.com/office/officeart/2008/layout/PictureStrips"/>
    <dgm:cxn modelId="{A8B93A01-26CC-42F2-8E54-C45752DB3E09}" type="presParOf" srcId="{26DBA26E-9752-45DE-A0C2-712DBDCDF4F7}" destId="{8F14CA2B-745A-49E4-A02B-703DFCAE7D56}" srcOrd="1" destOrd="0" presId="urn:microsoft.com/office/officeart/2008/layout/PictureStrips"/>
    <dgm:cxn modelId="{145F4AD8-F6B4-4400-AB24-92D02CCF9AF1}" type="presParOf" srcId="{26DBA26E-9752-45DE-A0C2-712DBDCDF4F7}" destId="{E6B4CE2B-33FA-484B-98E4-DEAF9F277FA1}" srcOrd="2" destOrd="0" presId="urn:microsoft.com/office/officeart/2008/layout/PictureStrips"/>
    <dgm:cxn modelId="{A5DDE99E-569E-4C80-9D75-D9FC25FC0628}" type="presParOf" srcId="{E6B4CE2B-33FA-484B-98E4-DEAF9F277FA1}" destId="{9EF394FF-DD0B-44D1-A271-01A87C50B8C7}" srcOrd="0" destOrd="0" presId="urn:microsoft.com/office/officeart/2008/layout/PictureStrips"/>
    <dgm:cxn modelId="{C98095D0-658E-4D69-B948-4082A7E7E331}" type="presParOf" srcId="{E6B4CE2B-33FA-484B-98E4-DEAF9F277FA1}" destId="{853A2975-93E7-4742-9CC5-4E010508EB66}" srcOrd="1" destOrd="0" presId="urn:microsoft.com/office/officeart/2008/layout/PictureStrips"/>
    <dgm:cxn modelId="{681C73C6-FBE9-41EF-BD80-ECD6E7A60E2E}" type="presParOf" srcId="{26DBA26E-9752-45DE-A0C2-712DBDCDF4F7}" destId="{86CAD8AA-B195-423C-A007-E2267A9BB134}" srcOrd="3" destOrd="0" presId="urn:microsoft.com/office/officeart/2008/layout/PictureStrips"/>
    <dgm:cxn modelId="{B4BAF772-4423-4DF1-9D16-BD6265F0F224}" type="presParOf" srcId="{26DBA26E-9752-45DE-A0C2-712DBDCDF4F7}" destId="{B871807E-1486-4CD9-9BAC-991E648D3A95}" srcOrd="4" destOrd="0" presId="urn:microsoft.com/office/officeart/2008/layout/PictureStrips"/>
    <dgm:cxn modelId="{A286CCD0-5FF5-44C0-8C06-464E742DED08}" type="presParOf" srcId="{B871807E-1486-4CD9-9BAC-991E648D3A95}" destId="{5ACA4631-703C-427F-A5F9-0C61137276DF}" srcOrd="0" destOrd="0" presId="urn:microsoft.com/office/officeart/2008/layout/PictureStrips"/>
    <dgm:cxn modelId="{379FF3F5-0203-4CD3-B404-9B2A268E3301}" type="presParOf" srcId="{B871807E-1486-4CD9-9BAC-991E648D3A95}" destId="{56CC47CC-E073-4D48-81BF-14FEAE5F81C2}" srcOrd="1" destOrd="0" presId="urn:microsoft.com/office/officeart/2008/layout/PictureStrips"/>
    <dgm:cxn modelId="{8F29C3D3-8D32-4F37-9834-85F5AE0C5710}" type="presParOf" srcId="{26DBA26E-9752-45DE-A0C2-712DBDCDF4F7}" destId="{6AC7B0C2-3F3D-411C-ADA6-7880B011AE1C}" srcOrd="5" destOrd="0" presId="urn:microsoft.com/office/officeart/2008/layout/PictureStrips"/>
    <dgm:cxn modelId="{CAEFD563-C7DD-45A6-940C-E179996AAF3E}" type="presParOf" srcId="{26DBA26E-9752-45DE-A0C2-712DBDCDF4F7}" destId="{657927B7-5479-4C1C-A6E8-863313631937}" srcOrd="6" destOrd="0" presId="urn:microsoft.com/office/officeart/2008/layout/PictureStrips"/>
    <dgm:cxn modelId="{46F51DD6-6E59-48C3-8AB9-23DEC002F78B}" type="presParOf" srcId="{657927B7-5479-4C1C-A6E8-863313631937}" destId="{43817A93-A236-43E2-B433-29E9DA475D92}" srcOrd="0" destOrd="0" presId="urn:microsoft.com/office/officeart/2008/layout/PictureStrips"/>
    <dgm:cxn modelId="{40C465D8-AB54-4EE3-AAD0-CF10F884F103}" type="presParOf" srcId="{657927B7-5479-4C1C-A6E8-863313631937}" destId="{31BB6E62-A121-428B-A20F-256527555C1F}" srcOrd="1" destOrd="0" presId="urn:microsoft.com/office/officeart/2008/layout/PictureStrips"/>
    <dgm:cxn modelId="{872C044D-C097-4693-855A-0DE0FADD63AC}" type="presParOf" srcId="{26DBA26E-9752-45DE-A0C2-712DBDCDF4F7}" destId="{45185209-AB32-49D9-9159-7CD1DBB93E74}" srcOrd="7" destOrd="0" presId="urn:microsoft.com/office/officeart/2008/layout/PictureStrips"/>
    <dgm:cxn modelId="{DF226848-3F5B-43E2-A842-5384B1E22E14}" type="presParOf" srcId="{26DBA26E-9752-45DE-A0C2-712DBDCDF4F7}" destId="{CB16A0EC-D9BD-44A8-96CA-FFB8FC950673}" srcOrd="8" destOrd="0" presId="urn:microsoft.com/office/officeart/2008/layout/PictureStrips"/>
    <dgm:cxn modelId="{EF608D8A-7B69-4424-9DA3-6888B531523D}" type="presParOf" srcId="{CB16A0EC-D9BD-44A8-96CA-FFB8FC950673}" destId="{170D0B11-ABE4-4C7F-89B2-6D775B588889}" srcOrd="0" destOrd="0" presId="urn:microsoft.com/office/officeart/2008/layout/PictureStrips"/>
    <dgm:cxn modelId="{FEC21CD2-15FC-490D-9A5B-EBA436D4DEB2}" type="presParOf" srcId="{CB16A0EC-D9BD-44A8-96CA-FFB8FC950673}" destId="{C928B7AF-E4B3-4280-88B6-4F99CBE52AA5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3F13960-80B3-4D1B-BD50-2FC9F65CFD3D}" type="doc">
      <dgm:prSet loTypeId="urn:microsoft.com/office/officeart/2005/8/layout/vList2" loCatId="list" qsTypeId="urn:microsoft.com/office/officeart/2005/8/quickstyle/simple2" qsCatId="simple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031019B9-D0EB-4FCE-A2C7-62345FC19455}">
      <dgm:prSet custT="1"/>
      <dgm:spPr/>
      <dgm:t>
        <a:bodyPr/>
        <a:lstStyle/>
        <a:p>
          <a:pPr algn="just"/>
          <a:r>
            <a:rPr lang="ru-RU" sz="3600" b="1" dirty="0"/>
            <a:t>изменение и зависимости  – задания, связанные с математическим описанием зависимости между переменными в различных процессах, т.е. с алгебраическим материалом;</a:t>
          </a:r>
        </a:p>
      </dgm:t>
    </dgm:pt>
    <dgm:pt modelId="{51A57CF9-99C1-4745-A145-92F9FB8BB8E7}" type="parTrans" cxnId="{8F911A5B-CE9F-4B59-A75F-BF017F213638}">
      <dgm:prSet/>
      <dgm:spPr/>
      <dgm:t>
        <a:bodyPr/>
        <a:lstStyle/>
        <a:p>
          <a:endParaRPr lang="ru-RU" sz="2400" b="1"/>
        </a:p>
      </dgm:t>
    </dgm:pt>
    <dgm:pt modelId="{F5EEC19B-058E-4356-91E3-E83A30A78DD7}" type="sibTrans" cxnId="{8F911A5B-CE9F-4B59-A75F-BF017F213638}">
      <dgm:prSet/>
      <dgm:spPr/>
      <dgm:t>
        <a:bodyPr/>
        <a:lstStyle/>
        <a:p>
          <a:endParaRPr lang="ru-RU" sz="2400" b="1"/>
        </a:p>
      </dgm:t>
    </dgm:pt>
    <dgm:pt modelId="{75C9753B-4C50-4BCB-B439-22476D6A0CF4}" type="pres">
      <dgm:prSet presAssocID="{F3F13960-80B3-4D1B-BD50-2FC9F65CFD3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F220CAE-EC27-4E28-A9D1-AB87833B96A7}" type="pres">
      <dgm:prSet presAssocID="{031019B9-D0EB-4FCE-A2C7-62345FC19455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F911A5B-CE9F-4B59-A75F-BF017F213638}" srcId="{F3F13960-80B3-4D1B-BD50-2FC9F65CFD3D}" destId="{031019B9-D0EB-4FCE-A2C7-62345FC19455}" srcOrd="0" destOrd="0" parTransId="{51A57CF9-99C1-4745-A145-92F9FB8BB8E7}" sibTransId="{F5EEC19B-058E-4356-91E3-E83A30A78DD7}"/>
    <dgm:cxn modelId="{541388A5-FC6F-4A12-9D7B-29263FF6AC2B}" type="presOf" srcId="{F3F13960-80B3-4D1B-BD50-2FC9F65CFD3D}" destId="{75C9753B-4C50-4BCB-B439-22476D6A0CF4}" srcOrd="0" destOrd="0" presId="urn:microsoft.com/office/officeart/2005/8/layout/vList2"/>
    <dgm:cxn modelId="{B1BA02F0-230D-4080-8401-FC53CE3907DD}" type="presOf" srcId="{031019B9-D0EB-4FCE-A2C7-62345FC19455}" destId="{1F220CAE-EC27-4E28-A9D1-AB87833B96A7}" srcOrd="0" destOrd="0" presId="urn:microsoft.com/office/officeart/2005/8/layout/vList2"/>
    <dgm:cxn modelId="{B6C593AC-9BF4-4864-9887-0B917331E3EE}" type="presParOf" srcId="{75C9753B-4C50-4BCB-B439-22476D6A0CF4}" destId="{1F220CAE-EC27-4E28-A9D1-AB87833B96A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9188E3B-B546-4F90-AF0C-212756FB27E2}" type="doc">
      <dgm:prSet loTypeId="urn:microsoft.com/office/officeart/2005/8/layout/vList2" loCatId="list" qsTypeId="urn:microsoft.com/office/officeart/2005/8/quickstyle/simple2" qsCatId="simple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E43FD181-00B9-45B5-949B-4C153C33D734}">
      <dgm:prSet custT="1"/>
      <dgm:spPr/>
      <dgm:t>
        <a:bodyPr/>
        <a:lstStyle/>
        <a:p>
          <a:pPr algn="just"/>
          <a:r>
            <a:rPr lang="ru-RU" sz="3600" b="1" dirty="0"/>
            <a:t>пространство и форма – задания, относящиеся к пространственным и плоским геометрическим формам и отношениям, т.е. к геометрическому материалу</a:t>
          </a:r>
          <a:r>
            <a:rPr lang="ru-RU" sz="3200" b="1" dirty="0"/>
            <a:t>;</a:t>
          </a:r>
        </a:p>
      </dgm:t>
    </dgm:pt>
    <dgm:pt modelId="{67D46453-E6E0-4C6E-8FB1-DDB3B450C317}" type="parTrans" cxnId="{66773980-7A1C-4631-A7E9-AB3E69B2C209}">
      <dgm:prSet/>
      <dgm:spPr/>
      <dgm:t>
        <a:bodyPr/>
        <a:lstStyle/>
        <a:p>
          <a:endParaRPr lang="ru-RU" sz="2800"/>
        </a:p>
      </dgm:t>
    </dgm:pt>
    <dgm:pt modelId="{38D04635-C70E-42DF-967B-95E030FAD5BE}" type="sibTrans" cxnId="{66773980-7A1C-4631-A7E9-AB3E69B2C209}">
      <dgm:prSet/>
      <dgm:spPr/>
      <dgm:t>
        <a:bodyPr/>
        <a:lstStyle/>
        <a:p>
          <a:endParaRPr lang="ru-RU" sz="2800"/>
        </a:p>
      </dgm:t>
    </dgm:pt>
    <dgm:pt modelId="{3645C7AD-7278-4334-8BE0-A5533217A59D}" type="pres">
      <dgm:prSet presAssocID="{59188E3B-B546-4F90-AF0C-212756FB27E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ECE18A9-8B59-4948-8C91-4DB2D5A215F1}" type="pres">
      <dgm:prSet presAssocID="{E43FD181-00B9-45B5-949B-4C153C33D734}" presName="parentText" presStyleLbl="node1" presStyleIdx="0" presStyleCnt="1" custScaleY="809959" custLinFactNeighborX="-619" custLinFactNeighborY="640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780AC73-2B7C-4360-9110-47C7B5A7D966}" type="presOf" srcId="{59188E3B-B546-4F90-AF0C-212756FB27E2}" destId="{3645C7AD-7278-4334-8BE0-A5533217A59D}" srcOrd="0" destOrd="0" presId="urn:microsoft.com/office/officeart/2005/8/layout/vList2"/>
    <dgm:cxn modelId="{75A21406-988F-49E0-A280-D5ED2FAF8C7E}" type="presOf" srcId="{E43FD181-00B9-45B5-949B-4C153C33D734}" destId="{3ECE18A9-8B59-4948-8C91-4DB2D5A215F1}" srcOrd="0" destOrd="0" presId="urn:microsoft.com/office/officeart/2005/8/layout/vList2"/>
    <dgm:cxn modelId="{66773980-7A1C-4631-A7E9-AB3E69B2C209}" srcId="{59188E3B-B546-4F90-AF0C-212756FB27E2}" destId="{E43FD181-00B9-45B5-949B-4C153C33D734}" srcOrd="0" destOrd="0" parTransId="{67D46453-E6E0-4C6E-8FB1-DDB3B450C317}" sibTransId="{38D04635-C70E-42DF-967B-95E030FAD5BE}"/>
    <dgm:cxn modelId="{908E109B-73BC-4F13-A62D-6797E9D667E3}" type="presParOf" srcId="{3645C7AD-7278-4334-8BE0-A5533217A59D}" destId="{3ECE18A9-8B59-4948-8C91-4DB2D5A215F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EB133FC-3A91-4B9D-A83F-0A7C27A55F1B}" type="doc">
      <dgm:prSet loTypeId="urn:microsoft.com/office/officeart/2005/8/layout/vList2" loCatId="list" qsTypeId="urn:microsoft.com/office/officeart/2005/8/quickstyle/simple1" qsCatId="simple" csTypeId="urn:microsoft.com/office/officeart/2005/8/colors/accent6_1" csCatId="accent6"/>
      <dgm:spPr/>
      <dgm:t>
        <a:bodyPr/>
        <a:lstStyle/>
        <a:p>
          <a:endParaRPr lang="ru-RU"/>
        </a:p>
      </dgm:t>
    </dgm:pt>
    <dgm:pt modelId="{DCAF790D-5270-465D-B655-406177A13129}">
      <dgm:prSet/>
      <dgm:spPr/>
      <dgm:t>
        <a:bodyPr/>
        <a:lstStyle/>
        <a:p>
          <a:pPr algn="just"/>
          <a:r>
            <a:rPr lang="ru-RU" b="1" dirty="0"/>
            <a:t>количество – задания, связанные с числами и отношениями между ними, в программах по математике этот материал чаще всего относится к курсу арифметики;</a:t>
          </a:r>
        </a:p>
      </dgm:t>
    </dgm:pt>
    <dgm:pt modelId="{1E1B483E-400C-4847-ACA9-ED531438E86E}" type="parTrans" cxnId="{720FBD85-1E50-4EF3-BAA1-8ED1AE4EF263}">
      <dgm:prSet/>
      <dgm:spPr/>
      <dgm:t>
        <a:bodyPr/>
        <a:lstStyle/>
        <a:p>
          <a:endParaRPr lang="ru-RU"/>
        </a:p>
      </dgm:t>
    </dgm:pt>
    <dgm:pt modelId="{308F7A72-08D3-4BBE-AF18-5E8E4EC3D867}" type="sibTrans" cxnId="{720FBD85-1E50-4EF3-BAA1-8ED1AE4EF263}">
      <dgm:prSet/>
      <dgm:spPr/>
      <dgm:t>
        <a:bodyPr/>
        <a:lstStyle/>
        <a:p>
          <a:endParaRPr lang="ru-RU"/>
        </a:p>
      </dgm:t>
    </dgm:pt>
    <dgm:pt modelId="{3B029EDD-2CED-4EEF-B481-C4D5C9A8F861}" type="pres">
      <dgm:prSet presAssocID="{BEB133FC-3A91-4B9D-A83F-0A7C27A55F1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19CD594-0E87-4B0D-963B-EBB571C0D7FF}" type="pres">
      <dgm:prSet presAssocID="{DCAF790D-5270-465D-B655-406177A1312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478061C-2128-40D7-9326-B3F25B962273}" type="presOf" srcId="{BEB133FC-3A91-4B9D-A83F-0A7C27A55F1B}" destId="{3B029EDD-2CED-4EEF-B481-C4D5C9A8F861}" srcOrd="0" destOrd="0" presId="urn:microsoft.com/office/officeart/2005/8/layout/vList2"/>
    <dgm:cxn modelId="{720FBD85-1E50-4EF3-BAA1-8ED1AE4EF263}" srcId="{BEB133FC-3A91-4B9D-A83F-0A7C27A55F1B}" destId="{DCAF790D-5270-465D-B655-406177A13129}" srcOrd="0" destOrd="0" parTransId="{1E1B483E-400C-4847-ACA9-ED531438E86E}" sibTransId="{308F7A72-08D3-4BBE-AF18-5E8E4EC3D867}"/>
    <dgm:cxn modelId="{75E27869-7892-4CE5-BAAF-AD61BCC05AB8}" type="presOf" srcId="{DCAF790D-5270-465D-B655-406177A13129}" destId="{619CD594-0E87-4B0D-963B-EBB571C0D7FF}" srcOrd="0" destOrd="0" presId="urn:microsoft.com/office/officeart/2005/8/layout/vList2"/>
    <dgm:cxn modelId="{A30D87B3-F015-478F-9539-38F5CEA1CAAE}" type="presParOf" srcId="{3B029EDD-2CED-4EEF-B481-C4D5C9A8F861}" destId="{619CD594-0E87-4B0D-963B-EBB571C0D7F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21CC96A-3E8F-42D3-9A8F-5C5BB3C32E53}" type="doc">
      <dgm:prSet loTypeId="urn:microsoft.com/office/officeart/2005/8/layout/vList2" loCatId="list" qsTypeId="urn:microsoft.com/office/officeart/2005/8/quickstyle/simple1" qsCatId="simple" csTypeId="urn:microsoft.com/office/officeart/2005/8/colors/accent5_1" csCatId="accent5"/>
      <dgm:spPr/>
      <dgm:t>
        <a:bodyPr/>
        <a:lstStyle/>
        <a:p>
          <a:endParaRPr lang="ru-RU"/>
        </a:p>
      </dgm:t>
    </dgm:pt>
    <dgm:pt modelId="{66613AFB-27BB-4871-906F-0E80D636C041}">
      <dgm:prSet/>
      <dgm:spPr/>
      <dgm:t>
        <a:bodyPr/>
        <a:lstStyle/>
        <a:p>
          <a:pPr algn="just"/>
          <a:r>
            <a:rPr lang="ru-RU" b="1" dirty="0"/>
            <a:t>неопределённость и данные – задания охватывают вероятностные и статистические явления и зависимости, которые являются предметом изучения разделов статистики и вероятности.</a:t>
          </a:r>
        </a:p>
      </dgm:t>
    </dgm:pt>
    <dgm:pt modelId="{3F522D95-CB40-4F02-A294-FCF04EBA5394}" type="parTrans" cxnId="{8EA0F46C-B5E5-4DA8-9ABB-6E5D1A49BF9B}">
      <dgm:prSet/>
      <dgm:spPr/>
      <dgm:t>
        <a:bodyPr/>
        <a:lstStyle/>
        <a:p>
          <a:endParaRPr lang="ru-RU"/>
        </a:p>
      </dgm:t>
    </dgm:pt>
    <dgm:pt modelId="{0093FCD2-1E4F-4EDA-8942-84BBA2F46D8B}" type="sibTrans" cxnId="{8EA0F46C-B5E5-4DA8-9ABB-6E5D1A49BF9B}">
      <dgm:prSet/>
      <dgm:spPr/>
      <dgm:t>
        <a:bodyPr/>
        <a:lstStyle/>
        <a:p>
          <a:endParaRPr lang="ru-RU"/>
        </a:p>
      </dgm:t>
    </dgm:pt>
    <dgm:pt modelId="{265EB951-FA79-4A3E-9E93-E7BE073D0ADB}" type="pres">
      <dgm:prSet presAssocID="{021CC96A-3E8F-42D3-9A8F-5C5BB3C32E5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94C5E3A-9021-4835-BE77-C5006B118F2C}" type="pres">
      <dgm:prSet presAssocID="{66613AFB-27BB-4871-906F-0E80D636C041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47DB218-E097-4E34-BCD9-AC3A15460442}" type="presOf" srcId="{66613AFB-27BB-4871-906F-0E80D636C041}" destId="{F94C5E3A-9021-4835-BE77-C5006B118F2C}" srcOrd="0" destOrd="0" presId="urn:microsoft.com/office/officeart/2005/8/layout/vList2"/>
    <dgm:cxn modelId="{B89F491B-B4EC-4ACE-9649-08AEE26E2B0D}" type="presOf" srcId="{021CC96A-3E8F-42D3-9A8F-5C5BB3C32E53}" destId="{265EB951-FA79-4A3E-9E93-E7BE073D0ADB}" srcOrd="0" destOrd="0" presId="urn:microsoft.com/office/officeart/2005/8/layout/vList2"/>
    <dgm:cxn modelId="{8EA0F46C-B5E5-4DA8-9ABB-6E5D1A49BF9B}" srcId="{021CC96A-3E8F-42D3-9A8F-5C5BB3C32E53}" destId="{66613AFB-27BB-4871-906F-0E80D636C041}" srcOrd="0" destOrd="0" parTransId="{3F522D95-CB40-4F02-A294-FCF04EBA5394}" sibTransId="{0093FCD2-1E4F-4EDA-8942-84BBA2F46D8B}"/>
    <dgm:cxn modelId="{BDD8C961-009C-47B2-B382-DBC283F326D5}" type="presParOf" srcId="{265EB951-FA79-4A3E-9E93-E7BE073D0ADB}" destId="{F94C5E3A-9021-4835-BE77-C5006B118F2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B3961C0-FD2C-44D3-83D8-B58D65617F14}" type="doc">
      <dgm:prSet loTypeId="urn:microsoft.com/office/officeart/2005/8/layout/targe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x-none"/>
        </a:p>
      </dgm:t>
    </dgm:pt>
    <dgm:pt modelId="{50CF3837-EA74-4F03-9914-F59A1FAB8B92}">
      <dgm:prSet/>
      <dgm:spPr>
        <a:ln>
          <a:solidFill>
            <a:srgbClr val="22A2E7"/>
          </a:solidFill>
        </a:ln>
      </dgm:spPr>
      <dgm:t>
        <a:bodyPr/>
        <a:lstStyle/>
        <a:p>
          <a:r>
            <a:rPr lang="ru-RU" b="1" i="0" dirty="0"/>
            <a:t>Цель – формирование личностных, метапредметных и предметных компетенций, позволяющих эффективно решать финансовые вопросы</a:t>
          </a:r>
          <a:endParaRPr lang="x-none" dirty="0"/>
        </a:p>
      </dgm:t>
    </dgm:pt>
    <dgm:pt modelId="{B5D762BA-23C3-47B8-9189-4E25F0193ECA}" type="parTrans" cxnId="{25558FA4-0F89-4A05-839F-50B92E7EA532}">
      <dgm:prSet/>
      <dgm:spPr/>
      <dgm:t>
        <a:bodyPr/>
        <a:lstStyle/>
        <a:p>
          <a:endParaRPr lang="x-none"/>
        </a:p>
      </dgm:t>
    </dgm:pt>
    <dgm:pt modelId="{CBD54E6F-5438-4D00-B8BC-1C2372709362}" type="sibTrans" cxnId="{25558FA4-0F89-4A05-839F-50B92E7EA532}">
      <dgm:prSet/>
      <dgm:spPr/>
      <dgm:t>
        <a:bodyPr/>
        <a:lstStyle/>
        <a:p>
          <a:endParaRPr lang="x-none"/>
        </a:p>
      </dgm:t>
    </dgm:pt>
    <dgm:pt modelId="{47D9878D-C3BB-4881-918D-C50D62222BC0}" type="pres">
      <dgm:prSet presAssocID="{EB3961C0-FD2C-44D3-83D8-B58D65617F1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0CDCE2B-4741-406F-85DC-29A037FA657B}" type="pres">
      <dgm:prSet presAssocID="{50CF3837-EA74-4F03-9914-F59A1FAB8B92}" presName="circle1" presStyleLbl="node1" presStyleIdx="0" presStyleCnt="1" custLinFactNeighborX="-4545"/>
      <dgm:spPr>
        <a:solidFill>
          <a:srgbClr val="41B2EE"/>
        </a:solidFill>
      </dgm:spPr>
    </dgm:pt>
    <dgm:pt modelId="{EDDECCB4-EB86-46D2-84B0-D2D6D91A7DF4}" type="pres">
      <dgm:prSet presAssocID="{50CF3837-EA74-4F03-9914-F59A1FAB8B92}" presName="space" presStyleCnt="0"/>
      <dgm:spPr/>
    </dgm:pt>
    <dgm:pt modelId="{88343223-359C-48B0-BEC6-CF00538D1147}" type="pres">
      <dgm:prSet presAssocID="{50CF3837-EA74-4F03-9914-F59A1FAB8B92}" presName="rect1" presStyleLbl="alignAcc1" presStyleIdx="0" presStyleCnt="1" custLinFactNeighborX="-1099"/>
      <dgm:spPr/>
      <dgm:t>
        <a:bodyPr/>
        <a:lstStyle/>
        <a:p>
          <a:endParaRPr lang="ru-RU"/>
        </a:p>
      </dgm:t>
    </dgm:pt>
    <dgm:pt modelId="{F3C768CF-2125-4F4B-8D20-899770018C30}" type="pres">
      <dgm:prSet presAssocID="{50CF3837-EA74-4F03-9914-F59A1FAB8B92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8B6CE54-0C4A-45F6-B33F-CC651A49CBE9}" type="presOf" srcId="{50CF3837-EA74-4F03-9914-F59A1FAB8B92}" destId="{F3C768CF-2125-4F4B-8D20-899770018C30}" srcOrd="1" destOrd="0" presId="urn:microsoft.com/office/officeart/2005/8/layout/target3"/>
    <dgm:cxn modelId="{25558FA4-0F89-4A05-839F-50B92E7EA532}" srcId="{EB3961C0-FD2C-44D3-83D8-B58D65617F14}" destId="{50CF3837-EA74-4F03-9914-F59A1FAB8B92}" srcOrd="0" destOrd="0" parTransId="{B5D762BA-23C3-47B8-9189-4E25F0193ECA}" sibTransId="{CBD54E6F-5438-4D00-B8BC-1C2372709362}"/>
    <dgm:cxn modelId="{C60919F2-BAF7-4412-8939-AA622EB05008}" type="presOf" srcId="{EB3961C0-FD2C-44D3-83D8-B58D65617F14}" destId="{47D9878D-C3BB-4881-918D-C50D62222BC0}" srcOrd="0" destOrd="0" presId="urn:microsoft.com/office/officeart/2005/8/layout/target3"/>
    <dgm:cxn modelId="{0CF0A4E5-C7FE-4D09-83F9-09391502BA1C}" type="presOf" srcId="{50CF3837-EA74-4F03-9914-F59A1FAB8B92}" destId="{88343223-359C-48B0-BEC6-CF00538D1147}" srcOrd="0" destOrd="0" presId="urn:microsoft.com/office/officeart/2005/8/layout/target3"/>
    <dgm:cxn modelId="{35707B0A-A260-4B80-99DC-156690103B78}" type="presParOf" srcId="{47D9878D-C3BB-4881-918D-C50D62222BC0}" destId="{90CDCE2B-4741-406F-85DC-29A037FA657B}" srcOrd="0" destOrd="0" presId="urn:microsoft.com/office/officeart/2005/8/layout/target3"/>
    <dgm:cxn modelId="{A63E4C06-555E-4CAB-B59E-1EEA8D7374E4}" type="presParOf" srcId="{47D9878D-C3BB-4881-918D-C50D62222BC0}" destId="{EDDECCB4-EB86-46D2-84B0-D2D6D91A7DF4}" srcOrd="1" destOrd="0" presId="urn:microsoft.com/office/officeart/2005/8/layout/target3"/>
    <dgm:cxn modelId="{81C10845-7888-437A-8C83-5F7177329749}" type="presParOf" srcId="{47D9878D-C3BB-4881-918D-C50D62222BC0}" destId="{88343223-359C-48B0-BEC6-CF00538D1147}" srcOrd="2" destOrd="0" presId="urn:microsoft.com/office/officeart/2005/8/layout/target3"/>
    <dgm:cxn modelId="{396390FF-04CE-48D3-8C67-55C02BE87222}" type="presParOf" srcId="{47D9878D-C3BB-4881-918D-C50D62222BC0}" destId="{F3C768CF-2125-4F4B-8D20-899770018C30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C9B04C5-E9A5-429A-8E7D-FAC750EFFF22}" type="doc">
      <dgm:prSet loTypeId="urn:microsoft.com/office/officeart/2005/8/layout/hierarchy4" loCatId="list" qsTypeId="urn:microsoft.com/office/officeart/2005/8/quickstyle/simple3" qsCatId="simple" csTypeId="urn:microsoft.com/office/officeart/2005/8/colors/accent6_3" csCatId="accent6" phldr="1"/>
      <dgm:spPr/>
      <dgm:t>
        <a:bodyPr/>
        <a:lstStyle/>
        <a:p>
          <a:endParaRPr lang="x-none"/>
        </a:p>
      </dgm:t>
    </dgm:pt>
    <dgm:pt modelId="{2F96028E-9366-46B0-9F99-BA058E1A2698}">
      <dgm:prSet/>
      <dgm:spPr/>
      <dgm:t>
        <a:bodyPr/>
        <a:lstStyle/>
        <a:p>
          <a:r>
            <a:rPr lang="ru-RU" b="1" i="0" dirty="0"/>
            <a:t>Задачи факультативного занятия: </a:t>
          </a:r>
          <a:endParaRPr lang="x-none" dirty="0"/>
        </a:p>
      </dgm:t>
    </dgm:pt>
    <dgm:pt modelId="{053F329A-0A9F-4F83-9690-29DBC2712ADE}" type="parTrans" cxnId="{79C38803-CFA6-424D-A4EC-220D53842675}">
      <dgm:prSet/>
      <dgm:spPr/>
      <dgm:t>
        <a:bodyPr/>
        <a:lstStyle/>
        <a:p>
          <a:endParaRPr lang="x-none"/>
        </a:p>
      </dgm:t>
    </dgm:pt>
    <dgm:pt modelId="{08AFBCA8-5487-4DCC-8966-A6AD8055BDE9}" type="sibTrans" cxnId="{79C38803-CFA6-424D-A4EC-220D53842675}">
      <dgm:prSet/>
      <dgm:spPr/>
      <dgm:t>
        <a:bodyPr/>
        <a:lstStyle/>
        <a:p>
          <a:endParaRPr lang="x-none"/>
        </a:p>
      </dgm:t>
    </dgm:pt>
    <dgm:pt modelId="{73D9EC6A-C17A-4C53-A86E-769853081516}">
      <dgm:prSet custT="1"/>
      <dgm:spPr/>
      <dgm:t>
        <a:bodyPr/>
        <a:lstStyle/>
        <a:p>
          <a:r>
            <a:rPr lang="ru-RU" sz="2000" b="1" i="0" dirty="0"/>
            <a:t>формирование базовых знаний о функционировании финансовых рынков, институтов, финансовых продуктов и услуг, управлении личными и семейными финансами;</a:t>
          </a:r>
          <a:endParaRPr lang="x-none" sz="2000" dirty="0"/>
        </a:p>
      </dgm:t>
    </dgm:pt>
    <dgm:pt modelId="{50B9A37E-32F2-45E6-ABBB-AD038A7932DB}" type="parTrans" cxnId="{C3A97C6A-5B53-4362-8012-4EA68E3E99B3}">
      <dgm:prSet/>
      <dgm:spPr/>
      <dgm:t>
        <a:bodyPr/>
        <a:lstStyle/>
        <a:p>
          <a:endParaRPr lang="x-none"/>
        </a:p>
      </dgm:t>
    </dgm:pt>
    <dgm:pt modelId="{92D3A402-392A-4973-A0EE-3B6AD7F2995C}" type="sibTrans" cxnId="{C3A97C6A-5B53-4362-8012-4EA68E3E99B3}">
      <dgm:prSet/>
      <dgm:spPr/>
      <dgm:t>
        <a:bodyPr/>
        <a:lstStyle/>
        <a:p>
          <a:endParaRPr lang="x-none"/>
        </a:p>
      </dgm:t>
    </dgm:pt>
    <dgm:pt modelId="{C9BE2A03-F07F-4060-A612-ED73AA5BD197}">
      <dgm:prSet custT="1"/>
      <dgm:spPr/>
      <dgm:t>
        <a:bodyPr/>
        <a:lstStyle/>
        <a:p>
          <a:r>
            <a:rPr lang="ru-RU" sz="2400" b="1" i="0" dirty="0"/>
            <a:t>формирование положительной мотивации учащихся к постоянному получению новых знаний в области финансов; </a:t>
          </a:r>
          <a:endParaRPr lang="x-none" sz="2400" dirty="0"/>
        </a:p>
      </dgm:t>
    </dgm:pt>
    <dgm:pt modelId="{23E84BB8-8F52-4F97-8C7D-1CA17148A795}" type="parTrans" cxnId="{2CC884ED-B67B-4DAE-AC6F-C59A166FFD93}">
      <dgm:prSet/>
      <dgm:spPr/>
      <dgm:t>
        <a:bodyPr/>
        <a:lstStyle/>
        <a:p>
          <a:endParaRPr lang="x-none"/>
        </a:p>
      </dgm:t>
    </dgm:pt>
    <dgm:pt modelId="{4CD0CD39-8540-49CB-AC7C-C9B3DD8CBC99}" type="sibTrans" cxnId="{2CC884ED-B67B-4DAE-AC6F-C59A166FFD93}">
      <dgm:prSet/>
      <dgm:spPr/>
      <dgm:t>
        <a:bodyPr/>
        <a:lstStyle/>
        <a:p>
          <a:endParaRPr lang="x-none"/>
        </a:p>
      </dgm:t>
    </dgm:pt>
    <dgm:pt modelId="{1986B706-446F-4C64-BD96-270AF6D7F85F}" type="pres">
      <dgm:prSet presAssocID="{4C9B04C5-E9A5-429A-8E7D-FAC750EFFF22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433F4EC-F98E-48B9-AED3-1B5A8C8EF264}" type="pres">
      <dgm:prSet presAssocID="{2F96028E-9366-46B0-9F99-BA058E1A2698}" presName="vertOne" presStyleCnt="0"/>
      <dgm:spPr/>
    </dgm:pt>
    <dgm:pt modelId="{BE0045BB-E0F9-4E70-9916-20D27047621D}" type="pres">
      <dgm:prSet presAssocID="{2F96028E-9366-46B0-9F99-BA058E1A2698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5A049A7-5000-46FC-BD77-8BC8370D68D4}" type="pres">
      <dgm:prSet presAssocID="{2F96028E-9366-46B0-9F99-BA058E1A2698}" presName="parTransOne" presStyleCnt="0"/>
      <dgm:spPr/>
    </dgm:pt>
    <dgm:pt modelId="{500C6B3A-60C9-4198-B3C4-66647AC92EC9}" type="pres">
      <dgm:prSet presAssocID="{2F96028E-9366-46B0-9F99-BA058E1A2698}" presName="horzOne" presStyleCnt="0"/>
      <dgm:spPr/>
    </dgm:pt>
    <dgm:pt modelId="{F42DDED4-A741-4F59-9AC0-7DE1E57955C1}" type="pres">
      <dgm:prSet presAssocID="{73D9EC6A-C17A-4C53-A86E-769853081516}" presName="vertTwo" presStyleCnt="0"/>
      <dgm:spPr/>
    </dgm:pt>
    <dgm:pt modelId="{AF16B188-B835-4B74-AB23-292BDAE939F7}" type="pres">
      <dgm:prSet presAssocID="{73D9EC6A-C17A-4C53-A86E-769853081516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88DB981-07A8-43D0-A2BE-C3E616FB0600}" type="pres">
      <dgm:prSet presAssocID="{73D9EC6A-C17A-4C53-A86E-769853081516}" presName="horzTwo" presStyleCnt="0"/>
      <dgm:spPr/>
    </dgm:pt>
    <dgm:pt modelId="{FF1A8925-DA4C-492F-926B-DD75BBB6FD5D}" type="pres">
      <dgm:prSet presAssocID="{92D3A402-392A-4973-A0EE-3B6AD7F2995C}" presName="sibSpaceTwo" presStyleCnt="0"/>
      <dgm:spPr/>
    </dgm:pt>
    <dgm:pt modelId="{AB996331-F9EF-4197-BD21-DA5C75996AAA}" type="pres">
      <dgm:prSet presAssocID="{C9BE2A03-F07F-4060-A612-ED73AA5BD197}" presName="vertTwo" presStyleCnt="0"/>
      <dgm:spPr/>
    </dgm:pt>
    <dgm:pt modelId="{376800B2-0AB8-47B8-80B3-9477F3948C2B}" type="pres">
      <dgm:prSet presAssocID="{C9BE2A03-F07F-4060-A612-ED73AA5BD197}" presName="txTwo" presStyleLbl="node2" presStyleIdx="1" presStyleCnt="2" custLinFactNeighborX="3687" custLinFactNeighborY="3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EA4C1F1-E191-420E-8F57-7BB69F9A4D33}" type="pres">
      <dgm:prSet presAssocID="{C9BE2A03-F07F-4060-A612-ED73AA5BD197}" presName="horzTwo" presStyleCnt="0"/>
      <dgm:spPr/>
    </dgm:pt>
  </dgm:ptLst>
  <dgm:cxnLst>
    <dgm:cxn modelId="{C3A97C6A-5B53-4362-8012-4EA68E3E99B3}" srcId="{2F96028E-9366-46B0-9F99-BA058E1A2698}" destId="{73D9EC6A-C17A-4C53-A86E-769853081516}" srcOrd="0" destOrd="0" parTransId="{50B9A37E-32F2-45E6-ABBB-AD038A7932DB}" sibTransId="{92D3A402-392A-4973-A0EE-3B6AD7F2995C}"/>
    <dgm:cxn modelId="{53AF8AFE-2294-47AE-884D-442B39F7C313}" type="presOf" srcId="{73D9EC6A-C17A-4C53-A86E-769853081516}" destId="{AF16B188-B835-4B74-AB23-292BDAE939F7}" srcOrd="0" destOrd="0" presId="urn:microsoft.com/office/officeart/2005/8/layout/hierarchy4"/>
    <dgm:cxn modelId="{FE1A14B1-6BA8-406E-8891-D6B97CF5F13E}" type="presOf" srcId="{C9BE2A03-F07F-4060-A612-ED73AA5BD197}" destId="{376800B2-0AB8-47B8-80B3-9477F3948C2B}" srcOrd="0" destOrd="0" presId="urn:microsoft.com/office/officeart/2005/8/layout/hierarchy4"/>
    <dgm:cxn modelId="{AE68D37B-B28D-4E11-8286-6D3C1DA448D0}" type="presOf" srcId="{2F96028E-9366-46B0-9F99-BA058E1A2698}" destId="{BE0045BB-E0F9-4E70-9916-20D27047621D}" srcOrd="0" destOrd="0" presId="urn:microsoft.com/office/officeart/2005/8/layout/hierarchy4"/>
    <dgm:cxn modelId="{79C38803-CFA6-424D-A4EC-220D53842675}" srcId="{4C9B04C5-E9A5-429A-8E7D-FAC750EFFF22}" destId="{2F96028E-9366-46B0-9F99-BA058E1A2698}" srcOrd="0" destOrd="0" parTransId="{053F329A-0A9F-4F83-9690-29DBC2712ADE}" sibTransId="{08AFBCA8-5487-4DCC-8966-A6AD8055BDE9}"/>
    <dgm:cxn modelId="{183F5988-F4CF-48D9-942F-6199E90B7410}" type="presOf" srcId="{4C9B04C5-E9A5-429A-8E7D-FAC750EFFF22}" destId="{1986B706-446F-4C64-BD96-270AF6D7F85F}" srcOrd="0" destOrd="0" presId="urn:microsoft.com/office/officeart/2005/8/layout/hierarchy4"/>
    <dgm:cxn modelId="{2CC884ED-B67B-4DAE-AC6F-C59A166FFD93}" srcId="{2F96028E-9366-46B0-9F99-BA058E1A2698}" destId="{C9BE2A03-F07F-4060-A612-ED73AA5BD197}" srcOrd="1" destOrd="0" parTransId="{23E84BB8-8F52-4F97-8C7D-1CA17148A795}" sibTransId="{4CD0CD39-8540-49CB-AC7C-C9B3DD8CBC99}"/>
    <dgm:cxn modelId="{5DCB5572-7F22-435F-A8E0-446530B388FB}" type="presParOf" srcId="{1986B706-446F-4C64-BD96-270AF6D7F85F}" destId="{8433F4EC-F98E-48B9-AED3-1B5A8C8EF264}" srcOrd="0" destOrd="0" presId="urn:microsoft.com/office/officeart/2005/8/layout/hierarchy4"/>
    <dgm:cxn modelId="{63E531CD-22E8-42E8-8AD7-6C8A83C7EBC6}" type="presParOf" srcId="{8433F4EC-F98E-48B9-AED3-1B5A8C8EF264}" destId="{BE0045BB-E0F9-4E70-9916-20D27047621D}" srcOrd="0" destOrd="0" presId="urn:microsoft.com/office/officeart/2005/8/layout/hierarchy4"/>
    <dgm:cxn modelId="{12069927-0E6F-470A-9213-DB7293BB9F34}" type="presParOf" srcId="{8433F4EC-F98E-48B9-AED3-1B5A8C8EF264}" destId="{D5A049A7-5000-46FC-BD77-8BC8370D68D4}" srcOrd="1" destOrd="0" presId="urn:microsoft.com/office/officeart/2005/8/layout/hierarchy4"/>
    <dgm:cxn modelId="{395BCC0F-7224-4420-AAE4-C477C7D57AAB}" type="presParOf" srcId="{8433F4EC-F98E-48B9-AED3-1B5A8C8EF264}" destId="{500C6B3A-60C9-4198-B3C4-66647AC92EC9}" srcOrd="2" destOrd="0" presId="urn:microsoft.com/office/officeart/2005/8/layout/hierarchy4"/>
    <dgm:cxn modelId="{FB6B2B92-C2DD-4595-B952-2165EB3E5642}" type="presParOf" srcId="{500C6B3A-60C9-4198-B3C4-66647AC92EC9}" destId="{F42DDED4-A741-4F59-9AC0-7DE1E57955C1}" srcOrd="0" destOrd="0" presId="urn:microsoft.com/office/officeart/2005/8/layout/hierarchy4"/>
    <dgm:cxn modelId="{9CA89728-4AFB-4456-BD95-F456C8599053}" type="presParOf" srcId="{F42DDED4-A741-4F59-9AC0-7DE1E57955C1}" destId="{AF16B188-B835-4B74-AB23-292BDAE939F7}" srcOrd="0" destOrd="0" presId="urn:microsoft.com/office/officeart/2005/8/layout/hierarchy4"/>
    <dgm:cxn modelId="{944229FA-E390-48A1-BD79-5F3AF0512200}" type="presParOf" srcId="{F42DDED4-A741-4F59-9AC0-7DE1E57955C1}" destId="{A88DB981-07A8-43D0-A2BE-C3E616FB0600}" srcOrd="1" destOrd="0" presId="urn:microsoft.com/office/officeart/2005/8/layout/hierarchy4"/>
    <dgm:cxn modelId="{3B6AB4FD-F2E9-4864-AFEE-36FDF5A8AB29}" type="presParOf" srcId="{500C6B3A-60C9-4198-B3C4-66647AC92EC9}" destId="{FF1A8925-DA4C-492F-926B-DD75BBB6FD5D}" srcOrd="1" destOrd="0" presId="urn:microsoft.com/office/officeart/2005/8/layout/hierarchy4"/>
    <dgm:cxn modelId="{C0EE01CF-06EA-4E00-BE0C-DF81D8D6F682}" type="presParOf" srcId="{500C6B3A-60C9-4198-B3C4-66647AC92EC9}" destId="{AB996331-F9EF-4197-BD21-DA5C75996AAA}" srcOrd="2" destOrd="0" presId="urn:microsoft.com/office/officeart/2005/8/layout/hierarchy4"/>
    <dgm:cxn modelId="{62A5C7D4-BF9E-4A01-AED6-AF5490465400}" type="presParOf" srcId="{AB996331-F9EF-4197-BD21-DA5C75996AAA}" destId="{376800B2-0AB8-47B8-80B3-9477F3948C2B}" srcOrd="0" destOrd="0" presId="urn:microsoft.com/office/officeart/2005/8/layout/hierarchy4"/>
    <dgm:cxn modelId="{C111D287-9EEB-4A88-803C-0CD10BBD0B39}" type="presParOf" srcId="{AB996331-F9EF-4197-BD21-DA5C75996AAA}" destId="{CEA4C1F1-E191-420E-8F57-7BB69F9A4D33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6F0B020-D555-4C0E-B0B5-9B0AB36672C1}" type="doc">
      <dgm:prSet loTypeId="urn:microsoft.com/office/officeart/2005/8/layout/hierarchy4" loCatId="list" qsTypeId="urn:microsoft.com/office/officeart/2005/8/quickstyle/simple3" qsCatId="simple" csTypeId="urn:microsoft.com/office/officeart/2005/8/colors/accent6_4" csCatId="accent6" phldr="1"/>
      <dgm:spPr/>
      <dgm:t>
        <a:bodyPr/>
        <a:lstStyle/>
        <a:p>
          <a:endParaRPr lang="x-none"/>
        </a:p>
      </dgm:t>
    </dgm:pt>
    <dgm:pt modelId="{75E5850E-0DA7-411D-94B5-9388039F5F88}">
      <dgm:prSet custT="1"/>
      <dgm:spPr/>
      <dgm:t>
        <a:bodyPr spcFirstLastPara="0" vert="horz" wrap="square" lIns="247650" tIns="247650" rIns="247650" bIns="247650" numCol="1" spcCol="1270" anchor="ctr" anchorCtr="0"/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400" b="1" i="0" kern="1200" dirty="0"/>
            <a:t>Задачи факультативного занятия: </a:t>
          </a:r>
          <a:endParaRPr lang="x-none" sz="5400" b="1" i="0" kern="1200" dirty="0">
            <a:latin typeface="Calibri"/>
            <a:ea typeface="+mn-ea"/>
            <a:cs typeface="+mn-cs"/>
          </a:endParaRPr>
        </a:p>
      </dgm:t>
    </dgm:pt>
    <dgm:pt modelId="{8BEA5016-A4B4-4749-ACCA-0B1B71D75786}" type="parTrans" cxnId="{60E3613C-982A-485C-8F6F-143D52D429DF}">
      <dgm:prSet/>
      <dgm:spPr/>
      <dgm:t>
        <a:bodyPr/>
        <a:lstStyle/>
        <a:p>
          <a:endParaRPr lang="x-none"/>
        </a:p>
      </dgm:t>
    </dgm:pt>
    <dgm:pt modelId="{E8418716-04E2-4519-8294-FA887C2B31F7}" type="sibTrans" cxnId="{60E3613C-982A-485C-8F6F-143D52D429DF}">
      <dgm:prSet/>
      <dgm:spPr/>
      <dgm:t>
        <a:bodyPr/>
        <a:lstStyle/>
        <a:p>
          <a:endParaRPr lang="x-none"/>
        </a:p>
      </dgm:t>
    </dgm:pt>
    <dgm:pt modelId="{5CFE89BF-976C-4344-98DF-7EBDC9B77981}">
      <dgm:prSet custT="1"/>
      <dgm:spPr/>
      <dgm:t>
        <a:bodyPr/>
        <a:lstStyle/>
        <a:p>
          <a:r>
            <a:rPr lang="ru-RU" sz="1700" b="1" i="0" dirty="0"/>
            <a:t>развитие необходимых навыков эффективного планирования личного бюджета и разумного использования финансовых продуктов и услуг, а также обеспечения собственной финансовой безопасности и независимости; </a:t>
          </a:r>
          <a:endParaRPr lang="x-none" sz="1700" dirty="0"/>
        </a:p>
      </dgm:t>
    </dgm:pt>
    <dgm:pt modelId="{C46FF5DD-FC85-49F2-A38E-07EEE8BE5934}" type="parTrans" cxnId="{4DAE6EA9-50B1-4AE1-A84D-D06EB0519B13}">
      <dgm:prSet/>
      <dgm:spPr/>
      <dgm:t>
        <a:bodyPr/>
        <a:lstStyle/>
        <a:p>
          <a:endParaRPr lang="x-none"/>
        </a:p>
      </dgm:t>
    </dgm:pt>
    <dgm:pt modelId="{82663516-BD31-49B4-A71B-3749FCE34D01}" type="sibTrans" cxnId="{4DAE6EA9-50B1-4AE1-A84D-D06EB0519B13}">
      <dgm:prSet/>
      <dgm:spPr/>
      <dgm:t>
        <a:bodyPr/>
        <a:lstStyle/>
        <a:p>
          <a:endParaRPr lang="x-none"/>
        </a:p>
      </dgm:t>
    </dgm:pt>
    <dgm:pt modelId="{51FB2B36-2AB8-48C4-8278-8296584D7B05}">
      <dgm:prSet custT="1"/>
      <dgm:spPr/>
      <dgm:t>
        <a:bodyPr/>
        <a:lstStyle/>
        <a:p>
          <a:r>
            <a:rPr lang="ru-RU" sz="2000" b="1" i="0" dirty="0"/>
            <a:t>воспитание финансово-ответственного поведения и финансовой культуры; </a:t>
          </a:r>
          <a:endParaRPr lang="x-none" sz="2000" dirty="0"/>
        </a:p>
      </dgm:t>
    </dgm:pt>
    <dgm:pt modelId="{CDA07C75-004D-4D23-8912-FCF81EE7F90D}" type="parTrans" cxnId="{7212156B-82AC-4842-B7A0-A059A6E30CC3}">
      <dgm:prSet/>
      <dgm:spPr/>
      <dgm:t>
        <a:bodyPr/>
        <a:lstStyle/>
        <a:p>
          <a:endParaRPr lang="x-none"/>
        </a:p>
      </dgm:t>
    </dgm:pt>
    <dgm:pt modelId="{82B2B0EE-16F0-4BFE-8F0D-F94122F65EEC}" type="sibTrans" cxnId="{7212156B-82AC-4842-B7A0-A059A6E30CC3}">
      <dgm:prSet/>
      <dgm:spPr/>
      <dgm:t>
        <a:bodyPr/>
        <a:lstStyle/>
        <a:p>
          <a:endParaRPr lang="x-none"/>
        </a:p>
      </dgm:t>
    </dgm:pt>
    <dgm:pt modelId="{A6F5C99D-6DB6-4B10-A4E1-8ED3C96A8D15}">
      <dgm:prSet custT="1"/>
      <dgm:spPr/>
      <dgm:t>
        <a:bodyPr/>
        <a:lstStyle/>
        <a:p>
          <a:r>
            <a:rPr lang="ru-RU" sz="2000" b="1" i="0" dirty="0"/>
            <a:t>содействие профессиональному самоопределению учащихся</a:t>
          </a:r>
          <a:endParaRPr lang="x-none" sz="2000" dirty="0"/>
        </a:p>
      </dgm:t>
    </dgm:pt>
    <dgm:pt modelId="{D5334337-BD31-4FD2-9340-7E0C4AFE2FB0}" type="parTrans" cxnId="{156884F5-42F9-411F-9754-660CB5670213}">
      <dgm:prSet/>
      <dgm:spPr/>
      <dgm:t>
        <a:bodyPr/>
        <a:lstStyle/>
        <a:p>
          <a:endParaRPr lang="x-none"/>
        </a:p>
      </dgm:t>
    </dgm:pt>
    <dgm:pt modelId="{A4A8F221-0C5E-45D4-994B-14B427698054}" type="sibTrans" cxnId="{156884F5-42F9-411F-9754-660CB5670213}">
      <dgm:prSet/>
      <dgm:spPr/>
      <dgm:t>
        <a:bodyPr/>
        <a:lstStyle/>
        <a:p>
          <a:endParaRPr lang="x-none"/>
        </a:p>
      </dgm:t>
    </dgm:pt>
    <dgm:pt modelId="{50798E8D-6E02-445B-B99B-18678B9A8E96}" type="pres">
      <dgm:prSet presAssocID="{16F0B020-D555-4C0E-B0B5-9B0AB36672C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1FF469E-1B83-48B0-ABC1-D2FCAF5D217F}" type="pres">
      <dgm:prSet presAssocID="{75E5850E-0DA7-411D-94B5-9388039F5F88}" presName="vertOne" presStyleCnt="0"/>
      <dgm:spPr/>
    </dgm:pt>
    <dgm:pt modelId="{0CEC6902-2E8B-4EB5-911F-8C4387BEC861}" type="pres">
      <dgm:prSet presAssocID="{75E5850E-0DA7-411D-94B5-9388039F5F88}" presName="txOne" presStyleLbl="node0" presStyleIdx="0" presStyleCnt="1">
        <dgm:presLayoutVars>
          <dgm:chPref val="3"/>
        </dgm:presLayoutVars>
      </dgm:prSet>
      <dgm:spPr>
        <a:xfrm>
          <a:off x="2989" y="95"/>
          <a:ext cx="8311962" cy="2258791"/>
        </a:xfrm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FDCF5AB3-CEAF-424C-8924-6C17C9F85B81}" type="pres">
      <dgm:prSet presAssocID="{75E5850E-0DA7-411D-94B5-9388039F5F88}" presName="parTransOne" presStyleCnt="0"/>
      <dgm:spPr/>
    </dgm:pt>
    <dgm:pt modelId="{D4366A3D-1917-483A-8C63-58449395FE54}" type="pres">
      <dgm:prSet presAssocID="{75E5850E-0DA7-411D-94B5-9388039F5F88}" presName="horzOne" presStyleCnt="0"/>
      <dgm:spPr/>
    </dgm:pt>
    <dgm:pt modelId="{DC5216AD-0761-4BEA-B2F9-BEBE9A518BE1}" type="pres">
      <dgm:prSet presAssocID="{5CFE89BF-976C-4344-98DF-7EBDC9B77981}" presName="vertTwo" presStyleCnt="0"/>
      <dgm:spPr/>
    </dgm:pt>
    <dgm:pt modelId="{4CEDC3C6-9082-4872-8BE1-2E0ADA938534}" type="pres">
      <dgm:prSet presAssocID="{5CFE89BF-976C-4344-98DF-7EBDC9B77981}" presName="txTwo" presStyleLbl="node2" presStyleIdx="0" presStyleCnt="3" custScaleX="14812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656CF50-C179-44FC-8CBF-5719AC8F251C}" type="pres">
      <dgm:prSet presAssocID="{5CFE89BF-976C-4344-98DF-7EBDC9B77981}" presName="horzTwo" presStyleCnt="0"/>
      <dgm:spPr/>
    </dgm:pt>
    <dgm:pt modelId="{489A52CB-CE34-42A8-912D-EE8F2A59B116}" type="pres">
      <dgm:prSet presAssocID="{82663516-BD31-49B4-A71B-3749FCE34D01}" presName="sibSpaceTwo" presStyleCnt="0"/>
      <dgm:spPr/>
    </dgm:pt>
    <dgm:pt modelId="{B7D552B1-AE79-4ABF-BC41-758AB5F34F74}" type="pres">
      <dgm:prSet presAssocID="{51FB2B36-2AB8-48C4-8278-8296584D7B05}" presName="vertTwo" presStyleCnt="0"/>
      <dgm:spPr/>
    </dgm:pt>
    <dgm:pt modelId="{31B46561-34C0-48D0-8AA4-97AD45BBB2E7}" type="pres">
      <dgm:prSet presAssocID="{51FB2B36-2AB8-48C4-8278-8296584D7B05}" presName="txTwo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80273A5-12C7-44DA-98AA-6B9A1BEAABCD}" type="pres">
      <dgm:prSet presAssocID="{51FB2B36-2AB8-48C4-8278-8296584D7B05}" presName="horzTwo" presStyleCnt="0"/>
      <dgm:spPr/>
    </dgm:pt>
    <dgm:pt modelId="{45CB9E5B-43B2-49C6-A9A4-1264D8F92C46}" type="pres">
      <dgm:prSet presAssocID="{82B2B0EE-16F0-4BFE-8F0D-F94122F65EEC}" presName="sibSpaceTwo" presStyleCnt="0"/>
      <dgm:spPr/>
    </dgm:pt>
    <dgm:pt modelId="{21502FC1-FFD0-42C6-96E2-2A4507759352}" type="pres">
      <dgm:prSet presAssocID="{A6F5C99D-6DB6-4B10-A4E1-8ED3C96A8D15}" presName="vertTwo" presStyleCnt="0"/>
      <dgm:spPr/>
    </dgm:pt>
    <dgm:pt modelId="{1D98061F-8AB9-4F9B-8AAF-3E2D809E5456}" type="pres">
      <dgm:prSet presAssocID="{A6F5C99D-6DB6-4B10-A4E1-8ED3C96A8D15}" presName="txTwo" presStyleLbl="node2" presStyleIdx="2" presStyleCnt="3" custScaleX="11632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69922ED-4757-42C8-9C2E-B8520A6A452E}" type="pres">
      <dgm:prSet presAssocID="{A6F5C99D-6DB6-4B10-A4E1-8ED3C96A8D15}" presName="horzTwo" presStyleCnt="0"/>
      <dgm:spPr/>
    </dgm:pt>
  </dgm:ptLst>
  <dgm:cxnLst>
    <dgm:cxn modelId="{60E3613C-982A-485C-8F6F-143D52D429DF}" srcId="{16F0B020-D555-4C0E-B0B5-9B0AB36672C1}" destId="{75E5850E-0DA7-411D-94B5-9388039F5F88}" srcOrd="0" destOrd="0" parTransId="{8BEA5016-A4B4-4749-ACCA-0B1B71D75786}" sibTransId="{E8418716-04E2-4519-8294-FA887C2B31F7}"/>
    <dgm:cxn modelId="{156884F5-42F9-411F-9754-660CB5670213}" srcId="{75E5850E-0DA7-411D-94B5-9388039F5F88}" destId="{A6F5C99D-6DB6-4B10-A4E1-8ED3C96A8D15}" srcOrd="2" destOrd="0" parTransId="{D5334337-BD31-4FD2-9340-7E0C4AFE2FB0}" sibTransId="{A4A8F221-0C5E-45D4-994B-14B427698054}"/>
    <dgm:cxn modelId="{4DAE6EA9-50B1-4AE1-A84D-D06EB0519B13}" srcId="{75E5850E-0DA7-411D-94B5-9388039F5F88}" destId="{5CFE89BF-976C-4344-98DF-7EBDC9B77981}" srcOrd="0" destOrd="0" parTransId="{C46FF5DD-FC85-49F2-A38E-07EEE8BE5934}" sibTransId="{82663516-BD31-49B4-A71B-3749FCE34D01}"/>
    <dgm:cxn modelId="{6EB94B1D-0269-4A1E-ADFE-3029EE39BB48}" type="presOf" srcId="{75E5850E-0DA7-411D-94B5-9388039F5F88}" destId="{0CEC6902-2E8B-4EB5-911F-8C4387BEC861}" srcOrd="0" destOrd="0" presId="urn:microsoft.com/office/officeart/2005/8/layout/hierarchy4"/>
    <dgm:cxn modelId="{35FB2152-5B70-482E-898F-152684AD8580}" type="presOf" srcId="{16F0B020-D555-4C0E-B0B5-9B0AB36672C1}" destId="{50798E8D-6E02-445B-B99B-18678B9A8E96}" srcOrd="0" destOrd="0" presId="urn:microsoft.com/office/officeart/2005/8/layout/hierarchy4"/>
    <dgm:cxn modelId="{AC021118-881F-4F67-95C3-DAC35D9A9718}" type="presOf" srcId="{5CFE89BF-976C-4344-98DF-7EBDC9B77981}" destId="{4CEDC3C6-9082-4872-8BE1-2E0ADA938534}" srcOrd="0" destOrd="0" presId="urn:microsoft.com/office/officeart/2005/8/layout/hierarchy4"/>
    <dgm:cxn modelId="{84BBFECA-51B9-4EEA-A91A-0E3870E616AE}" type="presOf" srcId="{51FB2B36-2AB8-48C4-8278-8296584D7B05}" destId="{31B46561-34C0-48D0-8AA4-97AD45BBB2E7}" srcOrd="0" destOrd="0" presId="urn:microsoft.com/office/officeart/2005/8/layout/hierarchy4"/>
    <dgm:cxn modelId="{7212156B-82AC-4842-B7A0-A059A6E30CC3}" srcId="{75E5850E-0DA7-411D-94B5-9388039F5F88}" destId="{51FB2B36-2AB8-48C4-8278-8296584D7B05}" srcOrd="1" destOrd="0" parTransId="{CDA07C75-004D-4D23-8912-FCF81EE7F90D}" sibTransId="{82B2B0EE-16F0-4BFE-8F0D-F94122F65EEC}"/>
    <dgm:cxn modelId="{37D5FBF2-4F65-4D7D-9979-DC7FB7CD2E85}" type="presOf" srcId="{A6F5C99D-6DB6-4B10-A4E1-8ED3C96A8D15}" destId="{1D98061F-8AB9-4F9B-8AAF-3E2D809E5456}" srcOrd="0" destOrd="0" presId="urn:microsoft.com/office/officeart/2005/8/layout/hierarchy4"/>
    <dgm:cxn modelId="{32B290E4-4AC8-4269-863A-F0FCC04C5C9F}" type="presParOf" srcId="{50798E8D-6E02-445B-B99B-18678B9A8E96}" destId="{E1FF469E-1B83-48B0-ABC1-D2FCAF5D217F}" srcOrd="0" destOrd="0" presId="urn:microsoft.com/office/officeart/2005/8/layout/hierarchy4"/>
    <dgm:cxn modelId="{63145243-1D0C-43F9-B61A-9060F30595CF}" type="presParOf" srcId="{E1FF469E-1B83-48B0-ABC1-D2FCAF5D217F}" destId="{0CEC6902-2E8B-4EB5-911F-8C4387BEC861}" srcOrd="0" destOrd="0" presId="urn:microsoft.com/office/officeart/2005/8/layout/hierarchy4"/>
    <dgm:cxn modelId="{46CA99CB-09A9-4CF0-B574-D3D6551A81EE}" type="presParOf" srcId="{E1FF469E-1B83-48B0-ABC1-D2FCAF5D217F}" destId="{FDCF5AB3-CEAF-424C-8924-6C17C9F85B81}" srcOrd="1" destOrd="0" presId="urn:microsoft.com/office/officeart/2005/8/layout/hierarchy4"/>
    <dgm:cxn modelId="{28EB8A19-A3B9-4315-92FC-710B2BB5E902}" type="presParOf" srcId="{E1FF469E-1B83-48B0-ABC1-D2FCAF5D217F}" destId="{D4366A3D-1917-483A-8C63-58449395FE54}" srcOrd="2" destOrd="0" presId="urn:microsoft.com/office/officeart/2005/8/layout/hierarchy4"/>
    <dgm:cxn modelId="{B611FF57-B0E9-4035-8F20-2D19F7FF704E}" type="presParOf" srcId="{D4366A3D-1917-483A-8C63-58449395FE54}" destId="{DC5216AD-0761-4BEA-B2F9-BEBE9A518BE1}" srcOrd="0" destOrd="0" presId="urn:microsoft.com/office/officeart/2005/8/layout/hierarchy4"/>
    <dgm:cxn modelId="{8AEF5B71-469D-43CA-8282-372185804BF3}" type="presParOf" srcId="{DC5216AD-0761-4BEA-B2F9-BEBE9A518BE1}" destId="{4CEDC3C6-9082-4872-8BE1-2E0ADA938534}" srcOrd="0" destOrd="0" presId="urn:microsoft.com/office/officeart/2005/8/layout/hierarchy4"/>
    <dgm:cxn modelId="{0CB1E045-E571-4460-8A58-6615ED720589}" type="presParOf" srcId="{DC5216AD-0761-4BEA-B2F9-BEBE9A518BE1}" destId="{A656CF50-C179-44FC-8CBF-5719AC8F251C}" srcOrd="1" destOrd="0" presId="urn:microsoft.com/office/officeart/2005/8/layout/hierarchy4"/>
    <dgm:cxn modelId="{93A1C6D4-7C49-4305-A67D-A96BF20D1ED6}" type="presParOf" srcId="{D4366A3D-1917-483A-8C63-58449395FE54}" destId="{489A52CB-CE34-42A8-912D-EE8F2A59B116}" srcOrd="1" destOrd="0" presId="urn:microsoft.com/office/officeart/2005/8/layout/hierarchy4"/>
    <dgm:cxn modelId="{B3DFAFC4-1721-43CD-80DE-A13A468A1298}" type="presParOf" srcId="{D4366A3D-1917-483A-8C63-58449395FE54}" destId="{B7D552B1-AE79-4ABF-BC41-758AB5F34F74}" srcOrd="2" destOrd="0" presId="urn:microsoft.com/office/officeart/2005/8/layout/hierarchy4"/>
    <dgm:cxn modelId="{57D1960C-4952-4745-A10E-7423D0334F55}" type="presParOf" srcId="{B7D552B1-AE79-4ABF-BC41-758AB5F34F74}" destId="{31B46561-34C0-48D0-8AA4-97AD45BBB2E7}" srcOrd="0" destOrd="0" presId="urn:microsoft.com/office/officeart/2005/8/layout/hierarchy4"/>
    <dgm:cxn modelId="{A42784CA-7581-49BF-BA1E-6ADD97F3FB1D}" type="presParOf" srcId="{B7D552B1-AE79-4ABF-BC41-758AB5F34F74}" destId="{280273A5-12C7-44DA-98AA-6B9A1BEAABCD}" srcOrd="1" destOrd="0" presId="urn:microsoft.com/office/officeart/2005/8/layout/hierarchy4"/>
    <dgm:cxn modelId="{FE67CEF6-E03B-4B3D-99C8-66CC1F765CBD}" type="presParOf" srcId="{D4366A3D-1917-483A-8C63-58449395FE54}" destId="{45CB9E5B-43B2-49C6-A9A4-1264D8F92C46}" srcOrd="3" destOrd="0" presId="urn:microsoft.com/office/officeart/2005/8/layout/hierarchy4"/>
    <dgm:cxn modelId="{0BE00B77-D2FC-428B-9259-B41BC84FA3BE}" type="presParOf" srcId="{D4366A3D-1917-483A-8C63-58449395FE54}" destId="{21502FC1-FFD0-42C6-96E2-2A4507759352}" srcOrd="4" destOrd="0" presId="urn:microsoft.com/office/officeart/2005/8/layout/hierarchy4"/>
    <dgm:cxn modelId="{4580E934-BF01-4BD5-AE25-67D905EDB10D}" type="presParOf" srcId="{21502FC1-FFD0-42C6-96E2-2A4507759352}" destId="{1D98061F-8AB9-4F9B-8AAF-3E2D809E5456}" srcOrd="0" destOrd="0" presId="urn:microsoft.com/office/officeart/2005/8/layout/hierarchy4"/>
    <dgm:cxn modelId="{DED936A2-7785-4323-A63B-5ED189B8B631}" type="presParOf" srcId="{21502FC1-FFD0-42C6-96E2-2A4507759352}" destId="{C69922ED-4757-42C8-9C2E-B8520A6A452E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84D7317-12B4-4B3B-971A-D61A49F92000}" type="doc">
      <dgm:prSet loTypeId="urn:microsoft.com/office/officeart/2005/8/layout/vList2" loCatId="list" qsTypeId="urn:microsoft.com/office/officeart/2005/8/quickstyle/simple2" qsCatId="simple" csTypeId="urn:microsoft.com/office/officeart/2005/8/colors/accent6_2" csCatId="accent6" phldr="1"/>
      <dgm:spPr/>
      <dgm:t>
        <a:bodyPr/>
        <a:lstStyle/>
        <a:p>
          <a:endParaRPr lang="x-none"/>
        </a:p>
      </dgm:t>
    </dgm:pt>
    <dgm:pt modelId="{50E98082-E372-4234-868F-003E3CE38231}">
      <dgm:prSet custT="1"/>
      <dgm:spPr/>
      <dgm:t>
        <a:bodyPr/>
        <a:lstStyle/>
        <a:p>
          <a:r>
            <a:rPr lang="ru-RU" sz="3200" b="1"/>
            <a:t>знать</a:t>
          </a:r>
          <a:r>
            <a:rPr lang="ru-RU" sz="3200"/>
            <a:t>:</a:t>
          </a:r>
          <a:endParaRPr lang="x-none" sz="3200" dirty="0"/>
        </a:p>
      </dgm:t>
    </dgm:pt>
    <dgm:pt modelId="{EB849C32-24DF-49F6-9114-2A60E51EE9D7}" type="parTrans" cxnId="{1920CEBC-F3B8-4336-B95A-EA3DD907341C}">
      <dgm:prSet/>
      <dgm:spPr/>
      <dgm:t>
        <a:bodyPr/>
        <a:lstStyle/>
        <a:p>
          <a:endParaRPr lang="x-none" sz="3600">
            <a:solidFill>
              <a:schemeClr val="tx1"/>
            </a:solidFill>
          </a:endParaRPr>
        </a:p>
      </dgm:t>
    </dgm:pt>
    <dgm:pt modelId="{1836AABD-44A2-4316-871D-81047948E180}" type="sibTrans" cxnId="{1920CEBC-F3B8-4336-B95A-EA3DD907341C}">
      <dgm:prSet custT="1"/>
      <dgm:spPr/>
      <dgm:t>
        <a:bodyPr/>
        <a:lstStyle/>
        <a:p>
          <a:endParaRPr lang="x-none" sz="6000">
            <a:solidFill>
              <a:schemeClr val="tx1"/>
            </a:solidFill>
          </a:endParaRPr>
        </a:p>
      </dgm:t>
    </dgm:pt>
    <dgm:pt modelId="{3B3D848A-DABD-4F19-B8E6-672746DBC06B}">
      <dgm:prSet custT="1"/>
      <dgm:spPr/>
      <dgm:t>
        <a:bodyPr/>
        <a:lstStyle/>
        <a:p>
          <a:r>
            <a:rPr lang="ru-RU" sz="2400" dirty="0"/>
            <a:t>базовые понятия в области финансов; </a:t>
          </a:r>
          <a:endParaRPr lang="x-none" sz="2400" dirty="0"/>
        </a:p>
      </dgm:t>
    </dgm:pt>
    <dgm:pt modelId="{4EF4FD98-EE69-42AB-8DD7-E7E985234C89}" type="parTrans" cxnId="{4D7255DD-094C-43F8-A6B3-E1E509B450F5}">
      <dgm:prSet/>
      <dgm:spPr/>
      <dgm:t>
        <a:bodyPr/>
        <a:lstStyle/>
        <a:p>
          <a:endParaRPr lang="x-none" sz="3600">
            <a:solidFill>
              <a:schemeClr val="tx1"/>
            </a:solidFill>
          </a:endParaRPr>
        </a:p>
      </dgm:t>
    </dgm:pt>
    <dgm:pt modelId="{106212D7-2E4E-4C21-9669-C0EBF244C7E9}" type="sibTrans" cxnId="{4D7255DD-094C-43F8-A6B3-E1E509B450F5}">
      <dgm:prSet/>
      <dgm:spPr/>
      <dgm:t>
        <a:bodyPr/>
        <a:lstStyle/>
        <a:p>
          <a:endParaRPr lang="x-none" sz="3600">
            <a:solidFill>
              <a:schemeClr val="tx1"/>
            </a:solidFill>
          </a:endParaRPr>
        </a:p>
      </dgm:t>
    </dgm:pt>
    <dgm:pt modelId="{231AC077-5B00-4FDF-9755-A203F1EA456B}">
      <dgm:prSet custT="1"/>
      <dgm:spPr/>
      <dgm:t>
        <a:bodyPr/>
        <a:lstStyle/>
        <a:p>
          <a:r>
            <a:rPr lang="ru-RU" sz="2400" dirty="0"/>
            <a:t>основные принципы формирования личного финансового благосостояния и управления личными финансами,</a:t>
          </a:r>
          <a:endParaRPr lang="x-none" sz="2400" dirty="0"/>
        </a:p>
      </dgm:t>
    </dgm:pt>
    <dgm:pt modelId="{A69278AD-5040-4E14-A83D-9719B7A0BFA5}" type="parTrans" cxnId="{37518E30-DC4B-4BE0-95A0-2DB739645265}">
      <dgm:prSet/>
      <dgm:spPr/>
      <dgm:t>
        <a:bodyPr/>
        <a:lstStyle/>
        <a:p>
          <a:endParaRPr lang="x-none" sz="3600">
            <a:solidFill>
              <a:schemeClr val="tx1"/>
            </a:solidFill>
          </a:endParaRPr>
        </a:p>
      </dgm:t>
    </dgm:pt>
    <dgm:pt modelId="{23CDF64B-3EE6-49E0-8E12-8664535EFB40}" type="sibTrans" cxnId="{37518E30-DC4B-4BE0-95A0-2DB739645265}">
      <dgm:prSet/>
      <dgm:spPr/>
      <dgm:t>
        <a:bodyPr/>
        <a:lstStyle/>
        <a:p>
          <a:endParaRPr lang="x-none" sz="3600">
            <a:solidFill>
              <a:schemeClr val="tx1"/>
            </a:solidFill>
          </a:endParaRPr>
        </a:p>
      </dgm:t>
    </dgm:pt>
    <dgm:pt modelId="{19D90565-4435-4615-A5C8-C7BA110EAD57}">
      <dgm:prSet custT="1"/>
      <dgm:spPr/>
      <dgm:t>
        <a:bodyPr/>
        <a:lstStyle/>
        <a:p>
          <a:r>
            <a:rPr lang="ru-RU" sz="2400" dirty="0"/>
            <a:t>основные принципы функционирования финансового рынка, финансовых инструментов</a:t>
          </a:r>
          <a:endParaRPr lang="x-none" sz="2400" dirty="0"/>
        </a:p>
      </dgm:t>
    </dgm:pt>
    <dgm:pt modelId="{0F973DF2-12DC-448D-BB4E-83B6DC7878DF}" type="parTrans" cxnId="{F6A61ED1-114C-4C42-AFEB-C7627BFA13FE}">
      <dgm:prSet/>
      <dgm:spPr/>
      <dgm:t>
        <a:bodyPr/>
        <a:lstStyle/>
        <a:p>
          <a:endParaRPr lang="x-none" sz="3600">
            <a:solidFill>
              <a:schemeClr val="tx1"/>
            </a:solidFill>
          </a:endParaRPr>
        </a:p>
      </dgm:t>
    </dgm:pt>
    <dgm:pt modelId="{A578E147-4241-4DAB-9D8E-389CCCE4B8DB}" type="sibTrans" cxnId="{F6A61ED1-114C-4C42-AFEB-C7627BFA13FE}">
      <dgm:prSet/>
      <dgm:spPr/>
      <dgm:t>
        <a:bodyPr/>
        <a:lstStyle/>
        <a:p>
          <a:endParaRPr lang="x-none" sz="3600">
            <a:solidFill>
              <a:schemeClr val="tx1"/>
            </a:solidFill>
          </a:endParaRPr>
        </a:p>
      </dgm:t>
    </dgm:pt>
    <dgm:pt modelId="{1B044A24-F4AE-4DD7-B05C-106210F8B6C5}">
      <dgm:prSet custT="1"/>
      <dgm:spPr/>
      <dgm:t>
        <a:bodyPr/>
        <a:lstStyle/>
        <a:p>
          <a:r>
            <a:rPr lang="ru-RU" sz="3200" b="1" dirty="0"/>
            <a:t>уметь:</a:t>
          </a:r>
          <a:r>
            <a:rPr lang="ru-RU" sz="3200" dirty="0"/>
            <a:t> </a:t>
          </a:r>
        </a:p>
      </dgm:t>
    </dgm:pt>
    <dgm:pt modelId="{6FDDCFB7-58B6-4DD1-AD15-A7FEF6A32394}" type="parTrans" cxnId="{42E94AFD-5E3D-41F2-BF90-8FD1EC56F158}">
      <dgm:prSet/>
      <dgm:spPr/>
      <dgm:t>
        <a:bodyPr/>
        <a:lstStyle/>
        <a:p>
          <a:endParaRPr lang="x-none" sz="3600">
            <a:solidFill>
              <a:schemeClr val="tx1"/>
            </a:solidFill>
          </a:endParaRPr>
        </a:p>
      </dgm:t>
    </dgm:pt>
    <dgm:pt modelId="{3DCF9AB5-E5E1-4D94-9AB4-F88A8DA2D352}" type="sibTrans" cxnId="{42E94AFD-5E3D-41F2-BF90-8FD1EC56F158}">
      <dgm:prSet/>
      <dgm:spPr/>
      <dgm:t>
        <a:bodyPr/>
        <a:lstStyle/>
        <a:p>
          <a:endParaRPr lang="x-none" sz="3600">
            <a:solidFill>
              <a:schemeClr val="tx1"/>
            </a:solidFill>
          </a:endParaRPr>
        </a:p>
      </dgm:t>
    </dgm:pt>
    <dgm:pt modelId="{527776CB-449D-4FB5-97E5-D301756A8E2D}">
      <dgm:prSet custT="1"/>
      <dgm:spPr/>
      <dgm:t>
        <a:bodyPr/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ru-RU" sz="2400" dirty="0"/>
            <a:t> использовать приобретенные знания для решения различных финансовых вопросов</a:t>
          </a:r>
          <a:endParaRPr lang="x-none" sz="2400" dirty="0"/>
        </a:p>
        <a:p>
          <a:pPr marL="0"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x-none" sz="900" dirty="0"/>
        </a:p>
      </dgm:t>
    </dgm:pt>
    <dgm:pt modelId="{48A6A8F9-A796-4859-B78F-70C3B11714B2}" type="parTrans" cxnId="{EB0C9B8E-5EC0-4F07-9341-DF533D8A7699}">
      <dgm:prSet/>
      <dgm:spPr/>
      <dgm:t>
        <a:bodyPr/>
        <a:lstStyle/>
        <a:p>
          <a:endParaRPr lang="x-none"/>
        </a:p>
      </dgm:t>
    </dgm:pt>
    <dgm:pt modelId="{818E6DE5-C8E2-4605-983D-2370C1E3CEF2}" type="sibTrans" cxnId="{EB0C9B8E-5EC0-4F07-9341-DF533D8A7699}">
      <dgm:prSet/>
      <dgm:spPr/>
      <dgm:t>
        <a:bodyPr/>
        <a:lstStyle/>
        <a:p>
          <a:endParaRPr lang="x-none"/>
        </a:p>
      </dgm:t>
    </dgm:pt>
    <dgm:pt modelId="{357A10A3-6AE9-409B-B3CD-88921EAEEAC8}" type="pres">
      <dgm:prSet presAssocID="{E84D7317-12B4-4B3B-971A-D61A49F9200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00330C0-19D9-47AA-A7F1-74A7BD6C07CF}" type="pres">
      <dgm:prSet presAssocID="{50E98082-E372-4234-868F-003E3CE38231}" presName="parentText" presStyleLbl="node1" presStyleIdx="0" presStyleCnt="2" custScaleY="50831" custLinFactNeighborY="-1314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C193A8-D40A-4236-AA70-E27B640FED73}" type="pres">
      <dgm:prSet presAssocID="{50E98082-E372-4234-868F-003E3CE38231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795B4A-F493-46AD-A4FD-CC9B39884CFA}" type="pres">
      <dgm:prSet presAssocID="{1B044A24-F4AE-4DD7-B05C-106210F8B6C5}" presName="parentText" presStyleLbl="node1" presStyleIdx="1" presStyleCnt="2" custScaleY="55400" custLinFactNeighborY="359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145747-9BA2-4409-A3BF-3B3AFF3BBFB4}" type="pres">
      <dgm:prSet presAssocID="{1B044A24-F4AE-4DD7-B05C-106210F8B6C5}" presName="childText" presStyleLbl="revTx" presStyleIdx="1" presStyleCnt="2" custScaleY="53758" custLinFactNeighborY="48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7847B98-B8C5-46FF-B4BB-072DA507EA62}" type="presOf" srcId="{3B3D848A-DABD-4F19-B8E6-672746DBC06B}" destId="{C6C193A8-D40A-4236-AA70-E27B640FED73}" srcOrd="0" destOrd="0" presId="urn:microsoft.com/office/officeart/2005/8/layout/vList2"/>
    <dgm:cxn modelId="{0B114075-21BB-45F9-988D-1AE6A45D1D2C}" type="presOf" srcId="{50E98082-E372-4234-868F-003E3CE38231}" destId="{400330C0-19D9-47AA-A7F1-74A7BD6C07CF}" srcOrd="0" destOrd="0" presId="urn:microsoft.com/office/officeart/2005/8/layout/vList2"/>
    <dgm:cxn modelId="{42E94AFD-5E3D-41F2-BF90-8FD1EC56F158}" srcId="{E84D7317-12B4-4B3B-971A-D61A49F92000}" destId="{1B044A24-F4AE-4DD7-B05C-106210F8B6C5}" srcOrd="1" destOrd="0" parTransId="{6FDDCFB7-58B6-4DD1-AD15-A7FEF6A32394}" sibTransId="{3DCF9AB5-E5E1-4D94-9AB4-F88A8DA2D352}"/>
    <dgm:cxn modelId="{4D7255DD-094C-43F8-A6B3-E1E509B450F5}" srcId="{50E98082-E372-4234-868F-003E3CE38231}" destId="{3B3D848A-DABD-4F19-B8E6-672746DBC06B}" srcOrd="0" destOrd="0" parTransId="{4EF4FD98-EE69-42AB-8DD7-E7E985234C89}" sibTransId="{106212D7-2E4E-4C21-9669-C0EBF244C7E9}"/>
    <dgm:cxn modelId="{541C85F2-C41E-4CD7-885D-CEE5F689BF88}" type="presOf" srcId="{1B044A24-F4AE-4DD7-B05C-106210F8B6C5}" destId="{E6795B4A-F493-46AD-A4FD-CC9B39884CFA}" srcOrd="0" destOrd="0" presId="urn:microsoft.com/office/officeart/2005/8/layout/vList2"/>
    <dgm:cxn modelId="{EB0C9B8E-5EC0-4F07-9341-DF533D8A7699}" srcId="{1B044A24-F4AE-4DD7-B05C-106210F8B6C5}" destId="{527776CB-449D-4FB5-97E5-D301756A8E2D}" srcOrd="0" destOrd="0" parTransId="{48A6A8F9-A796-4859-B78F-70C3B11714B2}" sibTransId="{818E6DE5-C8E2-4605-983D-2370C1E3CEF2}"/>
    <dgm:cxn modelId="{BF268E2F-AE56-451B-A52E-B5A6E4713EF1}" type="presOf" srcId="{19D90565-4435-4615-A5C8-C7BA110EAD57}" destId="{C6C193A8-D40A-4236-AA70-E27B640FED73}" srcOrd="0" destOrd="2" presId="urn:microsoft.com/office/officeart/2005/8/layout/vList2"/>
    <dgm:cxn modelId="{3EDBC746-6F55-4B12-B482-A869317180B0}" type="presOf" srcId="{527776CB-449D-4FB5-97E5-D301756A8E2D}" destId="{31145747-9BA2-4409-A3BF-3B3AFF3BBFB4}" srcOrd="0" destOrd="0" presId="urn:microsoft.com/office/officeart/2005/8/layout/vList2"/>
    <dgm:cxn modelId="{6D893CE3-AC76-49E4-BB28-0E120C33823E}" type="presOf" srcId="{E84D7317-12B4-4B3B-971A-D61A49F92000}" destId="{357A10A3-6AE9-409B-B3CD-88921EAEEAC8}" srcOrd="0" destOrd="0" presId="urn:microsoft.com/office/officeart/2005/8/layout/vList2"/>
    <dgm:cxn modelId="{1920CEBC-F3B8-4336-B95A-EA3DD907341C}" srcId="{E84D7317-12B4-4B3B-971A-D61A49F92000}" destId="{50E98082-E372-4234-868F-003E3CE38231}" srcOrd="0" destOrd="0" parTransId="{EB849C32-24DF-49F6-9114-2A60E51EE9D7}" sibTransId="{1836AABD-44A2-4316-871D-81047948E180}"/>
    <dgm:cxn modelId="{F6A61ED1-114C-4C42-AFEB-C7627BFA13FE}" srcId="{50E98082-E372-4234-868F-003E3CE38231}" destId="{19D90565-4435-4615-A5C8-C7BA110EAD57}" srcOrd="2" destOrd="0" parTransId="{0F973DF2-12DC-448D-BB4E-83B6DC7878DF}" sibTransId="{A578E147-4241-4DAB-9D8E-389CCCE4B8DB}"/>
    <dgm:cxn modelId="{4916AA36-C79E-4A2F-BAFF-FDABC5B8F7D1}" type="presOf" srcId="{231AC077-5B00-4FDF-9755-A203F1EA456B}" destId="{C6C193A8-D40A-4236-AA70-E27B640FED73}" srcOrd="0" destOrd="1" presId="urn:microsoft.com/office/officeart/2005/8/layout/vList2"/>
    <dgm:cxn modelId="{37518E30-DC4B-4BE0-95A0-2DB739645265}" srcId="{50E98082-E372-4234-868F-003E3CE38231}" destId="{231AC077-5B00-4FDF-9755-A203F1EA456B}" srcOrd="1" destOrd="0" parTransId="{A69278AD-5040-4E14-A83D-9719B7A0BFA5}" sibTransId="{23CDF64B-3EE6-49E0-8E12-8664535EFB40}"/>
    <dgm:cxn modelId="{9A52836E-4E5E-4C61-A81E-B11B13C09F85}" type="presParOf" srcId="{357A10A3-6AE9-409B-B3CD-88921EAEEAC8}" destId="{400330C0-19D9-47AA-A7F1-74A7BD6C07CF}" srcOrd="0" destOrd="0" presId="urn:microsoft.com/office/officeart/2005/8/layout/vList2"/>
    <dgm:cxn modelId="{AEDCBB34-3CCC-4F96-A43E-961C2D4976BF}" type="presParOf" srcId="{357A10A3-6AE9-409B-B3CD-88921EAEEAC8}" destId="{C6C193A8-D40A-4236-AA70-E27B640FED73}" srcOrd="1" destOrd="0" presId="urn:microsoft.com/office/officeart/2005/8/layout/vList2"/>
    <dgm:cxn modelId="{2452687B-CD58-454D-8764-5BA6212218C3}" type="presParOf" srcId="{357A10A3-6AE9-409B-B3CD-88921EAEEAC8}" destId="{E6795B4A-F493-46AD-A4FD-CC9B39884CFA}" srcOrd="2" destOrd="0" presId="urn:microsoft.com/office/officeart/2005/8/layout/vList2"/>
    <dgm:cxn modelId="{748E2B4B-5FA9-48AC-8D03-C1891E987A24}" type="presParOf" srcId="{357A10A3-6AE9-409B-B3CD-88921EAEEAC8}" destId="{31145747-9BA2-4409-A3BF-3B3AFF3BBFB4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A2B41A-50D9-4CA8-AC1A-F794894AACE9}">
      <dsp:nvSpPr>
        <dsp:cNvPr id="0" name=""/>
        <dsp:cNvSpPr/>
      </dsp:nvSpPr>
      <dsp:spPr>
        <a:xfrm>
          <a:off x="0" y="365866"/>
          <a:ext cx="8317941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C88462F-180F-429A-B221-FAC638F8E06F}">
      <dsp:nvSpPr>
        <dsp:cNvPr id="0" name=""/>
        <dsp:cNvSpPr/>
      </dsp:nvSpPr>
      <dsp:spPr>
        <a:xfrm>
          <a:off x="415897" y="55906"/>
          <a:ext cx="5822558" cy="61992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0079" tIns="0" rIns="220079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i="0" kern="1200" dirty="0" smtClean="0"/>
            <a:t>Личностный</a:t>
          </a:r>
          <a:endParaRPr lang="ru-RU" sz="3200" kern="1200" dirty="0"/>
        </a:p>
      </dsp:txBody>
      <dsp:txXfrm>
        <a:off x="446159" y="86168"/>
        <a:ext cx="5762034" cy="559396"/>
      </dsp:txXfrm>
    </dsp:sp>
    <dsp:sp modelId="{8C621624-DADA-43EC-82C4-6FBD1A08ACFC}">
      <dsp:nvSpPr>
        <dsp:cNvPr id="0" name=""/>
        <dsp:cNvSpPr/>
      </dsp:nvSpPr>
      <dsp:spPr>
        <a:xfrm>
          <a:off x="0" y="1318426"/>
          <a:ext cx="8317941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896DFEA-8A55-44AE-AE65-404DAA357310}">
      <dsp:nvSpPr>
        <dsp:cNvPr id="0" name=""/>
        <dsp:cNvSpPr/>
      </dsp:nvSpPr>
      <dsp:spPr>
        <a:xfrm>
          <a:off x="415897" y="1008466"/>
          <a:ext cx="5822558" cy="61992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0079" tIns="0" rIns="220079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i="0" kern="1200" smtClean="0"/>
            <a:t>Профессиональный</a:t>
          </a:r>
          <a:endParaRPr lang="ru-RU" sz="3200" kern="1200"/>
        </a:p>
      </dsp:txBody>
      <dsp:txXfrm>
        <a:off x="446159" y="1038728"/>
        <a:ext cx="5762034" cy="559396"/>
      </dsp:txXfrm>
    </dsp:sp>
    <dsp:sp modelId="{506FA692-5772-4497-B91A-74B11BEFCA20}">
      <dsp:nvSpPr>
        <dsp:cNvPr id="0" name=""/>
        <dsp:cNvSpPr/>
      </dsp:nvSpPr>
      <dsp:spPr>
        <a:xfrm>
          <a:off x="0" y="2270987"/>
          <a:ext cx="8317941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3C85E40-3BD7-4B7E-A6CF-E9515C152367}">
      <dsp:nvSpPr>
        <dsp:cNvPr id="0" name=""/>
        <dsp:cNvSpPr/>
      </dsp:nvSpPr>
      <dsp:spPr>
        <a:xfrm>
          <a:off x="415897" y="1961027"/>
          <a:ext cx="5822558" cy="61992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0079" tIns="0" rIns="220079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i="0" kern="1200" smtClean="0"/>
            <a:t>Социальный</a:t>
          </a:r>
          <a:endParaRPr lang="ru-RU" sz="3200" kern="1200"/>
        </a:p>
      </dsp:txBody>
      <dsp:txXfrm>
        <a:off x="446159" y="1991289"/>
        <a:ext cx="5762034" cy="559396"/>
      </dsp:txXfrm>
    </dsp:sp>
    <dsp:sp modelId="{8E4BAF7B-A6DF-4E58-A7EA-DBF604033484}">
      <dsp:nvSpPr>
        <dsp:cNvPr id="0" name=""/>
        <dsp:cNvSpPr/>
      </dsp:nvSpPr>
      <dsp:spPr>
        <a:xfrm>
          <a:off x="0" y="3276599"/>
          <a:ext cx="8317941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DE52327-D4DC-4A6C-A7DE-B8035C99E685}">
      <dsp:nvSpPr>
        <dsp:cNvPr id="0" name=""/>
        <dsp:cNvSpPr/>
      </dsp:nvSpPr>
      <dsp:spPr>
        <a:xfrm>
          <a:off x="415897" y="2913587"/>
          <a:ext cx="5822558" cy="61992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0079" tIns="0" rIns="220079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i="0" kern="1200" dirty="0" smtClean="0"/>
            <a:t>Научный</a:t>
          </a:r>
          <a:endParaRPr lang="ru-RU" sz="3200" kern="1200" dirty="0"/>
        </a:p>
      </dsp:txBody>
      <dsp:txXfrm>
        <a:off x="446159" y="2943849"/>
        <a:ext cx="5762034" cy="55939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351E0F-4D33-481C-B498-92DA75654499}">
      <dsp:nvSpPr>
        <dsp:cNvPr id="0" name=""/>
        <dsp:cNvSpPr/>
      </dsp:nvSpPr>
      <dsp:spPr>
        <a:xfrm>
          <a:off x="0" y="427"/>
          <a:ext cx="8686800" cy="0"/>
        </a:xfrm>
        <a:prstGeom prst="line">
          <a:avLst/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2C0650-B7DA-4904-B7D0-4A6FB08C306D}">
      <dsp:nvSpPr>
        <dsp:cNvPr id="0" name=""/>
        <dsp:cNvSpPr/>
      </dsp:nvSpPr>
      <dsp:spPr>
        <a:xfrm>
          <a:off x="0" y="427"/>
          <a:ext cx="8686800" cy="11001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/>
            <a:t>практические работы, </a:t>
          </a:r>
          <a:endParaRPr lang="x-none" sz="2800" kern="1200"/>
        </a:p>
      </dsp:txBody>
      <dsp:txXfrm>
        <a:off x="0" y="427"/>
        <a:ext cx="8686800" cy="1100192"/>
      </dsp:txXfrm>
    </dsp:sp>
    <dsp:sp modelId="{06EA1C65-FFF5-4947-B415-B64A375007B5}">
      <dsp:nvSpPr>
        <dsp:cNvPr id="0" name=""/>
        <dsp:cNvSpPr/>
      </dsp:nvSpPr>
      <dsp:spPr>
        <a:xfrm>
          <a:off x="0" y="1100620"/>
          <a:ext cx="8686800" cy="0"/>
        </a:xfrm>
        <a:prstGeom prst="line">
          <a:avLst/>
        </a:prstGeom>
        <a:solidFill>
          <a:schemeClr val="accent6">
            <a:alpha val="90000"/>
            <a:hueOff val="0"/>
            <a:satOff val="0"/>
            <a:lumOff val="0"/>
            <a:alphaOff val="-20000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-2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DF8BD7-BA26-41EC-A605-FB6F1C53508F}">
      <dsp:nvSpPr>
        <dsp:cNvPr id="0" name=""/>
        <dsp:cNvSpPr/>
      </dsp:nvSpPr>
      <dsp:spPr>
        <a:xfrm>
          <a:off x="0" y="1100620"/>
          <a:ext cx="8678316" cy="15539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/>
            <a:t>выполнение заданий и решение задач прикладного характера, </a:t>
          </a:r>
          <a:endParaRPr lang="x-none" sz="2800" kern="1200" dirty="0"/>
        </a:p>
      </dsp:txBody>
      <dsp:txXfrm>
        <a:off x="0" y="1100620"/>
        <a:ext cx="8678316" cy="1553934"/>
      </dsp:txXfrm>
    </dsp:sp>
    <dsp:sp modelId="{40C8FFCE-7617-485D-AB73-60BE2307B522}">
      <dsp:nvSpPr>
        <dsp:cNvPr id="0" name=""/>
        <dsp:cNvSpPr/>
      </dsp:nvSpPr>
      <dsp:spPr>
        <a:xfrm>
          <a:off x="0" y="2654554"/>
          <a:ext cx="8686800" cy="0"/>
        </a:xfrm>
        <a:prstGeom prst="line">
          <a:avLst/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9551C9-FE90-49D4-A459-17DFA0725701}">
      <dsp:nvSpPr>
        <dsp:cNvPr id="0" name=""/>
        <dsp:cNvSpPr/>
      </dsp:nvSpPr>
      <dsp:spPr>
        <a:xfrm>
          <a:off x="0" y="2654982"/>
          <a:ext cx="8686800" cy="1063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/>
            <a:t>исследовательская и игровая деятельность</a:t>
          </a:r>
          <a:endParaRPr lang="x-none" sz="2800" kern="1200" dirty="0"/>
        </a:p>
      </dsp:txBody>
      <dsp:txXfrm>
        <a:off x="0" y="2654982"/>
        <a:ext cx="8686800" cy="106316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58F4F6-CAB0-4BCE-AC61-0F687695053D}">
      <dsp:nvSpPr>
        <dsp:cNvPr id="0" name=""/>
        <dsp:cNvSpPr/>
      </dsp:nvSpPr>
      <dsp:spPr>
        <a:xfrm>
          <a:off x="0" y="0"/>
          <a:ext cx="4572000" cy="149197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Накопление - не единственный способ осуществить крупную покупку. </a:t>
          </a:r>
          <a:endParaRPr lang="x-none" sz="2400" kern="1200" dirty="0"/>
        </a:p>
      </dsp:txBody>
      <dsp:txXfrm>
        <a:off x="72832" y="72832"/>
        <a:ext cx="4426336" cy="1346313"/>
      </dsp:txXfrm>
    </dsp:sp>
    <dsp:sp modelId="{B5FED076-68CC-4699-87D1-B2D8123019DE}">
      <dsp:nvSpPr>
        <dsp:cNvPr id="0" name=""/>
        <dsp:cNvSpPr/>
      </dsp:nvSpPr>
      <dsp:spPr>
        <a:xfrm>
          <a:off x="0" y="1505721"/>
          <a:ext cx="4572000" cy="149197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Можно прибегнуть к помощи </a:t>
          </a:r>
          <a:r>
            <a:rPr lang="ru-RU" sz="2400" i="1" kern="1200" dirty="0"/>
            <a:t>кредита.</a:t>
          </a:r>
          <a:r>
            <a:rPr lang="ru-RU" sz="2400" kern="1200" dirty="0"/>
            <a:t>  Внимание! Кредит не всегда выгоден. </a:t>
          </a:r>
          <a:endParaRPr lang="x-none" sz="2400" kern="1200" dirty="0"/>
        </a:p>
      </dsp:txBody>
      <dsp:txXfrm>
        <a:off x="72832" y="1578553"/>
        <a:ext cx="4426336" cy="1346313"/>
      </dsp:txXfrm>
    </dsp:sp>
    <dsp:sp modelId="{FEEA56E0-93AC-4203-9585-B244C9AF85C1}">
      <dsp:nvSpPr>
        <dsp:cNvPr id="0" name=""/>
        <dsp:cNvSpPr/>
      </dsp:nvSpPr>
      <dsp:spPr>
        <a:xfrm>
          <a:off x="0" y="3011442"/>
          <a:ext cx="4572000" cy="149197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Для того, чтобы понять когда следует копить, а когда купить в кредит – необходимо все точно просчитать и спланировать.</a:t>
          </a:r>
          <a:endParaRPr lang="x-none" sz="2400" kern="1200" dirty="0"/>
        </a:p>
      </dsp:txBody>
      <dsp:txXfrm>
        <a:off x="72832" y="3084274"/>
        <a:ext cx="4426336" cy="134631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EEDF54-4714-4D01-ACBA-14C7892C2812}">
      <dsp:nvSpPr>
        <dsp:cNvPr id="0" name=""/>
        <dsp:cNvSpPr/>
      </dsp:nvSpPr>
      <dsp:spPr>
        <a:xfrm>
          <a:off x="170149" y="457427"/>
          <a:ext cx="4047505" cy="126484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6722" tIns="167640" rIns="167640" bIns="16764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b="1" i="0" kern="1200" dirty="0"/>
            <a:t>документы;</a:t>
          </a:r>
          <a:endParaRPr lang="x-none" sz="2800" kern="1200" dirty="0"/>
        </a:p>
      </dsp:txBody>
      <dsp:txXfrm>
        <a:off x="170149" y="457427"/>
        <a:ext cx="4047505" cy="1264845"/>
      </dsp:txXfrm>
    </dsp:sp>
    <dsp:sp modelId="{95585FF9-DC37-455C-8E69-FB1F3BB96467}">
      <dsp:nvSpPr>
        <dsp:cNvPr id="0" name=""/>
        <dsp:cNvSpPr/>
      </dsp:nvSpPr>
      <dsp:spPr>
        <a:xfrm>
          <a:off x="1503" y="274727"/>
          <a:ext cx="885391" cy="13280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EF394FF-DD0B-44D1-A271-01A87C50B8C7}">
      <dsp:nvSpPr>
        <dsp:cNvPr id="0" name=""/>
        <dsp:cNvSpPr/>
      </dsp:nvSpPr>
      <dsp:spPr>
        <a:xfrm>
          <a:off x="4637790" y="457427"/>
          <a:ext cx="4047505" cy="126484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6722" tIns="182880" rIns="182880" bIns="182880" numCol="1" spcCol="1270" anchor="ctr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b="1" i="0" kern="1200" dirty="0"/>
            <a:t>тесты;</a:t>
          </a:r>
          <a:endParaRPr lang="x-none" sz="4800" kern="1200" dirty="0"/>
        </a:p>
      </dsp:txBody>
      <dsp:txXfrm>
        <a:off x="4637790" y="457427"/>
        <a:ext cx="4047505" cy="1264845"/>
      </dsp:txXfrm>
    </dsp:sp>
    <dsp:sp modelId="{853A2975-93E7-4742-9CC5-4E010508EB66}">
      <dsp:nvSpPr>
        <dsp:cNvPr id="0" name=""/>
        <dsp:cNvSpPr/>
      </dsp:nvSpPr>
      <dsp:spPr>
        <a:xfrm>
          <a:off x="4469144" y="274727"/>
          <a:ext cx="885391" cy="13280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ACA4631-703C-427F-A5F9-0C61137276DF}">
      <dsp:nvSpPr>
        <dsp:cNvPr id="0" name=""/>
        <dsp:cNvSpPr/>
      </dsp:nvSpPr>
      <dsp:spPr>
        <a:xfrm>
          <a:off x="170149" y="2049727"/>
          <a:ext cx="4047505" cy="126484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6722" tIns="182880" rIns="182880" bIns="182880" numCol="1" spcCol="1270" anchor="ctr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b="1" i="0" kern="1200" dirty="0"/>
            <a:t>видео;</a:t>
          </a:r>
          <a:endParaRPr lang="x-none" sz="2000" kern="1200" dirty="0"/>
        </a:p>
      </dsp:txBody>
      <dsp:txXfrm>
        <a:off x="170149" y="2049727"/>
        <a:ext cx="4047505" cy="1264845"/>
      </dsp:txXfrm>
    </dsp:sp>
    <dsp:sp modelId="{56CC47CC-E073-4D48-81BF-14FEAE5F81C2}">
      <dsp:nvSpPr>
        <dsp:cNvPr id="0" name=""/>
        <dsp:cNvSpPr/>
      </dsp:nvSpPr>
      <dsp:spPr>
        <a:xfrm>
          <a:off x="1503" y="1867027"/>
          <a:ext cx="885391" cy="13280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3817A93-A236-43E2-B433-29E9DA475D92}">
      <dsp:nvSpPr>
        <dsp:cNvPr id="0" name=""/>
        <dsp:cNvSpPr/>
      </dsp:nvSpPr>
      <dsp:spPr>
        <a:xfrm>
          <a:off x="4637790" y="2049727"/>
          <a:ext cx="4047505" cy="126484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6722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i="0" kern="1200" dirty="0"/>
            <a:t>олимпиадные задания;</a:t>
          </a:r>
          <a:endParaRPr lang="x-none" sz="3600" kern="1200" dirty="0"/>
        </a:p>
      </dsp:txBody>
      <dsp:txXfrm>
        <a:off x="4637790" y="2049727"/>
        <a:ext cx="4047505" cy="1264845"/>
      </dsp:txXfrm>
    </dsp:sp>
    <dsp:sp modelId="{31BB6E62-A121-428B-A20F-256527555C1F}">
      <dsp:nvSpPr>
        <dsp:cNvPr id="0" name=""/>
        <dsp:cNvSpPr/>
      </dsp:nvSpPr>
      <dsp:spPr>
        <a:xfrm>
          <a:off x="4469144" y="1867027"/>
          <a:ext cx="885391" cy="132808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70D0B11-ABE4-4C7F-89B2-6D775B588889}">
      <dsp:nvSpPr>
        <dsp:cNvPr id="0" name=""/>
        <dsp:cNvSpPr/>
      </dsp:nvSpPr>
      <dsp:spPr>
        <a:xfrm>
          <a:off x="2403970" y="3642027"/>
          <a:ext cx="4047505" cy="126484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6722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/>
            <a:t>презентации и др.</a:t>
          </a:r>
          <a:endParaRPr lang="x-none" sz="3600" kern="1200" dirty="0"/>
        </a:p>
      </dsp:txBody>
      <dsp:txXfrm>
        <a:off x="2403970" y="3642027"/>
        <a:ext cx="4047505" cy="1264845"/>
      </dsp:txXfrm>
    </dsp:sp>
    <dsp:sp modelId="{C928B7AF-E4B3-4280-88B6-4F99CBE52AA5}">
      <dsp:nvSpPr>
        <dsp:cNvPr id="0" name=""/>
        <dsp:cNvSpPr/>
      </dsp:nvSpPr>
      <dsp:spPr>
        <a:xfrm>
          <a:off x="2235324" y="3459327"/>
          <a:ext cx="885391" cy="132808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220CAE-EC27-4E28-A9D1-AB87833B96A7}">
      <dsp:nvSpPr>
        <dsp:cNvPr id="0" name=""/>
        <dsp:cNvSpPr/>
      </dsp:nvSpPr>
      <dsp:spPr>
        <a:xfrm>
          <a:off x="0" y="231674"/>
          <a:ext cx="8409177" cy="31180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just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/>
            <a:t>изменение и зависимости  – задания, связанные с математическим описанием зависимости между переменными в различных процессах, т.е. с алгебраическим материалом;</a:t>
          </a:r>
        </a:p>
      </dsp:txBody>
      <dsp:txXfrm>
        <a:off x="152211" y="383885"/>
        <a:ext cx="8104755" cy="281362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CE18A9-8B59-4948-8C91-4DB2D5A215F1}">
      <dsp:nvSpPr>
        <dsp:cNvPr id="0" name=""/>
        <dsp:cNvSpPr/>
      </dsp:nvSpPr>
      <dsp:spPr>
        <a:xfrm>
          <a:off x="0" y="405718"/>
          <a:ext cx="8332754" cy="312419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just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/>
            <a:t>пространство и форма – задания, относящиеся к пространственным и плоским геометрическим формам и отношениям, т.е. к геометрическому материалу</a:t>
          </a:r>
          <a:r>
            <a:rPr lang="ru-RU" sz="3200" b="1" kern="1200" dirty="0"/>
            <a:t>;</a:t>
          </a:r>
        </a:p>
      </dsp:txBody>
      <dsp:txXfrm>
        <a:off x="152511" y="558229"/>
        <a:ext cx="8027732" cy="281917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9CD594-0E87-4B0D-963B-EBB571C0D7FF}">
      <dsp:nvSpPr>
        <dsp:cNvPr id="0" name=""/>
        <dsp:cNvSpPr/>
      </dsp:nvSpPr>
      <dsp:spPr>
        <a:xfrm>
          <a:off x="0" y="178589"/>
          <a:ext cx="8484868" cy="33766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just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b="1" kern="1200" dirty="0"/>
            <a:t>количество – задания, связанные с числами и отношениями между ними, в программах по математике этот материал чаще всего относится к курсу арифметики;</a:t>
          </a:r>
        </a:p>
      </dsp:txBody>
      <dsp:txXfrm>
        <a:off x="164833" y="343422"/>
        <a:ext cx="8155202" cy="304695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4C5E3A-9021-4835-BE77-C5006B118F2C}">
      <dsp:nvSpPr>
        <dsp:cNvPr id="0" name=""/>
        <dsp:cNvSpPr/>
      </dsp:nvSpPr>
      <dsp:spPr>
        <a:xfrm>
          <a:off x="0" y="21221"/>
          <a:ext cx="8332754" cy="37065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just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/>
            <a:t>неопределённость и данные – задания охватывают вероятностные и статистические явления и зависимости, которые являются предметом изучения разделов статистики и вероятности.</a:t>
          </a:r>
        </a:p>
      </dsp:txBody>
      <dsp:txXfrm>
        <a:off x="180939" y="202160"/>
        <a:ext cx="7970876" cy="334468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CDCE2B-4741-406F-85DC-29A037FA657B}">
      <dsp:nvSpPr>
        <dsp:cNvPr id="0" name=""/>
        <dsp:cNvSpPr/>
      </dsp:nvSpPr>
      <dsp:spPr>
        <a:xfrm>
          <a:off x="-152384" y="0"/>
          <a:ext cx="3352800" cy="3352800"/>
        </a:xfrm>
        <a:prstGeom prst="pie">
          <a:avLst>
            <a:gd name="adj1" fmla="val 5400000"/>
            <a:gd name="adj2" fmla="val 16200000"/>
          </a:avLst>
        </a:prstGeom>
        <a:solidFill>
          <a:srgbClr val="41B2E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343223-359C-48B0-BEC6-CF00538D1147}">
      <dsp:nvSpPr>
        <dsp:cNvPr id="0" name=""/>
        <dsp:cNvSpPr/>
      </dsp:nvSpPr>
      <dsp:spPr>
        <a:xfrm>
          <a:off x="1600193" y="0"/>
          <a:ext cx="6934199" cy="3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22A2E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b="1" i="0" kern="1200" dirty="0"/>
            <a:t>Цель – формирование личностных, метапредметных и предметных компетенций, позволяющих эффективно решать финансовые вопросы</a:t>
          </a:r>
          <a:endParaRPr lang="x-none" sz="3900" kern="1200" dirty="0"/>
        </a:p>
      </dsp:txBody>
      <dsp:txXfrm>
        <a:off x="1600193" y="0"/>
        <a:ext cx="6934199" cy="33528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0045BB-E0F9-4E70-9916-20D27047621D}">
      <dsp:nvSpPr>
        <dsp:cNvPr id="0" name=""/>
        <dsp:cNvSpPr/>
      </dsp:nvSpPr>
      <dsp:spPr>
        <a:xfrm>
          <a:off x="3150" y="1132"/>
          <a:ext cx="8528098" cy="18253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b="1" i="0" kern="1200" dirty="0"/>
            <a:t>Задачи факультативного занятия: </a:t>
          </a:r>
          <a:endParaRPr lang="x-none" sz="4800" kern="1200" dirty="0"/>
        </a:p>
      </dsp:txBody>
      <dsp:txXfrm>
        <a:off x="56614" y="54596"/>
        <a:ext cx="8421170" cy="1718451"/>
      </dsp:txXfrm>
    </dsp:sp>
    <dsp:sp modelId="{AF16B188-B835-4B74-AB23-292BDAE939F7}">
      <dsp:nvSpPr>
        <dsp:cNvPr id="0" name=""/>
        <dsp:cNvSpPr/>
      </dsp:nvSpPr>
      <dsp:spPr>
        <a:xfrm>
          <a:off x="3150" y="2051473"/>
          <a:ext cx="4092177" cy="18253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tint val="99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tint val="99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tint val="99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dirty="0"/>
            <a:t>формирование базовых знаний о функционировании финансовых рынков, институтов, финансовых продуктов и услуг, управлении личными и семейными финансами;</a:t>
          </a:r>
          <a:endParaRPr lang="x-none" sz="2000" kern="1200" dirty="0"/>
        </a:p>
      </dsp:txBody>
      <dsp:txXfrm>
        <a:off x="56614" y="2104937"/>
        <a:ext cx="3985249" cy="1718451"/>
      </dsp:txXfrm>
    </dsp:sp>
    <dsp:sp modelId="{376800B2-0AB8-47B8-80B3-9477F3948C2B}">
      <dsp:nvSpPr>
        <dsp:cNvPr id="0" name=""/>
        <dsp:cNvSpPr/>
      </dsp:nvSpPr>
      <dsp:spPr>
        <a:xfrm>
          <a:off x="4442221" y="2052605"/>
          <a:ext cx="4092177" cy="18253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tint val="99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tint val="99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tint val="99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0" kern="1200" dirty="0"/>
            <a:t>формирование положительной мотивации учащихся к постоянному получению новых знаний в области финансов; </a:t>
          </a:r>
          <a:endParaRPr lang="x-none" sz="2400" kern="1200" dirty="0"/>
        </a:p>
      </dsp:txBody>
      <dsp:txXfrm>
        <a:off x="4495685" y="2106069"/>
        <a:ext cx="3985249" cy="171845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EC6902-2E8B-4EB5-911F-8C4387BEC861}">
      <dsp:nvSpPr>
        <dsp:cNvPr id="0" name=""/>
        <dsp:cNvSpPr/>
      </dsp:nvSpPr>
      <dsp:spPr>
        <a:xfrm>
          <a:off x="1403" y="2175"/>
          <a:ext cx="8423364" cy="21337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shade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shade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shade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400" b="1" i="0" kern="1200" dirty="0"/>
            <a:t>Задачи факультативного занятия: </a:t>
          </a:r>
          <a:endParaRPr lang="x-none" sz="5400" b="1" i="0" kern="1200" dirty="0">
            <a:latin typeface="Calibri"/>
            <a:ea typeface="+mn-ea"/>
            <a:cs typeface="+mn-cs"/>
          </a:endParaRPr>
        </a:p>
      </dsp:txBody>
      <dsp:txXfrm>
        <a:off x="63898" y="64670"/>
        <a:ext cx="8298374" cy="2008758"/>
      </dsp:txXfrm>
    </dsp:sp>
    <dsp:sp modelId="{4CEDC3C6-9082-4872-8BE1-2E0ADA938534}">
      <dsp:nvSpPr>
        <dsp:cNvPr id="0" name=""/>
        <dsp:cNvSpPr/>
      </dsp:nvSpPr>
      <dsp:spPr>
        <a:xfrm>
          <a:off x="1403" y="2359875"/>
          <a:ext cx="3272609" cy="21337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i="0" kern="1200" dirty="0"/>
            <a:t>развитие необходимых навыков эффективного планирования личного бюджета и разумного использования финансовых продуктов и услуг, а также обеспечения собственной финансовой безопасности и независимости; </a:t>
          </a:r>
          <a:endParaRPr lang="x-none" sz="1700" kern="1200" dirty="0"/>
        </a:p>
      </dsp:txBody>
      <dsp:txXfrm>
        <a:off x="63898" y="2422370"/>
        <a:ext cx="3147619" cy="2008758"/>
      </dsp:txXfrm>
    </dsp:sp>
    <dsp:sp modelId="{31B46561-34C0-48D0-8AA4-97AD45BBB2E7}">
      <dsp:nvSpPr>
        <dsp:cNvPr id="0" name=""/>
        <dsp:cNvSpPr/>
      </dsp:nvSpPr>
      <dsp:spPr>
        <a:xfrm>
          <a:off x="3459602" y="2359875"/>
          <a:ext cx="2209401" cy="21337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dirty="0"/>
            <a:t>воспитание финансово-ответственного поведения и финансовой культуры; </a:t>
          </a:r>
          <a:endParaRPr lang="x-none" sz="2000" kern="1200" dirty="0"/>
        </a:p>
      </dsp:txBody>
      <dsp:txXfrm>
        <a:off x="3522097" y="2422370"/>
        <a:ext cx="2084411" cy="2008758"/>
      </dsp:txXfrm>
    </dsp:sp>
    <dsp:sp modelId="{1D98061F-8AB9-4F9B-8AAF-3E2D809E5456}">
      <dsp:nvSpPr>
        <dsp:cNvPr id="0" name=""/>
        <dsp:cNvSpPr/>
      </dsp:nvSpPr>
      <dsp:spPr>
        <a:xfrm>
          <a:off x="5854593" y="2359875"/>
          <a:ext cx="2570174" cy="21337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dirty="0"/>
            <a:t>содействие профессиональному самоопределению учащихся</a:t>
          </a:r>
          <a:endParaRPr lang="x-none" sz="2000" kern="1200" dirty="0"/>
        </a:p>
      </dsp:txBody>
      <dsp:txXfrm>
        <a:off x="5917088" y="2422370"/>
        <a:ext cx="2445184" cy="200875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0330C0-19D9-47AA-A7F1-74A7BD6C07CF}">
      <dsp:nvSpPr>
        <dsp:cNvPr id="0" name=""/>
        <dsp:cNvSpPr/>
      </dsp:nvSpPr>
      <dsp:spPr>
        <a:xfrm>
          <a:off x="0" y="401226"/>
          <a:ext cx="8492613" cy="608996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/>
            <a:t>знать</a:t>
          </a:r>
          <a:r>
            <a:rPr lang="ru-RU" sz="3200" kern="1200"/>
            <a:t>:</a:t>
          </a:r>
          <a:endParaRPr lang="x-none" sz="3200" kern="1200" dirty="0"/>
        </a:p>
      </dsp:txBody>
      <dsp:txXfrm>
        <a:off x="29729" y="430955"/>
        <a:ext cx="8433155" cy="549538"/>
      </dsp:txXfrm>
    </dsp:sp>
    <dsp:sp modelId="{C6C193A8-D40A-4236-AA70-E27B640FED73}">
      <dsp:nvSpPr>
        <dsp:cNvPr id="0" name=""/>
        <dsp:cNvSpPr/>
      </dsp:nvSpPr>
      <dsp:spPr>
        <a:xfrm>
          <a:off x="0" y="1258435"/>
          <a:ext cx="8492613" cy="1887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9640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400" kern="1200" dirty="0"/>
            <a:t>базовые понятия в области финансов; </a:t>
          </a:r>
          <a:endParaRPr lang="x-none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400" kern="1200" dirty="0"/>
            <a:t>основные принципы формирования личного финансового благосостояния и управления личными финансами,</a:t>
          </a:r>
          <a:endParaRPr lang="x-none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400" kern="1200" dirty="0"/>
            <a:t>основные принципы функционирования финансового рынка, финансовых инструментов</a:t>
          </a:r>
          <a:endParaRPr lang="x-none" sz="2400" kern="1200" dirty="0"/>
        </a:p>
      </dsp:txBody>
      <dsp:txXfrm>
        <a:off x="0" y="1258435"/>
        <a:ext cx="8492613" cy="1887840"/>
      </dsp:txXfrm>
    </dsp:sp>
    <dsp:sp modelId="{E6795B4A-F493-46AD-A4FD-CC9B39884CFA}">
      <dsp:nvSpPr>
        <dsp:cNvPr id="0" name=""/>
        <dsp:cNvSpPr/>
      </dsp:nvSpPr>
      <dsp:spPr>
        <a:xfrm>
          <a:off x="0" y="3184366"/>
          <a:ext cx="8492613" cy="663736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/>
            <a:t>уметь:</a:t>
          </a:r>
          <a:r>
            <a:rPr lang="ru-RU" sz="3200" kern="1200" dirty="0"/>
            <a:t> </a:t>
          </a:r>
        </a:p>
      </dsp:txBody>
      <dsp:txXfrm>
        <a:off x="32401" y="3216767"/>
        <a:ext cx="8427811" cy="598934"/>
      </dsp:txXfrm>
    </dsp:sp>
    <dsp:sp modelId="{31145747-9BA2-4409-A3BF-3B3AFF3BBFB4}">
      <dsp:nvSpPr>
        <dsp:cNvPr id="0" name=""/>
        <dsp:cNvSpPr/>
      </dsp:nvSpPr>
      <dsp:spPr>
        <a:xfrm>
          <a:off x="0" y="3867855"/>
          <a:ext cx="8492613" cy="5697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9640" tIns="30480" rIns="170688" bIns="30480" numCol="1" spcCol="1270" anchor="t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•"/>
            <a:tabLst/>
            <a:defRPr/>
          </a:pPr>
          <a:r>
            <a:rPr lang="ru-RU" sz="2400" kern="1200" dirty="0"/>
            <a:t> использовать приобретенные знания для решения различных финансовых вопросов</a:t>
          </a:r>
          <a:endParaRPr lang="x-none" sz="2400" kern="1200" dirty="0"/>
        </a:p>
        <a:p>
          <a:pPr marL="0"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Char char="••"/>
          </a:pPr>
          <a:endParaRPr lang="x-none" sz="900" kern="1200" dirty="0"/>
        </a:p>
      </dsp:txBody>
      <dsp:txXfrm>
        <a:off x="0" y="3867855"/>
        <a:ext cx="8492613" cy="5697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783F7772-0E44-4B6C-938F-4BEA43163F0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94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A687A24A-6B4A-4E10-8891-E918BEF5413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30153" y="0"/>
            <a:ext cx="2929837" cy="4994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0FECEC-003A-45C7-804E-2A930082F436}" type="datetimeFigureOut">
              <a:rPr lang="x-none" smtClean="0"/>
              <a:t>04.01.2024</a:t>
            </a:fld>
            <a:endParaRPr lang="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779C9C8C-7B62-47EE-A21A-CC5C90396B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3088"/>
            <a:ext cx="2929837" cy="499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B388F6B-79E6-4173-9115-3A192A7632E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30153" y="9443088"/>
            <a:ext cx="2929837" cy="499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EA93A-787E-4E41-A43C-46BCDB1C21D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523556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94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30153" y="0"/>
            <a:ext cx="2929837" cy="4994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88C02B-64CF-4C8E-B63A-627C035FA1AC}" type="datetimeFigureOut">
              <a:rPr lang="x-none" smtClean="0"/>
              <a:t>04.01.2024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1243013"/>
            <a:ext cx="447198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84837"/>
            <a:ext cx="5408930" cy="39148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088"/>
            <a:ext cx="2929837" cy="499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30153" y="9443088"/>
            <a:ext cx="2929837" cy="499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EA0D3E-C4F1-470A-A8DA-300012D199A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38671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EA0D3E-C4F1-470A-A8DA-300012D199A8}" type="slidenum">
              <a:rPr lang="x-none" smtClean="0"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9041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EA0D3E-C4F1-470A-A8DA-300012D199A8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68456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94028" y="567309"/>
            <a:ext cx="6904355" cy="10749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097991" y="3446145"/>
            <a:ext cx="7020559" cy="1854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001F5F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3891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495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5840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15956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666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02089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392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4116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48932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92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001F5F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1/4/2024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95452" y="1861185"/>
            <a:ext cx="3652520" cy="36836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1/4/2024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1/4/2024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1/4/2024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1262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1C6B697-9CDC-4209-A867-F0861710E7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2586633"/>
            <a:ext cx="6858000" cy="92333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0A5D92DA-A2F7-4C15-9EA4-A28CE44EE7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36933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1A735A1-DC04-4529-9D76-1B966B33A5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77940"/>
            <a:ext cx="2103120" cy="276999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1/4/2024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8673673-96D8-48D9-B131-71837AEB8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08960" y="6377940"/>
            <a:ext cx="2926080" cy="27699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8AAFEB7-1D41-46DC-B316-89A175420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83680" y="6377940"/>
            <a:ext cx="2103120" cy="27699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442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1C22A4B5-93C9-43A3-B9E4-67E4CE0CA8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77940"/>
            <a:ext cx="2103120" cy="276999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1/4/2024</a:t>
            </a:fld>
            <a:endParaRPr lang="en-US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1F294FF5-7C1F-4CBE-ABAF-802317973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08960" y="6377940"/>
            <a:ext cx="2926080" cy="27699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FD8474C-6CB2-412C-8E56-D34BCE3E3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83680" y="6377940"/>
            <a:ext cx="2103120" cy="27699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239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86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28600" y="228600"/>
            <a:ext cx="8695944" cy="246887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6047232" y="1824227"/>
            <a:ext cx="2875915" cy="715010"/>
          </a:xfrm>
          <a:custGeom>
            <a:avLst/>
            <a:gdLst/>
            <a:ahLst/>
            <a:cxnLst/>
            <a:rect l="l" t="t" r="r" b="b"/>
            <a:pathLst>
              <a:path w="2875915" h="715010">
                <a:moveTo>
                  <a:pt x="2875788" y="0"/>
                </a:moveTo>
                <a:lnTo>
                  <a:pt x="2869438" y="0"/>
                </a:lnTo>
                <a:lnTo>
                  <a:pt x="2748279" y="20066"/>
                </a:lnTo>
                <a:lnTo>
                  <a:pt x="2624963" y="42418"/>
                </a:lnTo>
                <a:lnTo>
                  <a:pt x="2499614" y="67056"/>
                </a:lnTo>
                <a:lnTo>
                  <a:pt x="2369946" y="91567"/>
                </a:lnTo>
                <a:lnTo>
                  <a:pt x="2238120" y="120650"/>
                </a:lnTo>
                <a:lnTo>
                  <a:pt x="2102103" y="149606"/>
                </a:lnTo>
                <a:lnTo>
                  <a:pt x="1963927" y="183134"/>
                </a:lnTo>
                <a:lnTo>
                  <a:pt x="1821561" y="216662"/>
                </a:lnTo>
                <a:lnTo>
                  <a:pt x="1564386" y="281432"/>
                </a:lnTo>
                <a:lnTo>
                  <a:pt x="1313561" y="339471"/>
                </a:lnTo>
                <a:lnTo>
                  <a:pt x="1073403" y="393064"/>
                </a:lnTo>
                <a:lnTo>
                  <a:pt x="841756" y="444500"/>
                </a:lnTo>
                <a:lnTo>
                  <a:pt x="620648" y="489204"/>
                </a:lnTo>
                <a:lnTo>
                  <a:pt x="406018" y="529336"/>
                </a:lnTo>
                <a:lnTo>
                  <a:pt x="199770" y="567309"/>
                </a:lnTo>
                <a:lnTo>
                  <a:pt x="0" y="600837"/>
                </a:lnTo>
                <a:lnTo>
                  <a:pt x="138175" y="620902"/>
                </a:lnTo>
                <a:lnTo>
                  <a:pt x="269875" y="638810"/>
                </a:lnTo>
                <a:lnTo>
                  <a:pt x="397509" y="654431"/>
                </a:lnTo>
                <a:lnTo>
                  <a:pt x="522859" y="667893"/>
                </a:lnTo>
                <a:lnTo>
                  <a:pt x="644016" y="681227"/>
                </a:lnTo>
                <a:lnTo>
                  <a:pt x="873633" y="699135"/>
                </a:lnTo>
                <a:lnTo>
                  <a:pt x="984122" y="705866"/>
                </a:lnTo>
                <a:lnTo>
                  <a:pt x="1092453" y="710311"/>
                </a:lnTo>
                <a:lnTo>
                  <a:pt x="1296542" y="714756"/>
                </a:lnTo>
                <a:lnTo>
                  <a:pt x="1394333" y="714756"/>
                </a:lnTo>
                <a:lnTo>
                  <a:pt x="1583436" y="710311"/>
                </a:lnTo>
                <a:lnTo>
                  <a:pt x="1672716" y="705866"/>
                </a:lnTo>
                <a:lnTo>
                  <a:pt x="1759965" y="699135"/>
                </a:lnTo>
                <a:lnTo>
                  <a:pt x="1842769" y="692404"/>
                </a:lnTo>
                <a:lnTo>
                  <a:pt x="1925700" y="683513"/>
                </a:lnTo>
                <a:lnTo>
                  <a:pt x="2082926" y="661162"/>
                </a:lnTo>
                <a:lnTo>
                  <a:pt x="2231770" y="634364"/>
                </a:lnTo>
                <a:lnTo>
                  <a:pt x="2372106" y="603123"/>
                </a:lnTo>
                <a:lnTo>
                  <a:pt x="2440050" y="585216"/>
                </a:lnTo>
                <a:lnTo>
                  <a:pt x="2505964" y="567309"/>
                </a:lnTo>
                <a:lnTo>
                  <a:pt x="2633471" y="527176"/>
                </a:lnTo>
                <a:lnTo>
                  <a:pt x="2754629" y="482473"/>
                </a:lnTo>
                <a:lnTo>
                  <a:pt x="2871596" y="435610"/>
                </a:lnTo>
                <a:lnTo>
                  <a:pt x="2875788" y="433324"/>
                </a:lnTo>
                <a:lnTo>
                  <a:pt x="2875788" y="0"/>
                </a:lnTo>
                <a:close/>
              </a:path>
            </a:pathLst>
          </a:custGeom>
          <a:solidFill>
            <a:srgbClr val="C5E7FB">
              <a:alpha val="2901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2618231" y="1696211"/>
            <a:ext cx="5544820" cy="850900"/>
          </a:xfrm>
          <a:custGeom>
            <a:avLst/>
            <a:gdLst/>
            <a:ahLst/>
            <a:cxnLst/>
            <a:rect l="l" t="t" r="r" b="b"/>
            <a:pathLst>
              <a:path w="5544820" h="850900">
                <a:moveTo>
                  <a:pt x="852423" y="0"/>
                </a:moveTo>
                <a:lnTo>
                  <a:pt x="684530" y="0"/>
                </a:lnTo>
                <a:lnTo>
                  <a:pt x="527176" y="4445"/>
                </a:lnTo>
                <a:lnTo>
                  <a:pt x="380492" y="11175"/>
                </a:lnTo>
                <a:lnTo>
                  <a:pt x="244475" y="22351"/>
                </a:lnTo>
                <a:lnTo>
                  <a:pt x="116967" y="35687"/>
                </a:lnTo>
                <a:lnTo>
                  <a:pt x="0" y="53593"/>
                </a:lnTo>
                <a:lnTo>
                  <a:pt x="163703" y="73660"/>
                </a:lnTo>
                <a:lnTo>
                  <a:pt x="333756" y="96012"/>
                </a:lnTo>
                <a:lnTo>
                  <a:pt x="510159" y="124967"/>
                </a:lnTo>
                <a:lnTo>
                  <a:pt x="693039" y="156210"/>
                </a:lnTo>
                <a:lnTo>
                  <a:pt x="882269" y="194183"/>
                </a:lnTo>
                <a:lnTo>
                  <a:pt x="1077848" y="234314"/>
                </a:lnTo>
                <a:lnTo>
                  <a:pt x="1281938" y="279018"/>
                </a:lnTo>
                <a:lnTo>
                  <a:pt x="1490218" y="330326"/>
                </a:lnTo>
                <a:lnTo>
                  <a:pt x="1866519" y="421893"/>
                </a:lnTo>
                <a:lnTo>
                  <a:pt x="2223643" y="502158"/>
                </a:lnTo>
                <a:lnTo>
                  <a:pt x="2559558" y="575817"/>
                </a:lnTo>
                <a:lnTo>
                  <a:pt x="2723260" y="607060"/>
                </a:lnTo>
                <a:lnTo>
                  <a:pt x="2878455" y="638301"/>
                </a:lnTo>
                <a:lnTo>
                  <a:pt x="3031490" y="667385"/>
                </a:lnTo>
                <a:lnTo>
                  <a:pt x="3180334" y="691896"/>
                </a:lnTo>
                <a:lnTo>
                  <a:pt x="3324859" y="716534"/>
                </a:lnTo>
                <a:lnTo>
                  <a:pt x="3465195" y="738759"/>
                </a:lnTo>
                <a:lnTo>
                  <a:pt x="3601212" y="756665"/>
                </a:lnTo>
                <a:lnTo>
                  <a:pt x="3733038" y="774446"/>
                </a:lnTo>
                <a:lnTo>
                  <a:pt x="3860673" y="790066"/>
                </a:lnTo>
                <a:lnTo>
                  <a:pt x="3986022" y="805688"/>
                </a:lnTo>
                <a:lnTo>
                  <a:pt x="4107179" y="816863"/>
                </a:lnTo>
                <a:lnTo>
                  <a:pt x="4336796" y="834771"/>
                </a:lnTo>
                <a:lnTo>
                  <a:pt x="4447413" y="841501"/>
                </a:lnTo>
                <a:lnTo>
                  <a:pt x="4659884" y="850391"/>
                </a:lnTo>
                <a:lnTo>
                  <a:pt x="4857623" y="850391"/>
                </a:lnTo>
                <a:lnTo>
                  <a:pt x="5044694" y="845947"/>
                </a:lnTo>
                <a:lnTo>
                  <a:pt x="5133975" y="841501"/>
                </a:lnTo>
                <a:lnTo>
                  <a:pt x="5221224" y="834771"/>
                </a:lnTo>
                <a:lnTo>
                  <a:pt x="5306187" y="825880"/>
                </a:lnTo>
                <a:lnTo>
                  <a:pt x="5467731" y="807974"/>
                </a:lnTo>
                <a:lnTo>
                  <a:pt x="5544312" y="796798"/>
                </a:lnTo>
                <a:lnTo>
                  <a:pt x="5423154" y="781176"/>
                </a:lnTo>
                <a:lnTo>
                  <a:pt x="5297678" y="765555"/>
                </a:lnTo>
                <a:lnTo>
                  <a:pt x="5036185" y="727583"/>
                </a:lnTo>
                <a:lnTo>
                  <a:pt x="4759833" y="680720"/>
                </a:lnTo>
                <a:lnTo>
                  <a:pt x="4468622" y="629412"/>
                </a:lnTo>
                <a:lnTo>
                  <a:pt x="4160393" y="566927"/>
                </a:lnTo>
                <a:lnTo>
                  <a:pt x="3835146" y="497713"/>
                </a:lnTo>
                <a:lnTo>
                  <a:pt x="3492880" y="417322"/>
                </a:lnTo>
                <a:lnTo>
                  <a:pt x="3131439" y="330326"/>
                </a:lnTo>
                <a:lnTo>
                  <a:pt x="2988945" y="296799"/>
                </a:lnTo>
                <a:lnTo>
                  <a:pt x="2850769" y="263398"/>
                </a:lnTo>
                <a:lnTo>
                  <a:pt x="2582926" y="205359"/>
                </a:lnTo>
                <a:lnTo>
                  <a:pt x="2453259" y="180848"/>
                </a:lnTo>
                <a:lnTo>
                  <a:pt x="2327783" y="156210"/>
                </a:lnTo>
                <a:lnTo>
                  <a:pt x="2204593" y="133858"/>
                </a:lnTo>
                <a:lnTo>
                  <a:pt x="2083308" y="113791"/>
                </a:lnTo>
                <a:lnTo>
                  <a:pt x="1966468" y="96012"/>
                </a:lnTo>
                <a:lnTo>
                  <a:pt x="1849501" y="80390"/>
                </a:lnTo>
                <a:lnTo>
                  <a:pt x="1628394" y="51308"/>
                </a:lnTo>
                <a:lnTo>
                  <a:pt x="1417955" y="31241"/>
                </a:lnTo>
                <a:lnTo>
                  <a:pt x="1220216" y="15621"/>
                </a:lnTo>
                <a:lnTo>
                  <a:pt x="1031113" y="4445"/>
                </a:lnTo>
                <a:lnTo>
                  <a:pt x="852423" y="0"/>
                </a:lnTo>
                <a:close/>
              </a:path>
            </a:pathLst>
          </a:custGeom>
          <a:solidFill>
            <a:srgbClr val="C5E7FB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2829306" y="1695450"/>
            <a:ext cx="6088380" cy="788035"/>
          </a:xfrm>
          <a:custGeom>
            <a:avLst/>
            <a:gdLst/>
            <a:ahLst/>
            <a:cxnLst/>
            <a:rect l="l" t="t" r="r" b="b"/>
            <a:pathLst>
              <a:path w="6088380" h="788035">
                <a:moveTo>
                  <a:pt x="0" y="91821"/>
                </a:moveTo>
                <a:lnTo>
                  <a:pt x="19176" y="87375"/>
                </a:lnTo>
                <a:lnTo>
                  <a:pt x="76581" y="76200"/>
                </a:lnTo>
                <a:lnTo>
                  <a:pt x="174370" y="60578"/>
                </a:lnTo>
                <a:lnTo>
                  <a:pt x="238125" y="51688"/>
                </a:lnTo>
                <a:lnTo>
                  <a:pt x="312546" y="42672"/>
                </a:lnTo>
                <a:lnTo>
                  <a:pt x="395477" y="36067"/>
                </a:lnTo>
                <a:lnTo>
                  <a:pt x="491108" y="29337"/>
                </a:lnTo>
                <a:lnTo>
                  <a:pt x="595248" y="22605"/>
                </a:lnTo>
                <a:lnTo>
                  <a:pt x="712216" y="18161"/>
                </a:lnTo>
                <a:lnTo>
                  <a:pt x="839723" y="16001"/>
                </a:lnTo>
                <a:lnTo>
                  <a:pt x="978027" y="13715"/>
                </a:lnTo>
                <a:lnTo>
                  <a:pt x="1126744" y="16001"/>
                </a:lnTo>
                <a:lnTo>
                  <a:pt x="1286256" y="20447"/>
                </a:lnTo>
                <a:lnTo>
                  <a:pt x="1458468" y="29337"/>
                </a:lnTo>
                <a:lnTo>
                  <a:pt x="1641220" y="40512"/>
                </a:lnTo>
                <a:lnTo>
                  <a:pt x="1834769" y="58292"/>
                </a:lnTo>
                <a:lnTo>
                  <a:pt x="2041017" y="78359"/>
                </a:lnTo>
                <a:lnTo>
                  <a:pt x="2259965" y="102997"/>
                </a:lnTo>
                <a:lnTo>
                  <a:pt x="2489581" y="131952"/>
                </a:lnTo>
                <a:lnTo>
                  <a:pt x="2731897" y="167639"/>
                </a:lnTo>
                <a:lnTo>
                  <a:pt x="2984881" y="207772"/>
                </a:lnTo>
                <a:lnTo>
                  <a:pt x="3250692" y="254635"/>
                </a:lnTo>
                <a:lnTo>
                  <a:pt x="3529203" y="310514"/>
                </a:lnTo>
                <a:lnTo>
                  <a:pt x="3820414" y="370713"/>
                </a:lnTo>
                <a:lnTo>
                  <a:pt x="4124452" y="437641"/>
                </a:lnTo>
                <a:lnTo>
                  <a:pt x="4441190" y="513461"/>
                </a:lnTo>
                <a:lnTo>
                  <a:pt x="4770755" y="596011"/>
                </a:lnTo>
                <a:lnTo>
                  <a:pt x="5113020" y="687451"/>
                </a:lnTo>
                <a:lnTo>
                  <a:pt x="5468112" y="787908"/>
                </a:lnTo>
              </a:path>
              <a:path w="6088380" h="788035">
                <a:moveTo>
                  <a:pt x="2779776" y="652272"/>
                </a:moveTo>
                <a:lnTo>
                  <a:pt x="2875407" y="625475"/>
                </a:lnTo>
                <a:lnTo>
                  <a:pt x="3137027" y="556260"/>
                </a:lnTo>
                <a:lnTo>
                  <a:pt x="3317748" y="509270"/>
                </a:lnTo>
                <a:lnTo>
                  <a:pt x="3526154" y="457962"/>
                </a:lnTo>
                <a:lnTo>
                  <a:pt x="3757929" y="402082"/>
                </a:lnTo>
                <a:lnTo>
                  <a:pt x="4006723" y="341757"/>
                </a:lnTo>
                <a:lnTo>
                  <a:pt x="4270375" y="283717"/>
                </a:lnTo>
                <a:lnTo>
                  <a:pt x="4540377" y="225551"/>
                </a:lnTo>
                <a:lnTo>
                  <a:pt x="4816856" y="171958"/>
                </a:lnTo>
                <a:lnTo>
                  <a:pt x="5091176" y="120650"/>
                </a:lnTo>
                <a:lnTo>
                  <a:pt x="5227193" y="98298"/>
                </a:lnTo>
                <a:lnTo>
                  <a:pt x="5359019" y="75946"/>
                </a:lnTo>
                <a:lnTo>
                  <a:pt x="5490845" y="58038"/>
                </a:lnTo>
                <a:lnTo>
                  <a:pt x="5618480" y="40259"/>
                </a:lnTo>
                <a:lnTo>
                  <a:pt x="5743956" y="26797"/>
                </a:lnTo>
                <a:lnTo>
                  <a:pt x="5862955" y="15621"/>
                </a:lnTo>
                <a:lnTo>
                  <a:pt x="5977763" y="6730"/>
                </a:lnTo>
                <a:lnTo>
                  <a:pt x="608838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211836" y="1679447"/>
            <a:ext cx="8723630" cy="1330960"/>
          </a:xfrm>
          <a:custGeom>
            <a:avLst/>
            <a:gdLst/>
            <a:ahLst/>
            <a:cxnLst/>
            <a:rect l="l" t="t" r="r" b="b"/>
            <a:pathLst>
              <a:path w="8723630" h="1330960">
                <a:moveTo>
                  <a:pt x="1556131" y="0"/>
                </a:moveTo>
                <a:lnTo>
                  <a:pt x="1402842" y="0"/>
                </a:lnTo>
                <a:lnTo>
                  <a:pt x="1258062" y="4444"/>
                </a:lnTo>
                <a:lnTo>
                  <a:pt x="1121791" y="11175"/>
                </a:lnTo>
                <a:lnTo>
                  <a:pt x="994092" y="22351"/>
                </a:lnTo>
                <a:lnTo>
                  <a:pt x="874890" y="33527"/>
                </a:lnTo>
                <a:lnTo>
                  <a:pt x="762076" y="49149"/>
                </a:lnTo>
                <a:lnTo>
                  <a:pt x="659892" y="64769"/>
                </a:lnTo>
                <a:lnTo>
                  <a:pt x="564108" y="82550"/>
                </a:lnTo>
                <a:lnTo>
                  <a:pt x="478955" y="102742"/>
                </a:lnTo>
                <a:lnTo>
                  <a:pt x="398068" y="120523"/>
                </a:lnTo>
                <a:lnTo>
                  <a:pt x="327812" y="140588"/>
                </a:lnTo>
                <a:lnTo>
                  <a:pt x="263956" y="160781"/>
                </a:lnTo>
                <a:lnTo>
                  <a:pt x="206489" y="178562"/>
                </a:lnTo>
                <a:lnTo>
                  <a:pt x="157518" y="196468"/>
                </a:lnTo>
                <a:lnTo>
                  <a:pt x="51092" y="241046"/>
                </a:lnTo>
                <a:lnTo>
                  <a:pt x="0" y="267842"/>
                </a:lnTo>
                <a:lnTo>
                  <a:pt x="0" y="1330452"/>
                </a:lnTo>
                <a:lnTo>
                  <a:pt x="8719058" y="1330452"/>
                </a:lnTo>
                <a:lnTo>
                  <a:pt x="8723376" y="1323721"/>
                </a:lnTo>
                <a:lnTo>
                  <a:pt x="8723376" y="569213"/>
                </a:lnTo>
                <a:lnTo>
                  <a:pt x="8719058" y="571500"/>
                </a:lnTo>
                <a:lnTo>
                  <a:pt x="8638286" y="604901"/>
                </a:lnTo>
                <a:lnTo>
                  <a:pt x="8557387" y="636142"/>
                </a:lnTo>
                <a:lnTo>
                  <a:pt x="8472170" y="665226"/>
                </a:lnTo>
                <a:lnTo>
                  <a:pt x="8384921" y="692023"/>
                </a:lnTo>
                <a:lnTo>
                  <a:pt x="8295513" y="718819"/>
                </a:lnTo>
                <a:lnTo>
                  <a:pt x="8201787" y="743330"/>
                </a:lnTo>
                <a:lnTo>
                  <a:pt x="8106029" y="763397"/>
                </a:lnTo>
                <a:lnTo>
                  <a:pt x="8005953" y="783589"/>
                </a:lnTo>
                <a:lnTo>
                  <a:pt x="7901686" y="801369"/>
                </a:lnTo>
                <a:lnTo>
                  <a:pt x="7793101" y="814831"/>
                </a:lnTo>
                <a:lnTo>
                  <a:pt x="7680325" y="828166"/>
                </a:lnTo>
                <a:lnTo>
                  <a:pt x="7441946" y="846074"/>
                </a:lnTo>
                <a:lnTo>
                  <a:pt x="7314184" y="850518"/>
                </a:lnTo>
                <a:lnTo>
                  <a:pt x="7182231" y="850518"/>
                </a:lnTo>
                <a:lnTo>
                  <a:pt x="7043801" y="848232"/>
                </a:lnTo>
                <a:lnTo>
                  <a:pt x="6899148" y="843788"/>
                </a:lnTo>
                <a:lnTo>
                  <a:pt x="6750050" y="837056"/>
                </a:lnTo>
                <a:lnTo>
                  <a:pt x="6594729" y="826007"/>
                </a:lnTo>
                <a:lnTo>
                  <a:pt x="6430771" y="810387"/>
                </a:lnTo>
                <a:lnTo>
                  <a:pt x="6260465" y="792479"/>
                </a:lnTo>
                <a:lnTo>
                  <a:pt x="6083808" y="770127"/>
                </a:lnTo>
                <a:lnTo>
                  <a:pt x="5900674" y="745616"/>
                </a:lnTo>
                <a:lnTo>
                  <a:pt x="5709158" y="716534"/>
                </a:lnTo>
                <a:lnTo>
                  <a:pt x="5509006" y="683132"/>
                </a:lnTo>
                <a:lnTo>
                  <a:pt x="5302631" y="645160"/>
                </a:lnTo>
                <a:lnTo>
                  <a:pt x="5085461" y="602741"/>
                </a:lnTo>
                <a:lnTo>
                  <a:pt x="4861941" y="558038"/>
                </a:lnTo>
                <a:lnTo>
                  <a:pt x="4627753" y="506729"/>
                </a:lnTo>
                <a:lnTo>
                  <a:pt x="4387215" y="453136"/>
                </a:lnTo>
                <a:lnTo>
                  <a:pt x="4136009" y="395097"/>
                </a:lnTo>
                <a:lnTo>
                  <a:pt x="3874262" y="330326"/>
                </a:lnTo>
                <a:lnTo>
                  <a:pt x="3614547" y="267842"/>
                </a:lnTo>
                <a:lnTo>
                  <a:pt x="3363341" y="214249"/>
                </a:lnTo>
                <a:lnTo>
                  <a:pt x="3122803" y="165226"/>
                </a:lnTo>
                <a:lnTo>
                  <a:pt x="2892933" y="124967"/>
                </a:lnTo>
                <a:lnTo>
                  <a:pt x="2673604" y="91566"/>
                </a:lnTo>
                <a:lnTo>
                  <a:pt x="2462911" y="62484"/>
                </a:lnTo>
                <a:lnTo>
                  <a:pt x="2262759" y="40131"/>
                </a:lnTo>
                <a:lnTo>
                  <a:pt x="2073402" y="22351"/>
                </a:lnTo>
                <a:lnTo>
                  <a:pt x="1890268" y="11175"/>
                </a:lnTo>
                <a:lnTo>
                  <a:pt x="1719961" y="2286"/>
                </a:lnTo>
                <a:lnTo>
                  <a:pt x="15561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77036" y="357632"/>
            <a:ext cx="7588884" cy="133235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13029" y="2058746"/>
            <a:ext cx="8317941" cy="46475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001F5F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80" r:id="rId7"/>
    <p:sldLayoutId id="2147483681" r:id="rId8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5686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gif"/><Relationship Id="rId3" Type="http://schemas.openxmlformats.org/officeDocument/2006/relationships/image" Target="../media/image86.gif"/><Relationship Id="rId7" Type="http://schemas.openxmlformats.org/officeDocument/2006/relationships/image" Target="../media/image90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9.gif"/><Relationship Id="rId5" Type="http://schemas.openxmlformats.org/officeDocument/2006/relationships/image" Target="../media/image88.gif"/><Relationship Id="rId4" Type="http://schemas.openxmlformats.org/officeDocument/2006/relationships/image" Target="../media/image87.jpeg"/><Relationship Id="rId9" Type="http://schemas.openxmlformats.org/officeDocument/2006/relationships/image" Target="../media/image92.png"/></Relationships>
</file>

<file path=ppt/slides/_rels/slide1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0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54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1836" y="228600"/>
            <a:ext cx="8723630" cy="6456045"/>
            <a:chOff x="211836" y="228600"/>
            <a:chExt cx="8723630" cy="6456045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600" y="228600"/>
              <a:ext cx="8695944" cy="60350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054851" y="5500115"/>
              <a:ext cx="2880360" cy="713740"/>
            </a:xfrm>
            <a:custGeom>
              <a:avLst/>
              <a:gdLst/>
              <a:ahLst/>
              <a:cxnLst/>
              <a:rect l="l" t="t" r="r" b="b"/>
              <a:pathLst>
                <a:path w="2880359" h="713739">
                  <a:moveTo>
                    <a:pt x="2880359" y="0"/>
                  </a:moveTo>
                  <a:lnTo>
                    <a:pt x="2874009" y="0"/>
                  </a:lnTo>
                  <a:lnTo>
                    <a:pt x="2752598" y="20066"/>
                  </a:lnTo>
                  <a:lnTo>
                    <a:pt x="2629154" y="42291"/>
                  </a:lnTo>
                  <a:lnTo>
                    <a:pt x="2503551" y="66802"/>
                  </a:lnTo>
                  <a:lnTo>
                    <a:pt x="2373629" y="91376"/>
                  </a:lnTo>
                  <a:lnTo>
                    <a:pt x="2241677" y="120357"/>
                  </a:lnTo>
                  <a:lnTo>
                    <a:pt x="2105405" y="149326"/>
                  </a:lnTo>
                  <a:lnTo>
                    <a:pt x="1967102" y="182765"/>
                  </a:lnTo>
                  <a:lnTo>
                    <a:pt x="1824481" y="216192"/>
                  </a:lnTo>
                  <a:lnTo>
                    <a:pt x="1566799" y="280835"/>
                  </a:lnTo>
                  <a:lnTo>
                    <a:pt x="1315593" y="338785"/>
                  </a:lnTo>
                  <a:lnTo>
                    <a:pt x="1075054" y="392277"/>
                  </a:lnTo>
                  <a:lnTo>
                    <a:pt x="843026" y="443534"/>
                  </a:lnTo>
                  <a:lnTo>
                    <a:pt x="621665" y="488111"/>
                  </a:lnTo>
                  <a:lnTo>
                    <a:pt x="406653" y="528231"/>
                  </a:lnTo>
                  <a:lnTo>
                    <a:pt x="200151" y="566127"/>
                  </a:lnTo>
                  <a:lnTo>
                    <a:pt x="0" y="599554"/>
                  </a:lnTo>
                  <a:lnTo>
                    <a:pt x="138430" y="619620"/>
                  </a:lnTo>
                  <a:lnTo>
                    <a:pt x="270383" y="637451"/>
                  </a:lnTo>
                  <a:lnTo>
                    <a:pt x="398145" y="653046"/>
                  </a:lnTo>
                  <a:lnTo>
                    <a:pt x="523748" y="666419"/>
                  </a:lnTo>
                  <a:lnTo>
                    <a:pt x="645032" y="679792"/>
                  </a:lnTo>
                  <a:lnTo>
                    <a:pt x="762126" y="688708"/>
                  </a:lnTo>
                  <a:lnTo>
                    <a:pt x="874902" y="697623"/>
                  </a:lnTo>
                  <a:lnTo>
                    <a:pt x="985647" y="704316"/>
                  </a:lnTo>
                  <a:lnTo>
                    <a:pt x="1094231" y="708774"/>
                  </a:lnTo>
                  <a:lnTo>
                    <a:pt x="1298575" y="713232"/>
                  </a:lnTo>
                  <a:lnTo>
                    <a:pt x="1396492" y="713232"/>
                  </a:lnTo>
                  <a:lnTo>
                    <a:pt x="1585976" y="708774"/>
                  </a:lnTo>
                  <a:lnTo>
                    <a:pt x="1675383" y="704316"/>
                  </a:lnTo>
                  <a:lnTo>
                    <a:pt x="1762759" y="697623"/>
                  </a:lnTo>
                  <a:lnTo>
                    <a:pt x="1845691" y="690943"/>
                  </a:lnTo>
                  <a:lnTo>
                    <a:pt x="1928749" y="682028"/>
                  </a:lnTo>
                  <a:lnTo>
                    <a:pt x="2086228" y="659739"/>
                  </a:lnTo>
                  <a:lnTo>
                    <a:pt x="2235327" y="632993"/>
                  </a:lnTo>
                  <a:lnTo>
                    <a:pt x="2375789" y="601789"/>
                  </a:lnTo>
                  <a:lnTo>
                    <a:pt x="2443988" y="583958"/>
                  </a:lnTo>
                  <a:lnTo>
                    <a:pt x="2509901" y="566127"/>
                  </a:lnTo>
                  <a:lnTo>
                    <a:pt x="2637663" y="526008"/>
                  </a:lnTo>
                  <a:lnTo>
                    <a:pt x="2759075" y="481431"/>
                  </a:lnTo>
                  <a:lnTo>
                    <a:pt x="2876042" y="434619"/>
                  </a:lnTo>
                  <a:lnTo>
                    <a:pt x="2880359" y="432396"/>
                  </a:lnTo>
                  <a:lnTo>
                    <a:pt x="2880359" y="0"/>
                  </a:lnTo>
                  <a:close/>
                </a:path>
              </a:pathLst>
            </a:custGeom>
            <a:solidFill>
              <a:srgbClr val="C5E7FB">
                <a:alpha val="2901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621280" y="5372100"/>
              <a:ext cx="5552440" cy="850900"/>
            </a:xfrm>
            <a:custGeom>
              <a:avLst/>
              <a:gdLst/>
              <a:ahLst/>
              <a:cxnLst/>
              <a:rect l="l" t="t" r="r" b="b"/>
              <a:pathLst>
                <a:path w="5552440" h="850900">
                  <a:moveTo>
                    <a:pt x="853694" y="0"/>
                  </a:moveTo>
                  <a:lnTo>
                    <a:pt x="685419" y="0"/>
                  </a:lnTo>
                  <a:lnTo>
                    <a:pt x="527938" y="4444"/>
                  </a:lnTo>
                  <a:lnTo>
                    <a:pt x="381000" y="11175"/>
                  </a:lnTo>
                  <a:lnTo>
                    <a:pt x="244856" y="22352"/>
                  </a:lnTo>
                  <a:lnTo>
                    <a:pt x="117093" y="35687"/>
                  </a:lnTo>
                  <a:lnTo>
                    <a:pt x="0" y="53593"/>
                  </a:lnTo>
                  <a:lnTo>
                    <a:pt x="163956" y="73659"/>
                  </a:lnTo>
                  <a:lnTo>
                    <a:pt x="334263" y="96012"/>
                  </a:lnTo>
                  <a:lnTo>
                    <a:pt x="510920" y="124968"/>
                  </a:lnTo>
                  <a:lnTo>
                    <a:pt x="693928" y="156209"/>
                  </a:lnTo>
                  <a:lnTo>
                    <a:pt x="883411" y="194183"/>
                  </a:lnTo>
                  <a:lnTo>
                    <a:pt x="1079245" y="234365"/>
                  </a:lnTo>
                  <a:lnTo>
                    <a:pt x="1283716" y="278993"/>
                  </a:lnTo>
                  <a:lnTo>
                    <a:pt x="1492249" y="330339"/>
                  </a:lnTo>
                  <a:lnTo>
                    <a:pt x="1869058" y="421843"/>
                  </a:lnTo>
                  <a:lnTo>
                    <a:pt x="2226691" y="502196"/>
                  </a:lnTo>
                  <a:lnTo>
                    <a:pt x="2563114" y="575856"/>
                  </a:lnTo>
                  <a:lnTo>
                    <a:pt x="2726944" y="607098"/>
                  </a:lnTo>
                  <a:lnTo>
                    <a:pt x="2882392" y="638352"/>
                  </a:lnTo>
                  <a:lnTo>
                    <a:pt x="3035681" y="667372"/>
                  </a:lnTo>
                  <a:lnTo>
                    <a:pt x="3184652" y="691921"/>
                  </a:lnTo>
                  <a:lnTo>
                    <a:pt x="3329431" y="716470"/>
                  </a:lnTo>
                  <a:lnTo>
                    <a:pt x="3469894" y="738797"/>
                  </a:lnTo>
                  <a:lnTo>
                    <a:pt x="3606165" y="756653"/>
                  </a:lnTo>
                  <a:lnTo>
                    <a:pt x="3738245" y="774509"/>
                  </a:lnTo>
                  <a:lnTo>
                    <a:pt x="3991483" y="805751"/>
                  </a:lnTo>
                  <a:lnTo>
                    <a:pt x="4112895" y="816914"/>
                  </a:lnTo>
                  <a:lnTo>
                    <a:pt x="4229989" y="825842"/>
                  </a:lnTo>
                  <a:lnTo>
                    <a:pt x="4342765" y="834770"/>
                  </a:lnTo>
                  <a:lnTo>
                    <a:pt x="4453509" y="841463"/>
                  </a:lnTo>
                  <a:lnTo>
                    <a:pt x="4666361" y="850392"/>
                  </a:lnTo>
                  <a:lnTo>
                    <a:pt x="4864354" y="850392"/>
                  </a:lnTo>
                  <a:lnTo>
                    <a:pt x="5051679" y="845921"/>
                  </a:lnTo>
                  <a:lnTo>
                    <a:pt x="5141087" y="841463"/>
                  </a:lnTo>
                  <a:lnTo>
                    <a:pt x="5228336" y="834770"/>
                  </a:lnTo>
                  <a:lnTo>
                    <a:pt x="5313553" y="825842"/>
                  </a:lnTo>
                  <a:lnTo>
                    <a:pt x="5475351" y="807986"/>
                  </a:lnTo>
                  <a:lnTo>
                    <a:pt x="5551932" y="796823"/>
                  </a:lnTo>
                  <a:lnTo>
                    <a:pt x="5430647" y="781202"/>
                  </a:lnTo>
                  <a:lnTo>
                    <a:pt x="5305044" y="765581"/>
                  </a:lnTo>
                  <a:lnTo>
                    <a:pt x="5043170" y="727633"/>
                  </a:lnTo>
                  <a:lnTo>
                    <a:pt x="4766437" y="680758"/>
                  </a:lnTo>
                  <a:lnTo>
                    <a:pt x="4474718" y="629424"/>
                  </a:lnTo>
                  <a:lnTo>
                    <a:pt x="4166108" y="566928"/>
                  </a:lnTo>
                  <a:lnTo>
                    <a:pt x="3840353" y="497738"/>
                  </a:lnTo>
                  <a:lnTo>
                    <a:pt x="3497579" y="417385"/>
                  </a:lnTo>
                  <a:lnTo>
                    <a:pt x="3135757" y="330339"/>
                  </a:lnTo>
                  <a:lnTo>
                    <a:pt x="2993135" y="296849"/>
                  </a:lnTo>
                  <a:lnTo>
                    <a:pt x="2854706" y="263372"/>
                  </a:lnTo>
                  <a:lnTo>
                    <a:pt x="2586482" y="205359"/>
                  </a:lnTo>
                  <a:lnTo>
                    <a:pt x="2456687" y="180847"/>
                  </a:lnTo>
                  <a:lnTo>
                    <a:pt x="2331085" y="156209"/>
                  </a:lnTo>
                  <a:lnTo>
                    <a:pt x="2207514" y="133858"/>
                  </a:lnTo>
                  <a:lnTo>
                    <a:pt x="2086229" y="113791"/>
                  </a:lnTo>
                  <a:lnTo>
                    <a:pt x="1969134" y="96012"/>
                  </a:lnTo>
                  <a:lnTo>
                    <a:pt x="1852041" y="80390"/>
                  </a:lnTo>
                  <a:lnTo>
                    <a:pt x="1630680" y="51308"/>
                  </a:lnTo>
                  <a:lnTo>
                    <a:pt x="1419859" y="31241"/>
                  </a:lnTo>
                  <a:lnTo>
                    <a:pt x="1221994" y="15621"/>
                  </a:lnTo>
                  <a:lnTo>
                    <a:pt x="1032509" y="4444"/>
                  </a:lnTo>
                  <a:lnTo>
                    <a:pt x="853694" y="0"/>
                  </a:lnTo>
                  <a:close/>
                </a:path>
              </a:pathLst>
            </a:custGeom>
            <a:solidFill>
              <a:srgbClr val="C5E7FB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832353" y="5371338"/>
              <a:ext cx="6096000" cy="788035"/>
            </a:xfrm>
            <a:custGeom>
              <a:avLst/>
              <a:gdLst/>
              <a:ahLst/>
              <a:cxnLst/>
              <a:rect l="l" t="t" r="r" b="b"/>
              <a:pathLst>
                <a:path w="6096000" h="788035">
                  <a:moveTo>
                    <a:pt x="0" y="91821"/>
                  </a:moveTo>
                  <a:lnTo>
                    <a:pt x="19176" y="87375"/>
                  </a:lnTo>
                  <a:lnTo>
                    <a:pt x="76581" y="76200"/>
                  </a:lnTo>
                  <a:lnTo>
                    <a:pt x="174497" y="60578"/>
                  </a:lnTo>
                  <a:lnTo>
                    <a:pt x="238378" y="51689"/>
                  </a:lnTo>
                  <a:lnTo>
                    <a:pt x="312927" y="42671"/>
                  </a:lnTo>
                  <a:lnTo>
                    <a:pt x="395858" y="36068"/>
                  </a:lnTo>
                  <a:lnTo>
                    <a:pt x="491617" y="29337"/>
                  </a:lnTo>
                  <a:lnTo>
                    <a:pt x="596010" y="22606"/>
                  </a:lnTo>
                  <a:lnTo>
                    <a:pt x="712978" y="18161"/>
                  </a:lnTo>
                  <a:lnTo>
                    <a:pt x="840740" y="16002"/>
                  </a:lnTo>
                  <a:lnTo>
                    <a:pt x="979043" y="13715"/>
                  </a:lnTo>
                  <a:lnTo>
                    <a:pt x="1128013" y="16002"/>
                  </a:lnTo>
                  <a:lnTo>
                    <a:pt x="1287653" y="20446"/>
                  </a:lnTo>
                  <a:lnTo>
                    <a:pt x="1460119" y="29337"/>
                  </a:lnTo>
                  <a:lnTo>
                    <a:pt x="1643125" y="40512"/>
                  </a:lnTo>
                  <a:lnTo>
                    <a:pt x="1836800" y="58293"/>
                  </a:lnTo>
                  <a:lnTo>
                    <a:pt x="2043303" y="78359"/>
                  </a:lnTo>
                  <a:lnTo>
                    <a:pt x="2262505" y="102997"/>
                  </a:lnTo>
                  <a:lnTo>
                    <a:pt x="2492374" y="131953"/>
                  </a:lnTo>
                  <a:lnTo>
                    <a:pt x="2734945" y="167640"/>
                  </a:lnTo>
                  <a:lnTo>
                    <a:pt x="2988310" y="207772"/>
                  </a:lnTo>
                  <a:lnTo>
                    <a:pt x="3254248" y="254673"/>
                  </a:lnTo>
                  <a:lnTo>
                    <a:pt x="3533140" y="310451"/>
                  </a:lnTo>
                  <a:lnTo>
                    <a:pt x="3824731" y="370687"/>
                  </a:lnTo>
                  <a:lnTo>
                    <a:pt x="4129024" y="437629"/>
                  </a:lnTo>
                  <a:lnTo>
                    <a:pt x="4446143" y="513486"/>
                  </a:lnTo>
                  <a:lnTo>
                    <a:pt x="4776089" y="596036"/>
                  </a:lnTo>
                  <a:lnTo>
                    <a:pt x="5118735" y="687514"/>
                  </a:lnTo>
                  <a:lnTo>
                    <a:pt x="5474208" y="787908"/>
                  </a:lnTo>
                </a:path>
                <a:path w="6096000" h="788035">
                  <a:moveTo>
                    <a:pt x="2784347" y="650748"/>
                  </a:moveTo>
                  <a:lnTo>
                    <a:pt x="2880106" y="624001"/>
                  </a:lnTo>
                  <a:lnTo>
                    <a:pt x="3141853" y="554913"/>
                  </a:lnTo>
                  <a:lnTo>
                    <a:pt x="3322828" y="508114"/>
                  </a:lnTo>
                  <a:lnTo>
                    <a:pt x="3531361" y="456857"/>
                  </a:lnTo>
                  <a:lnTo>
                    <a:pt x="3763391" y="401142"/>
                  </a:lnTo>
                  <a:lnTo>
                    <a:pt x="4012438" y="340969"/>
                  </a:lnTo>
                  <a:lnTo>
                    <a:pt x="4276344" y="283032"/>
                  </a:lnTo>
                  <a:lnTo>
                    <a:pt x="4546600" y="225082"/>
                  </a:lnTo>
                  <a:lnTo>
                    <a:pt x="4823206" y="171577"/>
                  </a:lnTo>
                  <a:lnTo>
                    <a:pt x="5097780" y="120396"/>
                  </a:lnTo>
                  <a:lnTo>
                    <a:pt x="5234051" y="98043"/>
                  </a:lnTo>
                  <a:lnTo>
                    <a:pt x="5366004" y="75818"/>
                  </a:lnTo>
                  <a:lnTo>
                    <a:pt x="5497957" y="57912"/>
                  </a:lnTo>
                  <a:lnTo>
                    <a:pt x="5625592" y="40131"/>
                  </a:lnTo>
                  <a:lnTo>
                    <a:pt x="5751195" y="26796"/>
                  </a:lnTo>
                  <a:lnTo>
                    <a:pt x="5870448" y="15621"/>
                  </a:lnTo>
                  <a:lnTo>
                    <a:pt x="5985383" y="6731"/>
                  </a:lnTo>
                  <a:lnTo>
                    <a:pt x="609600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11836" y="5355335"/>
              <a:ext cx="8723630" cy="1329055"/>
            </a:xfrm>
            <a:custGeom>
              <a:avLst/>
              <a:gdLst/>
              <a:ahLst/>
              <a:cxnLst/>
              <a:rect l="l" t="t" r="r" b="b"/>
              <a:pathLst>
                <a:path w="8723630" h="1329054">
                  <a:moveTo>
                    <a:pt x="1556131" y="0"/>
                  </a:moveTo>
                  <a:lnTo>
                    <a:pt x="1402842" y="0"/>
                  </a:lnTo>
                  <a:lnTo>
                    <a:pt x="1258062" y="4444"/>
                  </a:lnTo>
                  <a:lnTo>
                    <a:pt x="1121791" y="11175"/>
                  </a:lnTo>
                  <a:lnTo>
                    <a:pt x="994092" y="22351"/>
                  </a:lnTo>
                  <a:lnTo>
                    <a:pt x="874890" y="33400"/>
                  </a:lnTo>
                  <a:lnTo>
                    <a:pt x="762076" y="49021"/>
                  </a:lnTo>
                  <a:lnTo>
                    <a:pt x="659892" y="64642"/>
                  </a:lnTo>
                  <a:lnTo>
                    <a:pt x="564108" y="82550"/>
                  </a:lnTo>
                  <a:lnTo>
                    <a:pt x="478955" y="102615"/>
                  </a:lnTo>
                  <a:lnTo>
                    <a:pt x="398068" y="120395"/>
                  </a:lnTo>
                  <a:lnTo>
                    <a:pt x="327812" y="140461"/>
                  </a:lnTo>
                  <a:lnTo>
                    <a:pt x="206489" y="178434"/>
                  </a:lnTo>
                  <a:lnTo>
                    <a:pt x="157518" y="196214"/>
                  </a:lnTo>
                  <a:lnTo>
                    <a:pt x="51092" y="240817"/>
                  </a:lnTo>
                  <a:lnTo>
                    <a:pt x="0" y="267563"/>
                  </a:lnTo>
                  <a:lnTo>
                    <a:pt x="0" y="1328927"/>
                  </a:lnTo>
                  <a:lnTo>
                    <a:pt x="8719058" y="1328927"/>
                  </a:lnTo>
                  <a:lnTo>
                    <a:pt x="8723376" y="1322235"/>
                  </a:lnTo>
                  <a:lnTo>
                    <a:pt x="8723376" y="568579"/>
                  </a:lnTo>
                  <a:lnTo>
                    <a:pt x="8719058" y="570814"/>
                  </a:lnTo>
                  <a:lnTo>
                    <a:pt x="8638286" y="604266"/>
                  </a:lnTo>
                  <a:lnTo>
                    <a:pt x="8557387" y="635482"/>
                  </a:lnTo>
                  <a:lnTo>
                    <a:pt x="8472170" y="664463"/>
                  </a:lnTo>
                  <a:lnTo>
                    <a:pt x="8384921" y="691222"/>
                  </a:lnTo>
                  <a:lnTo>
                    <a:pt x="8295513" y="717981"/>
                  </a:lnTo>
                  <a:lnTo>
                    <a:pt x="8201787" y="742505"/>
                  </a:lnTo>
                  <a:lnTo>
                    <a:pt x="8106029" y="762571"/>
                  </a:lnTo>
                  <a:lnTo>
                    <a:pt x="8005953" y="782637"/>
                  </a:lnTo>
                  <a:lnTo>
                    <a:pt x="7901686" y="800480"/>
                  </a:lnTo>
                  <a:lnTo>
                    <a:pt x="7793101" y="813854"/>
                  </a:lnTo>
                  <a:lnTo>
                    <a:pt x="7680325" y="827239"/>
                  </a:lnTo>
                  <a:lnTo>
                    <a:pt x="7563231" y="836155"/>
                  </a:lnTo>
                  <a:lnTo>
                    <a:pt x="7441946" y="845070"/>
                  </a:lnTo>
                  <a:lnTo>
                    <a:pt x="7314184" y="849528"/>
                  </a:lnTo>
                  <a:lnTo>
                    <a:pt x="7182231" y="849528"/>
                  </a:lnTo>
                  <a:lnTo>
                    <a:pt x="7043801" y="847305"/>
                  </a:lnTo>
                  <a:lnTo>
                    <a:pt x="6899148" y="842848"/>
                  </a:lnTo>
                  <a:lnTo>
                    <a:pt x="6750050" y="836155"/>
                  </a:lnTo>
                  <a:lnTo>
                    <a:pt x="6594729" y="825004"/>
                  </a:lnTo>
                  <a:lnTo>
                    <a:pt x="6430771" y="809396"/>
                  </a:lnTo>
                  <a:lnTo>
                    <a:pt x="6260465" y="791552"/>
                  </a:lnTo>
                  <a:lnTo>
                    <a:pt x="6083808" y="769264"/>
                  </a:lnTo>
                  <a:lnTo>
                    <a:pt x="5900674" y="744727"/>
                  </a:lnTo>
                  <a:lnTo>
                    <a:pt x="5709158" y="715746"/>
                  </a:lnTo>
                  <a:lnTo>
                    <a:pt x="5509006" y="682307"/>
                  </a:lnTo>
                  <a:lnTo>
                    <a:pt x="5302631" y="644397"/>
                  </a:lnTo>
                  <a:lnTo>
                    <a:pt x="5085461" y="602030"/>
                  </a:lnTo>
                  <a:lnTo>
                    <a:pt x="4861941" y="557441"/>
                  </a:lnTo>
                  <a:lnTo>
                    <a:pt x="4627753" y="506145"/>
                  </a:lnTo>
                  <a:lnTo>
                    <a:pt x="4387215" y="452640"/>
                  </a:lnTo>
                  <a:lnTo>
                    <a:pt x="4136009" y="394665"/>
                  </a:lnTo>
                  <a:lnTo>
                    <a:pt x="3874262" y="329996"/>
                  </a:lnTo>
                  <a:lnTo>
                    <a:pt x="3614547" y="267563"/>
                  </a:lnTo>
                  <a:lnTo>
                    <a:pt x="3363341" y="213994"/>
                  </a:lnTo>
                  <a:lnTo>
                    <a:pt x="3122803" y="164972"/>
                  </a:lnTo>
                  <a:lnTo>
                    <a:pt x="2892933" y="124840"/>
                  </a:lnTo>
                  <a:lnTo>
                    <a:pt x="2673604" y="91439"/>
                  </a:lnTo>
                  <a:lnTo>
                    <a:pt x="2462911" y="62483"/>
                  </a:lnTo>
                  <a:lnTo>
                    <a:pt x="2262759" y="40131"/>
                  </a:lnTo>
                  <a:lnTo>
                    <a:pt x="2073402" y="22351"/>
                  </a:lnTo>
                  <a:lnTo>
                    <a:pt x="1890268" y="11175"/>
                  </a:lnTo>
                  <a:lnTo>
                    <a:pt x="1719961" y="2285"/>
                  </a:lnTo>
                  <a:lnTo>
                    <a:pt x="15561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57200" y="5915137"/>
            <a:ext cx="7230109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5"/>
              </a:buClr>
              <a:buSzPct val="85000"/>
            </a:pPr>
            <a:r>
              <a:rPr lang="ru-RU" sz="2400" i="1" dirty="0">
                <a:solidFill>
                  <a:schemeClr val="tx2"/>
                </a:solidFill>
              </a:rPr>
              <a:t>Гимназия 4 г. Барановичи 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5"/>
              </a:buClr>
              <a:buSzPct val="85000"/>
            </a:pPr>
            <a:r>
              <a:rPr lang="ru-RU" sz="2400" i="1" dirty="0" smtClean="0">
                <a:solidFill>
                  <a:schemeClr val="tx2"/>
                </a:solidFill>
              </a:rPr>
              <a:t>2024 </a:t>
            </a:r>
            <a:r>
              <a:rPr lang="ru-RU" sz="2400" i="1" dirty="0">
                <a:solidFill>
                  <a:schemeClr val="tx2"/>
                </a:solidFill>
              </a:rPr>
              <a:t>год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55B9C00-0668-475A-9036-50487C6A766D}"/>
              </a:ext>
            </a:extLst>
          </p:cNvPr>
          <p:cNvSpPr txBox="1"/>
          <p:nvPr/>
        </p:nvSpPr>
        <p:spPr>
          <a:xfrm>
            <a:off x="1066800" y="940079"/>
            <a:ext cx="7230108" cy="382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4400" b="1" i="1" dirty="0">
                <a:ln w="6350">
                  <a:solidFill>
                    <a:schemeClr val="tx1"/>
                  </a:solidFill>
                </a:ln>
                <a:solidFill>
                  <a:schemeClr val="bg2"/>
                </a:solidFill>
                <a:effectLst>
                  <a:outerShdw blurRad="80010" dist="40640" dir="5040000" algn="tl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Формирование математической и финансовой  грамотности учащихся средствами учебного предмета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4400" b="1" i="1" dirty="0">
                <a:ln w="6350">
                  <a:solidFill>
                    <a:schemeClr val="tx1"/>
                  </a:solidFill>
                </a:ln>
                <a:solidFill>
                  <a:schemeClr val="bg2"/>
                </a:solidFill>
                <a:effectLst>
                  <a:outerShdw blurRad="80010" dist="40640" dir="5040000" algn="tl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«Математика»</a:t>
            </a:r>
            <a:endParaRPr lang="x-none" sz="4400" b="1" i="1" dirty="0">
              <a:ln w="6350">
                <a:solidFill>
                  <a:schemeClr val="tx1"/>
                </a:solidFill>
              </a:ln>
              <a:solidFill>
                <a:schemeClr val="bg2"/>
              </a:solidFill>
              <a:effectLst>
                <a:outerShdw blurRad="80010" dist="40640" dir="5040000" algn="tl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56966" y="3017266"/>
            <a:ext cx="421259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301875" algn="l"/>
                <a:tab pos="2964815" algn="l"/>
              </a:tabLst>
            </a:pPr>
            <a:r>
              <a:rPr sz="3200" spc="-10" dirty="0">
                <a:solidFill>
                  <a:srgbClr val="001F5F"/>
                </a:solidFill>
                <a:latin typeface="Times New Roman"/>
                <a:cs typeface="Times New Roman"/>
              </a:rPr>
              <a:t>выработки</a:t>
            </a:r>
            <a:r>
              <a:rPr sz="3200" dirty="0">
                <a:solidFill>
                  <a:srgbClr val="001F5F"/>
                </a:solidFill>
                <a:latin typeface="Times New Roman"/>
                <a:cs typeface="Times New Roman"/>
              </a:rPr>
              <a:t>	</a:t>
            </a:r>
            <a:r>
              <a:rPr sz="3200" spc="-50" dirty="0">
                <a:solidFill>
                  <a:srgbClr val="001F5F"/>
                </a:solidFill>
                <a:latin typeface="Times New Roman"/>
                <a:cs typeface="Times New Roman"/>
              </a:rPr>
              <a:t>и</a:t>
            </a:r>
            <a:r>
              <a:rPr sz="3200" dirty="0">
                <a:solidFill>
                  <a:srgbClr val="001F5F"/>
                </a:solidFill>
                <a:latin typeface="Times New Roman"/>
                <a:cs typeface="Times New Roman"/>
              </a:rPr>
              <a:t>	</a:t>
            </a:r>
            <a:r>
              <a:rPr sz="3200" spc="-10" dirty="0">
                <a:solidFill>
                  <a:srgbClr val="001F5F"/>
                </a:solidFill>
                <a:latin typeface="Times New Roman"/>
                <a:cs typeface="Times New Roman"/>
              </a:rPr>
              <a:t>оценки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787767" y="3017266"/>
            <a:ext cx="950594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10" dirty="0">
                <a:solidFill>
                  <a:srgbClr val="001F5F"/>
                </a:solidFill>
                <a:latin typeface="Times New Roman"/>
                <a:cs typeface="Times New Roman"/>
              </a:rPr>
              <a:t>идей,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2366" y="3017266"/>
            <a:ext cx="2504440" cy="10013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3200" spc="-10" dirty="0">
                <a:solidFill>
                  <a:srgbClr val="001F5F"/>
                </a:solidFill>
                <a:latin typeface="Times New Roman"/>
                <a:cs typeface="Times New Roman"/>
              </a:rPr>
              <a:t>Способность направленных</a:t>
            </a:r>
            <a:endParaRPr sz="32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56279" y="3504946"/>
            <a:ext cx="548132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748665" algn="l"/>
                <a:tab pos="2908300" algn="l"/>
              </a:tabLst>
            </a:pPr>
            <a:r>
              <a:rPr sz="3200" spc="-25" dirty="0">
                <a:solidFill>
                  <a:srgbClr val="001F5F"/>
                </a:solidFill>
                <a:latin typeface="Times New Roman"/>
                <a:cs typeface="Times New Roman"/>
              </a:rPr>
              <a:t>на</a:t>
            </a:r>
            <a:r>
              <a:rPr sz="3200" dirty="0">
                <a:solidFill>
                  <a:srgbClr val="001F5F"/>
                </a:solidFill>
                <a:latin typeface="Times New Roman"/>
                <a:cs typeface="Times New Roman"/>
              </a:rPr>
              <a:t>	</a:t>
            </a:r>
            <a:r>
              <a:rPr sz="3200" spc="-10" dirty="0">
                <a:solidFill>
                  <a:srgbClr val="001F5F"/>
                </a:solidFill>
                <a:latin typeface="Times New Roman"/>
                <a:cs typeface="Times New Roman"/>
              </a:rPr>
              <a:t>получение</a:t>
            </a:r>
            <a:r>
              <a:rPr sz="3200" dirty="0">
                <a:solidFill>
                  <a:srgbClr val="001F5F"/>
                </a:solidFill>
                <a:latin typeface="Times New Roman"/>
                <a:cs typeface="Times New Roman"/>
              </a:rPr>
              <a:t>	</a:t>
            </a:r>
            <a:r>
              <a:rPr sz="32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эффективных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2366" y="3992321"/>
            <a:ext cx="410019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162810" algn="l"/>
                <a:tab pos="2868930" algn="l"/>
              </a:tabLst>
            </a:pPr>
            <a:r>
              <a:rPr sz="32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решений</a:t>
            </a:r>
            <a:r>
              <a:rPr sz="3200" b="1" dirty="0">
                <a:solidFill>
                  <a:srgbClr val="001F5F"/>
                </a:solidFill>
                <a:latin typeface="Times New Roman"/>
                <a:cs typeface="Times New Roman"/>
              </a:rPr>
              <a:t>	</a:t>
            </a:r>
            <a:r>
              <a:rPr sz="3200" spc="-50" dirty="0">
                <a:solidFill>
                  <a:srgbClr val="001F5F"/>
                </a:solidFill>
                <a:latin typeface="Times New Roman"/>
                <a:cs typeface="Times New Roman"/>
              </a:rPr>
              <a:t>в</a:t>
            </a:r>
            <a:r>
              <a:rPr sz="3200" dirty="0">
                <a:solidFill>
                  <a:srgbClr val="001F5F"/>
                </a:solidFill>
                <a:latin typeface="Times New Roman"/>
                <a:cs typeface="Times New Roman"/>
              </a:rPr>
              <a:t>	</a:t>
            </a:r>
            <a:r>
              <a:rPr sz="3200" spc="-10" dirty="0">
                <a:solidFill>
                  <a:srgbClr val="001F5F"/>
                </a:solidFill>
                <a:latin typeface="Times New Roman"/>
                <a:cs typeface="Times New Roman"/>
              </a:rPr>
              <a:t>рамках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030215" y="3992321"/>
            <a:ext cx="370967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923540" algn="l"/>
              </a:tabLst>
            </a:pPr>
            <a:r>
              <a:rPr sz="3200" spc="-10" dirty="0">
                <a:solidFill>
                  <a:srgbClr val="001F5F"/>
                </a:solidFill>
                <a:latin typeface="Times New Roman"/>
                <a:cs typeface="Times New Roman"/>
              </a:rPr>
              <a:t>возникающих</a:t>
            </a:r>
            <a:r>
              <a:rPr sz="3200" dirty="0">
                <a:solidFill>
                  <a:srgbClr val="001F5F"/>
                </a:solidFill>
                <a:latin typeface="Times New Roman"/>
                <a:cs typeface="Times New Roman"/>
              </a:rPr>
              <a:t>	</a:t>
            </a:r>
            <a:r>
              <a:rPr sz="3200" spc="-20" dirty="0">
                <a:solidFill>
                  <a:srgbClr val="001F5F"/>
                </a:solidFill>
                <a:latin typeface="Times New Roman"/>
                <a:cs typeface="Times New Roman"/>
              </a:rPr>
              <a:t>(или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2366" y="4480686"/>
            <a:ext cx="8293100" cy="11772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001F5F"/>
                </a:solidFill>
                <a:latin typeface="Times New Roman"/>
                <a:cs typeface="Times New Roman"/>
              </a:rPr>
              <a:t>меняющихся)</a:t>
            </a:r>
            <a:r>
              <a:rPr sz="3200" spc="-13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1F5F"/>
                </a:solidFill>
                <a:latin typeface="Times New Roman"/>
                <a:cs typeface="Times New Roman"/>
              </a:rPr>
              <a:t>ситуаций.</a:t>
            </a:r>
            <a:endParaRPr sz="3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380"/>
              </a:spcBef>
            </a:pPr>
            <a:endParaRPr sz="3200" dirty="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93446" rIns="0" bIns="0" rtlCol="0">
            <a:spAutoFit/>
          </a:bodyPr>
          <a:lstStyle/>
          <a:p>
            <a:pPr marL="1565275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Креативное</a:t>
            </a:r>
            <a:r>
              <a:rPr sz="3600" spc="-90" dirty="0"/>
              <a:t> </a:t>
            </a:r>
            <a:r>
              <a:rPr sz="3600" spc="-10" dirty="0"/>
              <a:t>мышление</a:t>
            </a:r>
            <a:endParaRPr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type="subTitle" idx="4"/>
          </p:nvPr>
        </p:nvSpPr>
        <p:spPr>
          <a:xfrm>
            <a:off x="1176338" y="3071810"/>
            <a:ext cx="7643812" cy="3379790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90113" name="Rectangle 1"/>
          <p:cNvSpPr>
            <a:spLocks noChangeArrowheads="1"/>
          </p:cNvSpPr>
          <p:nvPr/>
        </p:nvSpPr>
        <p:spPr bwMode="auto">
          <a:xfrm>
            <a:off x="612636" y="640666"/>
            <a:ext cx="793038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4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egoe Script" panose="030B0504020000000003" pitchFamily="66" charset="0"/>
                <a:ea typeface="Times New Roman" pitchFamily="18" charset="0"/>
                <a:cs typeface="Times New Roman" pitchFamily="18" charset="0"/>
              </a:rPr>
              <a:t>Актуализация</a:t>
            </a:r>
            <a:r>
              <a:rPr kumimoji="0" lang="ru-RU" sz="44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Segoe Script" panose="030B0504020000000003" pitchFamily="66" charset="0"/>
                <a:ea typeface="Times New Roman" pitchFamily="18" charset="0"/>
                <a:cs typeface="Times New Roman" pitchFamily="18" charset="0"/>
              </a:rPr>
              <a:t> знаний</a:t>
            </a:r>
            <a:endParaRPr kumimoji="0" lang="ru-RU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Segoe Script" panose="030B0504020000000003" pitchFamily="66" charset="0"/>
            </a:endParaRPr>
          </a:p>
        </p:txBody>
      </p:sp>
      <p:pic>
        <p:nvPicPr>
          <p:cNvPr id="5" name="Picture 12" descr="http://www.muirms.com/Offices/School%20Library/library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20" y="4903769"/>
            <a:ext cx="2569279" cy="1643050"/>
          </a:xfrm>
          <a:prstGeom prst="rect">
            <a:avLst/>
          </a:prstGeom>
          <a:noFill/>
        </p:spPr>
      </p:pic>
      <p:pic>
        <p:nvPicPr>
          <p:cNvPr id="25602" name="Picture 2" descr="АКТУАЛИЗАЦИЯ ЗНАНИЙ 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1" t="27213" r="9051" b="6968"/>
          <a:stretch/>
        </p:blipFill>
        <p:spPr bwMode="auto">
          <a:xfrm>
            <a:off x="2194660" y="1410107"/>
            <a:ext cx="6336704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386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type="subTitle" idx="4"/>
          </p:nvPr>
        </p:nvSpPr>
        <p:spPr>
          <a:xfrm>
            <a:off x="1176338" y="3071810"/>
            <a:ext cx="7643812" cy="3379790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90113" name="Rectangle 1"/>
          <p:cNvSpPr>
            <a:spLocks noChangeArrowheads="1"/>
          </p:cNvSpPr>
          <p:nvPr/>
        </p:nvSpPr>
        <p:spPr bwMode="auto">
          <a:xfrm>
            <a:off x="0" y="729049"/>
            <a:ext cx="793038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4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egoe Script" panose="030B0504020000000003" pitchFamily="66" charset="0"/>
                <a:ea typeface="Times New Roman" pitchFamily="18" charset="0"/>
                <a:cs typeface="Times New Roman" pitchFamily="18" charset="0"/>
              </a:rPr>
              <a:t>Контроль знаний</a:t>
            </a:r>
            <a:endParaRPr kumimoji="0" lang="ru-RU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Segoe Script" panose="030B0504020000000003" pitchFamily="66" charset="0"/>
            </a:endParaRPr>
          </a:p>
        </p:txBody>
      </p:sp>
      <p:pic>
        <p:nvPicPr>
          <p:cNvPr id="5" name="Picture 12" descr="http://www.muirms.com/Offices/School%20Library/library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20" y="4903769"/>
            <a:ext cx="2569279" cy="1643050"/>
          </a:xfrm>
          <a:prstGeom prst="rect">
            <a:avLst/>
          </a:prstGeom>
          <a:noFill/>
        </p:spPr>
      </p:pic>
      <p:pic>
        <p:nvPicPr>
          <p:cNvPr id="26626" name="Picture 2" descr="К 0 НТРОЛЬ ЗНАНИЙ 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5" t="27014" r="18176"/>
          <a:stretch/>
        </p:blipFill>
        <p:spPr bwMode="auto">
          <a:xfrm>
            <a:off x="3018799" y="1778890"/>
            <a:ext cx="5489060" cy="4767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146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type="subTitle" idx="4"/>
          </p:nvPr>
        </p:nvSpPr>
        <p:spPr>
          <a:xfrm>
            <a:off x="1176338" y="3071810"/>
            <a:ext cx="7643812" cy="3379790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90113" name="Rectangle 1"/>
          <p:cNvSpPr>
            <a:spLocks noChangeArrowheads="1"/>
          </p:cNvSpPr>
          <p:nvPr/>
        </p:nvSpPr>
        <p:spPr bwMode="auto">
          <a:xfrm>
            <a:off x="-946394" y="644161"/>
            <a:ext cx="793038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5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egoe Script" panose="030B0504020000000003" pitchFamily="66" charset="0"/>
                <a:ea typeface="Times New Roman" pitchFamily="18" charset="0"/>
                <a:cs typeface="Times New Roman" pitchFamily="18" charset="0"/>
              </a:rPr>
              <a:t>Рефлексия</a:t>
            </a:r>
            <a:endParaRPr kumimoji="0" lang="ru-RU" sz="4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Segoe Script" panose="030B0504020000000003" pitchFamily="66" charset="0"/>
            </a:endParaRPr>
          </a:p>
        </p:txBody>
      </p:sp>
      <p:pic>
        <p:nvPicPr>
          <p:cNvPr id="5" name="Picture 12" descr="http://www.muirms.com/Offices/School%20Library/library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20" y="4903769"/>
            <a:ext cx="2569279" cy="1643050"/>
          </a:xfrm>
          <a:prstGeom prst="rect">
            <a:avLst/>
          </a:prstGeom>
          <a:noFill/>
        </p:spPr>
      </p:pic>
      <p:pic>
        <p:nvPicPr>
          <p:cNvPr id="27650" name="Picture 2" descr="РЕФЛЕКСИЯ 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0" t="24790" r="27221" b="6590"/>
          <a:stretch/>
        </p:blipFill>
        <p:spPr bwMode="auto">
          <a:xfrm>
            <a:off x="4177478" y="1412776"/>
            <a:ext cx="4254277" cy="5038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166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type="subTitle" idx="4"/>
          </p:nvPr>
        </p:nvSpPr>
        <p:spPr>
          <a:xfrm>
            <a:off x="1176338" y="3071810"/>
            <a:ext cx="7643812" cy="3379790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90113" name="Rectangle 1"/>
          <p:cNvSpPr>
            <a:spLocks noChangeArrowheads="1"/>
          </p:cNvSpPr>
          <p:nvPr/>
        </p:nvSpPr>
        <p:spPr bwMode="auto">
          <a:xfrm>
            <a:off x="955964" y="381744"/>
            <a:ext cx="793038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4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egoe Script" panose="030B0504020000000003" pitchFamily="66" charset="0"/>
                <a:ea typeface="Times New Roman" pitchFamily="18" charset="0"/>
                <a:cs typeface="Times New Roman" pitchFamily="18" charset="0"/>
              </a:rPr>
              <a:t>Облако слов или тегов</a:t>
            </a:r>
            <a:endParaRPr kumimoji="0" lang="ru-RU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Segoe Script" panose="030B0504020000000003" pitchFamily="66" charset="0"/>
            </a:endParaRPr>
          </a:p>
        </p:txBody>
      </p:sp>
      <p:pic>
        <p:nvPicPr>
          <p:cNvPr id="5" name="Picture 12" descr="http://www.muirms.com/Offices/School%20Library/library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20" y="4903769"/>
            <a:ext cx="2569279" cy="1643050"/>
          </a:xfrm>
          <a:prstGeom prst="rect">
            <a:avLst/>
          </a:prstGeom>
          <a:noFill/>
        </p:spPr>
      </p:pic>
      <p:pic>
        <p:nvPicPr>
          <p:cNvPr id="22530" name="Picture 2" descr="ВОЗМОЖНОСТИ ИСПОЛЬЗОВАНИЯ ОБЛАКА СЛОВ ● При объяснении нового материала ● При повторении ● Пр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34" y="1151185"/>
            <a:ext cx="8154928" cy="5395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268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1"/>
          <p:cNvSpPr>
            <a:spLocks noChangeArrowheads="1"/>
          </p:cNvSpPr>
          <p:nvPr/>
        </p:nvSpPr>
        <p:spPr bwMode="auto">
          <a:xfrm>
            <a:off x="253167" y="228600"/>
            <a:ext cx="868674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indent="0" algn="just">
              <a:buNone/>
            </a:pPr>
            <a:r>
              <a:rPr lang="ru-RU" sz="3200" b="1" dirty="0">
                <a:solidFill>
                  <a:schemeClr val="bg1"/>
                </a:solidFill>
              </a:rPr>
              <a:t>Визуализация учебной информации позволяет решить целый ряд педагогических задач:</a:t>
            </a:r>
            <a:endParaRPr lang="ru-RU" sz="48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3168" y="2667000"/>
            <a:ext cx="86676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/>
              <a:t>обеспечение интенсификации обучения;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/>
              <a:t>активизации учебной и познавательной деятельности;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/>
              <a:t>формирование и развитие критического и визуального мышления; зрительного восприятия;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/>
              <a:t>образного представления знаний и учебных действий;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/>
              <a:t>передачи знаний и распознавания образов;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/>
              <a:t>повышения визуальной грамотности и визуальной культуры.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40100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2897873"/>
            <a:ext cx="8429684" cy="2031325"/>
          </a:xfrm>
        </p:spPr>
        <p:txBody>
          <a:bodyPr/>
          <a:lstStyle/>
          <a:p>
            <a:pPr algn="ctr"/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</a:rPr>
              <a:t>Формирование математической и финансовой грамотности средствами медиа</a:t>
            </a:r>
            <a:endParaRPr lang="ru-RU" sz="5400" b="1" i="1" dirty="0">
              <a:solidFill>
                <a:schemeClr val="accent6">
                  <a:lumMod val="75000"/>
                </a:schemeClr>
              </a:solidFill>
              <a:latin typeface="Lucida Sans Unicode" pitchFamily="34" charset="0"/>
              <a:cs typeface="Lucida Sans Unicode" pitchFamily="34" charset="0"/>
            </a:endParaRPr>
          </a:p>
        </p:txBody>
      </p:sp>
      <p:pic>
        <p:nvPicPr>
          <p:cNvPr id="44034" name="Picture 2" descr="http://www.doski.ru/i/81/51/815132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72200" y="351194"/>
            <a:ext cx="2061758" cy="1584175"/>
          </a:xfrm>
          <a:prstGeom prst="rect">
            <a:avLst/>
          </a:prstGeom>
          <a:noFill/>
        </p:spPr>
      </p:pic>
      <p:pic>
        <p:nvPicPr>
          <p:cNvPr id="44044" name="Picture 12" descr="http://www.muirms.com/Offices/School%20Library/library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4929198"/>
            <a:ext cx="2569279" cy="16430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004048" y="60212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562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7908720" cy="1477328"/>
          </a:xfrm>
        </p:spPr>
        <p:txBody>
          <a:bodyPr/>
          <a:lstStyle/>
          <a:p>
            <a:r>
              <a:rPr lang="ru-RU" sz="4800" dirty="0"/>
              <a:t>Образовательные платформы: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2286000"/>
            <a:ext cx="8317941" cy="332398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5400" dirty="0"/>
              <a:t>ЕИОР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be-BY" sz="5400" dirty="0"/>
              <a:t>Moodle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be-BY" sz="5400" dirty="0"/>
              <a:t>Coursera</a:t>
            </a:r>
          </a:p>
          <a:p>
            <a:r>
              <a:rPr lang="ru-RU" sz="5400" dirty="0"/>
              <a:t>и др.</a:t>
            </a:r>
          </a:p>
        </p:txBody>
      </p:sp>
    </p:spTree>
    <p:extLst>
      <p:ext uri="{BB962C8B-B14F-4D97-AF65-F5344CB8AC3E}">
        <p14:creationId xmlns:p14="http://schemas.microsoft.com/office/powerpoint/2010/main" val="171704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036" y="357632"/>
            <a:ext cx="7588884" cy="984885"/>
          </a:xfrm>
        </p:spPr>
        <p:txBody>
          <a:bodyPr/>
          <a:lstStyle/>
          <a:p>
            <a:pPr algn="ctr"/>
            <a:r>
              <a:rPr lang="ru-RU" dirty="0" smtClean="0"/>
              <a:t>Полезные ссылки можно найти на портале</a:t>
            </a:r>
            <a:r>
              <a:rPr lang="en-US" dirty="0" smtClean="0"/>
              <a:t> adu.by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13029" y="2058746"/>
            <a:ext cx="8317941" cy="2585323"/>
          </a:xfrm>
        </p:spPr>
        <p:txBody>
          <a:bodyPr/>
          <a:lstStyle/>
          <a:p>
            <a:r>
              <a:rPr lang="ru-RU" dirty="0" smtClean="0"/>
              <a:t>Главная</a:t>
            </a:r>
          </a:p>
          <a:p>
            <a:endParaRPr lang="ru-RU" dirty="0"/>
          </a:p>
          <a:p>
            <a:r>
              <a:rPr lang="ru-RU" dirty="0" smtClean="0"/>
              <a:t>Электронные образовательные ресурсы</a:t>
            </a:r>
          </a:p>
          <a:p>
            <a:endParaRPr lang="ru-RU" dirty="0"/>
          </a:p>
          <a:p>
            <a:r>
              <a:rPr lang="ru-RU" dirty="0" smtClean="0"/>
              <a:t>Дистанционный всеобуч для учителей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743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DD11CB7-8F59-410A-8BF2-C763CA65F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57201"/>
            <a:ext cx="8305800" cy="628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89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5255939-5C25-4B2A-B1C3-B69379A93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720" y="304800"/>
            <a:ext cx="8001001" cy="637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40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2743200"/>
            <a:ext cx="8429684" cy="1846659"/>
          </a:xfrm>
        </p:spPr>
        <p:txBody>
          <a:bodyPr/>
          <a:lstStyle/>
          <a:p>
            <a:pPr algn="ctr"/>
            <a:r>
              <a:rPr lang="ru-RU" sz="4000" b="1" dirty="0">
                <a:solidFill>
                  <a:schemeClr val="accent6">
                    <a:lumMod val="75000"/>
                  </a:schemeClr>
                </a:solidFill>
              </a:rPr>
              <a:t>Оценка математической </a:t>
            </a:r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</a:rPr>
              <a:t>грамотности учащихся: ориентиры, примеры заданий</a:t>
            </a:r>
            <a:endParaRPr lang="ru-RU" sz="4800" b="1" i="1" dirty="0">
              <a:solidFill>
                <a:schemeClr val="accent6">
                  <a:lumMod val="75000"/>
                </a:schemeClr>
              </a:solidFill>
              <a:latin typeface="Lucida Sans Unicode" pitchFamily="34" charset="0"/>
              <a:cs typeface="Lucida Sans Unicode" pitchFamily="34" charset="0"/>
            </a:endParaRPr>
          </a:p>
        </p:txBody>
      </p:sp>
      <p:pic>
        <p:nvPicPr>
          <p:cNvPr id="44034" name="Picture 2" descr="http://www.doski.ru/i/81/51/815132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72200" y="351194"/>
            <a:ext cx="2061758" cy="1584175"/>
          </a:xfrm>
          <a:prstGeom prst="rect">
            <a:avLst/>
          </a:prstGeom>
          <a:noFill/>
        </p:spPr>
      </p:pic>
      <p:pic>
        <p:nvPicPr>
          <p:cNvPr id="44044" name="Picture 12" descr="http://www.muirms.com/Offices/School%20Library/library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4929198"/>
            <a:ext cx="2569279" cy="16430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004048" y="60212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284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3136495-3AC3-43AD-981B-C354A0F93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609600"/>
            <a:ext cx="81534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24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F688DB27-41D7-4D3F-AC50-8C25DAA99A9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533400" y="533400"/>
            <a:ext cx="8077200" cy="582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28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8E1E07A-3E77-46E9-8A84-057C543D0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563880"/>
            <a:ext cx="850174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90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олилиния: фигура 26">
            <a:extLst>
              <a:ext uri="{FF2B5EF4-FFF2-40B4-BE49-F238E27FC236}">
                <a16:creationId xmlns:a16="http://schemas.microsoft.com/office/drawing/2014/main" xmlns="" id="{ABC2B8BA-BF72-46D1-A9D1-6231AF7DF428}"/>
              </a:ext>
            </a:extLst>
          </p:cNvPr>
          <p:cNvSpPr/>
          <p:nvPr/>
        </p:nvSpPr>
        <p:spPr>
          <a:xfrm>
            <a:off x="1908876" y="3499800"/>
            <a:ext cx="2986379" cy="605058"/>
          </a:xfrm>
          <a:custGeom>
            <a:avLst/>
            <a:gdLst>
              <a:gd name="connsiteX0" fmla="*/ 241300 w 3835400"/>
              <a:gd name="connsiteY0" fmla="*/ 0 h 1054100"/>
              <a:gd name="connsiteX1" fmla="*/ 3352800 w 3835400"/>
              <a:gd name="connsiteY1" fmla="*/ 139700 h 1054100"/>
              <a:gd name="connsiteX2" fmla="*/ 0 w 3835400"/>
              <a:gd name="connsiteY2" fmla="*/ 571500 h 1054100"/>
              <a:gd name="connsiteX3" fmla="*/ 3149600 w 3835400"/>
              <a:gd name="connsiteY3" fmla="*/ 635000 h 1054100"/>
              <a:gd name="connsiteX4" fmla="*/ 533400 w 3835400"/>
              <a:gd name="connsiteY4" fmla="*/ 1003300 h 1054100"/>
              <a:gd name="connsiteX5" fmla="*/ 3835400 w 3835400"/>
              <a:gd name="connsiteY5" fmla="*/ 1054100 h 1054100"/>
              <a:gd name="connsiteX0" fmla="*/ 241300 w 3365500"/>
              <a:gd name="connsiteY0" fmla="*/ 0 h 1005551"/>
              <a:gd name="connsiteX1" fmla="*/ 3352800 w 3365500"/>
              <a:gd name="connsiteY1" fmla="*/ 139700 h 1005551"/>
              <a:gd name="connsiteX2" fmla="*/ 0 w 3365500"/>
              <a:gd name="connsiteY2" fmla="*/ 571500 h 1005551"/>
              <a:gd name="connsiteX3" fmla="*/ 3149600 w 3365500"/>
              <a:gd name="connsiteY3" fmla="*/ 635000 h 1005551"/>
              <a:gd name="connsiteX4" fmla="*/ 533400 w 3365500"/>
              <a:gd name="connsiteY4" fmla="*/ 1003300 h 1005551"/>
              <a:gd name="connsiteX5" fmla="*/ 3365500 w 3365500"/>
              <a:gd name="connsiteY5" fmla="*/ 952500 h 1005551"/>
              <a:gd name="connsiteX0" fmla="*/ 127000 w 3251200"/>
              <a:gd name="connsiteY0" fmla="*/ 0 h 1005551"/>
              <a:gd name="connsiteX1" fmla="*/ 3238500 w 3251200"/>
              <a:gd name="connsiteY1" fmla="*/ 139700 h 1005551"/>
              <a:gd name="connsiteX2" fmla="*/ 0 w 3251200"/>
              <a:gd name="connsiteY2" fmla="*/ 431800 h 1005551"/>
              <a:gd name="connsiteX3" fmla="*/ 3035300 w 3251200"/>
              <a:gd name="connsiteY3" fmla="*/ 635000 h 1005551"/>
              <a:gd name="connsiteX4" fmla="*/ 419100 w 3251200"/>
              <a:gd name="connsiteY4" fmla="*/ 1003300 h 1005551"/>
              <a:gd name="connsiteX5" fmla="*/ 3251200 w 3251200"/>
              <a:gd name="connsiteY5" fmla="*/ 952500 h 1005551"/>
              <a:gd name="connsiteX0" fmla="*/ 127000 w 3238500"/>
              <a:gd name="connsiteY0" fmla="*/ 0 h 1003300"/>
              <a:gd name="connsiteX1" fmla="*/ 3238500 w 3238500"/>
              <a:gd name="connsiteY1" fmla="*/ 139700 h 1003300"/>
              <a:gd name="connsiteX2" fmla="*/ 0 w 3238500"/>
              <a:gd name="connsiteY2" fmla="*/ 431800 h 1003300"/>
              <a:gd name="connsiteX3" fmla="*/ 3035300 w 3238500"/>
              <a:gd name="connsiteY3" fmla="*/ 635000 h 1003300"/>
              <a:gd name="connsiteX4" fmla="*/ 419100 w 3238500"/>
              <a:gd name="connsiteY4" fmla="*/ 1003300 h 1003300"/>
              <a:gd name="connsiteX0" fmla="*/ 127000 w 3238500"/>
              <a:gd name="connsiteY0" fmla="*/ 0 h 635000"/>
              <a:gd name="connsiteX1" fmla="*/ 3238500 w 3238500"/>
              <a:gd name="connsiteY1" fmla="*/ 139700 h 635000"/>
              <a:gd name="connsiteX2" fmla="*/ 0 w 3238500"/>
              <a:gd name="connsiteY2" fmla="*/ 431800 h 635000"/>
              <a:gd name="connsiteX3" fmla="*/ 3035300 w 3238500"/>
              <a:gd name="connsiteY3" fmla="*/ 635000 h 635000"/>
              <a:gd name="connsiteX0" fmla="*/ 168857 w 3238500"/>
              <a:gd name="connsiteY0" fmla="*/ 0 h 593184"/>
              <a:gd name="connsiteX1" fmla="*/ 3238500 w 3238500"/>
              <a:gd name="connsiteY1" fmla="*/ 97884 h 593184"/>
              <a:gd name="connsiteX2" fmla="*/ 0 w 3238500"/>
              <a:gd name="connsiteY2" fmla="*/ 389984 h 593184"/>
              <a:gd name="connsiteX3" fmla="*/ 3035300 w 3238500"/>
              <a:gd name="connsiteY3" fmla="*/ 593184 h 593184"/>
              <a:gd name="connsiteX0" fmla="*/ 0 w 3069643"/>
              <a:gd name="connsiteY0" fmla="*/ 0 h 593184"/>
              <a:gd name="connsiteX1" fmla="*/ 3069643 w 3069643"/>
              <a:gd name="connsiteY1" fmla="*/ 97884 h 593184"/>
              <a:gd name="connsiteX2" fmla="*/ 32058 w 3069643"/>
              <a:gd name="connsiteY2" fmla="*/ 292414 h 593184"/>
              <a:gd name="connsiteX3" fmla="*/ 2866443 w 3069643"/>
              <a:gd name="connsiteY3" fmla="*/ 593184 h 593184"/>
              <a:gd name="connsiteX0" fmla="*/ 0 w 3069643"/>
              <a:gd name="connsiteY0" fmla="*/ 0 h 460767"/>
              <a:gd name="connsiteX1" fmla="*/ 3069643 w 3069643"/>
              <a:gd name="connsiteY1" fmla="*/ 97884 h 460767"/>
              <a:gd name="connsiteX2" fmla="*/ 32058 w 3069643"/>
              <a:gd name="connsiteY2" fmla="*/ 292414 h 460767"/>
              <a:gd name="connsiteX3" fmla="*/ 2841329 w 3069643"/>
              <a:gd name="connsiteY3" fmla="*/ 460767 h 460767"/>
              <a:gd name="connsiteX0" fmla="*/ 0 w 3069643"/>
              <a:gd name="connsiteY0" fmla="*/ 0 h 460767"/>
              <a:gd name="connsiteX1" fmla="*/ 3069643 w 3069643"/>
              <a:gd name="connsiteY1" fmla="*/ 97884 h 460767"/>
              <a:gd name="connsiteX2" fmla="*/ 23686 w 3069643"/>
              <a:gd name="connsiteY2" fmla="*/ 410893 h 460767"/>
              <a:gd name="connsiteX3" fmla="*/ 2841329 w 3069643"/>
              <a:gd name="connsiteY3" fmla="*/ 460767 h 460767"/>
              <a:gd name="connsiteX0" fmla="*/ 0 w 3078014"/>
              <a:gd name="connsiteY0" fmla="*/ 27564 h 362883"/>
              <a:gd name="connsiteX1" fmla="*/ 3078014 w 3078014"/>
              <a:gd name="connsiteY1" fmla="*/ 0 h 362883"/>
              <a:gd name="connsiteX2" fmla="*/ 32057 w 3078014"/>
              <a:gd name="connsiteY2" fmla="*/ 313009 h 362883"/>
              <a:gd name="connsiteX3" fmla="*/ 2849700 w 3078014"/>
              <a:gd name="connsiteY3" fmla="*/ 362883 h 362883"/>
              <a:gd name="connsiteX0" fmla="*/ 0 w 4344600"/>
              <a:gd name="connsiteY0" fmla="*/ 121524 h 362883"/>
              <a:gd name="connsiteX1" fmla="*/ 4344600 w 4344600"/>
              <a:gd name="connsiteY1" fmla="*/ 0 h 362883"/>
              <a:gd name="connsiteX2" fmla="*/ 1298643 w 4344600"/>
              <a:gd name="connsiteY2" fmla="*/ 313009 h 362883"/>
              <a:gd name="connsiteX3" fmla="*/ 4116286 w 4344600"/>
              <a:gd name="connsiteY3" fmla="*/ 362883 h 362883"/>
              <a:gd name="connsiteX0" fmla="*/ 0 w 5283866"/>
              <a:gd name="connsiteY0" fmla="*/ 110470 h 351829"/>
              <a:gd name="connsiteX1" fmla="*/ 5283866 w 5283866"/>
              <a:gd name="connsiteY1" fmla="*/ 0 h 351829"/>
              <a:gd name="connsiteX2" fmla="*/ 1298643 w 5283866"/>
              <a:gd name="connsiteY2" fmla="*/ 301955 h 351829"/>
              <a:gd name="connsiteX3" fmla="*/ 4116286 w 5283866"/>
              <a:gd name="connsiteY3" fmla="*/ 351829 h 351829"/>
              <a:gd name="connsiteX0" fmla="*/ 0 w 5283866"/>
              <a:gd name="connsiteY0" fmla="*/ 110470 h 351829"/>
              <a:gd name="connsiteX1" fmla="*/ 5283866 w 5283866"/>
              <a:gd name="connsiteY1" fmla="*/ 0 h 351829"/>
              <a:gd name="connsiteX2" fmla="*/ 1455187 w 5283866"/>
              <a:gd name="connsiteY2" fmla="*/ 196941 h 351829"/>
              <a:gd name="connsiteX3" fmla="*/ 4116286 w 5283866"/>
              <a:gd name="connsiteY3" fmla="*/ 351829 h 351829"/>
              <a:gd name="connsiteX0" fmla="*/ 0 w 5283866"/>
              <a:gd name="connsiteY0" fmla="*/ 110470 h 241288"/>
              <a:gd name="connsiteX1" fmla="*/ 5283866 w 5283866"/>
              <a:gd name="connsiteY1" fmla="*/ 0 h 241288"/>
              <a:gd name="connsiteX2" fmla="*/ 1455187 w 5283866"/>
              <a:gd name="connsiteY2" fmla="*/ 196941 h 241288"/>
              <a:gd name="connsiteX3" fmla="*/ 4201674 w 5283866"/>
              <a:gd name="connsiteY3" fmla="*/ 241288 h 241288"/>
              <a:gd name="connsiteX0" fmla="*/ 0 w 5283866"/>
              <a:gd name="connsiteY0" fmla="*/ 110470 h 244395"/>
              <a:gd name="connsiteX1" fmla="*/ 5283866 w 5283866"/>
              <a:gd name="connsiteY1" fmla="*/ 0 h 244395"/>
              <a:gd name="connsiteX2" fmla="*/ 1455187 w 5283866"/>
              <a:gd name="connsiteY2" fmla="*/ 196941 h 244395"/>
              <a:gd name="connsiteX3" fmla="*/ 4201674 w 5283866"/>
              <a:gd name="connsiteY3" fmla="*/ 241288 h 244395"/>
              <a:gd name="connsiteX4" fmla="*/ 4196259 w 5283866"/>
              <a:gd name="connsiteY4" fmla="*/ 240648 h 244395"/>
              <a:gd name="connsiteX0" fmla="*/ 0 w 5283866"/>
              <a:gd name="connsiteY0" fmla="*/ 110470 h 373298"/>
              <a:gd name="connsiteX1" fmla="*/ 5283866 w 5283866"/>
              <a:gd name="connsiteY1" fmla="*/ 0 h 373298"/>
              <a:gd name="connsiteX2" fmla="*/ 1455187 w 5283866"/>
              <a:gd name="connsiteY2" fmla="*/ 196941 h 373298"/>
              <a:gd name="connsiteX3" fmla="*/ 4201674 w 5283866"/>
              <a:gd name="connsiteY3" fmla="*/ 241288 h 373298"/>
              <a:gd name="connsiteX4" fmla="*/ 1478080 w 5283866"/>
              <a:gd name="connsiteY4" fmla="*/ 373298 h 373298"/>
              <a:gd name="connsiteX0" fmla="*/ 0 w 5283866"/>
              <a:gd name="connsiteY0" fmla="*/ 110470 h 373299"/>
              <a:gd name="connsiteX1" fmla="*/ 5283866 w 5283866"/>
              <a:gd name="connsiteY1" fmla="*/ 0 h 373299"/>
              <a:gd name="connsiteX2" fmla="*/ 1455187 w 5283866"/>
              <a:gd name="connsiteY2" fmla="*/ 196941 h 373299"/>
              <a:gd name="connsiteX3" fmla="*/ 4201674 w 5283866"/>
              <a:gd name="connsiteY3" fmla="*/ 357357 h 373299"/>
              <a:gd name="connsiteX4" fmla="*/ 1478080 w 5283866"/>
              <a:gd name="connsiteY4" fmla="*/ 373298 h 373299"/>
              <a:gd name="connsiteX0" fmla="*/ 0 w 5283866"/>
              <a:gd name="connsiteY0" fmla="*/ 110470 h 373298"/>
              <a:gd name="connsiteX1" fmla="*/ 5283866 w 5283866"/>
              <a:gd name="connsiteY1" fmla="*/ 0 h 373298"/>
              <a:gd name="connsiteX2" fmla="*/ 1455187 w 5283866"/>
              <a:gd name="connsiteY2" fmla="*/ 196941 h 373298"/>
              <a:gd name="connsiteX3" fmla="*/ 4187442 w 5283866"/>
              <a:gd name="connsiteY3" fmla="*/ 313140 h 373298"/>
              <a:gd name="connsiteX4" fmla="*/ 1478080 w 5283866"/>
              <a:gd name="connsiteY4" fmla="*/ 373298 h 373298"/>
              <a:gd name="connsiteX0" fmla="*/ 0 w 5084628"/>
              <a:gd name="connsiteY0" fmla="*/ 44145 h 373298"/>
              <a:gd name="connsiteX1" fmla="*/ 5084628 w 5084628"/>
              <a:gd name="connsiteY1" fmla="*/ 0 h 373298"/>
              <a:gd name="connsiteX2" fmla="*/ 1255949 w 5084628"/>
              <a:gd name="connsiteY2" fmla="*/ 196941 h 373298"/>
              <a:gd name="connsiteX3" fmla="*/ 3988204 w 5084628"/>
              <a:gd name="connsiteY3" fmla="*/ 313140 h 373298"/>
              <a:gd name="connsiteX4" fmla="*/ 1278842 w 5084628"/>
              <a:gd name="connsiteY4" fmla="*/ 373298 h 373298"/>
              <a:gd name="connsiteX0" fmla="*/ 0 w 5070397"/>
              <a:gd name="connsiteY0" fmla="*/ 0 h 329153"/>
              <a:gd name="connsiteX1" fmla="*/ 5070397 w 5070397"/>
              <a:gd name="connsiteY1" fmla="*/ 11126 h 329153"/>
              <a:gd name="connsiteX2" fmla="*/ 1255949 w 5070397"/>
              <a:gd name="connsiteY2" fmla="*/ 152796 h 329153"/>
              <a:gd name="connsiteX3" fmla="*/ 3988204 w 5070397"/>
              <a:gd name="connsiteY3" fmla="*/ 268995 h 329153"/>
              <a:gd name="connsiteX4" fmla="*/ 1278842 w 5070397"/>
              <a:gd name="connsiteY4" fmla="*/ 329153 h 329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70397" h="329153">
                <a:moveTo>
                  <a:pt x="0" y="0"/>
                </a:moveTo>
                <a:lnTo>
                  <a:pt x="5070397" y="11126"/>
                </a:lnTo>
                <a:lnTo>
                  <a:pt x="1255949" y="152796"/>
                </a:lnTo>
                <a:lnTo>
                  <a:pt x="3988204" y="268995"/>
                </a:lnTo>
                <a:lnTo>
                  <a:pt x="1278842" y="329153"/>
                </a:lnTo>
              </a:path>
            </a:pathLst>
          </a:custGeom>
          <a:noFill/>
          <a:ln w="206375" cap="rnd">
            <a:solidFill>
              <a:schemeClr val="accent6">
                <a:lumMod val="60000"/>
                <a:lumOff val="40000"/>
                <a:alpha val="3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E2D02E6-0E28-49A3-8D9C-00898F29E534}"/>
              </a:ext>
            </a:extLst>
          </p:cNvPr>
          <p:cNvSpPr txBox="1"/>
          <p:nvPr/>
        </p:nvSpPr>
        <p:spPr>
          <a:xfrm>
            <a:off x="2413739" y="3204454"/>
            <a:ext cx="3883844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202124"/>
                </a:solidFill>
                <a:latin typeface="Comic Sans MS" panose="030F0702030302020204" pitchFamily="66" charset="0"/>
              </a:rPr>
              <a:t>Полезные сервисы</a:t>
            </a:r>
          </a:p>
          <a:p>
            <a:pPr algn="ctr"/>
            <a:r>
              <a:rPr lang="ru-RU" sz="2000" b="1" dirty="0">
                <a:solidFill>
                  <a:srgbClr val="202124"/>
                </a:solidFill>
                <a:latin typeface="Comic Sans MS" panose="030F0702030302020204" pitchFamily="66" charset="0"/>
              </a:rPr>
              <a:t>для создания</a:t>
            </a:r>
            <a:endParaRPr lang="x-none" sz="2000" dirty="0">
              <a:latin typeface="Comic Sans MS" panose="030F0702030302020204" pitchFamily="66" charset="0"/>
            </a:endParaRPr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xmlns="" id="{E89F0E43-D0D4-44C5-9A00-847F05A397F6}"/>
              </a:ext>
            </a:extLst>
          </p:cNvPr>
          <p:cNvCxnSpPr>
            <a:cxnSpLocks/>
          </p:cNvCxnSpPr>
          <p:nvPr/>
        </p:nvCxnSpPr>
        <p:spPr>
          <a:xfrm flipH="1" flipV="1">
            <a:off x="3385987" y="2371444"/>
            <a:ext cx="413817" cy="918754"/>
          </a:xfrm>
          <a:prstGeom prst="straightConnector1">
            <a:avLst/>
          </a:prstGeom>
          <a:ln w="76200" cap="rnd">
            <a:solidFill>
              <a:srgbClr val="6C9039"/>
            </a:solidFill>
            <a:round/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xmlns="" id="{974FBE97-FF9A-410C-8FF4-CE9995C9B55E}"/>
              </a:ext>
            </a:extLst>
          </p:cNvPr>
          <p:cNvCxnSpPr>
            <a:cxnSpLocks/>
          </p:cNvCxnSpPr>
          <p:nvPr/>
        </p:nvCxnSpPr>
        <p:spPr>
          <a:xfrm flipV="1">
            <a:off x="5250372" y="2584429"/>
            <a:ext cx="190040" cy="681332"/>
          </a:xfrm>
          <a:prstGeom prst="straightConnector1">
            <a:avLst/>
          </a:prstGeom>
          <a:ln w="76200" cap="rnd">
            <a:solidFill>
              <a:srgbClr val="6C9039"/>
            </a:solidFill>
            <a:round/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xmlns="" id="{82B09E61-B875-49BE-832E-51B2A25934AE}"/>
              </a:ext>
            </a:extLst>
          </p:cNvPr>
          <p:cNvCxnSpPr>
            <a:cxnSpLocks/>
          </p:cNvCxnSpPr>
          <p:nvPr/>
        </p:nvCxnSpPr>
        <p:spPr>
          <a:xfrm flipH="1">
            <a:off x="2906396" y="4257733"/>
            <a:ext cx="413817" cy="737186"/>
          </a:xfrm>
          <a:prstGeom prst="straightConnector1">
            <a:avLst/>
          </a:prstGeom>
          <a:ln w="76200" cap="rnd">
            <a:solidFill>
              <a:srgbClr val="6C9039"/>
            </a:solidFill>
            <a:round/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xmlns="" id="{EDC29064-FE08-4E97-ABA9-D032C7FDF598}"/>
              </a:ext>
            </a:extLst>
          </p:cNvPr>
          <p:cNvCxnSpPr>
            <a:cxnSpLocks/>
          </p:cNvCxnSpPr>
          <p:nvPr/>
        </p:nvCxnSpPr>
        <p:spPr>
          <a:xfrm>
            <a:off x="5536024" y="4142554"/>
            <a:ext cx="380081" cy="852365"/>
          </a:xfrm>
          <a:prstGeom prst="straightConnector1">
            <a:avLst/>
          </a:prstGeom>
          <a:ln w="76200" cap="rnd">
            <a:solidFill>
              <a:srgbClr val="6C9039"/>
            </a:solidFill>
            <a:round/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6351FAD-AE9A-4D63-AD25-BA2958D52CDA}"/>
              </a:ext>
            </a:extLst>
          </p:cNvPr>
          <p:cNvSpPr txBox="1"/>
          <p:nvPr/>
        </p:nvSpPr>
        <p:spPr>
          <a:xfrm>
            <a:off x="1143001" y="1697971"/>
            <a:ext cx="21923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202124"/>
                </a:solidFill>
                <a:latin typeface="Comic Sans MS" panose="030F0702030302020204" pitchFamily="66" charset="0"/>
              </a:rPr>
              <a:t>интерактивных рабочих листов</a:t>
            </a:r>
            <a:endParaRPr lang="x-none" sz="1200" dirty="0"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77ACC76-3663-4C42-903C-583F7B985EC9}"/>
              </a:ext>
            </a:extLst>
          </p:cNvPr>
          <p:cNvSpPr txBox="1"/>
          <p:nvPr/>
        </p:nvSpPr>
        <p:spPr>
          <a:xfrm>
            <a:off x="967016" y="4898995"/>
            <a:ext cx="188371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202124"/>
                </a:solidFill>
                <a:latin typeface="Comic Sans MS" panose="030F0702030302020204" pitchFamily="66" charset="0"/>
              </a:rPr>
              <a:t>заданий для работы с текстом</a:t>
            </a:r>
            <a:endParaRPr lang="x-none" sz="1200" dirty="0">
              <a:latin typeface="Comic Sans MS" panose="030F0702030302020204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DFDCB6C-8212-46CD-837A-ECD4AAF86574}"/>
              </a:ext>
            </a:extLst>
          </p:cNvPr>
          <p:cNvSpPr txBox="1"/>
          <p:nvPr/>
        </p:nvSpPr>
        <p:spPr>
          <a:xfrm>
            <a:off x="5087320" y="2051914"/>
            <a:ext cx="29136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202124"/>
                </a:solidFill>
                <a:latin typeface="Comic Sans MS" panose="030F0702030302020204" pitchFamily="66" charset="0"/>
              </a:rPr>
              <a:t>интерактивных чертежей</a:t>
            </a:r>
            <a:endParaRPr lang="x-none" sz="1200" dirty="0">
              <a:latin typeface="Comic Sans MS" panose="030F070203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B054815-4EBB-433D-8B6F-3DAE24C965AB}"/>
              </a:ext>
            </a:extLst>
          </p:cNvPr>
          <p:cNvSpPr txBox="1"/>
          <p:nvPr/>
        </p:nvSpPr>
        <p:spPr>
          <a:xfrm>
            <a:off x="5440412" y="4957156"/>
            <a:ext cx="188371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202124"/>
                </a:solidFill>
                <a:latin typeface="Comic Sans MS" panose="030F0702030302020204" pitchFamily="66" charset="0"/>
              </a:rPr>
              <a:t>математических диктантов</a:t>
            </a:r>
            <a:endParaRPr lang="x-none" sz="1200" dirty="0">
              <a:latin typeface="Comic Sans MS" panose="030F0702030302020204" pitchFamily="66" charset="0"/>
            </a:endParaRPr>
          </a:p>
        </p:txBody>
      </p:sp>
      <p:pic>
        <p:nvPicPr>
          <p:cNvPr id="3074" name="Picture 2" descr="GeoGebra Logo Download Vector">
            <a:extLst>
              <a:ext uri="{FF2B5EF4-FFF2-40B4-BE49-F238E27FC236}">
                <a16:creationId xmlns:a16="http://schemas.microsoft.com/office/drawing/2014/main" xmlns="" id="{D5B775DA-BE99-4604-AB6B-BB4FF478F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412" y="1452414"/>
            <a:ext cx="1986518" cy="39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xmlns="" id="{515398C9-44F3-4AF4-A1BA-F16830910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930" y="537859"/>
            <a:ext cx="54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Liveworksheets | 👨🏻‍💻 Raúl Diego 🚀">
            <a:extLst>
              <a:ext uri="{FF2B5EF4-FFF2-40B4-BE49-F238E27FC236}">
                <a16:creationId xmlns:a16="http://schemas.microsoft.com/office/drawing/2014/main" xmlns="" id="{3A782018-F227-4CB7-83A5-A890DE297B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3" t="14645" r="18077" b="20968"/>
          <a:stretch/>
        </p:blipFill>
        <p:spPr bwMode="auto">
          <a:xfrm>
            <a:off x="1605356" y="501592"/>
            <a:ext cx="1554736" cy="1149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xmlns="" id="{A1327C6E-0787-4693-9ECA-1DFD14D99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805" y="570618"/>
            <a:ext cx="54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xmlns="" id="{F2502888-0167-4686-842D-02F263A7B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805" y="5818956"/>
            <a:ext cx="471488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КПП">
            <a:extLst>
              <a:ext uri="{FF2B5EF4-FFF2-40B4-BE49-F238E27FC236}">
                <a16:creationId xmlns:a16="http://schemas.microsoft.com/office/drawing/2014/main" xmlns="" id="{6BFBA7EB-EA13-4496-B9B4-5E5F3E268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52" y="5808950"/>
            <a:ext cx="1626161" cy="66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>
            <a:extLst>
              <a:ext uri="{FF2B5EF4-FFF2-40B4-BE49-F238E27FC236}">
                <a16:creationId xmlns:a16="http://schemas.microsoft.com/office/drawing/2014/main" xmlns="" id="{84BD0073-1BD6-4563-B398-89579C106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958" y="5758141"/>
            <a:ext cx="471488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>
            <a:extLst>
              <a:ext uri="{FF2B5EF4-FFF2-40B4-BE49-F238E27FC236}">
                <a16:creationId xmlns:a16="http://schemas.microsoft.com/office/drawing/2014/main" xmlns="" id="{FAC1AFD1-A97B-4A11-8315-53CCC42B1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912" y="5647016"/>
            <a:ext cx="638175" cy="8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37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400" y="762000"/>
            <a:ext cx="7924800" cy="5334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 Сентября день знани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70" y="685800"/>
            <a:ext cx="8083973" cy="5334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2851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>
            <a:extLst>
              <a:ext uri="{FF2B5EF4-FFF2-40B4-BE49-F238E27FC236}">
                <a16:creationId xmlns:a16="http://schemas.microsoft.com/office/drawing/2014/main" xmlns="" id="{BA9A4CB4-A7EB-4B90-A237-05D17EC1F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036" y="357632"/>
            <a:ext cx="7588884" cy="1969770"/>
          </a:xfrm>
        </p:spPr>
        <p:txBody>
          <a:bodyPr/>
          <a:lstStyle/>
          <a:p>
            <a:pPr algn="ctr"/>
            <a:r>
              <a:rPr lang="ru-RU" b="0" i="0" dirty="0">
                <a:effectLst/>
                <a:latin typeface="YS Text"/>
              </a:rPr>
              <a:t>Функциональная </a:t>
            </a:r>
            <a:r>
              <a:rPr lang="ru-RU" b="1" i="0" dirty="0">
                <a:effectLst/>
                <a:latin typeface="YS Text"/>
              </a:rPr>
              <a:t>математическая</a:t>
            </a:r>
            <a:r>
              <a:rPr lang="ru-RU" b="0" i="0" dirty="0">
                <a:effectLst/>
                <a:latin typeface="YS Text"/>
              </a:rPr>
              <a:t> </a:t>
            </a:r>
            <a:br>
              <a:rPr lang="ru-RU" b="0" i="0" dirty="0">
                <a:effectLst/>
                <a:latin typeface="YS Text"/>
              </a:rPr>
            </a:br>
            <a:r>
              <a:rPr lang="ru-RU" b="0" i="0" dirty="0">
                <a:effectLst/>
                <a:latin typeface="YS Text"/>
              </a:rPr>
              <a:t>грамотность </a:t>
            </a:r>
            <a:br>
              <a:rPr lang="ru-RU" b="0" i="0" dirty="0">
                <a:effectLst/>
                <a:latin typeface="YS Text"/>
              </a:rPr>
            </a:br>
            <a:r>
              <a:rPr lang="x-none" dirty="0"/>
              <a:t/>
            </a:r>
            <a:br>
              <a:rPr lang="x-none" dirty="0"/>
            </a:br>
            <a:endParaRPr lang="x-none" dirty="0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xmlns="" id="{7E9FFC47-1571-4263-8C41-206529262C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2590800"/>
            <a:ext cx="8305800" cy="3939540"/>
          </a:xfrm>
        </p:spPr>
        <p:txBody>
          <a:bodyPr/>
          <a:lstStyle/>
          <a:p>
            <a:pPr algn="just"/>
            <a:r>
              <a:rPr lang="ru-RU" sz="3200" b="1" i="0" dirty="0">
                <a:effectLst/>
                <a:latin typeface="YS Text"/>
              </a:rPr>
              <a:t>способность</a:t>
            </a:r>
            <a:r>
              <a:rPr lang="ru-RU" sz="3200" b="0" i="0" dirty="0">
                <a:effectLst/>
                <a:latin typeface="YS Text"/>
              </a:rPr>
              <a:t> </a:t>
            </a:r>
            <a:r>
              <a:rPr lang="ru-RU" sz="3200" b="1" i="0" dirty="0">
                <a:effectLst/>
                <a:latin typeface="YS Text"/>
              </a:rPr>
              <a:t>учащегося</a:t>
            </a:r>
            <a:r>
              <a:rPr lang="ru-RU" sz="3200" b="0" i="0" dirty="0">
                <a:effectLst/>
                <a:latin typeface="YS Text"/>
              </a:rPr>
              <a:t> </a:t>
            </a:r>
            <a:r>
              <a:rPr lang="ru-RU" sz="3200" b="1" i="0" dirty="0" smtClean="0">
                <a:effectLst/>
                <a:latin typeface="YS Text"/>
              </a:rPr>
              <a:t>использовать математические</a:t>
            </a:r>
            <a:r>
              <a:rPr lang="ru-RU" sz="3200" b="0" i="0" dirty="0">
                <a:effectLst/>
                <a:latin typeface="YS Text"/>
              </a:rPr>
              <a:t> </a:t>
            </a:r>
            <a:r>
              <a:rPr lang="ru-RU" sz="3200" b="1" i="0" dirty="0">
                <a:effectLst/>
                <a:latin typeface="YS Text"/>
              </a:rPr>
              <a:t>знания</a:t>
            </a:r>
            <a:r>
              <a:rPr lang="ru-RU" sz="3200" b="0" i="0" dirty="0">
                <a:effectLst/>
                <a:latin typeface="YS Text"/>
              </a:rPr>
              <a:t>, приобретенные им за время обучения в школе, для решения разнообразных задач межпредметного и практико-ориентированного содержания, для дальнейшего обучения и успешной социализации в обществе</a:t>
            </a:r>
            <a:endParaRPr lang="x-none" sz="3200" dirty="0"/>
          </a:p>
        </p:txBody>
      </p:sp>
    </p:spTree>
    <p:extLst>
      <p:ext uri="{BB962C8B-B14F-4D97-AF65-F5344CB8AC3E}">
        <p14:creationId xmlns:p14="http://schemas.microsoft.com/office/powerpoint/2010/main" val="262006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11928" y="304800"/>
            <a:ext cx="8305800" cy="1846659"/>
          </a:xfrm>
        </p:spPr>
        <p:txBody>
          <a:bodyPr/>
          <a:lstStyle/>
          <a:p>
            <a:pPr algn="ctr"/>
            <a:r>
              <a:rPr lang="ru-RU" sz="4400" dirty="0"/>
              <a:t>Виды познавательной деятельности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57200" y="2667000"/>
            <a:ext cx="8317941" cy="3385542"/>
          </a:xfrm>
        </p:spPr>
        <p:txBody>
          <a:bodyPr/>
          <a:lstStyle/>
          <a:p>
            <a:pPr algn="ctr"/>
            <a:r>
              <a:rPr lang="ru-RU" dirty="0"/>
              <a:t>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4800" dirty="0"/>
              <a:t>Формулировать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4800" dirty="0"/>
              <a:t>Применять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4800" dirty="0"/>
              <a:t>Интерпретировать</a:t>
            </a:r>
          </a:p>
          <a:p>
            <a:pPr algn="l"/>
            <a:endParaRPr lang="ru-RU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762000"/>
            <a:ext cx="7588884" cy="677108"/>
          </a:xfrm>
        </p:spPr>
        <p:txBody>
          <a:bodyPr/>
          <a:lstStyle/>
          <a:p>
            <a:pPr algn="ctr"/>
            <a:r>
              <a:rPr lang="ru-RU" sz="4400" dirty="0"/>
              <a:t>Категории контекстов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156412004"/>
              </p:ext>
            </p:extLst>
          </p:nvPr>
        </p:nvGraphicFramePr>
        <p:xfrm>
          <a:off x="457200" y="2438400"/>
          <a:ext cx="8317941" cy="38086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0433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2418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4400" y="762000"/>
            <a:ext cx="5854700" cy="4546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540"/>
              </a:lnSpc>
            </a:pPr>
            <a:r>
              <a:rPr sz="3200" b="1" spc="-10" dirty="0">
                <a:solidFill>
                  <a:schemeClr val="bg1"/>
                </a:solidFill>
                <a:latin typeface="Arial"/>
                <a:cs typeface="Arial"/>
              </a:rPr>
              <a:t>Математическое</a:t>
            </a:r>
            <a:r>
              <a:rPr sz="3200" b="1" spc="-15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chemeClr val="bg1"/>
                </a:solidFill>
                <a:latin typeface="Arial"/>
                <a:cs typeface="Arial"/>
              </a:rPr>
              <a:t>содержание</a:t>
            </a:r>
            <a:endParaRPr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934753752"/>
              </p:ext>
            </p:extLst>
          </p:nvPr>
        </p:nvGraphicFramePr>
        <p:xfrm>
          <a:off x="381000" y="2590800"/>
          <a:ext cx="8409177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4400" y="762000"/>
            <a:ext cx="5854700" cy="4546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540"/>
              </a:lnSpc>
            </a:pPr>
            <a:r>
              <a:rPr sz="3200" b="1" spc="-10" dirty="0">
                <a:solidFill>
                  <a:schemeClr val="bg1"/>
                </a:solidFill>
                <a:latin typeface="Arial"/>
                <a:cs typeface="Arial"/>
              </a:rPr>
              <a:t>Математическое</a:t>
            </a:r>
            <a:r>
              <a:rPr sz="3200" b="1" spc="-15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chemeClr val="bg1"/>
                </a:solidFill>
                <a:latin typeface="Arial"/>
                <a:cs typeface="Arial"/>
              </a:rPr>
              <a:t>содержание</a:t>
            </a:r>
            <a:endParaRPr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3977204"/>
              </p:ext>
            </p:extLst>
          </p:nvPr>
        </p:nvGraphicFramePr>
        <p:xfrm>
          <a:off x="457200" y="2438400"/>
          <a:ext cx="8332754" cy="388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1592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90600" y="762000"/>
            <a:ext cx="5854700" cy="4546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540"/>
              </a:lnSpc>
            </a:pPr>
            <a:r>
              <a:rPr sz="3200" b="1" spc="-10" dirty="0">
                <a:solidFill>
                  <a:schemeClr val="bg1"/>
                </a:solidFill>
                <a:latin typeface="Arial"/>
                <a:cs typeface="Arial"/>
              </a:rPr>
              <a:t>Математическое</a:t>
            </a:r>
            <a:r>
              <a:rPr sz="3200" b="1" spc="-15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chemeClr val="bg1"/>
                </a:solidFill>
                <a:latin typeface="Arial"/>
                <a:cs typeface="Arial"/>
              </a:rPr>
              <a:t>содержание</a:t>
            </a:r>
            <a:endParaRPr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719673981"/>
              </p:ext>
            </p:extLst>
          </p:nvPr>
        </p:nvGraphicFramePr>
        <p:xfrm>
          <a:off x="304800" y="2590800"/>
          <a:ext cx="8484868" cy="373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9201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87094" y="685800"/>
            <a:ext cx="5854700" cy="4546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540"/>
              </a:lnSpc>
            </a:pPr>
            <a:r>
              <a:rPr sz="3200" b="1" spc="-10" dirty="0">
                <a:solidFill>
                  <a:schemeClr val="bg1"/>
                </a:solidFill>
                <a:latin typeface="Arial"/>
                <a:cs typeface="Arial"/>
              </a:rPr>
              <a:t>Математическое</a:t>
            </a:r>
            <a:r>
              <a:rPr sz="3200" b="1" spc="-15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chemeClr val="bg1"/>
                </a:solidFill>
                <a:latin typeface="Arial"/>
                <a:cs typeface="Arial"/>
              </a:rPr>
              <a:t>содержание</a:t>
            </a:r>
            <a:endParaRPr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927150094"/>
              </p:ext>
            </p:extLst>
          </p:nvPr>
        </p:nvGraphicFramePr>
        <p:xfrm>
          <a:off x="457200" y="2743200"/>
          <a:ext cx="8332754" cy="37490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8679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2701834"/>
            <a:ext cx="8429684" cy="2215991"/>
          </a:xfrm>
        </p:spPr>
        <p:txBody>
          <a:bodyPr/>
          <a:lstStyle/>
          <a:p>
            <a:pPr algn="ctr"/>
            <a:r>
              <a:rPr lang="ru-RU" sz="4800" b="1" dirty="0" smtClean="0">
                <a:solidFill>
                  <a:schemeClr val="accent6">
                    <a:lumMod val="75000"/>
                  </a:schemeClr>
                </a:solidFill>
              </a:rPr>
              <a:t>Функциональная грамотность учащихся и</a:t>
            </a:r>
            <a:br>
              <a:rPr lang="ru-RU" sz="48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4800" b="1" dirty="0" smtClean="0">
                <a:solidFill>
                  <a:schemeClr val="accent6">
                    <a:lumMod val="75000"/>
                  </a:schemeClr>
                </a:solidFill>
              </a:rPr>
              <a:t>её компоненты</a:t>
            </a:r>
            <a:endParaRPr lang="ru-RU" sz="6000" b="1" i="1" dirty="0">
              <a:solidFill>
                <a:schemeClr val="accent6">
                  <a:lumMod val="75000"/>
                </a:schemeClr>
              </a:solidFill>
              <a:latin typeface="Lucida Sans Unicode" pitchFamily="34" charset="0"/>
              <a:cs typeface="Lucida Sans Unicode" pitchFamily="34" charset="0"/>
            </a:endParaRPr>
          </a:p>
        </p:txBody>
      </p:sp>
      <p:pic>
        <p:nvPicPr>
          <p:cNvPr id="44034" name="Picture 2" descr="http://www.doski.ru/i/81/51/815132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72200" y="351194"/>
            <a:ext cx="2061758" cy="1584175"/>
          </a:xfrm>
          <a:prstGeom prst="rect">
            <a:avLst/>
          </a:prstGeom>
          <a:noFill/>
        </p:spPr>
      </p:pic>
      <p:pic>
        <p:nvPicPr>
          <p:cNvPr id="44044" name="Picture 12" descr="http://www.muirms.com/Offices/School%20Library/library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4929198"/>
            <a:ext cx="2569279" cy="16430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004048" y="60212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284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30644" y="381000"/>
            <a:ext cx="7882711" cy="1583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19592">
              <a:spcAft>
                <a:spcPts val="736"/>
              </a:spcAft>
            </a:pPr>
            <a:r>
              <a:rPr lang="ru" sz="2000" b="1" dirty="0">
                <a:solidFill>
                  <a:schemeClr val="bg1"/>
                </a:solidFill>
                <a:latin typeface="Arial"/>
              </a:rPr>
              <a:t>ТАРИФНЫЙ ПЛАН. Вопрос 1. </a:t>
            </a:r>
            <a:r>
              <a:rPr lang="ru" sz="2400" b="1" dirty="0">
                <a:solidFill>
                  <a:schemeClr val="bg1"/>
                </a:solidFill>
                <a:latin typeface="Arial"/>
              </a:rPr>
              <a:t>В чем заключается возможное финансовое преимущество тарифных планов, идентичных плану 2?</a:t>
            </a:r>
          </a:p>
          <a:p>
            <a:pPr marL="19592">
              <a:spcAft>
                <a:spcPts val="736"/>
              </a:spcAft>
            </a:pPr>
            <a:endParaRPr lang="ru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1000" y="2438400"/>
            <a:ext cx="8836704" cy="21896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4935" marR="19146">
              <a:spcBef>
                <a:spcPts val="736"/>
              </a:spcBef>
              <a:spcAft>
                <a:spcPts val="736"/>
              </a:spcAft>
            </a:pPr>
            <a:r>
              <a:rPr lang="ru" sz="2800" dirty="0">
                <a:latin typeface="Arial"/>
              </a:rPr>
              <a:t>У Бориса есть мобильный телефон. Ему доступны два тарифных плана: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0020636"/>
              </p:ext>
            </p:extLst>
          </p:nvPr>
        </p:nvGraphicFramePr>
        <p:xfrm>
          <a:off x="302221" y="3505200"/>
          <a:ext cx="8539556" cy="3084576"/>
        </p:xfrm>
        <a:graphic>
          <a:graphicData uri="http://schemas.openxmlformats.org/drawingml/2006/table">
            <a:tbl>
              <a:tblPr firstRow="1" firstCol="1" bandRow="1">
                <a:tableStyleId>{10A1B5D5-9B99-4C35-A422-299274C87663}</a:tableStyleId>
              </a:tblPr>
              <a:tblGrid>
                <a:gridCol w="42697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2697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6699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u="sng" dirty="0">
                          <a:effectLst/>
                        </a:rPr>
                        <a:t>План 1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sym typeface="Symbol"/>
                        </a:rPr>
                        <a:t></a:t>
                      </a:r>
                      <a:r>
                        <a:rPr lang="ru-RU" sz="2200" dirty="0">
                          <a:effectLst/>
                        </a:rPr>
                        <a:t> В конце месяца вам необходимо оплатить счет за телефон.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sym typeface="Symbol"/>
                        </a:rPr>
                        <a:t></a:t>
                      </a:r>
                      <a:r>
                        <a:rPr lang="ru-RU" sz="2200" dirty="0">
                          <a:effectLst/>
                        </a:rPr>
                        <a:t> В счет входит общая стоимость звонков, которые были совершены, плюс ежемесячная абонентская плата </a:t>
                      </a:r>
                      <a:endParaRPr lang="ru-RU" sz="2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52" marR="586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u="sng" dirty="0">
                          <a:effectLst/>
                        </a:rPr>
                        <a:t>План 2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sym typeface="Symbol"/>
                        </a:rPr>
                        <a:t></a:t>
                      </a:r>
                      <a:r>
                        <a:rPr lang="ru-RU" sz="2200" dirty="0">
                          <a:effectLst/>
                        </a:rPr>
                        <a:t> Вы предварительно пополняете счет мобильного телефона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sym typeface="Symbol"/>
                        </a:rPr>
                        <a:t></a:t>
                      </a:r>
                      <a:r>
                        <a:rPr lang="ru-RU" sz="2200" dirty="0">
                          <a:effectLst/>
                        </a:rPr>
                        <a:t> Срок действия счета не более одного месяца или до тех пор, пока не будет использована вся сумма на счете </a:t>
                      </a:r>
                      <a:endParaRPr lang="ru-RU" sz="2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652" marR="58652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192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357A8A-8C7A-457E-95CB-F37C181DF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029" y="304800"/>
            <a:ext cx="8317940" cy="1338828"/>
          </a:xfrm>
        </p:spPr>
        <p:txBody>
          <a:bodyPr/>
          <a:lstStyle/>
          <a:p>
            <a:r>
              <a:rPr lang="ru" sz="2900" b="1" dirty="0">
                <a:solidFill>
                  <a:schemeClr val="bg1"/>
                </a:solidFill>
                <a:latin typeface="Arial"/>
              </a:rPr>
              <a:t>Вопрос 1. </a:t>
            </a:r>
            <a:r>
              <a:rPr lang="ru" sz="2900" dirty="0">
                <a:solidFill>
                  <a:schemeClr val="bg1"/>
                </a:solidFill>
                <a:latin typeface="Arial"/>
              </a:rPr>
              <a:t>В чем заключается возможное </a:t>
            </a:r>
            <a:r>
              <a:rPr lang="ru" sz="2900" b="1" dirty="0">
                <a:solidFill>
                  <a:schemeClr val="bg1"/>
                </a:solidFill>
                <a:latin typeface="Arial"/>
              </a:rPr>
              <a:t>финансовое </a:t>
            </a:r>
            <a:r>
              <a:rPr lang="ru" sz="2900" dirty="0">
                <a:solidFill>
                  <a:schemeClr val="bg1"/>
                </a:solidFill>
                <a:latin typeface="Arial"/>
              </a:rPr>
              <a:t>преимущество тарифных планов, идентичных </a:t>
            </a:r>
            <a:r>
              <a:rPr lang="ru" sz="2900" b="1" dirty="0">
                <a:solidFill>
                  <a:schemeClr val="bg1"/>
                </a:solidFill>
                <a:latin typeface="Arial"/>
              </a:rPr>
              <a:t>Плану 2</a:t>
            </a:r>
            <a:r>
              <a:rPr lang="ru" sz="2900" dirty="0">
                <a:solidFill>
                  <a:schemeClr val="bg1"/>
                </a:solidFill>
                <a:latin typeface="Arial"/>
              </a:rPr>
              <a:t>?</a:t>
            </a:r>
            <a:endParaRPr lang="x-none" sz="2900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F044E08-6DAE-4DE1-8798-58AABE8F32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3029" y="2362200"/>
            <a:ext cx="8317941" cy="4337085"/>
          </a:xfrm>
        </p:spPr>
        <p:txBody>
          <a:bodyPr/>
          <a:lstStyle/>
          <a:p>
            <a:pPr marL="33395"/>
            <a:r>
              <a:rPr lang="ru" sz="2400" b="1" dirty="0">
                <a:latin typeface="Arial"/>
              </a:rPr>
              <a:t>ОЦЕНКА ОТВЕТА НА ВОПРОС 1 </a:t>
            </a:r>
          </a:p>
          <a:p>
            <a:pPr marL="33395"/>
            <a:r>
              <a:rPr lang="ru" sz="2400" b="1" i="1" dirty="0">
                <a:latin typeface="Arial"/>
              </a:rPr>
              <a:t>Ответ принимается полностью</a:t>
            </a:r>
          </a:p>
          <a:p>
            <a:pPr marL="33395"/>
            <a:endParaRPr lang="ru" sz="1200" b="1" i="1" dirty="0">
              <a:latin typeface="Arial"/>
            </a:endParaRPr>
          </a:p>
          <a:p>
            <a:pPr marL="33395"/>
            <a:r>
              <a:rPr lang="ru" sz="2400" dirty="0">
                <a:latin typeface="Arial"/>
              </a:rPr>
              <a:t>Присутствует ссылка на </a:t>
            </a:r>
            <a:r>
              <a:rPr lang="ru" sz="2400" u="sng" dirty="0">
                <a:latin typeface="Arial"/>
              </a:rPr>
              <a:t>простоту планирования</a:t>
            </a:r>
            <a:r>
              <a:rPr lang="ru" sz="2400" dirty="0">
                <a:latin typeface="Arial"/>
              </a:rPr>
              <a:t> ИЛИ </a:t>
            </a:r>
            <a:r>
              <a:rPr lang="ru" sz="2400" u="sng" dirty="0">
                <a:latin typeface="Arial"/>
              </a:rPr>
              <a:t>следование определенному бюджету</a:t>
            </a:r>
            <a:r>
              <a:rPr lang="ru" sz="2400" dirty="0">
                <a:latin typeface="Arial"/>
              </a:rPr>
              <a:t>.</a:t>
            </a:r>
          </a:p>
          <a:p>
            <a:pPr marL="33395"/>
            <a:r>
              <a:rPr lang="ru" sz="1600" dirty="0">
                <a:latin typeface="Arial"/>
              </a:rPr>
              <a:t>• Вы точно знаете, сколько это будет стоить.</a:t>
            </a:r>
          </a:p>
          <a:p>
            <a:pPr marL="33395"/>
            <a:r>
              <a:rPr lang="ru" sz="1600" dirty="0">
                <a:latin typeface="Arial"/>
              </a:rPr>
              <a:t>• Вы заранее можете выбрать, сколько вы можете позволить потратить.</a:t>
            </a:r>
          </a:p>
          <a:p>
            <a:pPr marL="33395"/>
            <a:r>
              <a:rPr lang="ru" sz="1600" dirty="0">
                <a:latin typeface="Arial"/>
              </a:rPr>
              <a:t>• Это помогает лучше планировать свои финансовые расходы.</a:t>
            </a:r>
          </a:p>
          <a:p>
            <a:pPr marL="33395"/>
            <a:r>
              <a:rPr lang="ru" sz="1600" dirty="0">
                <a:latin typeface="Arial"/>
              </a:rPr>
              <a:t>• Это означает, что вы не превысите свой лимит.</a:t>
            </a:r>
          </a:p>
          <a:p>
            <a:pPr marL="33395"/>
            <a:r>
              <a:rPr lang="ru" sz="1600" dirty="0">
                <a:latin typeface="Arial"/>
              </a:rPr>
              <a:t>• В конце месяца вас не удивят большими счетами за связь.</a:t>
            </a:r>
          </a:p>
          <a:p>
            <a:pPr marL="33395"/>
            <a:r>
              <a:rPr lang="ru" sz="1600" dirty="0">
                <a:latin typeface="Arial"/>
              </a:rPr>
              <a:t>• Вы пополняете счет в зависимости от своих потребностей.</a:t>
            </a:r>
          </a:p>
          <a:p>
            <a:pPr marL="70351"/>
            <a:endParaRPr lang="ru" sz="1600" dirty="0">
              <a:latin typeface="Arial"/>
            </a:endParaRPr>
          </a:p>
          <a:p>
            <a:pPr marL="70351"/>
            <a:r>
              <a:rPr lang="ru" sz="2000" dirty="0">
                <a:latin typeface="Arial"/>
              </a:rPr>
              <a:t>Присутствует ссылка на </a:t>
            </a:r>
            <a:r>
              <a:rPr lang="ru" sz="2000" u="sng" dirty="0">
                <a:latin typeface="Arial"/>
              </a:rPr>
              <a:t>отсутствие ежемесячной оплаты услуг</a:t>
            </a:r>
            <a:r>
              <a:rPr lang="ru" sz="2000" dirty="0">
                <a:latin typeface="Arial"/>
              </a:rPr>
              <a:t> (в отличие от Плана 1).</a:t>
            </a:r>
          </a:p>
          <a:p>
            <a:pPr marL="70351">
              <a:spcBef>
                <a:spcPts val="736"/>
              </a:spcBef>
              <a:spcAft>
                <a:spcPts val="184"/>
              </a:spcAft>
            </a:pPr>
            <a:r>
              <a:rPr lang="ru" sz="1600" dirty="0">
                <a:latin typeface="Arial"/>
              </a:rPr>
              <a:t>•</a:t>
            </a:r>
            <a:r>
              <a:rPr lang="ru" sz="1200" dirty="0">
                <a:latin typeface="Arial"/>
              </a:rPr>
              <a:t> </a:t>
            </a:r>
            <a:r>
              <a:rPr lang="ru" sz="1600" dirty="0">
                <a:latin typeface="Arial"/>
              </a:rPr>
              <a:t>Вам не нужно ежемесячно оплачивать абонентскую плату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56720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45894" y="360044"/>
            <a:ext cx="8190628" cy="394923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19146" algn="just">
              <a:spcAft>
                <a:spcPts val="736"/>
              </a:spcAft>
            </a:pPr>
            <a:r>
              <a:rPr lang="ru" b="1" dirty="0">
                <a:solidFill>
                  <a:schemeClr val="bg1"/>
                </a:solidFill>
                <a:latin typeface="Arial"/>
              </a:rPr>
              <a:t>Вопрос 2. </a:t>
            </a:r>
            <a:r>
              <a:rPr lang="ru" sz="2100" dirty="0">
                <a:solidFill>
                  <a:schemeClr val="bg1"/>
                </a:solidFill>
                <a:latin typeface="Arial"/>
              </a:rPr>
              <a:t>Теперь Борису необходимо выбрать телефонную компанию. В таблице ниже представлены детали четырех различных телефонных компаний, которые предлагают План 1. Стоимость указана в рублях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8562" y="1745309"/>
            <a:ext cx="7513209" cy="17511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1480769"/>
              </p:ext>
            </p:extLst>
          </p:nvPr>
        </p:nvGraphicFramePr>
        <p:xfrm>
          <a:off x="305091" y="3690188"/>
          <a:ext cx="8621716" cy="2935177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6921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299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2577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3963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3415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9750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3300" b="1" dirty="0"/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ru" sz="1600" b="1" dirty="0"/>
                        <a:t>Компания 1</a:t>
                      </a:r>
                      <a:endParaRPr lang="ru" sz="1600" b="1" dirty="0">
                        <a:latin typeface="Arial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ru" sz="1600" b="1" dirty="0"/>
                        <a:t>Компания 2</a:t>
                      </a:r>
                      <a:endParaRPr lang="ru" sz="1600" b="1" dirty="0">
                        <a:latin typeface="Arial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ru" sz="1600" b="1"/>
                        <a:t>Компания 3</a:t>
                      </a:r>
                      <a:endParaRPr lang="ru" sz="1600" b="1">
                        <a:latin typeface="Arial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ru" sz="1600" b="1" dirty="0"/>
                        <a:t>Компания 4</a:t>
                      </a:r>
                      <a:endParaRPr lang="ru" sz="1600" b="1" dirty="0">
                        <a:latin typeface="Arial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7507">
                <a:tc>
                  <a:txBody>
                    <a:bodyPr/>
                    <a:lstStyle/>
                    <a:p>
                      <a:pPr marL="76200" marR="139700" indent="0" algn="ctr">
                        <a:lnSpc>
                          <a:spcPct val="100000"/>
                        </a:lnSpc>
                      </a:pPr>
                      <a:r>
                        <a:rPr lang="ru" sz="1600" b="1" dirty="0"/>
                        <a:t>Ежемесячная абонентская плата</a:t>
                      </a:r>
                      <a:endParaRPr lang="ru" sz="1600" b="1" dirty="0">
                        <a:latin typeface="Arial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ru" sz="2900" b="1" dirty="0"/>
                        <a:t>20</a:t>
                      </a:r>
                      <a:endParaRPr lang="ru" sz="2900" b="1" dirty="0">
                        <a:latin typeface="Arial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ru" sz="2900" b="1" dirty="0"/>
                        <a:t>20</a:t>
                      </a:r>
                      <a:endParaRPr lang="ru" sz="2900" b="1" dirty="0">
                        <a:latin typeface="Arial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ru" sz="2900" b="1" dirty="0"/>
                        <a:t>30</a:t>
                      </a:r>
                      <a:endParaRPr lang="ru" sz="2900" b="1" dirty="0">
                        <a:latin typeface="Arial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ru" sz="2900" b="1" dirty="0"/>
                        <a:t>30</a:t>
                      </a:r>
                      <a:endParaRPr lang="ru" sz="2900" b="1" dirty="0">
                        <a:latin typeface="Arial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97507">
                <a:tc>
                  <a:txBody>
                    <a:bodyPr/>
                    <a:lstStyle/>
                    <a:p>
                      <a:pPr marL="76200" marR="533400" indent="0" algn="ctr">
                        <a:lnSpc>
                          <a:spcPct val="100000"/>
                        </a:lnSpc>
                      </a:pPr>
                      <a:r>
                        <a:rPr lang="ru" sz="1600" b="1" dirty="0"/>
                        <a:t>Стоимость звонка за минуту</a:t>
                      </a:r>
                      <a:endParaRPr lang="ru" sz="1600" b="1" dirty="0">
                        <a:latin typeface="Arial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ru" sz="2900" b="1" dirty="0"/>
                        <a:t>0.27</a:t>
                      </a:r>
                      <a:endParaRPr lang="ru" sz="2900" b="1" dirty="0">
                        <a:latin typeface="Arial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ru" sz="2900" b="1" dirty="0"/>
                        <a:t>0.25</a:t>
                      </a:r>
                      <a:endParaRPr lang="ru" sz="2900" b="1" dirty="0">
                        <a:latin typeface="Arial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ru" sz="2900" b="1" dirty="0"/>
                        <a:t>0.30</a:t>
                      </a:r>
                      <a:endParaRPr lang="ru" sz="2900" b="1" dirty="0">
                        <a:latin typeface="Arial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ru" sz="2900" b="1" dirty="0"/>
                        <a:t>0.25</a:t>
                      </a:r>
                      <a:endParaRPr lang="ru" sz="2900" b="1" dirty="0">
                        <a:latin typeface="Arial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97507">
                <a:tc>
                  <a:txBody>
                    <a:bodyPr/>
                    <a:lstStyle/>
                    <a:p>
                      <a:pPr marL="76200" marR="317500" indent="0" algn="ctr">
                        <a:lnSpc>
                          <a:spcPct val="100000"/>
                        </a:lnSpc>
                      </a:pPr>
                      <a:r>
                        <a:rPr lang="ru" sz="1600" b="1" dirty="0"/>
                        <a:t>Количество бесплатных минут в месяц</a:t>
                      </a:r>
                      <a:endParaRPr lang="ru" sz="1600" b="1" dirty="0">
                        <a:latin typeface="Arial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ru" sz="2900" b="1" dirty="0"/>
                        <a:t>90</a:t>
                      </a:r>
                      <a:endParaRPr lang="ru" sz="2900" b="1" dirty="0">
                        <a:latin typeface="Arial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ru" sz="2900" b="1" dirty="0"/>
                        <a:t>90</a:t>
                      </a:r>
                      <a:endParaRPr lang="ru" sz="2900" b="1" dirty="0">
                        <a:latin typeface="Arial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ru" sz="2900" b="1" dirty="0"/>
                        <a:t>60</a:t>
                      </a:r>
                      <a:endParaRPr lang="ru" sz="2900" b="1" dirty="0">
                        <a:latin typeface="Arial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ru" sz="2900" b="1" dirty="0"/>
                        <a:t>60</a:t>
                      </a:r>
                      <a:endParaRPr lang="ru" sz="2900" b="1" dirty="0">
                        <a:latin typeface="Arial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42229">
                <a:tc>
                  <a:txBody>
                    <a:bodyPr/>
                    <a:lstStyle/>
                    <a:p>
                      <a:pPr marL="76200" marR="139700" indent="0" algn="ctr">
                        <a:lnSpc>
                          <a:spcPct val="100000"/>
                        </a:lnSpc>
                      </a:pPr>
                      <a:r>
                        <a:rPr lang="ru" sz="1600" b="1" dirty="0"/>
                        <a:t>Стоимость смс-сообщения</a:t>
                      </a:r>
                      <a:endParaRPr lang="ru" sz="1600" b="1" dirty="0">
                        <a:latin typeface="Arial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ru" sz="2900" b="1" dirty="0"/>
                        <a:t>0.02</a:t>
                      </a:r>
                      <a:endParaRPr lang="ru" sz="2900" b="1" dirty="0">
                        <a:latin typeface="Arial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ru" sz="2900" b="1" dirty="0"/>
                        <a:t>0.02</a:t>
                      </a:r>
                      <a:endParaRPr lang="ru" sz="2900" b="1" dirty="0">
                        <a:latin typeface="Arial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ru" sz="1800" b="1" dirty="0"/>
                        <a:t>бесплатно</a:t>
                      </a:r>
                      <a:endParaRPr lang="ru" sz="1800" b="1" dirty="0">
                        <a:latin typeface="Arial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ru" sz="2900" b="1" dirty="0"/>
                        <a:t>0.01</a:t>
                      </a:r>
                      <a:endParaRPr lang="ru" sz="2900" b="1" dirty="0">
                        <a:latin typeface="Arial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97507">
                <a:tc>
                  <a:txBody>
                    <a:bodyPr/>
                    <a:lstStyle/>
                    <a:p>
                      <a:pPr marL="76200" marR="317500" indent="0" algn="ctr">
                        <a:lnSpc>
                          <a:spcPct val="100000"/>
                        </a:lnSpc>
                      </a:pPr>
                      <a:r>
                        <a:rPr lang="ru" sz="1600" b="1" dirty="0"/>
                        <a:t>Количество бесплатных смс-сообщений в месяц</a:t>
                      </a:r>
                      <a:endParaRPr lang="ru" sz="1600" b="1" dirty="0">
                        <a:latin typeface="Arial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ru" sz="2900" b="1" dirty="0"/>
                        <a:t>200</a:t>
                      </a:r>
                      <a:endParaRPr lang="ru" sz="2900" b="1" dirty="0">
                        <a:latin typeface="Arial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ru" sz="2900" b="1" dirty="0"/>
                        <a:t>100</a:t>
                      </a:r>
                      <a:endParaRPr lang="ru" sz="2900" b="1" dirty="0">
                        <a:latin typeface="Arial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ru" sz="1600" b="1" dirty="0"/>
                        <a:t>неограниченное</a:t>
                      </a:r>
                      <a:endParaRPr lang="ru" sz="1600" b="1" dirty="0">
                        <a:latin typeface="Arial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ru" sz="2900" b="1" dirty="0"/>
                        <a:t>200</a:t>
                      </a:r>
                      <a:endParaRPr lang="ru" sz="2900" b="1" dirty="0">
                        <a:latin typeface="Arial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3155575" y="2579297"/>
            <a:ext cx="5124215" cy="911927"/>
          </a:xfrm>
          <a:prstGeom prst="rect">
            <a:avLst/>
          </a:prstGeom>
        </p:spPr>
        <p:txBody>
          <a:bodyPr wrap="square" lIns="80147" tIns="40074" rIns="80147" bIns="40074">
            <a:spAutoFit/>
          </a:bodyPr>
          <a:lstStyle/>
          <a:p>
            <a:pPr marL="27161" algn="just">
              <a:spcBef>
                <a:spcPts val="736"/>
              </a:spcBef>
            </a:pPr>
            <a:r>
              <a:rPr lang="ru" b="1" dirty="0">
                <a:latin typeface="Arial"/>
              </a:rPr>
              <a:t>Какая телефонная компания предлагает лучшие финансовые условия для Бориса?</a:t>
            </a:r>
          </a:p>
        </p:txBody>
      </p:sp>
    </p:spTree>
    <p:extLst>
      <p:ext uri="{BB962C8B-B14F-4D97-AF65-F5344CB8AC3E}">
        <p14:creationId xmlns:p14="http://schemas.microsoft.com/office/powerpoint/2010/main" val="200888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45894" y="360044"/>
            <a:ext cx="8190628" cy="394923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19146" algn="just">
              <a:spcAft>
                <a:spcPts val="736"/>
              </a:spcAft>
            </a:pPr>
            <a:r>
              <a:rPr lang="ru" b="1" dirty="0">
                <a:solidFill>
                  <a:schemeClr val="bg1"/>
                </a:solidFill>
                <a:latin typeface="Arial"/>
              </a:rPr>
              <a:t>ТАРИФНЫЙ ПЛАН. Вопрос 2. </a:t>
            </a:r>
            <a:r>
              <a:rPr lang="ru" sz="2100" dirty="0">
                <a:solidFill>
                  <a:schemeClr val="bg1"/>
                </a:solidFill>
                <a:latin typeface="Arial"/>
              </a:rPr>
              <a:t>Теперь Борису необходимо выбрать телефонную компанию. В таблице ниже представлены детали четырех различных телефонных компаний, которые предлагают План 1. Стоимость указана в рублях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61143" y="4397241"/>
            <a:ext cx="8660312" cy="1401781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7161"/>
            <a:r>
              <a:rPr lang="ru" sz="2100" b="1" dirty="0">
                <a:latin typeface="Arial"/>
              </a:rPr>
              <a:t>ОЦЕНКА ОТВЕТА НА ВОПРОС 2 </a:t>
            </a:r>
          </a:p>
          <a:p>
            <a:pPr marL="27161"/>
            <a:r>
              <a:rPr lang="ru" sz="2100" b="1" i="1" dirty="0">
                <a:latin typeface="Arial"/>
              </a:rPr>
              <a:t>Ответ принимается полностью</a:t>
            </a:r>
          </a:p>
          <a:p>
            <a:pPr marL="27161" algn="just"/>
            <a:r>
              <a:rPr lang="ru" sz="2100" dirty="0">
                <a:latin typeface="Arial"/>
              </a:rPr>
              <a:t>В. Компания 2.</a:t>
            </a:r>
          </a:p>
          <a:p>
            <a:pPr marL="27161" algn="just"/>
            <a:r>
              <a:rPr lang="ru-RU" sz="2100" b="1" i="1" dirty="0">
                <a:latin typeface="Arial" panose="020B0604020202020204" pitchFamily="34" charset="0"/>
                <a:cs typeface="Arial" panose="020B0604020202020204" pitchFamily="34" charset="0"/>
              </a:rPr>
              <a:t>Ответ не принимается </a:t>
            </a:r>
          </a:p>
          <a:p>
            <a:pPr marL="27161" algn="just"/>
            <a:r>
              <a:rPr lang="ru-RU" sz="2100" dirty="0">
                <a:latin typeface="Arial" panose="020B0604020202020204" pitchFamily="34" charset="0"/>
                <a:cs typeface="Arial" panose="020B0604020202020204" pitchFamily="34" charset="0"/>
              </a:rPr>
              <a:t>Другие ответы. </a:t>
            </a:r>
          </a:p>
          <a:p>
            <a:pPr marL="27161" algn="just"/>
            <a:r>
              <a:rPr lang="ru-RU" sz="2100" dirty="0">
                <a:latin typeface="Arial" panose="020B0604020202020204" pitchFamily="34" charset="0"/>
                <a:cs typeface="Arial" panose="020B0604020202020204" pitchFamily="34" charset="0"/>
              </a:rPr>
              <a:t>ИЛИ </a:t>
            </a:r>
          </a:p>
          <a:p>
            <a:pPr marL="27161" algn="just"/>
            <a:r>
              <a:rPr lang="ru-RU" sz="2100" dirty="0">
                <a:latin typeface="Arial" panose="020B0604020202020204" pitchFamily="34" charset="0"/>
                <a:cs typeface="Arial" panose="020B0604020202020204" pitchFamily="34" charset="0"/>
              </a:rPr>
              <a:t>Ответ отсутствует.</a:t>
            </a:r>
            <a:endParaRPr lang="ru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481" y="1927170"/>
            <a:ext cx="7566433" cy="21547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3550903" y="2987081"/>
            <a:ext cx="5370551" cy="1188926"/>
          </a:xfrm>
          <a:prstGeom prst="rect">
            <a:avLst/>
          </a:prstGeom>
        </p:spPr>
        <p:txBody>
          <a:bodyPr wrap="square" lIns="80147" tIns="40074" rIns="80147" bIns="40074">
            <a:spAutoFit/>
          </a:bodyPr>
          <a:lstStyle/>
          <a:p>
            <a:pPr marL="27161" algn="just">
              <a:spcBef>
                <a:spcPts val="736"/>
              </a:spcBef>
            </a:pPr>
            <a:r>
              <a:rPr lang="ru" dirty="0">
                <a:latin typeface="Arial"/>
              </a:rPr>
              <a:t>Какая телефонная компания предлагает лучшие финансовые условия для Бориса?</a:t>
            </a:r>
          </a:p>
          <a:p>
            <a:pPr marL="27161" algn="just"/>
            <a:r>
              <a:rPr lang="en-US" dirty="0">
                <a:latin typeface="Arial"/>
              </a:rPr>
              <a:t>A. </a:t>
            </a:r>
            <a:r>
              <a:rPr lang="ru" dirty="0">
                <a:latin typeface="Arial"/>
              </a:rPr>
              <a:t>Компания 1                     </a:t>
            </a:r>
            <a:r>
              <a:rPr lang="en-US" dirty="0">
                <a:latin typeface="Arial"/>
              </a:rPr>
              <a:t>B. </a:t>
            </a:r>
            <a:r>
              <a:rPr lang="ru" dirty="0">
                <a:latin typeface="Arial"/>
              </a:rPr>
              <a:t>Компания 2</a:t>
            </a:r>
          </a:p>
          <a:p>
            <a:pPr marL="27161" algn="just"/>
            <a:r>
              <a:rPr lang="en-US" dirty="0">
                <a:latin typeface="Arial"/>
              </a:rPr>
              <a:t>C. </a:t>
            </a:r>
            <a:r>
              <a:rPr lang="ru" dirty="0">
                <a:latin typeface="Arial"/>
              </a:rPr>
              <a:t>Компания 3                     </a:t>
            </a:r>
            <a:r>
              <a:rPr lang="en-US" dirty="0">
                <a:latin typeface="Arial"/>
              </a:rPr>
              <a:t>D. </a:t>
            </a:r>
            <a:r>
              <a:rPr lang="ru" dirty="0">
                <a:latin typeface="Arial"/>
              </a:rPr>
              <a:t>Компания 4</a:t>
            </a:r>
          </a:p>
        </p:txBody>
      </p:sp>
    </p:spTree>
    <p:extLst>
      <p:ext uri="{BB962C8B-B14F-4D97-AF65-F5344CB8AC3E}">
        <p14:creationId xmlns:p14="http://schemas.microsoft.com/office/powerpoint/2010/main" val="275798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CB58CCA-1033-4D38-8561-035792A927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877" r="885" b="4110"/>
          <a:stretch/>
        </p:blipFill>
        <p:spPr>
          <a:xfrm>
            <a:off x="304800" y="304800"/>
            <a:ext cx="84582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80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423A837-3329-4E67-9073-46C000FBC6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876" t="2462" r="876" b="3970"/>
          <a:stretch/>
        </p:blipFill>
        <p:spPr>
          <a:xfrm>
            <a:off x="304800" y="533400"/>
            <a:ext cx="8534399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0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6744C71-0E68-4764-897D-570ED44141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874" t="1078" r="1164" b="6122"/>
          <a:stretch/>
        </p:blipFill>
        <p:spPr>
          <a:xfrm>
            <a:off x="304800" y="298579"/>
            <a:ext cx="8534400" cy="633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51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30644" y="360044"/>
            <a:ext cx="7944294" cy="342136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19146">
              <a:spcAft>
                <a:spcPts val="920"/>
              </a:spcAft>
            </a:pPr>
            <a:r>
              <a:rPr lang="ru" sz="2500" b="1" dirty="0">
                <a:solidFill>
                  <a:schemeClr val="bg1"/>
                </a:solidFill>
                <a:latin typeface="Arial"/>
              </a:rPr>
              <a:t>НА РЫНКЕ</a:t>
            </a:r>
          </a:p>
          <a:p>
            <a:pPr marL="19146">
              <a:spcAft>
                <a:spcPts val="920"/>
              </a:spcAft>
            </a:pPr>
            <a:r>
              <a:rPr lang="ru" sz="2500" dirty="0">
                <a:solidFill>
                  <a:schemeClr val="bg1"/>
                </a:solidFill>
                <a:latin typeface="Arial"/>
              </a:rPr>
              <a:t>На рынке помидоры можно купить килограммами или ящиками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7449005"/>
              </p:ext>
            </p:extLst>
          </p:nvPr>
        </p:nvGraphicFramePr>
        <p:xfrm>
          <a:off x="816208" y="5910283"/>
          <a:ext cx="7573167" cy="386950"/>
        </p:xfrm>
        <a:graphic>
          <a:graphicData uri="http://schemas.openxmlformats.org/drawingml/2006/table">
            <a:tbl>
              <a:tblPr/>
              <a:tblGrid>
                <a:gridCol w="37847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8842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86950">
                <a:tc>
                  <a:txBody>
                    <a:bodyPr/>
                    <a:lstStyle/>
                    <a:p>
                      <a:pPr indent="0" algn="ctr"/>
                      <a:r>
                        <a:rPr lang="ru" sz="2500" b="1" dirty="0">
                          <a:latin typeface="Arial"/>
                        </a:rPr>
                        <a:t>2,75 рубля за 1 кг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2500" b="1" dirty="0">
                          <a:latin typeface="Arial"/>
                        </a:rPr>
                        <a:t>22 рубля за ящик 10 кг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2052" name="Picture 4" descr="Ящик Помидоров Краснодарских — купить в интернет-магазине по низкой цене на  Яндекс Маркет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99045" y="2425915"/>
            <a:ext cx="2425121" cy="338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Нетрадиційні методи лікування і природні ліки. ПОМИДОРЫ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20"/>
          <a:stretch/>
        </p:blipFill>
        <p:spPr bwMode="auto">
          <a:xfrm>
            <a:off x="1039867" y="2906625"/>
            <a:ext cx="3324959" cy="240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2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57611" y="490638"/>
            <a:ext cx="7589425" cy="342136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19146">
              <a:spcAft>
                <a:spcPts val="920"/>
              </a:spcAft>
            </a:pPr>
            <a:r>
              <a:rPr lang="ru" sz="2500" b="1" dirty="0">
                <a:solidFill>
                  <a:schemeClr val="bg1"/>
                </a:solidFill>
                <a:latin typeface="Arial"/>
              </a:rPr>
              <a:t>Вопрос 1: НА РЫНКЕ. </a:t>
            </a:r>
            <a:r>
              <a:rPr lang="ru" sz="2500" dirty="0">
                <a:solidFill>
                  <a:schemeClr val="bg1"/>
                </a:solidFill>
                <a:latin typeface="Arial"/>
              </a:rPr>
              <a:t>Запишите обоснование, поддерживающее данное утверждение.</a:t>
            </a:r>
          </a:p>
          <a:p>
            <a:pPr marL="19146">
              <a:spcAft>
                <a:spcPts val="920"/>
              </a:spcAft>
            </a:pPr>
            <a:endParaRPr lang="ru" sz="2500" b="1" dirty="0">
              <a:solidFill>
                <a:schemeClr val="bg1"/>
              </a:solidFill>
              <a:latin typeface="Arial"/>
            </a:endParaRPr>
          </a:p>
          <a:p>
            <a:pPr marL="19146">
              <a:spcAft>
                <a:spcPts val="920"/>
              </a:spcAft>
            </a:pPr>
            <a:endParaRPr lang="ru" sz="1500" b="1" dirty="0">
              <a:latin typeface="Arial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84458" y="2357808"/>
            <a:ext cx="1835249" cy="11730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ru" sz="900" b="1" dirty="0">
              <a:latin typeface="Arial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77087" y="4017658"/>
            <a:ext cx="5070889" cy="10752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ru" dirty="0">
              <a:latin typeface="Arial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62346" y="6367362"/>
            <a:ext cx="1507263" cy="10752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15584">
              <a:spcAft>
                <a:spcPts val="2025"/>
              </a:spcAft>
            </a:pPr>
            <a:endParaRPr lang="ru" sz="900" dirty="0">
              <a:latin typeface="Arial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586" y="2338758"/>
            <a:ext cx="8043474" cy="31539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9760428"/>
              </p:ext>
            </p:extLst>
          </p:nvPr>
        </p:nvGraphicFramePr>
        <p:xfrm>
          <a:off x="1100893" y="6173887"/>
          <a:ext cx="7573167" cy="386950"/>
        </p:xfrm>
        <a:graphic>
          <a:graphicData uri="http://schemas.openxmlformats.org/drawingml/2006/table">
            <a:tbl>
              <a:tblPr/>
              <a:tblGrid>
                <a:gridCol w="37847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8842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86950">
                <a:tc>
                  <a:txBody>
                    <a:bodyPr/>
                    <a:lstStyle/>
                    <a:p>
                      <a:pPr indent="0" algn="ctr"/>
                      <a:r>
                        <a:rPr lang="ru" sz="2500" b="1" dirty="0">
                          <a:latin typeface="Arial"/>
                        </a:rPr>
                        <a:t>2,75 рубля за 1 кг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2500" b="1" dirty="0">
                          <a:latin typeface="Arial"/>
                        </a:rPr>
                        <a:t>22 рубля за ящик 10 кг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745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57611" y="490638"/>
            <a:ext cx="7589425" cy="342136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19146">
              <a:spcAft>
                <a:spcPts val="920"/>
              </a:spcAft>
            </a:pPr>
            <a:r>
              <a:rPr lang="ru" sz="2500" b="1" dirty="0">
                <a:solidFill>
                  <a:schemeClr val="bg1"/>
                </a:solidFill>
                <a:latin typeface="Arial"/>
              </a:rPr>
              <a:t>Вопрос 1: НА РЫНКЕ. </a:t>
            </a:r>
            <a:r>
              <a:rPr lang="ru" sz="2500" dirty="0">
                <a:solidFill>
                  <a:schemeClr val="bg1"/>
                </a:solidFill>
                <a:latin typeface="Arial"/>
              </a:rPr>
              <a:t>Запишите обоснование, поддерживающее данное утверждение.</a:t>
            </a:r>
          </a:p>
          <a:p>
            <a:pPr marL="19146">
              <a:spcAft>
                <a:spcPts val="920"/>
              </a:spcAft>
            </a:pPr>
            <a:endParaRPr lang="ru" sz="2500" b="1" dirty="0">
              <a:solidFill>
                <a:schemeClr val="bg1"/>
              </a:solidFill>
              <a:latin typeface="Arial"/>
            </a:endParaRPr>
          </a:p>
          <a:p>
            <a:pPr marL="19146">
              <a:spcAft>
                <a:spcPts val="920"/>
              </a:spcAft>
            </a:pPr>
            <a:endParaRPr lang="ru" sz="1500" b="1" dirty="0">
              <a:latin typeface="Arial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84458" y="2357808"/>
            <a:ext cx="1835249" cy="11730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ru" sz="900" b="1" dirty="0">
              <a:latin typeface="Arial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77087" y="4017658"/>
            <a:ext cx="5070889" cy="10752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ru" dirty="0">
              <a:latin typeface="Arial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3481" y="1476787"/>
            <a:ext cx="4493657" cy="17620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274783" y="3389167"/>
            <a:ext cx="8598571" cy="273808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77921" marR="1746318">
              <a:spcBef>
                <a:spcPts val="368"/>
              </a:spcBef>
            </a:pPr>
            <a:r>
              <a:rPr lang="ru" b="1" dirty="0">
                <a:latin typeface="Arial"/>
              </a:rPr>
              <a:t>НА РЫНКЕ: ОЦЕНКА ОТВЕТА НА ВОПРОС 1</a:t>
            </a:r>
          </a:p>
          <a:p>
            <a:pPr marL="77921" marR="1746318">
              <a:spcBef>
                <a:spcPts val="368"/>
              </a:spcBef>
            </a:pPr>
            <a:r>
              <a:rPr lang="ru" b="1" i="1" dirty="0">
                <a:latin typeface="Arial"/>
              </a:rPr>
              <a:t>Ответ принимается полностью</a:t>
            </a:r>
          </a:p>
          <a:p>
            <a:pPr marL="77921" marR="87717">
              <a:spcAft>
                <a:spcPts val="368"/>
              </a:spcAft>
            </a:pPr>
            <a:r>
              <a:rPr lang="ru" dirty="0">
                <a:latin typeface="Arial"/>
              </a:rPr>
              <a:t>Явное или неявное признание того, что цена за килограмм помидоров в ящике меньше, чем цена за килограмм для развесных помидоров. Но сам ответ касается не числовых вычислений, а рассуждения о соотношении цены и качества в знакомом контексте. Чтобы аргументировать свой ответ, учащиеся могут использовать слова, выражающие количественную информацию с помощью цены и массы.</a:t>
            </a:r>
          </a:p>
          <a:p>
            <a:pPr marL="77921"/>
            <a:r>
              <a:rPr lang="ru" b="1" i="1" dirty="0">
                <a:latin typeface="Arial"/>
              </a:rPr>
              <a:t>Ответ не принимается</a:t>
            </a:r>
          </a:p>
          <a:p>
            <a:pPr marL="77921"/>
            <a:r>
              <a:rPr lang="ru" dirty="0">
                <a:latin typeface="Arial"/>
              </a:rPr>
              <a:t>Другие ответы.</a:t>
            </a:r>
          </a:p>
          <a:p>
            <a:pPr marL="77921"/>
            <a:r>
              <a:rPr lang="ru" dirty="0">
                <a:latin typeface="Arial"/>
              </a:rPr>
              <a:t>ИЛИ</a:t>
            </a:r>
          </a:p>
          <a:p>
            <a:pPr marL="77921"/>
            <a:r>
              <a:rPr lang="ru" dirty="0">
                <a:latin typeface="Arial"/>
              </a:rPr>
              <a:t>Ответ отсутствует.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62346" y="6367362"/>
            <a:ext cx="1507263" cy="10752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15584">
              <a:spcAft>
                <a:spcPts val="2025"/>
              </a:spcAft>
            </a:pPr>
            <a:endParaRPr lang="ru" sz="9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168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12229" y="2872867"/>
            <a:ext cx="230949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20" dirty="0">
                <a:solidFill>
                  <a:srgbClr val="001F5F"/>
                </a:solidFill>
                <a:latin typeface="Times New Roman"/>
                <a:cs typeface="Times New Roman"/>
              </a:rPr>
              <a:t>использовать</a:t>
            </a:r>
            <a:endParaRPr sz="32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26516" y="2872867"/>
            <a:ext cx="6198870" cy="10013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  <a:tabLst>
                <a:tab pos="2983230" algn="l"/>
                <a:tab pos="3371850" algn="l"/>
                <a:tab pos="3458845" algn="l"/>
                <a:tab pos="5092700" algn="l"/>
              </a:tabLst>
            </a:pPr>
            <a:r>
              <a:rPr sz="3200" spc="-10" dirty="0">
                <a:solidFill>
                  <a:srgbClr val="001F5F"/>
                </a:solidFill>
                <a:latin typeface="Times New Roman"/>
                <a:cs typeface="Times New Roman"/>
              </a:rPr>
              <a:t>Способность</a:t>
            </a:r>
            <a:r>
              <a:rPr sz="3200" dirty="0">
                <a:solidFill>
                  <a:srgbClr val="001F5F"/>
                </a:solidFill>
                <a:latin typeface="Times New Roman"/>
                <a:cs typeface="Times New Roman"/>
              </a:rPr>
              <a:t>		</a:t>
            </a:r>
            <a:r>
              <a:rPr sz="3200" spc="-10" dirty="0">
                <a:solidFill>
                  <a:srgbClr val="001F5F"/>
                </a:solidFill>
                <a:latin typeface="Times New Roman"/>
                <a:cs typeface="Times New Roman"/>
              </a:rPr>
              <a:t>человека приобретаемые</a:t>
            </a:r>
            <a:r>
              <a:rPr sz="3200" dirty="0">
                <a:solidFill>
                  <a:srgbClr val="001F5F"/>
                </a:solidFill>
                <a:latin typeface="Times New Roman"/>
                <a:cs typeface="Times New Roman"/>
              </a:rPr>
              <a:t>	</a:t>
            </a:r>
            <a:r>
              <a:rPr sz="3200" spc="-50" dirty="0">
                <a:solidFill>
                  <a:srgbClr val="001F5F"/>
                </a:solidFill>
                <a:latin typeface="Times New Roman"/>
                <a:cs typeface="Times New Roman"/>
              </a:rPr>
              <a:t>в</a:t>
            </a:r>
            <a:r>
              <a:rPr sz="3200" dirty="0">
                <a:solidFill>
                  <a:srgbClr val="001F5F"/>
                </a:solidFill>
                <a:latin typeface="Times New Roman"/>
                <a:cs typeface="Times New Roman"/>
              </a:rPr>
              <a:t>		</a:t>
            </a:r>
            <a:r>
              <a:rPr sz="3200" spc="-10" dirty="0">
                <a:solidFill>
                  <a:srgbClr val="001F5F"/>
                </a:solidFill>
                <a:latin typeface="Times New Roman"/>
                <a:cs typeface="Times New Roman"/>
              </a:rPr>
              <a:t>течение</a:t>
            </a:r>
            <a:r>
              <a:rPr sz="3200" dirty="0">
                <a:solidFill>
                  <a:srgbClr val="001F5F"/>
                </a:solidFill>
                <a:latin typeface="Times New Roman"/>
                <a:cs typeface="Times New Roman"/>
              </a:rPr>
              <a:t>	</a:t>
            </a:r>
            <a:r>
              <a:rPr sz="3200" spc="-10" dirty="0">
                <a:solidFill>
                  <a:srgbClr val="001F5F"/>
                </a:solidFill>
                <a:latin typeface="Times New Roman"/>
                <a:cs typeface="Times New Roman"/>
              </a:rPr>
              <a:t>жизни</a:t>
            </a:r>
            <a:endParaRPr sz="32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883145" y="3360546"/>
            <a:ext cx="183959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475740" algn="l"/>
              </a:tabLst>
            </a:pPr>
            <a:r>
              <a:rPr sz="3200" spc="-10" dirty="0">
                <a:solidFill>
                  <a:srgbClr val="001F5F"/>
                </a:solidFill>
                <a:latin typeface="Times New Roman"/>
                <a:cs typeface="Times New Roman"/>
              </a:rPr>
              <a:t>знания</a:t>
            </a:r>
            <a:r>
              <a:rPr sz="3200" dirty="0">
                <a:solidFill>
                  <a:srgbClr val="001F5F"/>
                </a:solidFill>
                <a:latin typeface="Times New Roman"/>
                <a:cs typeface="Times New Roman"/>
              </a:rPr>
              <a:t>	</a:t>
            </a:r>
            <a:r>
              <a:rPr sz="3200" spc="-25" dirty="0">
                <a:solidFill>
                  <a:srgbClr val="001F5F"/>
                </a:solidFill>
                <a:latin typeface="Times New Roman"/>
                <a:cs typeface="Times New Roman"/>
              </a:rPr>
              <a:t>(и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26516" y="3847922"/>
            <a:ext cx="624713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697989" algn="l"/>
                <a:tab pos="2644775" algn="l"/>
                <a:tab pos="4557395" algn="l"/>
              </a:tabLst>
            </a:pPr>
            <a:r>
              <a:rPr sz="3200" spc="-10" dirty="0">
                <a:solidFill>
                  <a:srgbClr val="001F5F"/>
                </a:solidFill>
                <a:latin typeface="Times New Roman"/>
                <a:cs typeface="Times New Roman"/>
              </a:rPr>
              <a:t>умения)</a:t>
            </a:r>
            <a:r>
              <a:rPr sz="3200" dirty="0">
                <a:solidFill>
                  <a:srgbClr val="001F5F"/>
                </a:solidFill>
                <a:latin typeface="Times New Roman"/>
                <a:cs typeface="Times New Roman"/>
              </a:rPr>
              <a:t>	</a:t>
            </a:r>
            <a:r>
              <a:rPr sz="3200" b="1" spc="-25" dirty="0">
                <a:solidFill>
                  <a:srgbClr val="001F5F"/>
                </a:solidFill>
                <a:latin typeface="Times New Roman"/>
                <a:cs typeface="Times New Roman"/>
              </a:rPr>
              <a:t>для</a:t>
            </a:r>
            <a:r>
              <a:rPr sz="3200" b="1" dirty="0">
                <a:solidFill>
                  <a:srgbClr val="001F5F"/>
                </a:solidFill>
                <a:latin typeface="Times New Roman"/>
                <a:cs typeface="Times New Roman"/>
              </a:rPr>
              <a:t>	</a:t>
            </a:r>
            <a:r>
              <a:rPr sz="32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решения</a:t>
            </a:r>
            <a:r>
              <a:rPr sz="3200" b="1" dirty="0">
                <a:solidFill>
                  <a:srgbClr val="001F5F"/>
                </a:solidFill>
                <a:latin typeface="Times New Roman"/>
                <a:cs typeface="Times New Roman"/>
              </a:rPr>
              <a:t>	</a:t>
            </a:r>
            <a:r>
              <a:rPr sz="3200" spc="-30" dirty="0">
                <a:solidFill>
                  <a:srgbClr val="001F5F"/>
                </a:solidFill>
                <a:latin typeface="Times New Roman"/>
                <a:cs typeface="Times New Roman"/>
              </a:rPr>
              <a:t>широкого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939533" y="3847922"/>
            <a:ext cx="178498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10" dirty="0">
                <a:solidFill>
                  <a:srgbClr val="001F5F"/>
                </a:solidFill>
                <a:latin typeface="Times New Roman"/>
                <a:cs typeface="Times New Roman"/>
              </a:rPr>
              <a:t>диапазона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03930" y="4336160"/>
            <a:ext cx="4024629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78915" algn="l"/>
                <a:tab pos="2146300" algn="l"/>
              </a:tabLst>
            </a:pPr>
            <a:r>
              <a:rPr sz="32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задач</a:t>
            </a:r>
            <a:r>
              <a:rPr sz="3200" b="1" dirty="0">
                <a:solidFill>
                  <a:srgbClr val="001F5F"/>
                </a:solidFill>
                <a:latin typeface="Times New Roman"/>
                <a:cs typeface="Times New Roman"/>
              </a:rPr>
              <a:t>	</a:t>
            </a:r>
            <a:r>
              <a:rPr sz="3200" spc="-50" dirty="0">
                <a:solidFill>
                  <a:srgbClr val="001F5F"/>
                </a:solidFill>
                <a:latin typeface="Times New Roman"/>
                <a:cs typeface="Times New Roman"/>
              </a:rPr>
              <a:t>в</a:t>
            </a:r>
            <a:r>
              <a:rPr sz="3200" dirty="0">
                <a:solidFill>
                  <a:srgbClr val="001F5F"/>
                </a:solidFill>
                <a:latin typeface="Times New Roman"/>
                <a:cs typeface="Times New Roman"/>
              </a:rPr>
              <a:t>	</a:t>
            </a:r>
            <a:r>
              <a:rPr sz="3200" spc="-10" dirty="0">
                <a:solidFill>
                  <a:srgbClr val="001F5F"/>
                </a:solidFill>
                <a:latin typeface="Times New Roman"/>
                <a:cs typeface="Times New Roman"/>
              </a:rPr>
              <a:t>различных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77759" y="4336160"/>
            <a:ext cx="124396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0" dirty="0">
                <a:solidFill>
                  <a:srgbClr val="001F5F"/>
                </a:solidFill>
                <a:latin typeface="Times New Roman"/>
                <a:cs typeface="Times New Roman"/>
              </a:rPr>
              <a:t>сферах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26516" y="4336160"/>
            <a:ext cx="2352675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жизненных</a:t>
            </a:r>
            <a:endParaRPr sz="3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3200" spc="-20" dirty="0">
                <a:solidFill>
                  <a:srgbClr val="001F5F"/>
                </a:solidFill>
                <a:latin typeface="Times New Roman"/>
                <a:cs typeface="Times New Roman"/>
              </a:rPr>
              <a:t>человеческой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342259" y="4823841"/>
            <a:ext cx="538035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033395" algn="l"/>
                <a:tab pos="5149215" algn="l"/>
              </a:tabLst>
            </a:pPr>
            <a:r>
              <a:rPr sz="3200" spc="-10" dirty="0">
                <a:solidFill>
                  <a:srgbClr val="001F5F"/>
                </a:solidFill>
                <a:latin typeface="Times New Roman"/>
                <a:cs typeface="Times New Roman"/>
              </a:rPr>
              <a:t>деятельности,</a:t>
            </a:r>
            <a:r>
              <a:rPr sz="3200" dirty="0">
                <a:solidFill>
                  <a:srgbClr val="001F5F"/>
                </a:solidFill>
                <a:latin typeface="Times New Roman"/>
                <a:cs typeface="Times New Roman"/>
              </a:rPr>
              <a:t>	</a:t>
            </a:r>
            <a:r>
              <a:rPr sz="3200" spc="-10" dirty="0">
                <a:solidFill>
                  <a:srgbClr val="001F5F"/>
                </a:solidFill>
                <a:latin typeface="Times New Roman"/>
                <a:cs typeface="Times New Roman"/>
              </a:rPr>
              <a:t>общения</a:t>
            </a:r>
            <a:r>
              <a:rPr sz="3200" dirty="0">
                <a:solidFill>
                  <a:srgbClr val="001F5F"/>
                </a:solidFill>
                <a:latin typeface="Times New Roman"/>
                <a:cs typeface="Times New Roman"/>
              </a:rPr>
              <a:t>	</a:t>
            </a:r>
            <a:r>
              <a:rPr sz="3200" spc="-50" dirty="0">
                <a:solidFill>
                  <a:srgbClr val="001F5F"/>
                </a:solidFill>
                <a:latin typeface="Times New Roman"/>
                <a:cs typeface="Times New Roman"/>
              </a:rPr>
              <a:t>и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26516" y="5311241"/>
            <a:ext cx="8295005" cy="1002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001F5F"/>
                </a:solidFill>
                <a:latin typeface="Times New Roman"/>
                <a:cs typeface="Times New Roman"/>
              </a:rPr>
              <a:t>социальных</a:t>
            </a:r>
            <a:r>
              <a:rPr sz="3200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1F5F"/>
                </a:solidFill>
                <a:latin typeface="Times New Roman"/>
                <a:cs typeface="Times New Roman"/>
              </a:rPr>
              <a:t>отношений</a:t>
            </a:r>
            <a:endParaRPr sz="3200">
              <a:latin typeface="Times New Roman"/>
              <a:cs typeface="Times New Roman"/>
            </a:endParaRPr>
          </a:p>
          <a:p>
            <a:pPr marL="5506085">
              <a:lnSpc>
                <a:spcPct val="100000"/>
              </a:lnSpc>
            </a:pPr>
            <a:r>
              <a:rPr sz="3200" dirty="0">
                <a:solidFill>
                  <a:srgbClr val="001F5F"/>
                </a:solidFill>
                <a:latin typeface="Times New Roman"/>
                <a:cs typeface="Times New Roman"/>
              </a:rPr>
              <a:t>(А.А.</a:t>
            </a:r>
            <a:r>
              <a:rPr sz="3200" spc="-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1F5F"/>
                </a:solidFill>
                <a:latin typeface="Times New Roman"/>
                <a:cs typeface="Times New Roman"/>
              </a:rPr>
              <a:t>Леонтьев)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22377" rIns="0" bIns="0" rtlCol="0">
            <a:spAutoFit/>
          </a:bodyPr>
          <a:lstStyle/>
          <a:p>
            <a:pPr marL="864235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Функциональная</a:t>
            </a:r>
            <a:r>
              <a:rPr sz="3600" spc="-155" dirty="0"/>
              <a:t> </a:t>
            </a:r>
            <a:r>
              <a:rPr sz="3600" spc="-10" dirty="0"/>
              <a:t>грамотность</a:t>
            </a:r>
            <a:endParaRPr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2657" y="299972"/>
            <a:ext cx="8492540" cy="69062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0927">
              <a:spcBef>
                <a:spcPts val="2025"/>
              </a:spcBef>
              <a:spcAft>
                <a:spcPts val="736"/>
              </a:spcAft>
            </a:pPr>
            <a:r>
              <a:rPr lang="ru" sz="2400" b="1" dirty="0">
                <a:solidFill>
                  <a:schemeClr val="bg1"/>
                </a:solidFill>
                <a:latin typeface="Arial"/>
              </a:rPr>
              <a:t>Вопрос 2: НА РЫНКЕ</a:t>
            </a:r>
          </a:p>
          <a:p>
            <a:pPr marL="20927" marR="25380">
              <a:spcAft>
                <a:spcPts val="368"/>
              </a:spcAft>
            </a:pPr>
            <a:r>
              <a:rPr lang="ru" sz="2400" dirty="0">
                <a:solidFill>
                  <a:schemeClr val="bg1"/>
                </a:solidFill>
                <a:latin typeface="Arial"/>
              </a:rPr>
              <a:t>Для некоторых людей покупка ящика помидоров может быть плохим финансовым решением. Объясните, почему.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84457" y="2189462"/>
            <a:ext cx="7381534" cy="27566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just">
              <a:lnSpc>
                <a:spcPts val="1914"/>
              </a:lnSpc>
            </a:pPr>
            <a:endParaRPr lang="ru" sz="2100" b="1" i="1" dirty="0">
              <a:latin typeface="Arial"/>
            </a:endParaRPr>
          </a:p>
        </p:txBody>
      </p:sp>
      <p:pic>
        <p:nvPicPr>
          <p:cNvPr id="7" name="Picture 4" descr="Ящик Помидоров Краснодарских — купить в интернет-магазине по низкой цене на  Яндекс Маркет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90665" y="3210254"/>
            <a:ext cx="2425121" cy="338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Нетрадиційні методи лікування і природні ліки. ПОМИДОРЫ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20"/>
          <a:stretch/>
        </p:blipFill>
        <p:spPr bwMode="auto">
          <a:xfrm>
            <a:off x="612774" y="2427026"/>
            <a:ext cx="3324959" cy="240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Популярные вопрос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Популярные вопросы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Вопросительный знак – Бесплатные иконки: логотип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426" y="2189462"/>
            <a:ext cx="4876800" cy="48768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339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2657" y="299972"/>
            <a:ext cx="8492540" cy="69062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0927">
              <a:spcBef>
                <a:spcPts val="2025"/>
              </a:spcBef>
              <a:spcAft>
                <a:spcPts val="736"/>
              </a:spcAft>
            </a:pPr>
            <a:r>
              <a:rPr lang="ru" sz="2400" b="1" dirty="0">
                <a:solidFill>
                  <a:schemeClr val="bg1"/>
                </a:solidFill>
                <a:latin typeface="Arial"/>
              </a:rPr>
              <a:t>Вопрос 2: НА РЫНКЕ</a:t>
            </a:r>
          </a:p>
          <a:p>
            <a:pPr marL="20927" marR="25380">
              <a:spcAft>
                <a:spcPts val="368"/>
              </a:spcAft>
            </a:pPr>
            <a:r>
              <a:rPr lang="ru" sz="2400" dirty="0">
                <a:solidFill>
                  <a:schemeClr val="bg1"/>
                </a:solidFill>
                <a:latin typeface="Arial"/>
              </a:rPr>
              <a:t>Для некоторых людей покупка ящика помидоров может быть плохим финансовым решением. Объясните, почему.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84457" y="2189462"/>
            <a:ext cx="7381534" cy="27566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just">
              <a:lnSpc>
                <a:spcPts val="1914"/>
              </a:lnSpc>
            </a:pPr>
            <a:endParaRPr lang="ru" sz="2100" b="1" i="1" dirty="0">
              <a:latin typeface="Arial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3481" y="2465125"/>
            <a:ext cx="8621715" cy="418270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just">
              <a:lnSpc>
                <a:spcPts val="1914"/>
              </a:lnSpc>
            </a:pPr>
            <a:r>
              <a:rPr lang="ru" sz="2100" b="1" dirty="0">
                <a:latin typeface="Arial"/>
              </a:rPr>
              <a:t>НА РЫНКЕ: ОЦЕНКА ОТВЕТА НА ВОПРОС 2 </a:t>
            </a:r>
          </a:p>
          <a:p>
            <a:pPr algn="just">
              <a:lnSpc>
                <a:spcPts val="1914"/>
              </a:lnSpc>
            </a:pPr>
            <a:endParaRPr lang="ru" sz="2100" b="1" i="1" dirty="0">
              <a:latin typeface="Arial"/>
            </a:endParaRPr>
          </a:p>
          <a:p>
            <a:pPr algn="just">
              <a:lnSpc>
                <a:spcPts val="1914"/>
              </a:lnSpc>
            </a:pPr>
            <a:r>
              <a:rPr lang="ru" sz="2100" b="1" i="1" dirty="0">
                <a:latin typeface="Arial"/>
              </a:rPr>
              <a:t>Ответ принимается полностью</a:t>
            </a:r>
          </a:p>
          <a:p>
            <a:pPr marL="20927" marR="15139">
              <a:spcBef>
                <a:spcPts val="736"/>
              </a:spcBef>
              <a:spcAft>
                <a:spcPts val="368"/>
              </a:spcAft>
            </a:pPr>
            <a:r>
              <a:rPr lang="ru" sz="2100" dirty="0">
                <a:latin typeface="Arial"/>
              </a:rPr>
              <a:t>Присутствует ссылка на то, что покупка помидоров по более низкой цене не всегда и не для всех может быть хорошим решением: одни не могут позволить себе высокую абсолютную стоимость покупки оптом, другим не нужно так много быстро портящегося товара.</a:t>
            </a:r>
          </a:p>
          <a:p>
            <a:pPr marL="20927"/>
            <a:endParaRPr lang="ru" sz="2100" b="1" i="1" dirty="0">
              <a:latin typeface="Arial"/>
            </a:endParaRPr>
          </a:p>
          <a:p>
            <a:pPr marL="20927"/>
            <a:r>
              <a:rPr lang="ru" sz="2100" b="1" i="1" dirty="0">
                <a:latin typeface="Arial"/>
              </a:rPr>
              <a:t>Ответ не принимается</a:t>
            </a:r>
          </a:p>
          <a:p>
            <a:pPr marL="20927"/>
            <a:endParaRPr lang="ru" sz="2100" b="1" i="1" dirty="0">
              <a:latin typeface="Arial"/>
            </a:endParaRPr>
          </a:p>
          <a:p>
            <a:pPr marL="20927"/>
            <a:r>
              <a:rPr lang="ru" sz="2100" dirty="0">
                <a:latin typeface="Arial"/>
              </a:rPr>
              <a:t>Другие ответы.</a:t>
            </a:r>
          </a:p>
          <a:p>
            <a:pPr marL="20927"/>
            <a:r>
              <a:rPr lang="ru" sz="2100" dirty="0">
                <a:latin typeface="Arial"/>
              </a:rPr>
              <a:t>ИЛИ</a:t>
            </a:r>
          </a:p>
          <a:p>
            <a:pPr marL="20927"/>
            <a:r>
              <a:rPr lang="ru" sz="2100" dirty="0">
                <a:latin typeface="Arial"/>
              </a:rPr>
              <a:t>Ответ отсутствует.</a:t>
            </a:r>
          </a:p>
        </p:txBody>
      </p:sp>
    </p:spTree>
    <p:extLst>
      <p:ext uri="{BB962C8B-B14F-4D97-AF65-F5344CB8AC3E}">
        <p14:creationId xmlns:p14="http://schemas.microsoft.com/office/powerpoint/2010/main" val="241796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2895600"/>
            <a:ext cx="8429684" cy="2215991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</a:rPr>
              <a:t>Методы и способы развития математической и финансовой грамотности учащихся на учебных занятиях</a:t>
            </a:r>
            <a:endParaRPr lang="ru-RU" sz="4400" b="1" i="1" dirty="0">
              <a:solidFill>
                <a:schemeClr val="accent6">
                  <a:lumMod val="75000"/>
                </a:schemeClr>
              </a:solidFill>
              <a:latin typeface="Lucida Sans Unicode" pitchFamily="34" charset="0"/>
              <a:cs typeface="Lucida Sans Unicode" pitchFamily="34" charset="0"/>
            </a:endParaRPr>
          </a:p>
        </p:txBody>
      </p:sp>
      <p:pic>
        <p:nvPicPr>
          <p:cNvPr id="44034" name="Picture 2" descr="http://www.doski.ru/i/81/51/815132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72200" y="351194"/>
            <a:ext cx="2061758" cy="1584175"/>
          </a:xfrm>
          <a:prstGeom prst="rect">
            <a:avLst/>
          </a:prstGeom>
          <a:noFill/>
        </p:spPr>
      </p:pic>
      <p:pic>
        <p:nvPicPr>
          <p:cNvPr id="44044" name="Picture 12" descr="http://www.muirms.com/Offices/School%20Library/library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4929198"/>
            <a:ext cx="2569279" cy="16430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004048" y="60212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562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22377" rIns="0" bIns="0" rtlCol="0">
            <a:spAutoFit/>
          </a:bodyPr>
          <a:lstStyle/>
          <a:p>
            <a:pPr marL="1604645">
              <a:lnSpc>
                <a:spcPct val="100000"/>
              </a:lnSpc>
              <a:spcBef>
                <a:spcPts val="100"/>
              </a:spcBef>
            </a:pPr>
            <a:r>
              <a:rPr sz="3600" spc="-45" dirty="0"/>
              <a:t>Где</a:t>
            </a:r>
            <a:r>
              <a:rPr sz="3600" spc="-130" dirty="0"/>
              <a:t> </a:t>
            </a:r>
            <a:r>
              <a:rPr sz="3600" dirty="0"/>
              <a:t>нужна</a:t>
            </a:r>
            <a:r>
              <a:rPr sz="3600" spc="-150" dirty="0"/>
              <a:t> </a:t>
            </a:r>
            <a:r>
              <a:rPr sz="3600" spc="-20" dirty="0"/>
              <a:t>математика?</a:t>
            </a:r>
            <a:endParaRPr sz="3600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67483" y="4684200"/>
            <a:ext cx="1914144" cy="1844615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2811779" y="2301239"/>
            <a:ext cx="6212205" cy="4467225"/>
            <a:chOff x="2811779" y="2301239"/>
            <a:chExt cx="6212205" cy="446722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55591" y="2564891"/>
              <a:ext cx="2281427" cy="196900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26708" y="2654807"/>
              <a:ext cx="2456688" cy="199796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00372" y="4616194"/>
              <a:ext cx="1245108" cy="215188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11779" y="2301239"/>
              <a:ext cx="1546859" cy="228295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86500" y="4924171"/>
              <a:ext cx="2737104" cy="1843911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26719" y="4294632"/>
            <a:ext cx="1080516" cy="2234183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09016" y="1798320"/>
            <a:ext cx="2144268" cy="21427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1836" y="228600"/>
            <a:ext cx="8723630" cy="3308350"/>
            <a:chOff x="211836" y="228600"/>
            <a:chExt cx="8723630" cy="33083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8600" y="228600"/>
              <a:ext cx="8695944" cy="246887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047232" y="1824227"/>
              <a:ext cx="2875915" cy="715010"/>
            </a:xfrm>
            <a:custGeom>
              <a:avLst/>
              <a:gdLst/>
              <a:ahLst/>
              <a:cxnLst/>
              <a:rect l="l" t="t" r="r" b="b"/>
              <a:pathLst>
                <a:path w="2875915" h="715010">
                  <a:moveTo>
                    <a:pt x="2875788" y="0"/>
                  </a:moveTo>
                  <a:lnTo>
                    <a:pt x="2869438" y="0"/>
                  </a:lnTo>
                  <a:lnTo>
                    <a:pt x="2748279" y="20066"/>
                  </a:lnTo>
                  <a:lnTo>
                    <a:pt x="2624963" y="42418"/>
                  </a:lnTo>
                  <a:lnTo>
                    <a:pt x="2499614" y="67056"/>
                  </a:lnTo>
                  <a:lnTo>
                    <a:pt x="2369946" y="91567"/>
                  </a:lnTo>
                  <a:lnTo>
                    <a:pt x="2238120" y="120650"/>
                  </a:lnTo>
                  <a:lnTo>
                    <a:pt x="2102103" y="149606"/>
                  </a:lnTo>
                  <a:lnTo>
                    <a:pt x="1963927" y="183134"/>
                  </a:lnTo>
                  <a:lnTo>
                    <a:pt x="1821561" y="216662"/>
                  </a:lnTo>
                  <a:lnTo>
                    <a:pt x="1564386" y="281432"/>
                  </a:lnTo>
                  <a:lnTo>
                    <a:pt x="1313561" y="339471"/>
                  </a:lnTo>
                  <a:lnTo>
                    <a:pt x="1073403" y="393064"/>
                  </a:lnTo>
                  <a:lnTo>
                    <a:pt x="841756" y="444500"/>
                  </a:lnTo>
                  <a:lnTo>
                    <a:pt x="620648" y="489204"/>
                  </a:lnTo>
                  <a:lnTo>
                    <a:pt x="406018" y="529336"/>
                  </a:lnTo>
                  <a:lnTo>
                    <a:pt x="199770" y="567309"/>
                  </a:lnTo>
                  <a:lnTo>
                    <a:pt x="0" y="600837"/>
                  </a:lnTo>
                  <a:lnTo>
                    <a:pt x="138175" y="620902"/>
                  </a:lnTo>
                  <a:lnTo>
                    <a:pt x="269875" y="638810"/>
                  </a:lnTo>
                  <a:lnTo>
                    <a:pt x="397509" y="654431"/>
                  </a:lnTo>
                  <a:lnTo>
                    <a:pt x="522859" y="667893"/>
                  </a:lnTo>
                  <a:lnTo>
                    <a:pt x="644016" y="681227"/>
                  </a:lnTo>
                  <a:lnTo>
                    <a:pt x="873633" y="699135"/>
                  </a:lnTo>
                  <a:lnTo>
                    <a:pt x="984122" y="705866"/>
                  </a:lnTo>
                  <a:lnTo>
                    <a:pt x="1092453" y="710311"/>
                  </a:lnTo>
                  <a:lnTo>
                    <a:pt x="1296542" y="714756"/>
                  </a:lnTo>
                  <a:lnTo>
                    <a:pt x="1394333" y="714756"/>
                  </a:lnTo>
                  <a:lnTo>
                    <a:pt x="1583436" y="710311"/>
                  </a:lnTo>
                  <a:lnTo>
                    <a:pt x="1672716" y="705866"/>
                  </a:lnTo>
                  <a:lnTo>
                    <a:pt x="1759965" y="699135"/>
                  </a:lnTo>
                  <a:lnTo>
                    <a:pt x="1842769" y="692404"/>
                  </a:lnTo>
                  <a:lnTo>
                    <a:pt x="1925700" y="683513"/>
                  </a:lnTo>
                  <a:lnTo>
                    <a:pt x="2082926" y="661162"/>
                  </a:lnTo>
                  <a:lnTo>
                    <a:pt x="2231770" y="634364"/>
                  </a:lnTo>
                  <a:lnTo>
                    <a:pt x="2372106" y="603123"/>
                  </a:lnTo>
                  <a:lnTo>
                    <a:pt x="2440050" y="585216"/>
                  </a:lnTo>
                  <a:lnTo>
                    <a:pt x="2505964" y="567309"/>
                  </a:lnTo>
                  <a:lnTo>
                    <a:pt x="2633471" y="527176"/>
                  </a:lnTo>
                  <a:lnTo>
                    <a:pt x="2754629" y="482473"/>
                  </a:lnTo>
                  <a:lnTo>
                    <a:pt x="2871596" y="435610"/>
                  </a:lnTo>
                  <a:lnTo>
                    <a:pt x="2875788" y="433324"/>
                  </a:lnTo>
                  <a:lnTo>
                    <a:pt x="2875788" y="0"/>
                  </a:lnTo>
                  <a:close/>
                </a:path>
              </a:pathLst>
            </a:custGeom>
            <a:solidFill>
              <a:srgbClr val="C5E7FB">
                <a:alpha val="2901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618231" y="1696211"/>
              <a:ext cx="5544820" cy="850900"/>
            </a:xfrm>
            <a:custGeom>
              <a:avLst/>
              <a:gdLst/>
              <a:ahLst/>
              <a:cxnLst/>
              <a:rect l="l" t="t" r="r" b="b"/>
              <a:pathLst>
                <a:path w="5544820" h="850900">
                  <a:moveTo>
                    <a:pt x="852423" y="0"/>
                  </a:moveTo>
                  <a:lnTo>
                    <a:pt x="684530" y="0"/>
                  </a:lnTo>
                  <a:lnTo>
                    <a:pt x="527176" y="4445"/>
                  </a:lnTo>
                  <a:lnTo>
                    <a:pt x="380492" y="11175"/>
                  </a:lnTo>
                  <a:lnTo>
                    <a:pt x="244475" y="22351"/>
                  </a:lnTo>
                  <a:lnTo>
                    <a:pt x="116967" y="35687"/>
                  </a:lnTo>
                  <a:lnTo>
                    <a:pt x="0" y="53593"/>
                  </a:lnTo>
                  <a:lnTo>
                    <a:pt x="163703" y="73660"/>
                  </a:lnTo>
                  <a:lnTo>
                    <a:pt x="333756" y="96012"/>
                  </a:lnTo>
                  <a:lnTo>
                    <a:pt x="510159" y="124967"/>
                  </a:lnTo>
                  <a:lnTo>
                    <a:pt x="693039" y="156210"/>
                  </a:lnTo>
                  <a:lnTo>
                    <a:pt x="882269" y="194183"/>
                  </a:lnTo>
                  <a:lnTo>
                    <a:pt x="1077848" y="234314"/>
                  </a:lnTo>
                  <a:lnTo>
                    <a:pt x="1281938" y="279018"/>
                  </a:lnTo>
                  <a:lnTo>
                    <a:pt x="1490218" y="330326"/>
                  </a:lnTo>
                  <a:lnTo>
                    <a:pt x="1866519" y="421893"/>
                  </a:lnTo>
                  <a:lnTo>
                    <a:pt x="2223643" y="502158"/>
                  </a:lnTo>
                  <a:lnTo>
                    <a:pt x="2559558" y="575817"/>
                  </a:lnTo>
                  <a:lnTo>
                    <a:pt x="2723260" y="607060"/>
                  </a:lnTo>
                  <a:lnTo>
                    <a:pt x="2878455" y="638301"/>
                  </a:lnTo>
                  <a:lnTo>
                    <a:pt x="3031490" y="667385"/>
                  </a:lnTo>
                  <a:lnTo>
                    <a:pt x="3180334" y="691896"/>
                  </a:lnTo>
                  <a:lnTo>
                    <a:pt x="3324859" y="716534"/>
                  </a:lnTo>
                  <a:lnTo>
                    <a:pt x="3465195" y="738759"/>
                  </a:lnTo>
                  <a:lnTo>
                    <a:pt x="3601212" y="756665"/>
                  </a:lnTo>
                  <a:lnTo>
                    <a:pt x="3733038" y="774446"/>
                  </a:lnTo>
                  <a:lnTo>
                    <a:pt x="3860673" y="790066"/>
                  </a:lnTo>
                  <a:lnTo>
                    <a:pt x="3986022" y="805688"/>
                  </a:lnTo>
                  <a:lnTo>
                    <a:pt x="4107179" y="816863"/>
                  </a:lnTo>
                  <a:lnTo>
                    <a:pt x="4336796" y="834771"/>
                  </a:lnTo>
                  <a:lnTo>
                    <a:pt x="4447413" y="841501"/>
                  </a:lnTo>
                  <a:lnTo>
                    <a:pt x="4659884" y="850391"/>
                  </a:lnTo>
                  <a:lnTo>
                    <a:pt x="4857623" y="850391"/>
                  </a:lnTo>
                  <a:lnTo>
                    <a:pt x="5044694" y="845947"/>
                  </a:lnTo>
                  <a:lnTo>
                    <a:pt x="5133975" y="841501"/>
                  </a:lnTo>
                  <a:lnTo>
                    <a:pt x="5221224" y="834771"/>
                  </a:lnTo>
                  <a:lnTo>
                    <a:pt x="5306187" y="825880"/>
                  </a:lnTo>
                  <a:lnTo>
                    <a:pt x="5467731" y="807974"/>
                  </a:lnTo>
                  <a:lnTo>
                    <a:pt x="5544312" y="796798"/>
                  </a:lnTo>
                  <a:lnTo>
                    <a:pt x="5423154" y="781176"/>
                  </a:lnTo>
                  <a:lnTo>
                    <a:pt x="5297678" y="765555"/>
                  </a:lnTo>
                  <a:lnTo>
                    <a:pt x="5036185" y="727583"/>
                  </a:lnTo>
                  <a:lnTo>
                    <a:pt x="4759833" y="680720"/>
                  </a:lnTo>
                  <a:lnTo>
                    <a:pt x="4468622" y="629412"/>
                  </a:lnTo>
                  <a:lnTo>
                    <a:pt x="4160393" y="566927"/>
                  </a:lnTo>
                  <a:lnTo>
                    <a:pt x="3835146" y="497713"/>
                  </a:lnTo>
                  <a:lnTo>
                    <a:pt x="3492880" y="417322"/>
                  </a:lnTo>
                  <a:lnTo>
                    <a:pt x="3131439" y="330326"/>
                  </a:lnTo>
                  <a:lnTo>
                    <a:pt x="2988945" y="296799"/>
                  </a:lnTo>
                  <a:lnTo>
                    <a:pt x="2850769" y="263398"/>
                  </a:lnTo>
                  <a:lnTo>
                    <a:pt x="2582926" y="205359"/>
                  </a:lnTo>
                  <a:lnTo>
                    <a:pt x="2453259" y="180848"/>
                  </a:lnTo>
                  <a:lnTo>
                    <a:pt x="2327783" y="156210"/>
                  </a:lnTo>
                  <a:lnTo>
                    <a:pt x="2204593" y="133858"/>
                  </a:lnTo>
                  <a:lnTo>
                    <a:pt x="2083308" y="113791"/>
                  </a:lnTo>
                  <a:lnTo>
                    <a:pt x="1966468" y="96012"/>
                  </a:lnTo>
                  <a:lnTo>
                    <a:pt x="1849501" y="80390"/>
                  </a:lnTo>
                  <a:lnTo>
                    <a:pt x="1628394" y="51308"/>
                  </a:lnTo>
                  <a:lnTo>
                    <a:pt x="1417955" y="31241"/>
                  </a:lnTo>
                  <a:lnTo>
                    <a:pt x="1220216" y="15621"/>
                  </a:lnTo>
                  <a:lnTo>
                    <a:pt x="1031113" y="4445"/>
                  </a:lnTo>
                  <a:lnTo>
                    <a:pt x="852423" y="0"/>
                  </a:lnTo>
                  <a:close/>
                </a:path>
              </a:pathLst>
            </a:custGeom>
            <a:solidFill>
              <a:srgbClr val="C5E7FB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829306" y="1695450"/>
              <a:ext cx="6088380" cy="788035"/>
            </a:xfrm>
            <a:custGeom>
              <a:avLst/>
              <a:gdLst/>
              <a:ahLst/>
              <a:cxnLst/>
              <a:rect l="l" t="t" r="r" b="b"/>
              <a:pathLst>
                <a:path w="6088380" h="788035">
                  <a:moveTo>
                    <a:pt x="0" y="91821"/>
                  </a:moveTo>
                  <a:lnTo>
                    <a:pt x="19176" y="87375"/>
                  </a:lnTo>
                  <a:lnTo>
                    <a:pt x="76581" y="76200"/>
                  </a:lnTo>
                  <a:lnTo>
                    <a:pt x="174370" y="60578"/>
                  </a:lnTo>
                  <a:lnTo>
                    <a:pt x="238125" y="51688"/>
                  </a:lnTo>
                  <a:lnTo>
                    <a:pt x="312546" y="42672"/>
                  </a:lnTo>
                  <a:lnTo>
                    <a:pt x="395477" y="36067"/>
                  </a:lnTo>
                  <a:lnTo>
                    <a:pt x="491108" y="29337"/>
                  </a:lnTo>
                  <a:lnTo>
                    <a:pt x="595248" y="22605"/>
                  </a:lnTo>
                  <a:lnTo>
                    <a:pt x="712216" y="18161"/>
                  </a:lnTo>
                  <a:lnTo>
                    <a:pt x="839723" y="16001"/>
                  </a:lnTo>
                  <a:lnTo>
                    <a:pt x="978027" y="13715"/>
                  </a:lnTo>
                  <a:lnTo>
                    <a:pt x="1126744" y="16001"/>
                  </a:lnTo>
                  <a:lnTo>
                    <a:pt x="1286256" y="20447"/>
                  </a:lnTo>
                  <a:lnTo>
                    <a:pt x="1458468" y="29337"/>
                  </a:lnTo>
                  <a:lnTo>
                    <a:pt x="1641220" y="40512"/>
                  </a:lnTo>
                  <a:lnTo>
                    <a:pt x="1834769" y="58292"/>
                  </a:lnTo>
                  <a:lnTo>
                    <a:pt x="2041017" y="78359"/>
                  </a:lnTo>
                  <a:lnTo>
                    <a:pt x="2259965" y="102997"/>
                  </a:lnTo>
                  <a:lnTo>
                    <a:pt x="2489581" y="131952"/>
                  </a:lnTo>
                  <a:lnTo>
                    <a:pt x="2731897" y="167639"/>
                  </a:lnTo>
                  <a:lnTo>
                    <a:pt x="2984881" y="207772"/>
                  </a:lnTo>
                  <a:lnTo>
                    <a:pt x="3250692" y="254635"/>
                  </a:lnTo>
                  <a:lnTo>
                    <a:pt x="3529203" y="310514"/>
                  </a:lnTo>
                  <a:lnTo>
                    <a:pt x="3820414" y="370713"/>
                  </a:lnTo>
                  <a:lnTo>
                    <a:pt x="4124452" y="437641"/>
                  </a:lnTo>
                  <a:lnTo>
                    <a:pt x="4441190" y="513461"/>
                  </a:lnTo>
                  <a:lnTo>
                    <a:pt x="4770755" y="596011"/>
                  </a:lnTo>
                  <a:lnTo>
                    <a:pt x="5113020" y="687451"/>
                  </a:lnTo>
                  <a:lnTo>
                    <a:pt x="5468112" y="787908"/>
                  </a:lnTo>
                </a:path>
                <a:path w="6088380" h="788035">
                  <a:moveTo>
                    <a:pt x="2779776" y="652272"/>
                  </a:moveTo>
                  <a:lnTo>
                    <a:pt x="2875407" y="625475"/>
                  </a:lnTo>
                  <a:lnTo>
                    <a:pt x="3137027" y="556260"/>
                  </a:lnTo>
                  <a:lnTo>
                    <a:pt x="3317748" y="509270"/>
                  </a:lnTo>
                  <a:lnTo>
                    <a:pt x="3526154" y="457962"/>
                  </a:lnTo>
                  <a:lnTo>
                    <a:pt x="3757929" y="402082"/>
                  </a:lnTo>
                  <a:lnTo>
                    <a:pt x="4006723" y="341757"/>
                  </a:lnTo>
                  <a:lnTo>
                    <a:pt x="4270375" y="283717"/>
                  </a:lnTo>
                  <a:lnTo>
                    <a:pt x="4540377" y="225551"/>
                  </a:lnTo>
                  <a:lnTo>
                    <a:pt x="4816856" y="171958"/>
                  </a:lnTo>
                  <a:lnTo>
                    <a:pt x="5091176" y="120650"/>
                  </a:lnTo>
                  <a:lnTo>
                    <a:pt x="5227193" y="98298"/>
                  </a:lnTo>
                  <a:lnTo>
                    <a:pt x="5359019" y="75946"/>
                  </a:lnTo>
                  <a:lnTo>
                    <a:pt x="5490845" y="58038"/>
                  </a:lnTo>
                  <a:lnTo>
                    <a:pt x="5618480" y="40259"/>
                  </a:lnTo>
                  <a:lnTo>
                    <a:pt x="5743956" y="26797"/>
                  </a:lnTo>
                  <a:lnTo>
                    <a:pt x="5862955" y="15621"/>
                  </a:lnTo>
                  <a:lnTo>
                    <a:pt x="5977763" y="6730"/>
                  </a:lnTo>
                  <a:lnTo>
                    <a:pt x="608838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1836" y="1679447"/>
              <a:ext cx="8723376" cy="1857121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55787" y="448451"/>
            <a:ext cx="632523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8125" marR="5080" indent="-226060">
              <a:lnSpc>
                <a:spcPct val="100000"/>
              </a:lnSpc>
              <a:spcBef>
                <a:spcPts val="100"/>
              </a:spcBef>
              <a:tabLst>
                <a:tab pos="1898014" algn="l"/>
              </a:tabLst>
            </a:pPr>
            <a:r>
              <a:rPr sz="3600" dirty="0"/>
              <a:t>Слова,</a:t>
            </a:r>
            <a:r>
              <a:rPr sz="3600" spc="-135" dirty="0"/>
              <a:t> </a:t>
            </a:r>
            <a:r>
              <a:rPr sz="3600" spc="-30" dirty="0"/>
              <a:t>которые</a:t>
            </a:r>
            <a:r>
              <a:rPr sz="3600" spc="-130" dirty="0"/>
              <a:t> </a:t>
            </a:r>
            <a:r>
              <a:rPr sz="3600" dirty="0"/>
              <a:t>мы</a:t>
            </a:r>
            <a:r>
              <a:rPr sz="3600" spc="-130" dirty="0"/>
              <a:t> </a:t>
            </a:r>
            <a:r>
              <a:rPr sz="3600" spc="-10" dirty="0"/>
              <a:t>употребляем иногда</a:t>
            </a:r>
            <a:r>
              <a:rPr sz="3600" dirty="0"/>
              <a:t>	</a:t>
            </a:r>
            <a:r>
              <a:rPr sz="3600" spc="-20" dirty="0"/>
              <a:t>неоднократно</a:t>
            </a:r>
            <a:r>
              <a:rPr sz="3600" spc="-100" dirty="0"/>
              <a:t> </a:t>
            </a:r>
            <a:r>
              <a:rPr sz="3600" dirty="0"/>
              <a:t>за</a:t>
            </a:r>
            <a:r>
              <a:rPr sz="3600" spc="-90" dirty="0"/>
              <a:t> </a:t>
            </a:r>
            <a:r>
              <a:rPr sz="3600" spc="-20" dirty="0"/>
              <a:t>день</a:t>
            </a:r>
            <a:endParaRPr sz="3600" dirty="0"/>
          </a:p>
        </p:txBody>
      </p:sp>
      <p:sp>
        <p:nvSpPr>
          <p:cNvPr id="9" name="object 9"/>
          <p:cNvSpPr/>
          <p:nvPr/>
        </p:nvSpPr>
        <p:spPr>
          <a:xfrm>
            <a:off x="3385311" y="3391513"/>
            <a:ext cx="1544955" cy="588645"/>
          </a:xfrm>
          <a:custGeom>
            <a:avLst/>
            <a:gdLst/>
            <a:ahLst/>
            <a:cxnLst/>
            <a:rect l="l" t="t" r="r" b="b"/>
            <a:pathLst>
              <a:path w="1544954" h="588645">
                <a:moveTo>
                  <a:pt x="108953" y="333269"/>
                </a:moveTo>
                <a:lnTo>
                  <a:pt x="29285" y="333269"/>
                </a:lnTo>
                <a:lnTo>
                  <a:pt x="34543" y="334539"/>
                </a:lnTo>
                <a:lnTo>
                  <a:pt x="38760" y="338349"/>
                </a:lnTo>
                <a:lnTo>
                  <a:pt x="99949" y="539009"/>
                </a:lnTo>
                <a:lnTo>
                  <a:pt x="102981" y="555519"/>
                </a:lnTo>
                <a:lnTo>
                  <a:pt x="102467" y="561869"/>
                </a:lnTo>
                <a:lnTo>
                  <a:pt x="71500" y="582189"/>
                </a:lnTo>
                <a:lnTo>
                  <a:pt x="73533" y="588539"/>
                </a:lnTo>
                <a:lnTo>
                  <a:pt x="212471" y="549169"/>
                </a:lnTo>
                <a:lnTo>
                  <a:pt x="229689" y="544089"/>
                </a:lnTo>
                <a:lnTo>
                  <a:pt x="184785" y="544089"/>
                </a:lnTo>
                <a:lnTo>
                  <a:pt x="177800" y="542819"/>
                </a:lnTo>
                <a:lnTo>
                  <a:pt x="138175" y="436139"/>
                </a:lnTo>
                <a:lnTo>
                  <a:pt x="149203" y="433599"/>
                </a:lnTo>
                <a:lnTo>
                  <a:pt x="159051" y="431059"/>
                </a:lnTo>
                <a:lnTo>
                  <a:pt x="167733" y="429789"/>
                </a:lnTo>
                <a:lnTo>
                  <a:pt x="283136" y="429789"/>
                </a:lnTo>
                <a:lnTo>
                  <a:pt x="278828" y="423439"/>
                </a:lnTo>
                <a:lnTo>
                  <a:pt x="274597" y="419629"/>
                </a:lnTo>
                <a:lnTo>
                  <a:pt x="133350" y="419629"/>
                </a:lnTo>
                <a:lnTo>
                  <a:pt x="108953" y="333269"/>
                </a:lnTo>
                <a:close/>
              </a:path>
              <a:path w="1544954" h="588645">
                <a:moveTo>
                  <a:pt x="283136" y="429789"/>
                </a:moveTo>
                <a:lnTo>
                  <a:pt x="175260" y="429789"/>
                </a:lnTo>
                <a:lnTo>
                  <a:pt x="189229" y="432329"/>
                </a:lnTo>
                <a:lnTo>
                  <a:pt x="196369" y="436139"/>
                </a:lnTo>
                <a:lnTo>
                  <a:pt x="224282" y="475509"/>
                </a:lnTo>
                <a:lnTo>
                  <a:pt x="227345" y="497099"/>
                </a:lnTo>
                <a:lnTo>
                  <a:pt x="226335" y="507259"/>
                </a:lnTo>
                <a:lnTo>
                  <a:pt x="194183" y="541549"/>
                </a:lnTo>
                <a:lnTo>
                  <a:pt x="184785" y="544089"/>
                </a:lnTo>
                <a:lnTo>
                  <a:pt x="229689" y="544089"/>
                </a:lnTo>
                <a:lnTo>
                  <a:pt x="266318" y="526309"/>
                </a:lnTo>
                <a:lnTo>
                  <a:pt x="291464" y="493289"/>
                </a:lnTo>
                <a:lnTo>
                  <a:pt x="296037" y="472969"/>
                </a:lnTo>
                <a:lnTo>
                  <a:pt x="295608" y="461539"/>
                </a:lnTo>
                <a:lnTo>
                  <a:pt x="293370" y="451379"/>
                </a:lnTo>
                <a:lnTo>
                  <a:pt x="287444" y="436139"/>
                </a:lnTo>
                <a:lnTo>
                  <a:pt x="283136" y="429789"/>
                </a:lnTo>
                <a:close/>
              </a:path>
              <a:path w="1544954" h="588645">
                <a:moveTo>
                  <a:pt x="382015" y="309139"/>
                </a:moveTo>
                <a:lnTo>
                  <a:pt x="290702" y="334539"/>
                </a:lnTo>
                <a:lnTo>
                  <a:pt x="292735" y="340889"/>
                </a:lnTo>
                <a:lnTo>
                  <a:pt x="300227" y="340889"/>
                </a:lnTo>
                <a:lnTo>
                  <a:pt x="305815" y="342159"/>
                </a:lnTo>
                <a:lnTo>
                  <a:pt x="313436" y="347239"/>
                </a:lnTo>
                <a:lnTo>
                  <a:pt x="316738" y="353589"/>
                </a:lnTo>
                <a:lnTo>
                  <a:pt x="319532" y="363749"/>
                </a:lnTo>
                <a:lnTo>
                  <a:pt x="350138" y="471699"/>
                </a:lnTo>
                <a:lnTo>
                  <a:pt x="353187" y="481859"/>
                </a:lnTo>
                <a:lnTo>
                  <a:pt x="353822" y="489479"/>
                </a:lnTo>
                <a:lnTo>
                  <a:pt x="352298" y="494559"/>
                </a:lnTo>
                <a:lnTo>
                  <a:pt x="350900" y="499639"/>
                </a:lnTo>
                <a:lnTo>
                  <a:pt x="346583" y="503449"/>
                </a:lnTo>
                <a:lnTo>
                  <a:pt x="339471" y="505989"/>
                </a:lnTo>
                <a:lnTo>
                  <a:pt x="341502" y="513609"/>
                </a:lnTo>
                <a:lnTo>
                  <a:pt x="438403" y="485669"/>
                </a:lnTo>
                <a:lnTo>
                  <a:pt x="457499" y="479319"/>
                </a:lnTo>
                <a:lnTo>
                  <a:pt x="460188" y="478049"/>
                </a:lnTo>
                <a:lnTo>
                  <a:pt x="417449" y="478049"/>
                </a:lnTo>
                <a:lnTo>
                  <a:pt x="413892" y="476779"/>
                </a:lnTo>
                <a:lnTo>
                  <a:pt x="410463" y="475509"/>
                </a:lnTo>
                <a:lnTo>
                  <a:pt x="407542" y="470429"/>
                </a:lnTo>
                <a:lnTo>
                  <a:pt x="405129" y="461539"/>
                </a:lnTo>
                <a:lnTo>
                  <a:pt x="389254" y="405659"/>
                </a:lnTo>
                <a:lnTo>
                  <a:pt x="412496" y="401849"/>
                </a:lnTo>
                <a:lnTo>
                  <a:pt x="502218" y="401849"/>
                </a:lnTo>
                <a:lnTo>
                  <a:pt x="496030" y="394229"/>
                </a:lnTo>
                <a:lnTo>
                  <a:pt x="385825" y="394229"/>
                </a:lnTo>
                <a:lnTo>
                  <a:pt x="370713" y="340889"/>
                </a:lnTo>
                <a:lnTo>
                  <a:pt x="369824" y="333269"/>
                </a:lnTo>
                <a:lnTo>
                  <a:pt x="371093" y="328189"/>
                </a:lnTo>
                <a:lnTo>
                  <a:pt x="372490" y="323109"/>
                </a:lnTo>
                <a:lnTo>
                  <a:pt x="376809" y="319299"/>
                </a:lnTo>
                <a:lnTo>
                  <a:pt x="384048" y="315489"/>
                </a:lnTo>
                <a:lnTo>
                  <a:pt x="382015" y="309139"/>
                </a:lnTo>
                <a:close/>
              </a:path>
              <a:path w="1544954" h="588645">
                <a:moveTo>
                  <a:pt x="502218" y="401849"/>
                </a:moveTo>
                <a:lnTo>
                  <a:pt x="412496" y="401849"/>
                </a:lnTo>
                <a:lnTo>
                  <a:pt x="430593" y="404389"/>
                </a:lnTo>
                <a:lnTo>
                  <a:pt x="443547" y="413279"/>
                </a:lnTo>
                <a:lnTo>
                  <a:pt x="451358" y="428519"/>
                </a:lnTo>
                <a:lnTo>
                  <a:pt x="453022" y="436139"/>
                </a:lnTo>
                <a:lnTo>
                  <a:pt x="453056" y="445029"/>
                </a:lnTo>
                <a:lnTo>
                  <a:pt x="451447" y="451379"/>
                </a:lnTo>
                <a:lnTo>
                  <a:pt x="421132" y="478049"/>
                </a:lnTo>
                <a:lnTo>
                  <a:pt x="460188" y="478049"/>
                </a:lnTo>
                <a:lnTo>
                  <a:pt x="496950" y="455189"/>
                </a:lnTo>
                <a:lnTo>
                  <a:pt x="509541" y="424709"/>
                </a:lnTo>
                <a:lnTo>
                  <a:pt x="507873" y="413279"/>
                </a:lnTo>
                <a:lnTo>
                  <a:pt x="503249" y="403119"/>
                </a:lnTo>
                <a:lnTo>
                  <a:pt x="502218" y="401849"/>
                </a:lnTo>
                <a:close/>
              </a:path>
              <a:path w="1544954" h="588645">
                <a:moveTo>
                  <a:pt x="555970" y="287549"/>
                </a:moveTo>
                <a:lnTo>
                  <a:pt x="484504" y="287549"/>
                </a:lnTo>
                <a:lnTo>
                  <a:pt x="490092" y="288819"/>
                </a:lnTo>
                <a:lnTo>
                  <a:pt x="497966" y="295169"/>
                </a:lnTo>
                <a:lnTo>
                  <a:pt x="501141" y="301519"/>
                </a:lnTo>
                <a:lnTo>
                  <a:pt x="503682" y="309139"/>
                </a:lnTo>
                <a:lnTo>
                  <a:pt x="535559" y="422169"/>
                </a:lnTo>
                <a:lnTo>
                  <a:pt x="538226" y="431059"/>
                </a:lnTo>
                <a:lnTo>
                  <a:pt x="538607" y="438679"/>
                </a:lnTo>
                <a:lnTo>
                  <a:pt x="534797" y="447569"/>
                </a:lnTo>
                <a:lnTo>
                  <a:pt x="530478" y="451379"/>
                </a:lnTo>
                <a:lnTo>
                  <a:pt x="523875" y="453919"/>
                </a:lnTo>
                <a:lnTo>
                  <a:pt x="525907" y="460269"/>
                </a:lnTo>
                <a:lnTo>
                  <a:pt x="617854" y="434869"/>
                </a:lnTo>
                <a:lnTo>
                  <a:pt x="616161" y="428519"/>
                </a:lnTo>
                <a:lnTo>
                  <a:pt x="602868" y="428519"/>
                </a:lnTo>
                <a:lnTo>
                  <a:pt x="594740" y="422169"/>
                </a:lnTo>
                <a:lnTo>
                  <a:pt x="591565" y="415819"/>
                </a:lnTo>
                <a:lnTo>
                  <a:pt x="589026" y="406929"/>
                </a:lnTo>
                <a:lnTo>
                  <a:pt x="557149" y="293899"/>
                </a:lnTo>
                <a:lnTo>
                  <a:pt x="555970" y="287549"/>
                </a:lnTo>
                <a:close/>
              </a:path>
              <a:path w="1544954" h="588645">
                <a:moveTo>
                  <a:pt x="615823" y="427249"/>
                </a:moveTo>
                <a:lnTo>
                  <a:pt x="608584" y="428519"/>
                </a:lnTo>
                <a:lnTo>
                  <a:pt x="616161" y="428519"/>
                </a:lnTo>
                <a:lnTo>
                  <a:pt x="615823" y="427249"/>
                </a:lnTo>
                <a:close/>
              </a:path>
              <a:path w="1544954" h="588645">
                <a:moveTo>
                  <a:pt x="216757" y="400579"/>
                </a:moveTo>
                <a:lnTo>
                  <a:pt x="193682" y="403119"/>
                </a:lnTo>
                <a:lnTo>
                  <a:pt x="167512" y="409469"/>
                </a:lnTo>
                <a:lnTo>
                  <a:pt x="133350" y="419629"/>
                </a:lnTo>
                <a:lnTo>
                  <a:pt x="274597" y="419629"/>
                </a:lnTo>
                <a:lnTo>
                  <a:pt x="267545" y="413279"/>
                </a:lnTo>
                <a:lnTo>
                  <a:pt x="253618" y="406929"/>
                </a:lnTo>
                <a:lnTo>
                  <a:pt x="236735" y="401849"/>
                </a:lnTo>
                <a:lnTo>
                  <a:pt x="216757" y="400579"/>
                </a:lnTo>
                <a:close/>
              </a:path>
              <a:path w="1544954" h="588645">
                <a:moveTo>
                  <a:pt x="704246" y="215159"/>
                </a:moveTo>
                <a:lnTo>
                  <a:pt x="691792" y="215159"/>
                </a:lnTo>
                <a:lnTo>
                  <a:pt x="678434" y="218969"/>
                </a:lnTo>
                <a:lnTo>
                  <a:pt x="643937" y="236749"/>
                </a:lnTo>
                <a:lnTo>
                  <a:pt x="623062" y="271039"/>
                </a:lnTo>
                <a:lnTo>
                  <a:pt x="617044" y="305329"/>
                </a:lnTo>
                <a:lnTo>
                  <a:pt x="618061" y="321839"/>
                </a:lnTo>
                <a:lnTo>
                  <a:pt x="637174" y="373909"/>
                </a:lnTo>
                <a:lnTo>
                  <a:pt x="676594" y="406929"/>
                </a:lnTo>
                <a:lnTo>
                  <a:pt x="709015" y="413279"/>
                </a:lnTo>
                <a:lnTo>
                  <a:pt x="726439" y="409469"/>
                </a:lnTo>
                <a:lnTo>
                  <a:pt x="763270" y="386609"/>
                </a:lnTo>
                <a:lnTo>
                  <a:pt x="773354" y="372639"/>
                </a:lnTo>
                <a:lnTo>
                  <a:pt x="725062" y="372639"/>
                </a:lnTo>
                <a:lnTo>
                  <a:pt x="718565" y="370099"/>
                </a:lnTo>
                <a:lnTo>
                  <a:pt x="686815" y="342159"/>
                </a:lnTo>
                <a:lnTo>
                  <a:pt x="669170" y="307869"/>
                </a:lnTo>
                <a:lnTo>
                  <a:pt x="660066" y="268499"/>
                </a:lnTo>
                <a:lnTo>
                  <a:pt x="660223" y="257069"/>
                </a:lnTo>
                <a:lnTo>
                  <a:pt x="662177" y="248179"/>
                </a:lnTo>
                <a:lnTo>
                  <a:pt x="664717" y="240559"/>
                </a:lnTo>
                <a:lnTo>
                  <a:pt x="669036" y="235479"/>
                </a:lnTo>
                <a:lnTo>
                  <a:pt x="675132" y="234209"/>
                </a:lnTo>
                <a:lnTo>
                  <a:pt x="679068" y="232939"/>
                </a:lnTo>
                <a:lnTo>
                  <a:pt x="743980" y="232939"/>
                </a:lnTo>
                <a:lnTo>
                  <a:pt x="742918" y="231669"/>
                </a:lnTo>
                <a:lnTo>
                  <a:pt x="735655" y="225319"/>
                </a:lnTo>
                <a:lnTo>
                  <a:pt x="726439" y="220239"/>
                </a:lnTo>
                <a:lnTo>
                  <a:pt x="715795" y="216429"/>
                </a:lnTo>
                <a:lnTo>
                  <a:pt x="704246" y="215159"/>
                </a:lnTo>
                <a:close/>
              </a:path>
              <a:path w="1544954" h="588645">
                <a:moveTo>
                  <a:pt x="458801" y="381529"/>
                </a:moveTo>
                <a:lnTo>
                  <a:pt x="441499" y="381529"/>
                </a:lnTo>
                <a:lnTo>
                  <a:pt x="421792" y="384069"/>
                </a:lnTo>
                <a:lnTo>
                  <a:pt x="399668" y="390419"/>
                </a:lnTo>
                <a:lnTo>
                  <a:pt x="385825" y="394229"/>
                </a:lnTo>
                <a:lnTo>
                  <a:pt x="496030" y="394229"/>
                </a:lnTo>
                <a:lnTo>
                  <a:pt x="486191" y="387879"/>
                </a:lnTo>
                <a:lnTo>
                  <a:pt x="473710" y="382799"/>
                </a:lnTo>
                <a:lnTo>
                  <a:pt x="458801" y="381529"/>
                </a:lnTo>
                <a:close/>
              </a:path>
              <a:path w="1544954" h="588645">
                <a:moveTo>
                  <a:pt x="777366" y="339619"/>
                </a:moveTo>
                <a:lnTo>
                  <a:pt x="773433" y="347239"/>
                </a:lnTo>
                <a:lnTo>
                  <a:pt x="769620" y="352319"/>
                </a:lnTo>
                <a:lnTo>
                  <a:pt x="765901" y="357399"/>
                </a:lnTo>
                <a:lnTo>
                  <a:pt x="738675" y="372639"/>
                </a:lnTo>
                <a:lnTo>
                  <a:pt x="773354" y="372639"/>
                </a:lnTo>
                <a:lnTo>
                  <a:pt x="776319" y="367559"/>
                </a:lnTo>
                <a:lnTo>
                  <a:pt x="781057" y="354859"/>
                </a:lnTo>
                <a:lnTo>
                  <a:pt x="784605" y="342159"/>
                </a:lnTo>
                <a:lnTo>
                  <a:pt x="777366" y="339619"/>
                </a:lnTo>
                <a:close/>
              </a:path>
              <a:path w="1544954" h="588645">
                <a:moveTo>
                  <a:pt x="885854" y="194839"/>
                </a:moveTo>
                <a:lnTo>
                  <a:pt x="828039" y="194839"/>
                </a:lnTo>
                <a:lnTo>
                  <a:pt x="864997" y="325649"/>
                </a:lnTo>
                <a:lnTo>
                  <a:pt x="866997" y="333269"/>
                </a:lnTo>
                <a:lnTo>
                  <a:pt x="868045" y="339619"/>
                </a:lnTo>
                <a:lnTo>
                  <a:pt x="868140" y="345969"/>
                </a:lnTo>
                <a:lnTo>
                  <a:pt x="867283" y="349779"/>
                </a:lnTo>
                <a:lnTo>
                  <a:pt x="865632" y="354859"/>
                </a:lnTo>
                <a:lnTo>
                  <a:pt x="860933" y="358669"/>
                </a:lnTo>
                <a:lnTo>
                  <a:pt x="853186" y="359939"/>
                </a:lnTo>
                <a:lnTo>
                  <a:pt x="855217" y="367559"/>
                </a:lnTo>
                <a:lnTo>
                  <a:pt x="948943" y="340889"/>
                </a:lnTo>
                <a:lnTo>
                  <a:pt x="947589" y="335809"/>
                </a:lnTo>
                <a:lnTo>
                  <a:pt x="939164" y="335809"/>
                </a:lnTo>
                <a:lnTo>
                  <a:pt x="933450" y="334539"/>
                </a:lnTo>
                <a:lnTo>
                  <a:pt x="925576" y="329459"/>
                </a:lnTo>
                <a:lnTo>
                  <a:pt x="921892" y="321839"/>
                </a:lnTo>
                <a:lnTo>
                  <a:pt x="918463" y="309139"/>
                </a:lnTo>
                <a:lnTo>
                  <a:pt x="885854" y="194839"/>
                </a:lnTo>
                <a:close/>
              </a:path>
              <a:path w="1544954" h="588645">
                <a:moveTo>
                  <a:pt x="232904" y="298979"/>
                </a:moveTo>
                <a:lnTo>
                  <a:pt x="189737" y="298979"/>
                </a:lnTo>
                <a:lnTo>
                  <a:pt x="196258" y="300249"/>
                </a:lnTo>
                <a:lnTo>
                  <a:pt x="202660" y="302789"/>
                </a:lnTo>
                <a:lnTo>
                  <a:pt x="231530" y="330729"/>
                </a:lnTo>
                <a:lnTo>
                  <a:pt x="236347" y="338349"/>
                </a:lnTo>
                <a:lnTo>
                  <a:pt x="243586" y="337079"/>
                </a:lnTo>
                <a:lnTo>
                  <a:pt x="232904" y="298979"/>
                </a:lnTo>
                <a:close/>
              </a:path>
              <a:path w="1544954" h="588645">
                <a:moveTo>
                  <a:pt x="223647" y="265959"/>
                </a:moveTo>
                <a:lnTo>
                  <a:pt x="0" y="329459"/>
                </a:lnTo>
                <a:lnTo>
                  <a:pt x="2032" y="337079"/>
                </a:lnTo>
                <a:lnTo>
                  <a:pt x="13005" y="334539"/>
                </a:lnTo>
                <a:lnTo>
                  <a:pt x="22098" y="333269"/>
                </a:lnTo>
                <a:lnTo>
                  <a:pt x="108953" y="333269"/>
                </a:lnTo>
                <a:lnTo>
                  <a:pt x="104648" y="318029"/>
                </a:lnTo>
                <a:lnTo>
                  <a:pt x="152146" y="305329"/>
                </a:lnTo>
                <a:lnTo>
                  <a:pt x="163645" y="301519"/>
                </a:lnTo>
                <a:lnTo>
                  <a:pt x="173751" y="300249"/>
                </a:lnTo>
                <a:lnTo>
                  <a:pt x="182453" y="298979"/>
                </a:lnTo>
                <a:lnTo>
                  <a:pt x="232904" y="298979"/>
                </a:lnTo>
                <a:lnTo>
                  <a:pt x="223647" y="265959"/>
                </a:lnTo>
                <a:close/>
              </a:path>
              <a:path w="1544954" h="588645">
                <a:moveTo>
                  <a:pt x="946912" y="333269"/>
                </a:moveTo>
                <a:lnTo>
                  <a:pt x="939164" y="335809"/>
                </a:lnTo>
                <a:lnTo>
                  <a:pt x="947589" y="335809"/>
                </a:lnTo>
                <a:lnTo>
                  <a:pt x="946912" y="333269"/>
                </a:lnTo>
                <a:close/>
              </a:path>
              <a:path w="1544954" h="588645">
                <a:moveTo>
                  <a:pt x="567054" y="255799"/>
                </a:moveTo>
                <a:lnTo>
                  <a:pt x="475107" y="282469"/>
                </a:lnTo>
                <a:lnTo>
                  <a:pt x="477138" y="288819"/>
                </a:lnTo>
                <a:lnTo>
                  <a:pt x="484504" y="287549"/>
                </a:lnTo>
                <a:lnTo>
                  <a:pt x="555970" y="287549"/>
                </a:lnTo>
                <a:lnTo>
                  <a:pt x="555263" y="283739"/>
                </a:lnTo>
                <a:lnTo>
                  <a:pt x="556641" y="274849"/>
                </a:lnTo>
                <a:lnTo>
                  <a:pt x="561256" y="267229"/>
                </a:lnTo>
                <a:lnTo>
                  <a:pt x="569087" y="263419"/>
                </a:lnTo>
                <a:lnTo>
                  <a:pt x="567054" y="255799"/>
                </a:lnTo>
                <a:close/>
              </a:path>
              <a:path w="1544954" h="588645">
                <a:moveTo>
                  <a:pt x="743980" y="232939"/>
                </a:moveTo>
                <a:lnTo>
                  <a:pt x="683005" y="232939"/>
                </a:lnTo>
                <a:lnTo>
                  <a:pt x="690626" y="238019"/>
                </a:lnTo>
                <a:lnTo>
                  <a:pt x="694054" y="243099"/>
                </a:lnTo>
                <a:lnTo>
                  <a:pt x="720089" y="278659"/>
                </a:lnTo>
                <a:lnTo>
                  <a:pt x="726948" y="279929"/>
                </a:lnTo>
                <a:lnTo>
                  <a:pt x="741679" y="274849"/>
                </a:lnTo>
                <a:lnTo>
                  <a:pt x="746760" y="271039"/>
                </a:lnTo>
                <a:lnTo>
                  <a:pt x="753110" y="259609"/>
                </a:lnTo>
                <a:lnTo>
                  <a:pt x="753745" y="253259"/>
                </a:lnTo>
                <a:lnTo>
                  <a:pt x="751586" y="246909"/>
                </a:lnTo>
                <a:lnTo>
                  <a:pt x="748228" y="238019"/>
                </a:lnTo>
                <a:lnTo>
                  <a:pt x="743980" y="232939"/>
                </a:lnTo>
                <a:close/>
              </a:path>
              <a:path w="1544954" h="588645">
                <a:moveTo>
                  <a:pt x="940435" y="150389"/>
                </a:moveTo>
                <a:lnTo>
                  <a:pt x="762253" y="201189"/>
                </a:lnTo>
                <a:lnTo>
                  <a:pt x="775462" y="246909"/>
                </a:lnTo>
                <a:lnTo>
                  <a:pt x="782574" y="245639"/>
                </a:lnTo>
                <a:lnTo>
                  <a:pt x="782194" y="235479"/>
                </a:lnTo>
                <a:lnTo>
                  <a:pt x="782294" y="231669"/>
                </a:lnTo>
                <a:lnTo>
                  <a:pt x="810260" y="199919"/>
                </a:lnTo>
                <a:lnTo>
                  <a:pt x="828039" y="194839"/>
                </a:lnTo>
                <a:lnTo>
                  <a:pt x="885854" y="194839"/>
                </a:lnTo>
                <a:lnTo>
                  <a:pt x="881507" y="179599"/>
                </a:lnTo>
                <a:lnTo>
                  <a:pt x="909071" y="171979"/>
                </a:lnTo>
                <a:lnTo>
                  <a:pt x="946672" y="171979"/>
                </a:lnTo>
                <a:lnTo>
                  <a:pt x="940435" y="150389"/>
                </a:lnTo>
                <a:close/>
              </a:path>
              <a:path w="1544954" h="588645">
                <a:moveTo>
                  <a:pt x="946672" y="171979"/>
                </a:moveTo>
                <a:lnTo>
                  <a:pt x="923688" y="171979"/>
                </a:lnTo>
                <a:lnTo>
                  <a:pt x="928877" y="174519"/>
                </a:lnTo>
                <a:lnTo>
                  <a:pt x="933279" y="178329"/>
                </a:lnTo>
                <a:lnTo>
                  <a:pt x="937704" y="183409"/>
                </a:lnTo>
                <a:lnTo>
                  <a:pt x="942129" y="189759"/>
                </a:lnTo>
                <a:lnTo>
                  <a:pt x="946530" y="198649"/>
                </a:lnTo>
                <a:lnTo>
                  <a:pt x="953642" y="196109"/>
                </a:lnTo>
                <a:lnTo>
                  <a:pt x="946672" y="171979"/>
                </a:lnTo>
                <a:close/>
              </a:path>
              <a:path w="1544954" h="588645">
                <a:moveTo>
                  <a:pt x="1052724" y="149119"/>
                </a:moveTo>
                <a:lnTo>
                  <a:pt x="969645" y="149119"/>
                </a:lnTo>
                <a:lnTo>
                  <a:pt x="975867" y="149627"/>
                </a:lnTo>
                <a:lnTo>
                  <a:pt x="979804" y="152294"/>
                </a:lnTo>
                <a:lnTo>
                  <a:pt x="1044701" y="363876"/>
                </a:lnTo>
                <a:lnTo>
                  <a:pt x="1049020" y="383942"/>
                </a:lnTo>
                <a:lnTo>
                  <a:pt x="1047241" y="387625"/>
                </a:lnTo>
                <a:lnTo>
                  <a:pt x="1044701" y="392959"/>
                </a:lnTo>
                <a:lnTo>
                  <a:pt x="1039495" y="396896"/>
                </a:lnTo>
                <a:lnTo>
                  <a:pt x="1031621" y="399309"/>
                </a:lnTo>
                <a:lnTo>
                  <a:pt x="1033652" y="406421"/>
                </a:lnTo>
                <a:lnTo>
                  <a:pt x="1135507" y="377465"/>
                </a:lnTo>
                <a:lnTo>
                  <a:pt x="1134490" y="373909"/>
                </a:lnTo>
                <a:lnTo>
                  <a:pt x="1118362" y="373909"/>
                </a:lnTo>
                <a:lnTo>
                  <a:pt x="1114805" y="373274"/>
                </a:lnTo>
                <a:lnTo>
                  <a:pt x="1098550" y="349779"/>
                </a:lnTo>
                <a:lnTo>
                  <a:pt x="1079627" y="283231"/>
                </a:lnTo>
                <a:lnTo>
                  <a:pt x="1154399" y="283231"/>
                </a:lnTo>
                <a:lnTo>
                  <a:pt x="1160305" y="278584"/>
                </a:lnTo>
                <a:lnTo>
                  <a:pt x="1160450" y="278429"/>
                </a:lnTo>
                <a:lnTo>
                  <a:pt x="1106277" y="278429"/>
                </a:lnTo>
                <a:lnTo>
                  <a:pt x="1096105" y="276596"/>
                </a:lnTo>
                <a:lnTo>
                  <a:pt x="1085409" y="271762"/>
                </a:lnTo>
                <a:lnTo>
                  <a:pt x="1074165" y="263927"/>
                </a:lnTo>
                <a:lnTo>
                  <a:pt x="1047114" y="168550"/>
                </a:lnTo>
                <a:lnTo>
                  <a:pt x="1050254" y="154455"/>
                </a:lnTo>
                <a:lnTo>
                  <a:pt x="1052724" y="149119"/>
                </a:lnTo>
                <a:close/>
              </a:path>
              <a:path w="1544954" h="588645">
                <a:moveTo>
                  <a:pt x="1133475" y="370353"/>
                </a:moveTo>
                <a:lnTo>
                  <a:pt x="1124585" y="372893"/>
                </a:lnTo>
                <a:lnTo>
                  <a:pt x="1118362" y="373909"/>
                </a:lnTo>
                <a:lnTo>
                  <a:pt x="1134490" y="373909"/>
                </a:lnTo>
                <a:lnTo>
                  <a:pt x="1133475" y="370353"/>
                </a:lnTo>
                <a:close/>
              </a:path>
              <a:path w="1544954" h="588645">
                <a:moveTo>
                  <a:pt x="1154399" y="283231"/>
                </a:moveTo>
                <a:lnTo>
                  <a:pt x="1079627" y="283231"/>
                </a:lnTo>
                <a:lnTo>
                  <a:pt x="1086391" y="287355"/>
                </a:lnTo>
                <a:lnTo>
                  <a:pt x="1119187" y="295661"/>
                </a:lnTo>
                <a:lnTo>
                  <a:pt x="1126521" y="294909"/>
                </a:lnTo>
                <a:lnTo>
                  <a:pt x="1133855" y="293264"/>
                </a:lnTo>
                <a:lnTo>
                  <a:pt x="1143577" y="289720"/>
                </a:lnTo>
                <a:lnTo>
                  <a:pt x="1152382" y="284819"/>
                </a:lnTo>
                <a:lnTo>
                  <a:pt x="1154399" y="283231"/>
                </a:lnTo>
                <a:close/>
              </a:path>
              <a:path w="1544954" h="588645">
                <a:moveTo>
                  <a:pt x="1152679" y="129307"/>
                </a:moveTo>
                <a:lnTo>
                  <a:pt x="1078991" y="129307"/>
                </a:lnTo>
                <a:lnTo>
                  <a:pt x="1086612" y="131212"/>
                </a:lnTo>
                <a:lnTo>
                  <a:pt x="1093597" y="137435"/>
                </a:lnTo>
                <a:lnTo>
                  <a:pt x="1115689" y="176512"/>
                </a:lnTo>
                <a:lnTo>
                  <a:pt x="1127684" y="218491"/>
                </a:lnTo>
                <a:lnTo>
                  <a:pt x="1131391" y="250444"/>
                </a:lnTo>
                <a:lnTo>
                  <a:pt x="1129791" y="261514"/>
                </a:lnTo>
                <a:lnTo>
                  <a:pt x="1127378" y="270150"/>
                </a:lnTo>
                <a:lnTo>
                  <a:pt x="1122807" y="275357"/>
                </a:lnTo>
                <a:lnTo>
                  <a:pt x="1115949" y="277262"/>
                </a:lnTo>
                <a:lnTo>
                  <a:pt x="1106277" y="278429"/>
                </a:lnTo>
                <a:lnTo>
                  <a:pt x="1160450" y="278429"/>
                </a:lnTo>
                <a:lnTo>
                  <a:pt x="1181046" y="241589"/>
                </a:lnTo>
                <a:lnTo>
                  <a:pt x="1183399" y="217037"/>
                </a:lnTo>
                <a:lnTo>
                  <a:pt x="1182671" y="204174"/>
                </a:lnTo>
                <a:lnTo>
                  <a:pt x="1173416" y="165350"/>
                </a:lnTo>
                <a:lnTo>
                  <a:pt x="1155700" y="132863"/>
                </a:lnTo>
                <a:lnTo>
                  <a:pt x="1152679" y="129307"/>
                </a:lnTo>
                <a:close/>
              </a:path>
              <a:path w="1544954" h="588645">
                <a:moveTo>
                  <a:pt x="1034034" y="122703"/>
                </a:moveTo>
                <a:lnTo>
                  <a:pt x="959103" y="144039"/>
                </a:lnTo>
                <a:lnTo>
                  <a:pt x="961136" y="151024"/>
                </a:lnTo>
                <a:lnTo>
                  <a:pt x="969645" y="149119"/>
                </a:lnTo>
                <a:lnTo>
                  <a:pt x="1052724" y="149119"/>
                </a:lnTo>
                <a:lnTo>
                  <a:pt x="1054076" y="146198"/>
                </a:lnTo>
                <a:lnTo>
                  <a:pt x="1040764" y="146198"/>
                </a:lnTo>
                <a:lnTo>
                  <a:pt x="1034034" y="122703"/>
                </a:lnTo>
                <a:close/>
              </a:path>
              <a:path w="1544954" h="588645">
                <a:moveTo>
                  <a:pt x="1101677" y="101082"/>
                </a:moveTo>
                <a:lnTo>
                  <a:pt x="1060197" y="114970"/>
                </a:lnTo>
                <a:lnTo>
                  <a:pt x="1040764" y="146198"/>
                </a:lnTo>
                <a:lnTo>
                  <a:pt x="1054076" y="146198"/>
                </a:lnTo>
                <a:lnTo>
                  <a:pt x="1055274" y="143611"/>
                </a:lnTo>
                <a:lnTo>
                  <a:pt x="1062152" y="136028"/>
                </a:lnTo>
                <a:lnTo>
                  <a:pt x="1070917" y="131704"/>
                </a:lnTo>
                <a:lnTo>
                  <a:pt x="1078991" y="129307"/>
                </a:lnTo>
                <a:lnTo>
                  <a:pt x="1152679" y="129307"/>
                </a:lnTo>
                <a:lnTo>
                  <a:pt x="1148056" y="123864"/>
                </a:lnTo>
                <a:lnTo>
                  <a:pt x="1139793" y="116306"/>
                </a:lnTo>
                <a:lnTo>
                  <a:pt x="1130911" y="110200"/>
                </a:lnTo>
                <a:lnTo>
                  <a:pt x="1121410" y="105558"/>
                </a:lnTo>
                <a:lnTo>
                  <a:pt x="1111525" y="102487"/>
                </a:lnTo>
                <a:lnTo>
                  <a:pt x="1101677" y="101082"/>
                </a:lnTo>
                <a:close/>
              </a:path>
              <a:path w="1544954" h="588645">
                <a:moveTo>
                  <a:pt x="1276566" y="49529"/>
                </a:moveTo>
                <a:lnTo>
                  <a:pt x="1234535" y="67173"/>
                </a:lnTo>
                <a:lnTo>
                  <a:pt x="1207392" y="111873"/>
                </a:lnTo>
                <a:lnTo>
                  <a:pt x="1204563" y="130641"/>
                </a:lnTo>
                <a:lnTo>
                  <a:pt x="1205400" y="150838"/>
                </a:lnTo>
                <a:lnTo>
                  <a:pt x="1215903" y="189730"/>
                </a:lnTo>
                <a:lnTo>
                  <a:pt x="1243711" y="229002"/>
                </a:lnTo>
                <a:lnTo>
                  <a:pt x="1293431" y="245897"/>
                </a:lnTo>
                <a:lnTo>
                  <a:pt x="1312672" y="242464"/>
                </a:lnTo>
                <a:lnTo>
                  <a:pt x="1349883" y="218588"/>
                </a:lnTo>
                <a:lnTo>
                  <a:pt x="1356964" y="207770"/>
                </a:lnTo>
                <a:lnTo>
                  <a:pt x="1320607" y="207770"/>
                </a:lnTo>
                <a:lnTo>
                  <a:pt x="1311481" y="207127"/>
                </a:lnTo>
                <a:lnTo>
                  <a:pt x="1273349" y="178821"/>
                </a:lnTo>
                <a:lnTo>
                  <a:pt x="1258697" y="148611"/>
                </a:lnTo>
                <a:lnTo>
                  <a:pt x="1302816" y="136038"/>
                </a:lnTo>
                <a:lnTo>
                  <a:pt x="1254125" y="136038"/>
                </a:lnTo>
                <a:lnTo>
                  <a:pt x="1252220" y="129307"/>
                </a:lnTo>
                <a:lnTo>
                  <a:pt x="1248955" y="115117"/>
                </a:lnTo>
                <a:lnTo>
                  <a:pt x="1247536" y="102082"/>
                </a:lnTo>
                <a:lnTo>
                  <a:pt x="1247951" y="90213"/>
                </a:lnTo>
                <a:lnTo>
                  <a:pt x="1250188" y="79523"/>
                </a:lnTo>
                <a:lnTo>
                  <a:pt x="1252601" y="71776"/>
                </a:lnTo>
                <a:lnTo>
                  <a:pt x="1257046" y="67077"/>
                </a:lnTo>
                <a:lnTo>
                  <a:pt x="1268222" y="63902"/>
                </a:lnTo>
                <a:lnTo>
                  <a:pt x="1320402" y="63902"/>
                </a:lnTo>
                <a:lnTo>
                  <a:pt x="1316482" y="60727"/>
                </a:lnTo>
                <a:lnTo>
                  <a:pt x="1303287" y="53963"/>
                </a:lnTo>
                <a:lnTo>
                  <a:pt x="1289986" y="50234"/>
                </a:lnTo>
                <a:lnTo>
                  <a:pt x="1276566" y="49529"/>
                </a:lnTo>
                <a:close/>
              </a:path>
              <a:path w="1544954" h="588645">
                <a:moveTo>
                  <a:pt x="1362328" y="165248"/>
                </a:moveTo>
                <a:lnTo>
                  <a:pt x="1343787" y="199919"/>
                </a:lnTo>
                <a:lnTo>
                  <a:pt x="1320607" y="207770"/>
                </a:lnTo>
                <a:lnTo>
                  <a:pt x="1356964" y="207770"/>
                </a:lnTo>
                <a:lnTo>
                  <a:pt x="1361979" y="197157"/>
                </a:lnTo>
                <a:lnTo>
                  <a:pt x="1366527" y="183370"/>
                </a:lnTo>
                <a:lnTo>
                  <a:pt x="1370076" y="167534"/>
                </a:lnTo>
                <a:lnTo>
                  <a:pt x="1362328" y="165248"/>
                </a:lnTo>
                <a:close/>
              </a:path>
              <a:path w="1544954" h="588645">
                <a:moveTo>
                  <a:pt x="1320402" y="63902"/>
                </a:moveTo>
                <a:lnTo>
                  <a:pt x="1268222" y="63902"/>
                </a:lnTo>
                <a:lnTo>
                  <a:pt x="1272032" y="64029"/>
                </a:lnTo>
                <a:lnTo>
                  <a:pt x="1281176" y="68093"/>
                </a:lnTo>
                <a:lnTo>
                  <a:pt x="1301827" y="107160"/>
                </a:lnTo>
                <a:lnTo>
                  <a:pt x="1306067" y="121306"/>
                </a:lnTo>
                <a:lnTo>
                  <a:pt x="1254125" y="136038"/>
                </a:lnTo>
                <a:lnTo>
                  <a:pt x="1302816" y="136038"/>
                </a:lnTo>
                <a:lnTo>
                  <a:pt x="1356740" y="120671"/>
                </a:lnTo>
                <a:lnTo>
                  <a:pt x="1349003" y="100714"/>
                </a:lnTo>
                <a:lnTo>
                  <a:pt x="1339707" y="84079"/>
                </a:lnTo>
                <a:lnTo>
                  <a:pt x="1328862" y="70754"/>
                </a:lnTo>
                <a:lnTo>
                  <a:pt x="1320402" y="63902"/>
                </a:lnTo>
                <a:close/>
              </a:path>
              <a:path w="1544954" h="588645">
                <a:moveTo>
                  <a:pt x="1451064" y="0"/>
                </a:moveTo>
                <a:lnTo>
                  <a:pt x="1408938" y="17643"/>
                </a:lnTo>
                <a:lnTo>
                  <a:pt x="1381890" y="62343"/>
                </a:lnTo>
                <a:lnTo>
                  <a:pt x="1379061" y="81111"/>
                </a:lnTo>
                <a:lnTo>
                  <a:pt x="1379898" y="101308"/>
                </a:lnTo>
                <a:lnTo>
                  <a:pt x="1390401" y="140200"/>
                </a:lnTo>
                <a:lnTo>
                  <a:pt x="1418209" y="179472"/>
                </a:lnTo>
                <a:lnTo>
                  <a:pt x="1467875" y="196367"/>
                </a:lnTo>
                <a:lnTo>
                  <a:pt x="1487042" y="192934"/>
                </a:lnTo>
                <a:lnTo>
                  <a:pt x="1524253" y="169058"/>
                </a:lnTo>
                <a:lnTo>
                  <a:pt x="1531335" y="158240"/>
                </a:lnTo>
                <a:lnTo>
                  <a:pt x="1495049" y="158240"/>
                </a:lnTo>
                <a:lnTo>
                  <a:pt x="1485915" y="157597"/>
                </a:lnTo>
                <a:lnTo>
                  <a:pt x="1447784" y="129291"/>
                </a:lnTo>
                <a:lnTo>
                  <a:pt x="1433195" y="99081"/>
                </a:lnTo>
                <a:lnTo>
                  <a:pt x="1477314" y="86508"/>
                </a:lnTo>
                <a:lnTo>
                  <a:pt x="1428623" y="86508"/>
                </a:lnTo>
                <a:lnTo>
                  <a:pt x="1426717" y="79777"/>
                </a:lnTo>
                <a:lnTo>
                  <a:pt x="1423382" y="65587"/>
                </a:lnTo>
                <a:lnTo>
                  <a:pt x="1421939" y="52552"/>
                </a:lnTo>
                <a:lnTo>
                  <a:pt x="1422378" y="40683"/>
                </a:lnTo>
                <a:lnTo>
                  <a:pt x="1424686" y="29993"/>
                </a:lnTo>
                <a:lnTo>
                  <a:pt x="1427099" y="22246"/>
                </a:lnTo>
                <a:lnTo>
                  <a:pt x="1431543" y="17547"/>
                </a:lnTo>
                <a:lnTo>
                  <a:pt x="1442592" y="14372"/>
                </a:lnTo>
                <a:lnTo>
                  <a:pt x="1494894" y="14372"/>
                </a:lnTo>
                <a:lnTo>
                  <a:pt x="1490979" y="11197"/>
                </a:lnTo>
                <a:lnTo>
                  <a:pt x="1477785" y="4433"/>
                </a:lnTo>
                <a:lnTo>
                  <a:pt x="1464484" y="704"/>
                </a:lnTo>
                <a:lnTo>
                  <a:pt x="1451064" y="0"/>
                </a:lnTo>
                <a:close/>
              </a:path>
              <a:path w="1544954" h="588645">
                <a:moveTo>
                  <a:pt x="1536827" y="115718"/>
                </a:moveTo>
                <a:lnTo>
                  <a:pt x="1518285" y="150389"/>
                </a:lnTo>
                <a:lnTo>
                  <a:pt x="1495049" y="158240"/>
                </a:lnTo>
                <a:lnTo>
                  <a:pt x="1531335" y="158240"/>
                </a:lnTo>
                <a:lnTo>
                  <a:pt x="1536350" y="147627"/>
                </a:lnTo>
                <a:lnTo>
                  <a:pt x="1540898" y="133840"/>
                </a:lnTo>
                <a:lnTo>
                  <a:pt x="1544447" y="118004"/>
                </a:lnTo>
                <a:lnTo>
                  <a:pt x="1536827" y="115718"/>
                </a:lnTo>
                <a:close/>
              </a:path>
              <a:path w="1544954" h="588645">
                <a:moveTo>
                  <a:pt x="1494894" y="14372"/>
                </a:moveTo>
                <a:lnTo>
                  <a:pt x="1442592" y="14372"/>
                </a:lnTo>
                <a:lnTo>
                  <a:pt x="1446529" y="14499"/>
                </a:lnTo>
                <a:lnTo>
                  <a:pt x="1449832" y="16023"/>
                </a:lnTo>
                <a:lnTo>
                  <a:pt x="1476325" y="57630"/>
                </a:lnTo>
                <a:lnTo>
                  <a:pt x="1480565" y="71776"/>
                </a:lnTo>
                <a:lnTo>
                  <a:pt x="1428623" y="86508"/>
                </a:lnTo>
                <a:lnTo>
                  <a:pt x="1477314" y="86508"/>
                </a:lnTo>
                <a:lnTo>
                  <a:pt x="1531239" y="71141"/>
                </a:lnTo>
                <a:lnTo>
                  <a:pt x="1523448" y="51184"/>
                </a:lnTo>
                <a:lnTo>
                  <a:pt x="1514157" y="34549"/>
                </a:lnTo>
                <a:lnTo>
                  <a:pt x="1503342" y="21224"/>
                </a:lnTo>
                <a:lnTo>
                  <a:pt x="1494894" y="14372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60755" y="3347737"/>
            <a:ext cx="1587550" cy="45705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932042" y="4370578"/>
            <a:ext cx="2169033" cy="592836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919873" y="4335301"/>
            <a:ext cx="1341120" cy="824230"/>
          </a:xfrm>
          <a:custGeom>
            <a:avLst/>
            <a:gdLst/>
            <a:ahLst/>
            <a:cxnLst/>
            <a:rect l="l" t="t" r="r" b="b"/>
            <a:pathLst>
              <a:path w="1341120" h="824229">
                <a:moveTo>
                  <a:pt x="1271781" y="633729"/>
                </a:moveTo>
                <a:lnTo>
                  <a:pt x="1222052" y="650239"/>
                </a:lnTo>
                <a:lnTo>
                  <a:pt x="1195001" y="678179"/>
                </a:lnTo>
                <a:lnTo>
                  <a:pt x="1177547" y="715009"/>
                </a:lnTo>
                <a:lnTo>
                  <a:pt x="1171832" y="746759"/>
                </a:lnTo>
                <a:lnTo>
                  <a:pt x="1172832" y="761999"/>
                </a:lnTo>
                <a:lnTo>
                  <a:pt x="1199424" y="807719"/>
                </a:lnTo>
                <a:lnTo>
                  <a:pt x="1238046" y="824229"/>
                </a:lnTo>
                <a:lnTo>
                  <a:pt x="1259954" y="824229"/>
                </a:lnTo>
                <a:lnTo>
                  <a:pt x="1271215" y="820419"/>
                </a:lnTo>
                <a:lnTo>
                  <a:pt x="1283084" y="815339"/>
                </a:lnTo>
                <a:lnTo>
                  <a:pt x="1295548" y="807719"/>
                </a:lnTo>
                <a:lnTo>
                  <a:pt x="1299275" y="805179"/>
                </a:lnTo>
                <a:lnTo>
                  <a:pt x="1260081" y="805179"/>
                </a:lnTo>
                <a:lnTo>
                  <a:pt x="1252842" y="801369"/>
                </a:lnTo>
                <a:lnTo>
                  <a:pt x="1227696" y="758189"/>
                </a:lnTo>
                <a:lnTo>
                  <a:pt x="1228077" y="744219"/>
                </a:lnTo>
                <a:lnTo>
                  <a:pt x="1231125" y="727709"/>
                </a:lnTo>
                <a:lnTo>
                  <a:pt x="1236840" y="711199"/>
                </a:lnTo>
                <a:lnTo>
                  <a:pt x="1268773" y="711199"/>
                </a:lnTo>
                <a:lnTo>
                  <a:pt x="1241539" y="698499"/>
                </a:lnTo>
                <a:lnTo>
                  <a:pt x="1266838" y="660399"/>
                </a:lnTo>
                <a:lnTo>
                  <a:pt x="1282433" y="648969"/>
                </a:lnTo>
                <a:lnTo>
                  <a:pt x="1316335" y="648969"/>
                </a:lnTo>
                <a:lnTo>
                  <a:pt x="1315125" y="647699"/>
                </a:lnTo>
                <a:lnTo>
                  <a:pt x="1303388" y="641349"/>
                </a:lnTo>
                <a:lnTo>
                  <a:pt x="1287816" y="634999"/>
                </a:lnTo>
                <a:lnTo>
                  <a:pt x="1271781" y="633729"/>
                </a:lnTo>
                <a:close/>
              </a:path>
              <a:path w="1341120" h="824229">
                <a:moveTo>
                  <a:pt x="1304404" y="791209"/>
                </a:moveTo>
                <a:lnTo>
                  <a:pt x="1267574" y="805179"/>
                </a:lnTo>
                <a:lnTo>
                  <a:pt x="1299275" y="805179"/>
                </a:lnTo>
                <a:lnTo>
                  <a:pt x="1308595" y="798829"/>
                </a:lnTo>
                <a:lnTo>
                  <a:pt x="1304404" y="791209"/>
                </a:lnTo>
                <a:close/>
              </a:path>
              <a:path w="1341120" h="824229">
                <a:moveTo>
                  <a:pt x="837171" y="626109"/>
                </a:moveTo>
                <a:lnTo>
                  <a:pt x="834123" y="633729"/>
                </a:lnTo>
                <a:lnTo>
                  <a:pt x="1119873" y="767079"/>
                </a:lnTo>
                <a:lnTo>
                  <a:pt x="1123048" y="759459"/>
                </a:lnTo>
                <a:lnTo>
                  <a:pt x="1116571" y="756919"/>
                </a:lnTo>
                <a:lnTo>
                  <a:pt x="1112634" y="753109"/>
                </a:lnTo>
                <a:lnTo>
                  <a:pt x="1109078" y="744219"/>
                </a:lnTo>
                <a:lnTo>
                  <a:pt x="1110602" y="736599"/>
                </a:lnTo>
                <a:lnTo>
                  <a:pt x="1115174" y="726439"/>
                </a:lnTo>
                <a:lnTo>
                  <a:pt x="1118720" y="718819"/>
                </a:lnTo>
                <a:lnTo>
                  <a:pt x="1046213" y="718819"/>
                </a:lnTo>
                <a:lnTo>
                  <a:pt x="1040117" y="716279"/>
                </a:lnTo>
                <a:lnTo>
                  <a:pt x="1022972" y="707389"/>
                </a:lnTo>
                <a:lnTo>
                  <a:pt x="1016622" y="704849"/>
                </a:lnTo>
                <a:lnTo>
                  <a:pt x="1012939" y="702309"/>
                </a:lnTo>
                <a:lnTo>
                  <a:pt x="1010907" y="695959"/>
                </a:lnTo>
                <a:lnTo>
                  <a:pt x="1012177" y="689609"/>
                </a:lnTo>
                <a:lnTo>
                  <a:pt x="1015606" y="681989"/>
                </a:lnTo>
                <a:lnTo>
                  <a:pt x="1019769" y="673099"/>
                </a:lnTo>
                <a:lnTo>
                  <a:pt x="951852" y="673099"/>
                </a:lnTo>
                <a:lnTo>
                  <a:pt x="914006" y="655319"/>
                </a:lnTo>
                <a:lnTo>
                  <a:pt x="912482" y="648969"/>
                </a:lnTo>
                <a:lnTo>
                  <a:pt x="913625" y="643889"/>
                </a:lnTo>
                <a:lnTo>
                  <a:pt x="916927" y="636269"/>
                </a:lnTo>
                <a:lnTo>
                  <a:pt x="919308" y="631189"/>
                </a:lnTo>
                <a:lnTo>
                  <a:pt x="851903" y="631189"/>
                </a:lnTo>
                <a:lnTo>
                  <a:pt x="845553" y="629919"/>
                </a:lnTo>
                <a:lnTo>
                  <a:pt x="837171" y="626109"/>
                </a:lnTo>
                <a:close/>
              </a:path>
              <a:path w="1341120" h="824229">
                <a:moveTo>
                  <a:pt x="1268773" y="711199"/>
                </a:moveTo>
                <a:lnTo>
                  <a:pt x="1236840" y="711199"/>
                </a:lnTo>
                <a:lnTo>
                  <a:pt x="1329169" y="754379"/>
                </a:lnTo>
                <a:lnTo>
                  <a:pt x="1336432" y="734059"/>
                </a:lnTo>
                <a:lnTo>
                  <a:pt x="1339019" y="721359"/>
                </a:lnTo>
                <a:lnTo>
                  <a:pt x="1290561" y="721359"/>
                </a:lnTo>
                <a:lnTo>
                  <a:pt x="1268773" y="711199"/>
                </a:lnTo>
                <a:close/>
              </a:path>
              <a:path w="1341120" h="824229">
                <a:moveTo>
                  <a:pt x="1316335" y="648969"/>
                </a:moveTo>
                <a:lnTo>
                  <a:pt x="1288910" y="648969"/>
                </a:lnTo>
                <a:lnTo>
                  <a:pt x="1295133" y="651509"/>
                </a:lnTo>
                <a:lnTo>
                  <a:pt x="1299324" y="652779"/>
                </a:lnTo>
                <a:lnTo>
                  <a:pt x="1302245" y="655319"/>
                </a:lnTo>
                <a:lnTo>
                  <a:pt x="1303769" y="659129"/>
                </a:lnTo>
                <a:lnTo>
                  <a:pt x="1306436" y="665479"/>
                </a:lnTo>
                <a:lnTo>
                  <a:pt x="1307198" y="671829"/>
                </a:lnTo>
                <a:lnTo>
                  <a:pt x="1296587" y="708659"/>
                </a:lnTo>
                <a:lnTo>
                  <a:pt x="1290561" y="721359"/>
                </a:lnTo>
                <a:lnTo>
                  <a:pt x="1339019" y="721359"/>
                </a:lnTo>
                <a:lnTo>
                  <a:pt x="1340313" y="715009"/>
                </a:lnTo>
                <a:lnTo>
                  <a:pt x="1340813" y="698499"/>
                </a:lnTo>
                <a:lnTo>
                  <a:pt x="1337932" y="681989"/>
                </a:lnTo>
                <a:lnTo>
                  <a:pt x="1332409" y="669289"/>
                </a:lnTo>
                <a:lnTo>
                  <a:pt x="1324803" y="657859"/>
                </a:lnTo>
                <a:lnTo>
                  <a:pt x="1316335" y="648969"/>
                </a:lnTo>
                <a:close/>
              </a:path>
              <a:path w="1341120" h="824229">
                <a:moveTo>
                  <a:pt x="1113396" y="558799"/>
                </a:moveTo>
                <a:lnTo>
                  <a:pt x="1110221" y="565149"/>
                </a:lnTo>
                <a:lnTo>
                  <a:pt x="1116063" y="568959"/>
                </a:lnTo>
                <a:lnTo>
                  <a:pt x="1119111" y="574039"/>
                </a:lnTo>
                <a:lnTo>
                  <a:pt x="1119619" y="582929"/>
                </a:lnTo>
                <a:lnTo>
                  <a:pt x="1117460" y="590549"/>
                </a:lnTo>
                <a:lnTo>
                  <a:pt x="1112634" y="600709"/>
                </a:lnTo>
                <a:lnTo>
                  <a:pt x="1063612" y="706119"/>
                </a:lnTo>
                <a:lnTo>
                  <a:pt x="1060183" y="712469"/>
                </a:lnTo>
                <a:lnTo>
                  <a:pt x="1057008" y="717549"/>
                </a:lnTo>
                <a:lnTo>
                  <a:pt x="1053833" y="718819"/>
                </a:lnTo>
                <a:lnTo>
                  <a:pt x="1118720" y="718819"/>
                </a:lnTo>
                <a:lnTo>
                  <a:pt x="1163053" y="623569"/>
                </a:lnTo>
                <a:lnTo>
                  <a:pt x="1181849" y="600709"/>
                </a:lnTo>
                <a:lnTo>
                  <a:pt x="1197140" y="600709"/>
                </a:lnTo>
                <a:lnTo>
                  <a:pt x="1198359" y="598169"/>
                </a:lnTo>
                <a:lnTo>
                  <a:pt x="1113396" y="558799"/>
                </a:lnTo>
                <a:close/>
              </a:path>
              <a:path w="1341120" h="824229">
                <a:moveTo>
                  <a:pt x="1014336" y="511809"/>
                </a:moveTo>
                <a:lnTo>
                  <a:pt x="1011161" y="519429"/>
                </a:lnTo>
                <a:lnTo>
                  <a:pt x="1017130" y="523239"/>
                </a:lnTo>
                <a:lnTo>
                  <a:pt x="1020178" y="527049"/>
                </a:lnTo>
                <a:lnTo>
                  <a:pt x="1020432" y="532129"/>
                </a:lnTo>
                <a:lnTo>
                  <a:pt x="1020813" y="537209"/>
                </a:lnTo>
                <a:lnTo>
                  <a:pt x="1018400" y="544829"/>
                </a:lnTo>
                <a:lnTo>
                  <a:pt x="1013320" y="556259"/>
                </a:lnTo>
                <a:lnTo>
                  <a:pt x="961758" y="666749"/>
                </a:lnTo>
                <a:lnTo>
                  <a:pt x="958456" y="670559"/>
                </a:lnTo>
                <a:lnTo>
                  <a:pt x="951852" y="673099"/>
                </a:lnTo>
                <a:lnTo>
                  <a:pt x="1019769" y="673099"/>
                </a:lnTo>
                <a:lnTo>
                  <a:pt x="1064374" y="577849"/>
                </a:lnTo>
                <a:lnTo>
                  <a:pt x="1069200" y="567689"/>
                </a:lnTo>
                <a:lnTo>
                  <a:pt x="1073518" y="561339"/>
                </a:lnTo>
                <a:lnTo>
                  <a:pt x="1081138" y="554989"/>
                </a:lnTo>
                <a:lnTo>
                  <a:pt x="1094219" y="554989"/>
                </a:lnTo>
                <a:lnTo>
                  <a:pt x="1096251" y="549909"/>
                </a:lnTo>
                <a:lnTo>
                  <a:pt x="1014336" y="511809"/>
                </a:lnTo>
                <a:close/>
              </a:path>
              <a:path w="1341120" h="824229">
                <a:moveTo>
                  <a:pt x="912609" y="464819"/>
                </a:moveTo>
                <a:lnTo>
                  <a:pt x="909434" y="471169"/>
                </a:lnTo>
                <a:lnTo>
                  <a:pt x="916927" y="474979"/>
                </a:lnTo>
                <a:lnTo>
                  <a:pt x="921118" y="480059"/>
                </a:lnTo>
                <a:lnTo>
                  <a:pt x="921880" y="485139"/>
                </a:lnTo>
                <a:lnTo>
                  <a:pt x="922515" y="490219"/>
                </a:lnTo>
                <a:lnTo>
                  <a:pt x="920610" y="496569"/>
                </a:lnTo>
                <a:lnTo>
                  <a:pt x="915911" y="506729"/>
                </a:lnTo>
                <a:lnTo>
                  <a:pt x="867397" y="610869"/>
                </a:lnTo>
                <a:lnTo>
                  <a:pt x="864222" y="618489"/>
                </a:lnTo>
                <a:lnTo>
                  <a:pt x="860412" y="623569"/>
                </a:lnTo>
                <a:lnTo>
                  <a:pt x="856221" y="627379"/>
                </a:lnTo>
                <a:lnTo>
                  <a:pt x="851903" y="631189"/>
                </a:lnTo>
                <a:lnTo>
                  <a:pt x="919308" y="631189"/>
                </a:lnTo>
                <a:lnTo>
                  <a:pt x="966330" y="530859"/>
                </a:lnTo>
                <a:lnTo>
                  <a:pt x="970775" y="520699"/>
                </a:lnTo>
                <a:lnTo>
                  <a:pt x="974839" y="515619"/>
                </a:lnTo>
                <a:lnTo>
                  <a:pt x="978903" y="513079"/>
                </a:lnTo>
                <a:lnTo>
                  <a:pt x="982840" y="509269"/>
                </a:lnTo>
                <a:lnTo>
                  <a:pt x="994905" y="509269"/>
                </a:lnTo>
                <a:lnTo>
                  <a:pt x="997445" y="504189"/>
                </a:lnTo>
                <a:lnTo>
                  <a:pt x="912609" y="464819"/>
                </a:lnTo>
                <a:close/>
              </a:path>
              <a:path w="1341120" h="824229">
                <a:moveTo>
                  <a:pt x="1197140" y="600709"/>
                </a:moveTo>
                <a:lnTo>
                  <a:pt x="1181849" y="600709"/>
                </a:lnTo>
                <a:lnTo>
                  <a:pt x="1187691" y="601979"/>
                </a:lnTo>
                <a:lnTo>
                  <a:pt x="1195311" y="604519"/>
                </a:lnTo>
                <a:lnTo>
                  <a:pt x="1197140" y="600709"/>
                </a:lnTo>
                <a:close/>
              </a:path>
              <a:path w="1341120" h="824229">
                <a:moveTo>
                  <a:pt x="643496" y="535939"/>
                </a:moveTo>
                <a:lnTo>
                  <a:pt x="731761" y="585469"/>
                </a:lnTo>
                <a:lnTo>
                  <a:pt x="782553" y="600709"/>
                </a:lnTo>
                <a:lnTo>
                  <a:pt x="796150" y="600709"/>
                </a:lnTo>
                <a:lnTo>
                  <a:pt x="831583" y="576579"/>
                </a:lnTo>
                <a:lnTo>
                  <a:pt x="832355" y="574039"/>
                </a:lnTo>
                <a:lnTo>
                  <a:pt x="741984" y="574039"/>
                </a:lnTo>
                <a:lnTo>
                  <a:pt x="734793" y="572769"/>
                </a:lnTo>
                <a:lnTo>
                  <a:pt x="727697" y="570229"/>
                </a:lnTo>
                <a:lnTo>
                  <a:pt x="723887" y="567689"/>
                </a:lnTo>
                <a:lnTo>
                  <a:pt x="721093" y="566419"/>
                </a:lnTo>
                <a:lnTo>
                  <a:pt x="719188" y="562609"/>
                </a:lnTo>
                <a:lnTo>
                  <a:pt x="717410" y="560069"/>
                </a:lnTo>
                <a:lnTo>
                  <a:pt x="718426" y="553719"/>
                </a:lnTo>
                <a:lnTo>
                  <a:pt x="722236" y="546099"/>
                </a:lnTo>
                <a:lnTo>
                  <a:pt x="725719" y="538479"/>
                </a:lnTo>
                <a:lnTo>
                  <a:pt x="650862" y="538479"/>
                </a:lnTo>
                <a:lnTo>
                  <a:pt x="643496" y="535939"/>
                </a:lnTo>
                <a:close/>
              </a:path>
              <a:path w="1341120" h="824229">
                <a:moveTo>
                  <a:pt x="775042" y="492759"/>
                </a:moveTo>
                <a:lnTo>
                  <a:pt x="746620" y="492759"/>
                </a:lnTo>
                <a:lnTo>
                  <a:pt x="766934" y="505459"/>
                </a:lnTo>
                <a:lnTo>
                  <a:pt x="779116" y="519429"/>
                </a:lnTo>
                <a:lnTo>
                  <a:pt x="783178" y="534669"/>
                </a:lnTo>
                <a:lnTo>
                  <a:pt x="779132" y="551179"/>
                </a:lnTo>
                <a:lnTo>
                  <a:pt x="774869" y="557529"/>
                </a:lnTo>
                <a:lnTo>
                  <a:pt x="769702" y="563879"/>
                </a:lnTo>
                <a:lnTo>
                  <a:pt x="763630" y="568959"/>
                </a:lnTo>
                <a:lnTo>
                  <a:pt x="756653" y="571499"/>
                </a:lnTo>
                <a:lnTo>
                  <a:pt x="749271" y="574039"/>
                </a:lnTo>
                <a:lnTo>
                  <a:pt x="832355" y="574039"/>
                </a:lnTo>
                <a:lnTo>
                  <a:pt x="835057" y="565149"/>
                </a:lnTo>
                <a:lnTo>
                  <a:pt x="835186" y="553719"/>
                </a:lnTo>
                <a:lnTo>
                  <a:pt x="831958" y="542289"/>
                </a:lnTo>
                <a:lnTo>
                  <a:pt x="825360" y="530859"/>
                </a:lnTo>
                <a:lnTo>
                  <a:pt x="815378" y="519429"/>
                </a:lnTo>
                <a:lnTo>
                  <a:pt x="801992" y="509269"/>
                </a:lnTo>
                <a:lnTo>
                  <a:pt x="785176" y="497839"/>
                </a:lnTo>
                <a:lnTo>
                  <a:pt x="775042" y="492759"/>
                </a:lnTo>
                <a:close/>
              </a:path>
              <a:path w="1341120" h="824229">
                <a:moveTo>
                  <a:pt x="1094219" y="554989"/>
                </a:moveTo>
                <a:lnTo>
                  <a:pt x="1086472" y="554989"/>
                </a:lnTo>
                <a:lnTo>
                  <a:pt x="1093203" y="557529"/>
                </a:lnTo>
                <a:lnTo>
                  <a:pt x="1094219" y="554989"/>
                </a:lnTo>
                <a:close/>
              </a:path>
              <a:path w="1341120" h="824229">
                <a:moveTo>
                  <a:pt x="718934" y="374649"/>
                </a:moveTo>
                <a:lnTo>
                  <a:pt x="715759" y="380999"/>
                </a:lnTo>
                <a:lnTo>
                  <a:pt x="721982" y="386079"/>
                </a:lnTo>
                <a:lnTo>
                  <a:pt x="725538" y="389889"/>
                </a:lnTo>
                <a:lnTo>
                  <a:pt x="727316" y="400049"/>
                </a:lnTo>
                <a:lnTo>
                  <a:pt x="725665" y="406399"/>
                </a:lnTo>
                <a:lnTo>
                  <a:pt x="721474" y="415289"/>
                </a:lnTo>
                <a:lnTo>
                  <a:pt x="669404" y="527049"/>
                </a:lnTo>
                <a:lnTo>
                  <a:pt x="665086" y="533399"/>
                </a:lnTo>
                <a:lnTo>
                  <a:pt x="656704" y="538479"/>
                </a:lnTo>
                <a:lnTo>
                  <a:pt x="725719" y="538479"/>
                </a:lnTo>
                <a:lnTo>
                  <a:pt x="746620" y="492759"/>
                </a:lnTo>
                <a:lnTo>
                  <a:pt x="775042" y="492759"/>
                </a:lnTo>
                <a:lnTo>
                  <a:pt x="764908" y="487679"/>
                </a:lnTo>
                <a:lnTo>
                  <a:pt x="775449" y="431799"/>
                </a:lnTo>
                <a:lnTo>
                  <a:pt x="788149" y="419099"/>
                </a:lnTo>
                <a:lnTo>
                  <a:pt x="803084" y="419099"/>
                </a:lnTo>
                <a:lnTo>
                  <a:pt x="804913" y="415289"/>
                </a:lnTo>
                <a:lnTo>
                  <a:pt x="718934" y="374649"/>
                </a:lnTo>
                <a:close/>
              </a:path>
              <a:path w="1341120" h="824229">
                <a:moveTo>
                  <a:pt x="526656" y="481329"/>
                </a:moveTo>
                <a:lnTo>
                  <a:pt x="523608" y="488949"/>
                </a:lnTo>
                <a:lnTo>
                  <a:pt x="612762" y="529589"/>
                </a:lnTo>
                <a:lnTo>
                  <a:pt x="615810" y="523239"/>
                </a:lnTo>
                <a:lnTo>
                  <a:pt x="608952" y="519429"/>
                </a:lnTo>
                <a:lnTo>
                  <a:pt x="605142" y="515619"/>
                </a:lnTo>
                <a:lnTo>
                  <a:pt x="603618" y="505459"/>
                </a:lnTo>
                <a:lnTo>
                  <a:pt x="605269" y="499109"/>
                </a:lnTo>
                <a:lnTo>
                  <a:pt x="609079" y="491489"/>
                </a:lnTo>
                <a:lnTo>
                  <a:pt x="612010" y="485139"/>
                </a:lnTo>
                <a:lnTo>
                  <a:pt x="532752" y="485139"/>
                </a:lnTo>
                <a:lnTo>
                  <a:pt x="526656" y="481329"/>
                </a:lnTo>
                <a:close/>
              </a:path>
              <a:path w="1341120" h="824229">
                <a:moveTo>
                  <a:pt x="994905" y="509269"/>
                </a:moveTo>
                <a:lnTo>
                  <a:pt x="987920" y="509269"/>
                </a:lnTo>
                <a:lnTo>
                  <a:pt x="994270" y="510539"/>
                </a:lnTo>
                <a:lnTo>
                  <a:pt x="994905" y="509269"/>
                </a:lnTo>
                <a:close/>
              </a:path>
              <a:path w="1341120" h="824229">
                <a:moveTo>
                  <a:pt x="599471" y="318769"/>
                </a:moveTo>
                <a:lnTo>
                  <a:pt x="569963" y="318769"/>
                </a:lnTo>
                <a:lnTo>
                  <a:pt x="617461" y="341629"/>
                </a:lnTo>
                <a:lnTo>
                  <a:pt x="553707" y="477519"/>
                </a:lnTo>
                <a:lnTo>
                  <a:pt x="548881" y="483869"/>
                </a:lnTo>
                <a:lnTo>
                  <a:pt x="538467" y="485139"/>
                </a:lnTo>
                <a:lnTo>
                  <a:pt x="612010" y="485139"/>
                </a:lnTo>
                <a:lnTo>
                  <a:pt x="659498" y="382269"/>
                </a:lnTo>
                <a:lnTo>
                  <a:pt x="665213" y="373379"/>
                </a:lnTo>
                <a:lnTo>
                  <a:pt x="671880" y="368299"/>
                </a:lnTo>
                <a:lnTo>
                  <a:pt x="679500" y="365759"/>
                </a:lnTo>
                <a:lnTo>
                  <a:pt x="689343" y="365759"/>
                </a:lnTo>
                <a:lnTo>
                  <a:pt x="691248" y="361949"/>
                </a:lnTo>
                <a:lnTo>
                  <a:pt x="599471" y="318769"/>
                </a:lnTo>
                <a:close/>
              </a:path>
              <a:path w="1341120" h="824229">
                <a:moveTo>
                  <a:pt x="461251" y="397509"/>
                </a:moveTo>
                <a:lnTo>
                  <a:pt x="454774" y="397509"/>
                </a:lnTo>
                <a:lnTo>
                  <a:pt x="441947" y="402589"/>
                </a:lnTo>
                <a:lnTo>
                  <a:pt x="436994" y="407669"/>
                </a:lnTo>
                <a:lnTo>
                  <a:pt x="433565" y="415289"/>
                </a:lnTo>
                <a:lnTo>
                  <a:pt x="430009" y="422909"/>
                </a:lnTo>
                <a:lnTo>
                  <a:pt x="451980" y="458469"/>
                </a:lnTo>
                <a:lnTo>
                  <a:pt x="465378" y="462279"/>
                </a:lnTo>
                <a:lnTo>
                  <a:pt x="479920" y="462279"/>
                </a:lnTo>
                <a:lnTo>
                  <a:pt x="487204" y="459739"/>
                </a:lnTo>
                <a:lnTo>
                  <a:pt x="494001" y="455929"/>
                </a:lnTo>
                <a:lnTo>
                  <a:pt x="500297" y="452119"/>
                </a:lnTo>
                <a:lnTo>
                  <a:pt x="503768" y="448309"/>
                </a:lnTo>
                <a:lnTo>
                  <a:pt x="480809" y="448309"/>
                </a:lnTo>
                <a:lnTo>
                  <a:pt x="475602" y="445769"/>
                </a:lnTo>
                <a:lnTo>
                  <a:pt x="472808" y="444499"/>
                </a:lnTo>
                <a:lnTo>
                  <a:pt x="473062" y="440689"/>
                </a:lnTo>
                <a:lnTo>
                  <a:pt x="476364" y="433069"/>
                </a:lnTo>
                <a:lnTo>
                  <a:pt x="479930" y="422909"/>
                </a:lnTo>
                <a:lnTo>
                  <a:pt x="479745" y="414019"/>
                </a:lnTo>
                <a:lnTo>
                  <a:pt x="475774" y="406399"/>
                </a:lnTo>
                <a:lnTo>
                  <a:pt x="467982" y="401319"/>
                </a:lnTo>
                <a:lnTo>
                  <a:pt x="461251" y="397509"/>
                </a:lnTo>
                <a:close/>
              </a:path>
              <a:path w="1341120" h="824229">
                <a:moveTo>
                  <a:pt x="542785" y="292099"/>
                </a:moveTo>
                <a:lnTo>
                  <a:pt x="539737" y="299719"/>
                </a:lnTo>
                <a:lnTo>
                  <a:pt x="546849" y="303529"/>
                </a:lnTo>
                <a:lnTo>
                  <a:pt x="551040" y="307339"/>
                </a:lnTo>
                <a:lnTo>
                  <a:pt x="552056" y="313689"/>
                </a:lnTo>
                <a:lnTo>
                  <a:pt x="552320" y="317499"/>
                </a:lnTo>
                <a:lnTo>
                  <a:pt x="551405" y="323849"/>
                </a:lnTo>
                <a:lnTo>
                  <a:pt x="523227" y="387349"/>
                </a:lnTo>
                <a:lnTo>
                  <a:pt x="499706" y="430529"/>
                </a:lnTo>
                <a:lnTo>
                  <a:pt x="480809" y="448309"/>
                </a:lnTo>
                <a:lnTo>
                  <a:pt x="503768" y="448309"/>
                </a:lnTo>
                <a:lnTo>
                  <a:pt x="526834" y="411479"/>
                </a:lnTo>
                <a:lnTo>
                  <a:pt x="569963" y="318769"/>
                </a:lnTo>
                <a:lnTo>
                  <a:pt x="599471" y="318769"/>
                </a:lnTo>
                <a:lnTo>
                  <a:pt x="542785" y="292099"/>
                </a:lnTo>
                <a:close/>
              </a:path>
              <a:path w="1341120" h="824229">
                <a:moveTo>
                  <a:pt x="803084" y="419099"/>
                </a:moveTo>
                <a:lnTo>
                  <a:pt x="794118" y="419099"/>
                </a:lnTo>
                <a:lnTo>
                  <a:pt x="801865" y="421639"/>
                </a:lnTo>
                <a:lnTo>
                  <a:pt x="803084" y="419099"/>
                </a:lnTo>
                <a:close/>
              </a:path>
              <a:path w="1341120" h="824229">
                <a:moveTo>
                  <a:pt x="375269" y="217169"/>
                </a:moveTo>
                <a:lnTo>
                  <a:pt x="325235" y="234949"/>
                </a:lnTo>
                <a:lnTo>
                  <a:pt x="290563" y="278129"/>
                </a:lnTo>
                <a:lnTo>
                  <a:pt x="279781" y="331469"/>
                </a:lnTo>
                <a:lnTo>
                  <a:pt x="282308" y="349249"/>
                </a:lnTo>
                <a:lnTo>
                  <a:pt x="311276" y="393699"/>
                </a:lnTo>
                <a:lnTo>
                  <a:pt x="347554" y="410209"/>
                </a:lnTo>
                <a:lnTo>
                  <a:pt x="366318" y="412749"/>
                </a:lnTo>
                <a:lnTo>
                  <a:pt x="384702" y="410209"/>
                </a:lnTo>
                <a:lnTo>
                  <a:pt x="402704" y="402589"/>
                </a:lnTo>
                <a:lnTo>
                  <a:pt x="416604" y="393699"/>
                </a:lnTo>
                <a:lnTo>
                  <a:pt x="339064" y="393699"/>
                </a:lnTo>
                <a:lnTo>
                  <a:pt x="333667" y="391159"/>
                </a:lnTo>
                <a:lnTo>
                  <a:pt x="328142" y="388619"/>
                </a:lnTo>
                <a:lnTo>
                  <a:pt x="324256" y="383539"/>
                </a:lnTo>
                <a:lnTo>
                  <a:pt x="319747" y="370839"/>
                </a:lnTo>
                <a:lnTo>
                  <a:pt x="319951" y="363219"/>
                </a:lnTo>
                <a:lnTo>
                  <a:pt x="332610" y="326389"/>
                </a:lnTo>
                <a:lnTo>
                  <a:pt x="336867" y="317499"/>
                </a:lnTo>
                <a:lnTo>
                  <a:pt x="345017" y="299719"/>
                </a:lnTo>
                <a:lnTo>
                  <a:pt x="365366" y="261619"/>
                </a:lnTo>
                <a:lnTo>
                  <a:pt x="381779" y="241299"/>
                </a:lnTo>
                <a:lnTo>
                  <a:pt x="386829" y="237489"/>
                </a:lnTo>
                <a:lnTo>
                  <a:pt x="393306" y="234949"/>
                </a:lnTo>
                <a:lnTo>
                  <a:pt x="427155" y="234949"/>
                </a:lnTo>
                <a:lnTo>
                  <a:pt x="421518" y="231139"/>
                </a:lnTo>
                <a:lnTo>
                  <a:pt x="411086" y="224789"/>
                </a:lnTo>
                <a:lnTo>
                  <a:pt x="392988" y="218439"/>
                </a:lnTo>
                <a:lnTo>
                  <a:pt x="375269" y="217169"/>
                </a:lnTo>
                <a:close/>
              </a:path>
              <a:path w="1341120" h="824229">
                <a:moveTo>
                  <a:pt x="427155" y="234949"/>
                </a:moveTo>
                <a:lnTo>
                  <a:pt x="399656" y="234949"/>
                </a:lnTo>
                <a:lnTo>
                  <a:pt x="405752" y="238759"/>
                </a:lnTo>
                <a:lnTo>
                  <a:pt x="410832" y="240029"/>
                </a:lnTo>
                <a:lnTo>
                  <a:pt x="414388" y="243839"/>
                </a:lnTo>
                <a:lnTo>
                  <a:pt x="416293" y="247649"/>
                </a:lnTo>
                <a:lnTo>
                  <a:pt x="419087" y="252729"/>
                </a:lnTo>
                <a:lnTo>
                  <a:pt x="419849" y="260349"/>
                </a:lnTo>
                <a:lnTo>
                  <a:pt x="408810" y="298449"/>
                </a:lnTo>
                <a:lnTo>
                  <a:pt x="391139" y="336549"/>
                </a:lnTo>
                <a:lnTo>
                  <a:pt x="366636" y="379729"/>
                </a:lnTo>
                <a:lnTo>
                  <a:pt x="349262" y="392429"/>
                </a:lnTo>
                <a:lnTo>
                  <a:pt x="344271" y="393699"/>
                </a:lnTo>
                <a:lnTo>
                  <a:pt x="416604" y="393699"/>
                </a:lnTo>
                <a:lnTo>
                  <a:pt x="428945" y="382269"/>
                </a:lnTo>
                <a:lnTo>
                  <a:pt x="453879" y="339089"/>
                </a:lnTo>
                <a:lnTo>
                  <a:pt x="460290" y="302259"/>
                </a:lnTo>
                <a:lnTo>
                  <a:pt x="460176" y="298449"/>
                </a:lnTo>
                <a:lnTo>
                  <a:pt x="446646" y="255269"/>
                </a:lnTo>
                <a:lnTo>
                  <a:pt x="430914" y="237489"/>
                </a:lnTo>
                <a:lnTo>
                  <a:pt x="427155" y="234949"/>
                </a:lnTo>
                <a:close/>
              </a:path>
              <a:path w="1341120" h="824229">
                <a:moveTo>
                  <a:pt x="689343" y="365759"/>
                </a:moveTo>
                <a:lnTo>
                  <a:pt x="679500" y="365759"/>
                </a:lnTo>
                <a:lnTo>
                  <a:pt x="688073" y="368299"/>
                </a:lnTo>
                <a:lnTo>
                  <a:pt x="689343" y="365759"/>
                </a:lnTo>
                <a:close/>
              </a:path>
              <a:path w="1341120" h="824229">
                <a:moveTo>
                  <a:pt x="3111" y="237489"/>
                </a:moveTo>
                <a:lnTo>
                  <a:pt x="130924" y="306069"/>
                </a:lnTo>
                <a:lnTo>
                  <a:pt x="175626" y="321309"/>
                </a:lnTo>
                <a:lnTo>
                  <a:pt x="187223" y="322579"/>
                </a:lnTo>
                <a:lnTo>
                  <a:pt x="197837" y="322579"/>
                </a:lnTo>
                <a:lnTo>
                  <a:pt x="236721" y="308609"/>
                </a:lnTo>
                <a:lnTo>
                  <a:pt x="251882" y="292099"/>
                </a:lnTo>
                <a:lnTo>
                  <a:pt x="142819" y="292099"/>
                </a:lnTo>
                <a:lnTo>
                  <a:pt x="132983" y="290829"/>
                </a:lnTo>
                <a:lnTo>
                  <a:pt x="107821" y="266699"/>
                </a:lnTo>
                <a:lnTo>
                  <a:pt x="108864" y="260349"/>
                </a:lnTo>
                <a:lnTo>
                  <a:pt x="111117" y="252729"/>
                </a:lnTo>
                <a:lnTo>
                  <a:pt x="114002" y="246379"/>
                </a:lnTo>
                <a:lnTo>
                  <a:pt x="29621" y="246379"/>
                </a:lnTo>
                <a:lnTo>
                  <a:pt x="22513" y="245109"/>
                </a:lnTo>
                <a:lnTo>
                  <a:pt x="13677" y="242569"/>
                </a:lnTo>
                <a:lnTo>
                  <a:pt x="3111" y="237489"/>
                </a:lnTo>
                <a:close/>
              </a:path>
              <a:path w="1341120" h="824229">
                <a:moveTo>
                  <a:pt x="190910" y="171449"/>
                </a:moveTo>
                <a:lnTo>
                  <a:pt x="148907" y="171449"/>
                </a:lnTo>
                <a:lnTo>
                  <a:pt x="159168" y="176529"/>
                </a:lnTo>
                <a:lnTo>
                  <a:pt x="167967" y="181609"/>
                </a:lnTo>
                <a:lnTo>
                  <a:pt x="194703" y="218439"/>
                </a:lnTo>
                <a:lnTo>
                  <a:pt x="195513" y="227329"/>
                </a:lnTo>
                <a:lnTo>
                  <a:pt x="194724" y="237489"/>
                </a:lnTo>
                <a:lnTo>
                  <a:pt x="176583" y="275589"/>
                </a:lnTo>
                <a:lnTo>
                  <a:pt x="142819" y="292099"/>
                </a:lnTo>
                <a:lnTo>
                  <a:pt x="251882" y="292099"/>
                </a:lnTo>
                <a:lnTo>
                  <a:pt x="256552" y="284479"/>
                </a:lnTo>
                <a:lnTo>
                  <a:pt x="261855" y="269239"/>
                </a:lnTo>
                <a:lnTo>
                  <a:pt x="263496" y="253999"/>
                </a:lnTo>
                <a:lnTo>
                  <a:pt x="261474" y="238759"/>
                </a:lnTo>
                <a:lnTo>
                  <a:pt x="255790" y="223519"/>
                </a:lnTo>
                <a:lnTo>
                  <a:pt x="245951" y="209549"/>
                </a:lnTo>
                <a:lnTo>
                  <a:pt x="231462" y="195579"/>
                </a:lnTo>
                <a:lnTo>
                  <a:pt x="212322" y="182879"/>
                </a:lnTo>
                <a:lnTo>
                  <a:pt x="190910" y="171449"/>
                </a:lnTo>
                <a:close/>
              </a:path>
              <a:path w="1341120" h="824229">
                <a:moveTo>
                  <a:pt x="113817" y="0"/>
                </a:moveTo>
                <a:lnTo>
                  <a:pt x="110705" y="7619"/>
                </a:lnTo>
                <a:lnTo>
                  <a:pt x="120783" y="12699"/>
                </a:lnTo>
                <a:lnTo>
                  <a:pt x="128500" y="17779"/>
                </a:lnTo>
                <a:lnTo>
                  <a:pt x="133857" y="21589"/>
                </a:lnTo>
                <a:lnTo>
                  <a:pt x="136855" y="26669"/>
                </a:lnTo>
                <a:lnTo>
                  <a:pt x="137836" y="31749"/>
                </a:lnTo>
                <a:lnTo>
                  <a:pt x="137158" y="38099"/>
                </a:lnTo>
                <a:lnTo>
                  <a:pt x="52933" y="223519"/>
                </a:lnTo>
                <a:lnTo>
                  <a:pt x="29621" y="246379"/>
                </a:lnTo>
                <a:lnTo>
                  <a:pt x="114002" y="246379"/>
                </a:lnTo>
                <a:lnTo>
                  <a:pt x="114579" y="245109"/>
                </a:lnTo>
                <a:lnTo>
                  <a:pt x="148907" y="171449"/>
                </a:lnTo>
                <a:lnTo>
                  <a:pt x="190910" y="171449"/>
                </a:lnTo>
                <a:lnTo>
                  <a:pt x="188531" y="170179"/>
                </a:lnTo>
                <a:lnTo>
                  <a:pt x="156298" y="154939"/>
                </a:lnTo>
                <a:lnTo>
                  <a:pt x="200621" y="59689"/>
                </a:lnTo>
                <a:lnTo>
                  <a:pt x="240781" y="59689"/>
                </a:lnTo>
                <a:lnTo>
                  <a:pt x="113817" y="0"/>
                </a:lnTo>
                <a:close/>
              </a:path>
              <a:path w="1341120" h="824229">
                <a:moveTo>
                  <a:pt x="240781" y="59689"/>
                </a:moveTo>
                <a:lnTo>
                  <a:pt x="200621" y="59689"/>
                </a:lnTo>
                <a:lnTo>
                  <a:pt x="255928" y="86359"/>
                </a:lnTo>
                <a:lnTo>
                  <a:pt x="264839" y="91439"/>
                </a:lnTo>
                <a:lnTo>
                  <a:pt x="289242" y="125729"/>
                </a:lnTo>
                <a:lnTo>
                  <a:pt x="290095" y="134619"/>
                </a:lnTo>
                <a:lnTo>
                  <a:pt x="289969" y="142239"/>
                </a:lnTo>
                <a:lnTo>
                  <a:pt x="288867" y="152399"/>
                </a:lnTo>
                <a:lnTo>
                  <a:pt x="286791" y="161289"/>
                </a:lnTo>
                <a:lnTo>
                  <a:pt x="293636" y="165099"/>
                </a:lnTo>
                <a:lnTo>
                  <a:pt x="324523" y="99059"/>
                </a:lnTo>
                <a:lnTo>
                  <a:pt x="240781" y="59689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394836" y="4841875"/>
            <a:ext cx="1271270" cy="619760"/>
          </a:xfrm>
          <a:custGeom>
            <a:avLst/>
            <a:gdLst/>
            <a:ahLst/>
            <a:cxnLst/>
            <a:rect l="l" t="t" r="r" b="b"/>
            <a:pathLst>
              <a:path w="1271270" h="619760">
                <a:moveTo>
                  <a:pt x="435610" y="473709"/>
                </a:moveTo>
                <a:lnTo>
                  <a:pt x="433450" y="480059"/>
                </a:lnTo>
                <a:lnTo>
                  <a:pt x="534797" y="510540"/>
                </a:lnTo>
                <a:lnTo>
                  <a:pt x="536955" y="504190"/>
                </a:lnTo>
                <a:lnTo>
                  <a:pt x="528065" y="501650"/>
                </a:lnTo>
                <a:lnTo>
                  <a:pt x="522350" y="499109"/>
                </a:lnTo>
                <a:lnTo>
                  <a:pt x="519811" y="496570"/>
                </a:lnTo>
                <a:lnTo>
                  <a:pt x="517143" y="494030"/>
                </a:lnTo>
                <a:lnTo>
                  <a:pt x="515620" y="491490"/>
                </a:lnTo>
                <a:lnTo>
                  <a:pt x="515238" y="487680"/>
                </a:lnTo>
                <a:lnTo>
                  <a:pt x="514730" y="483870"/>
                </a:lnTo>
                <a:lnTo>
                  <a:pt x="515874" y="477520"/>
                </a:lnTo>
                <a:lnTo>
                  <a:pt x="516572" y="474980"/>
                </a:lnTo>
                <a:lnTo>
                  <a:pt x="443611" y="474980"/>
                </a:lnTo>
                <a:lnTo>
                  <a:pt x="435610" y="473709"/>
                </a:lnTo>
                <a:close/>
              </a:path>
              <a:path w="1271270" h="619760">
                <a:moveTo>
                  <a:pt x="512699" y="219710"/>
                </a:moveTo>
                <a:lnTo>
                  <a:pt x="510539" y="226060"/>
                </a:lnTo>
                <a:lnTo>
                  <a:pt x="518795" y="229869"/>
                </a:lnTo>
                <a:lnTo>
                  <a:pt x="523875" y="233680"/>
                </a:lnTo>
                <a:lnTo>
                  <a:pt x="525652" y="237489"/>
                </a:lnTo>
                <a:lnTo>
                  <a:pt x="526536" y="241300"/>
                </a:lnTo>
                <a:lnTo>
                  <a:pt x="526335" y="247650"/>
                </a:lnTo>
                <a:lnTo>
                  <a:pt x="462152" y="462280"/>
                </a:lnTo>
                <a:lnTo>
                  <a:pt x="450088" y="474980"/>
                </a:lnTo>
                <a:lnTo>
                  <a:pt x="516572" y="474980"/>
                </a:lnTo>
                <a:lnTo>
                  <a:pt x="518667" y="467359"/>
                </a:lnTo>
                <a:lnTo>
                  <a:pt x="538734" y="401320"/>
                </a:lnTo>
                <a:lnTo>
                  <a:pt x="553814" y="401320"/>
                </a:lnTo>
                <a:lnTo>
                  <a:pt x="549816" y="394970"/>
                </a:lnTo>
                <a:lnTo>
                  <a:pt x="573404" y="287019"/>
                </a:lnTo>
                <a:lnTo>
                  <a:pt x="603694" y="267969"/>
                </a:lnTo>
                <a:lnTo>
                  <a:pt x="664515" y="267969"/>
                </a:lnTo>
                <a:lnTo>
                  <a:pt x="663408" y="266700"/>
                </a:lnTo>
                <a:lnTo>
                  <a:pt x="661898" y="265430"/>
                </a:lnTo>
                <a:lnTo>
                  <a:pt x="580136" y="265430"/>
                </a:lnTo>
                <a:lnTo>
                  <a:pt x="587248" y="242569"/>
                </a:lnTo>
                <a:lnTo>
                  <a:pt x="512699" y="219710"/>
                </a:lnTo>
                <a:close/>
              </a:path>
              <a:path w="1271270" h="619760">
                <a:moveTo>
                  <a:pt x="553814" y="401320"/>
                </a:moveTo>
                <a:lnTo>
                  <a:pt x="538734" y="401320"/>
                </a:lnTo>
                <a:lnTo>
                  <a:pt x="542234" y="408940"/>
                </a:lnTo>
                <a:lnTo>
                  <a:pt x="571916" y="436880"/>
                </a:lnTo>
                <a:lnTo>
                  <a:pt x="589067" y="441959"/>
                </a:lnTo>
                <a:lnTo>
                  <a:pt x="609121" y="441959"/>
                </a:lnTo>
                <a:lnTo>
                  <a:pt x="646557" y="421640"/>
                </a:lnTo>
                <a:lnTo>
                  <a:pt x="648843" y="419100"/>
                </a:lnTo>
                <a:lnTo>
                  <a:pt x="579374" y="419100"/>
                </a:lnTo>
                <a:lnTo>
                  <a:pt x="572515" y="416559"/>
                </a:lnTo>
                <a:lnTo>
                  <a:pt x="563774" y="412750"/>
                </a:lnTo>
                <a:lnTo>
                  <a:pt x="556212" y="405130"/>
                </a:lnTo>
                <a:lnTo>
                  <a:pt x="553814" y="401320"/>
                </a:lnTo>
                <a:close/>
              </a:path>
              <a:path w="1271270" h="619760">
                <a:moveTo>
                  <a:pt x="664515" y="267969"/>
                </a:moveTo>
                <a:lnTo>
                  <a:pt x="603694" y="267969"/>
                </a:lnTo>
                <a:lnTo>
                  <a:pt x="613410" y="269239"/>
                </a:lnTo>
                <a:lnTo>
                  <a:pt x="621538" y="271780"/>
                </a:lnTo>
                <a:lnTo>
                  <a:pt x="626872" y="278130"/>
                </a:lnTo>
                <a:lnTo>
                  <a:pt x="629412" y="287019"/>
                </a:lnTo>
                <a:lnTo>
                  <a:pt x="631033" y="298450"/>
                </a:lnTo>
                <a:lnTo>
                  <a:pt x="630189" y="313689"/>
                </a:lnTo>
                <a:lnTo>
                  <a:pt x="621157" y="353060"/>
                </a:lnTo>
                <a:lnTo>
                  <a:pt x="607218" y="389889"/>
                </a:lnTo>
                <a:lnTo>
                  <a:pt x="579374" y="419100"/>
                </a:lnTo>
                <a:lnTo>
                  <a:pt x="648843" y="419100"/>
                </a:lnTo>
                <a:lnTo>
                  <a:pt x="673631" y="378460"/>
                </a:lnTo>
                <a:lnTo>
                  <a:pt x="683482" y="340360"/>
                </a:lnTo>
                <a:lnTo>
                  <a:pt x="684261" y="330200"/>
                </a:lnTo>
                <a:lnTo>
                  <a:pt x="684190" y="322580"/>
                </a:lnTo>
                <a:lnTo>
                  <a:pt x="675503" y="284480"/>
                </a:lnTo>
                <a:lnTo>
                  <a:pt x="670051" y="274319"/>
                </a:lnTo>
                <a:lnTo>
                  <a:pt x="664515" y="267969"/>
                </a:lnTo>
                <a:close/>
              </a:path>
              <a:path w="1271270" h="619760">
                <a:moveTo>
                  <a:pt x="389667" y="177800"/>
                </a:moveTo>
                <a:lnTo>
                  <a:pt x="339089" y="191769"/>
                </a:lnTo>
                <a:lnTo>
                  <a:pt x="303674" y="233680"/>
                </a:lnTo>
                <a:lnTo>
                  <a:pt x="292576" y="270510"/>
                </a:lnTo>
                <a:lnTo>
                  <a:pt x="291528" y="288289"/>
                </a:lnTo>
                <a:lnTo>
                  <a:pt x="293528" y="306069"/>
                </a:lnTo>
                <a:lnTo>
                  <a:pt x="318468" y="353060"/>
                </a:lnTo>
                <a:lnTo>
                  <a:pt x="371744" y="374650"/>
                </a:lnTo>
                <a:lnTo>
                  <a:pt x="390651" y="373380"/>
                </a:lnTo>
                <a:lnTo>
                  <a:pt x="408511" y="368300"/>
                </a:lnTo>
                <a:lnTo>
                  <a:pt x="425323" y="359410"/>
                </a:lnTo>
                <a:lnTo>
                  <a:pt x="360934" y="359410"/>
                </a:lnTo>
                <a:lnTo>
                  <a:pt x="355218" y="356869"/>
                </a:lnTo>
                <a:lnTo>
                  <a:pt x="337820" y="331469"/>
                </a:lnTo>
                <a:lnTo>
                  <a:pt x="339089" y="322580"/>
                </a:lnTo>
                <a:lnTo>
                  <a:pt x="347979" y="283210"/>
                </a:lnTo>
                <a:lnTo>
                  <a:pt x="363856" y="236219"/>
                </a:lnTo>
                <a:lnTo>
                  <a:pt x="368426" y="223519"/>
                </a:lnTo>
                <a:lnTo>
                  <a:pt x="398652" y="193039"/>
                </a:lnTo>
                <a:lnTo>
                  <a:pt x="431830" y="193039"/>
                </a:lnTo>
                <a:lnTo>
                  <a:pt x="429942" y="191769"/>
                </a:lnTo>
                <a:lnTo>
                  <a:pt x="419621" y="186689"/>
                </a:lnTo>
                <a:lnTo>
                  <a:pt x="408432" y="181610"/>
                </a:lnTo>
                <a:lnTo>
                  <a:pt x="389667" y="177800"/>
                </a:lnTo>
                <a:close/>
              </a:path>
              <a:path w="1271270" h="619760">
                <a:moveTo>
                  <a:pt x="431830" y="193039"/>
                </a:moveTo>
                <a:lnTo>
                  <a:pt x="398652" y="193039"/>
                </a:lnTo>
                <a:lnTo>
                  <a:pt x="405129" y="195580"/>
                </a:lnTo>
                <a:lnTo>
                  <a:pt x="410463" y="196850"/>
                </a:lnTo>
                <a:lnTo>
                  <a:pt x="414400" y="199389"/>
                </a:lnTo>
                <a:lnTo>
                  <a:pt x="416813" y="203200"/>
                </a:lnTo>
                <a:lnTo>
                  <a:pt x="420370" y="208280"/>
                </a:lnTo>
                <a:lnTo>
                  <a:pt x="422148" y="215900"/>
                </a:lnTo>
                <a:lnTo>
                  <a:pt x="416575" y="255269"/>
                </a:lnTo>
                <a:lnTo>
                  <a:pt x="412241" y="269239"/>
                </a:lnTo>
                <a:lnTo>
                  <a:pt x="404407" y="294639"/>
                </a:lnTo>
                <a:lnTo>
                  <a:pt x="391453" y="331469"/>
                </a:lnTo>
                <a:lnTo>
                  <a:pt x="360934" y="359410"/>
                </a:lnTo>
                <a:lnTo>
                  <a:pt x="425323" y="359410"/>
                </a:lnTo>
                <a:lnTo>
                  <a:pt x="456987" y="320039"/>
                </a:lnTo>
                <a:lnTo>
                  <a:pt x="468741" y="275589"/>
                </a:lnTo>
                <a:lnTo>
                  <a:pt x="469088" y="262889"/>
                </a:lnTo>
                <a:lnTo>
                  <a:pt x="467995" y="250189"/>
                </a:lnTo>
                <a:lnTo>
                  <a:pt x="447928" y="207010"/>
                </a:lnTo>
                <a:lnTo>
                  <a:pt x="439382" y="198119"/>
                </a:lnTo>
                <a:lnTo>
                  <a:pt x="431830" y="193039"/>
                </a:lnTo>
                <a:close/>
              </a:path>
              <a:path w="1271270" h="619760">
                <a:moveTo>
                  <a:pt x="203774" y="163830"/>
                </a:moveTo>
                <a:lnTo>
                  <a:pt x="135509" y="163830"/>
                </a:lnTo>
                <a:lnTo>
                  <a:pt x="144145" y="167639"/>
                </a:lnTo>
                <a:lnTo>
                  <a:pt x="149478" y="170180"/>
                </a:lnTo>
                <a:lnTo>
                  <a:pt x="153797" y="176530"/>
                </a:lnTo>
                <a:lnTo>
                  <a:pt x="156210" y="185419"/>
                </a:lnTo>
                <a:lnTo>
                  <a:pt x="158876" y="198119"/>
                </a:lnTo>
                <a:lnTo>
                  <a:pt x="181863" y="313689"/>
                </a:lnTo>
                <a:lnTo>
                  <a:pt x="268224" y="339089"/>
                </a:lnTo>
                <a:lnTo>
                  <a:pt x="270383" y="332739"/>
                </a:lnTo>
                <a:lnTo>
                  <a:pt x="262382" y="330200"/>
                </a:lnTo>
                <a:lnTo>
                  <a:pt x="256032" y="326389"/>
                </a:lnTo>
                <a:lnTo>
                  <a:pt x="226020" y="229869"/>
                </a:lnTo>
                <a:lnTo>
                  <a:pt x="223043" y="215900"/>
                </a:lnTo>
                <a:lnTo>
                  <a:pt x="220686" y="205739"/>
                </a:lnTo>
                <a:lnTo>
                  <a:pt x="194563" y="168910"/>
                </a:lnTo>
                <a:lnTo>
                  <a:pt x="200257" y="166369"/>
                </a:lnTo>
                <a:lnTo>
                  <a:pt x="203774" y="163830"/>
                </a:lnTo>
                <a:close/>
              </a:path>
              <a:path w="1271270" h="619760">
                <a:moveTo>
                  <a:pt x="2032" y="250189"/>
                </a:moveTo>
                <a:lnTo>
                  <a:pt x="0" y="257810"/>
                </a:lnTo>
                <a:lnTo>
                  <a:pt x="134238" y="298450"/>
                </a:lnTo>
                <a:lnTo>
                  <a:pt x="136271" y="292100"/>
                </a:lnTo>
                <a:lnTo>
                  <a:pt x="126869" y="288289"/>
                </a:lnTo>
                <a:lnTo>
                  <a:pt x="119252" y="284480"/>
                </a:lnTo>
                <a:lnTo>
                  <a:pt x="113446" y="281939"/>
                </a:lnTo>
                <a:lnTo>
                  <a:pt x="109474" y="278130"/>
                </a:lnTo>
                <a:lnTo>
                  <a:pt x="107144" y="273050"/>
                </a:lnTo>
                <a:lnTo>
                  <a:pt x="106267" y="267969"/>
                </a:lnTo>
                <a:lnTo>
                  <a:pt x="106866" y="260350"/>
                </a:lnTo>
                <a:lnTo>
                  <a:pt x="108066" y="255269"/>
                </a:lnTo>
                <a:lnTo>
                  <a:pt x="21082" y="255269"/>
                </a:lnTo>
                <a:lnTo>
                  <a:pt x="12414" y="254000"/>
                </a:lnTo>
                <a:lnTo>
                  <a:pt x="2032" y="250189"/>
                </a:lnTo>
                <a:close/>
              </a:path>
              <a:path w="1271270" h="619760">
                <a:moveTo>
                  <a:pt x="621696" y="248919"/>
                </a:moveTo>
                <a:lnTo>
                  <a:pt x="605154" y="251460"/>
                </a:lnTo>
                <a:lnTo>
                  <a:pt x="599245" y="254000"/>
                </a:lnTo>
                <a:lnTo>
                  <a:pt x="593121" y="256539"/>
                </a:lnTo>
                <a:lnTo>
                  <a:pt x="586759" y="260350"/>
                </a:lnTo>
                <a:lnTo>
                  <a:pt x="580136" y="265430"/>
                </a:lnTo>
                <a:lnTo>
                  <a:pt x="661898" y="265430"/>
                </a:lnTo>
                <a:lnTo>
                  <a:pt x="655859" y="260350"/>
                </a:lnTo>
                <a:lnTo>
                  <a:pt x="647406" y="255269"/>
                </a:lnTo>
                <a:lnTo>
                  <a:pt x="638048" y="251460"/>
                </a:lnTo>
                <a:lnTo>
                  <a:pt x="621696" y="248919"/>
                </a:lnTo>
                <a:close/>
              </a:path>
              <a:path w="1271270" h="619760">
                <a:moveTo>
                  <a:pt x="78232" y="0"/>
                </a:moveTo>
                <a:lnTo>
                  <a:pt x="76073" y="7619"/>
                </a:lnTo>
                <a:lnTo>
                  <a:pt x="81534" y="8889"/>
                </a:lnTo>
                <a:lnTo>
                  <a:pt x="90318" y="11430"/>
                </a:lnTo>
                <a:lnTo>
                  <a:pt x="97043" y="15239"/>
                </a:lnTo>
                <a:lnTo>
                  <a:pt x="101697" y="20319"/>
                </a:lnTo>
                <a:lnTo>
                  <a:pt x="104266" y="24130"/>
                </a:lnTo>
                <a:lnTo>
                  <a:pt x="105245" y="29210"/>
                </a:lnTo>
                <a:lnTo>
                  <a:pt x="104949" y="36830"/>
                </a:lnTo>
                <a:lnTo>
                  <a:pt x="48260" y="228600"/>
                </a:lnTo>
                <a:lnTo>
                  <a:pt x="21082" y="255269"/>
                </a:lnTo>
                <a:lnTo>
                  <a:pt x="108066" y="255269"/>
                </a:lnTo>
                <a:lnTo>
                  <a:pt x="108965" y="251460"/>
                </a:lnTo>
                <a:lnTo>
                  <a:pt x="135509" y="163830"/>
                </a:lnTo>
                <a:lnTo>
                  <a:pt x="203774" y="163830"/>
                </a:lnTo>
                <a:lnTo>
                  <a:pt x="205533" y="162560"/>
                </a:lnTo>
                <a:lnTo>
                  <a:pt x="210405" y="157480"/>
                </a:lnTo>
                <a:lnTo>
                  <a:pt x="211524" y="156210"/>
                </a:lnTo>
                <a:lnTo>
                  <a:pt x="175895" y="156210"/>
                </a:lnTo>
                <a:lnTo>
                  <a:pt x="170487" y="154939"/>
                </a:lnTo>
                <a:lnTo>
                  <a:pt x="162829" y="153669"/>
                </a:lnTo>
                <a:lnTo>
                  <a:pt x="152909" y="151130"/>
                </a:lnTo>
                <a:lnTo>
                  <a:pt x="140715" y="147319"/>
                </a:lnTo>
                <a:lnTo>
                  <a:pt x="164084" y="69850"/>
                </a:lnTo>
                <a:lnTo>
                  <a:pt x="189531" y="43180"/>
                </a:lnTo>
                <a:lnTo>
                  <a:pt x="211751" y="43180"/>
                </a:lnTo>
                <a:lnTo>
                  <a:pt x="212471" y="40639"/>
                </a:lnTo>
                <a:lnTo>
                  <a:pt x="78232" y="0"/>
                </a:lnTo>
                <a:close/>
              </a:path>
              <a:path w="1271270" h="619760">
                <a:moveTo>
                  <a:pt x="286496" y="62230"/>
                </a:moveTo>
                <a:lnTo>
                  <a:pt x="278409" y="62230"/>
                </a:lnTo>
                <a:lnTo>
                  <a:pt x="270763" y="64769"/>
                </a:lnTo>
                <a:lnTo>
                  <a:pt x="238652" y="88900"/>
                </a:lnTo>
                <a:lnTo>
                  <a:pt x="217042" y="120650"/>
                </a:lnTo>
                <a:lnTo>
                  <a:pt x="210446" y="130810"/>
                </a:lnTo>
                <a:lnTo>
                  <a:pt x="181483" y="156210"/>
                </a:lnTo>
                <a:lnTo>
                  <a:pt x="211524" y="156210"/>
                </a:lnTo>
                <a:lnTo>
                  <a:pt x="214884" y="152400"/>
                </a:lnTo>
                <a:lnTo>
                  <a:pt x="219600" y="147319"/>
                </a:lnTo>
                <a:lnTo>
                  <a:pt x="224996" y="139700"/>
                </a:lnTo>
                <a:lnTo>
                  <a:pt x="231082" y="130810"/>
                </a:lnTo>
                <a:lnTo>
                  <a:pt x="237871" y="119380"/>
                </a:lnTo>
                <a:lnTo>
                  <a:pt x="244850" y="109219"/>
                </a:lnTo>
                <a:lnTo>
                  <a:pt x="273430" y="82550"/>
                </a:lnTo>
                <a:lnTo>
                  <a:pt x="328350" y="82550"/>
                </a:lnTo>
                <a:lnTo>
                  <a:pt x="325576" y="78739"/>
                </a:lnTo>
                <a:lnTo>
                  <a:pt x="319690" y="72389"/>
                </a:lnTo>
                <a:lnTo>
                  <a:pt x="312519" y="68580"/>
                </a:lnTo>
                <a:lnTo>
                  <a:pt x="304038" y="64769"/>
                </a:lnTo>
                <a:lnTo>
                  <a:pt x="286496" y="62230"/>
                </a:lnTo>
                <a:close/>
              </a:path>
              <a:path w="1271270" h="619760">
                <a:moveTo>
                  <a:pt x="328350" y="82550"/>
                </a:moveTo>
                <a:lnTo>
                  <a:pt x="273430" y="82550"/>
                </a:lnTo>
                <a:lnTo>
                  <a:pt x="279146" y="83819"/>
                </a:lnTo>
                <a:lnTo>
                  <a:pt x="284479" y="85089"/>
                </a:lnTo>
                <a:lnTo>
                  <a:pt x="286130" y="90169"/>
                </a:lnTo>
                <a:lnTo>
                  <a:pt x="284099" y="99060"/>
                </a:lnTo>
                <a:lnTo>
                  <a:pt x="282862" y="110489"/>
                </a:lnTo>
                <a:lnTo>
                  <a:pt x="285067" y="119380"/>
                </a:lnTo>
                <a:lnTo>
                  <a:pt x="290724" y="127000"/>
                </a:lnTo>
                <a:lnTo>
                  <a:pt x="299847" y="130810"/>
                </a:lnTo>
                <a:lnTo>
                  <a:pt x="307213" y="133350"/>
                </a:lnTo>
                <a:lnTo>
                  <a:pt x="314071" y="133350"/>
                </a:lnTo>
                <a:lnTo>
                  <a:pt x="320421" y="129539"/>
                </a:lnTo>
                <a:lnTo>
                  <a:pt x="326643" y="127000"/>
                </a:lnTo>
                <a:lnTo>
                  <a:pt x="331088" y="121919"/>
                </a:lnTo>
                <a:lnTo>
                  <a:pt x="333501" y="113030"/>
                </a:lnTo>
                <a:lnTo>
                  <a:pt x="335004" y="105410"/>
                </a:lnTo>
                <a:lnTo>
                  <a:pt x="334946" y="99060"/>
                </a:lnTo>
                <a:lnTo>
                  <a:pt x="333341" y="91439"/>
                </a:lnTo>
                <a:lnTo>
                  <a:pt x="330200" y="85089"/>
                </a:lnTo>
                <a:lnTo>
                  <a:pt x="328350" y="82550"/>
                </a:lnTo>
                <a:close/>
              </a:path>
              <a:path w="1271270" h="619760">
                <a:moveTo>
                  <a:pt x="211751" y="43180"/>
                </a:moveTo>
                <a:lnTo>
                  <a:pt x="189531" y="43180"/>
                </a:lnTo>
                <a:lnTo>
                  <a:pt x="197062" y="44450"/>
                </a:lnTo>
                <a:lnTo>
                  <a:pt x="210312" y="48260"/>
                </a:lnTo>
                <a:lnTo>
                  <a:pt x="211751" y="43180"/>
                </a:lnTo>
                <a:close/>
              </a:path>
              <a:path w="1271270" h="619760">
                <a:moveTo>
                  <a:pt x="800893" y="302333"/>
                </a:moveTo>
                <a:lnTo>
                  <a:pt x="750315" y="316102"/>
                </a:lnTo>
                <a:lnTo>
                  <a:pt x="714918" y="357947"/>
                </a:lnTo>
                <a:lnTo>
                  <a:pt x="703802" y="394402"/>
                </a:lnTo>
                <a:lnTo>
                  <a:pt x="702754" y="412496"/>
                </a:lnTo>
                <a:lnTo>
                  <a:pt x="704754" y="430303"/>
                </a:lnTo>
                <a:lnTo>
                  <a:pt x="729710" y="476853"/>
                </a:lnTo>
                <a:lnTo>
                  <a:pt x="783024" y="498667"/>
                </a:lnTo>
                <a:lnTo>
                  <a:pt x="801893" y="498109"/>
                </a:lnTo>
                <a:lnTo>
                  <a:pt x="819739" y="493004"/>
                </a:lnTo>
                <a:lnTo>
                  <a:pt x="836549" y="483362"/>
                </a:lnTo>
                <a:lnTo>
                  <a:pt x="836838" y="483108"/>
                </a:lnTo>
                <a:lnTo>
                  <a:pt x="772160" y="483108"/>
                </a:lnTo>
                <a:lnTo>
                  <a:pt x="766445" y="481456"/>
                </a:lnTo>
                <a:lnTo>
                  <a:pt x="749046" y="455803"/>
                </a:lnTo>
                <a:lnTo>
                  <a:pt x="750315" y="446405"/>
                </a:lnTo>
                <a:lnTo>
                  <a:pt x="759205" y="407543"/>
                </a:lnTo>
                <a:lnTo>
                  <a:pt x="775082" y="359804"/>
                </a:lnTo>
                <a:lnTo>
                  <a:pt x="793011" y="325695"/>
                </a:lnTo>
                <a:lnTo>
                  <a:pt x="809878" y="317881"/>
                </a:lnTo>
                <a:lnTo>
                  <a:pt x="843901" y="317881"/>
                </a:lnTo>
                <a:lnTo>
                  <a:pt x="841184" y="315880"/>
                </a:lnTo>
                <a:lnTo>
                  <a:pt x="830849" y="310284"/>
                </a:lnTo>
                <a:lnTo>
                  <a:pt x="819658" y="306069"/>
                </a:lnTo>
                <a:lnTo>
                  <a:pt x="800893" y="302333"/>
                </a:lnTo>
                <a:close/>
              </a:path>
              <a:path w="1271270" h="619760">
                <a:moveTo>
                  <a:pt x="843901" y="317881"/>
                </a:moveTo>
                <a:lnTo>
                  <a:pt x="809878" y="317881"/>
                </a:lnTo>
                <a:lnTo>
                  <a:pt x="816355" y="319913"/>
                </a:lnTo>
                <a:lnTo>
                  <a:pt x="821689" y="321437"/>
                </a:lnTo>
                <a:lnTo>
                  <a:pt x="825626" y="324104"/>
                </a:lnTo>
                <a:lnTo>
                  <a:pt x="828039" y="327787"/>
                </a:lnTo>
                <a:lnTo>
                  <a:pt x="831596" y="332867"/>
                </a:lnTo>
                <a:lnTo>
                  <a:pt x="833374" y="339851"/>
                </a:lnTo>
                <a:lnTo>
                  <a:pt x="833374" y="348614"/>
                </a:lnTo>
                <a:lnTo>
                  <a:pt x="832754" y="356379"/>
                </a:lnTo>
                <a:lnTo>
                  <a:pt x="823367" y="394402"/>
                </a:lnTo>
                <a:lnTo>
                  <a:pt x="808704" y="439499"/>
                </a:lnTo>
                <a:lnTo>
                  <a:pt x="788415" y="478155"/>
                </a:lnTo>
                <a:lnTo>
                  <a:pt x="772160" y="483108"/>
                </a:lnTo>
                <a:lnTo>
                  <a:pt x="836838" y="483108"/>
                </a:lnTo>
                <a:lnTo>
                  <a:pt x="868213" y="443642"/>
                </a:lnTo>
                <a:lnTo>
                  <a:pt x="879967" y="399922"/>
                </a:lnTo>
                <a:lnTo>
                  <a:pt x="880314" y="387111"/>
                </a:lnTo>
                <a:lnTo>
                  <a:pt x="879221" y="374395"/>
                </a:lnTo>
                <a:lnTo>
                  <a:pt x="859282" y="331216"/>
                </a:lnTo>
                <a:lnTo>
                  <a:pt x="850661" y="322857"/>
                </a:lnTo>
                <a:lnTo>
                  <a:pt x="843901" y="317881"/>
                </a:lnTo>
                <a:close/>
              </a:path>
              <a:path w="1271270" h="619760">
                <a:moveTo>
                  <a:pt x="1207476" y="425608"/>
                </a:moveTo>
                <a:lnTo>
                  <a:pt x="1159255" y="437896"/>
                </a:lnTo>
                <a:lnTo>
                  <a:pt x="1121590" y="480776"/>
                </a:lnTo>
                <a:lnTo>
                  <a:pt x="1109398" y="519160"/>
                </a:lnTo>
                <a:lnTo>
                  <a:pt x="1107646" y="536067"/>
                </a:lnTo>
                <a:lnTo>
                  <a:pt x="1108394" y="552116"/>
                </a:lnTo>
                <a:lnTo>
                  <a:pt x="1129807" y="597709"/>
                </a:lnTo>
                <a:lnTo>
                  <a:pt x="1173585" y="618466"/>
                </a:lnTo>
                <a:lnTo>
                  <a:pt x="1184767" y="619347"/>
                </a:lnTo>
                <a:lnTo>
                  <a:pt x="1195734" y="618466"/>
                </a:lnTo>
                <a:lnTo>
                  <a:pt x="1206500" y="615822"/>
                </a:lnTo>
                <a:lnTo>
                  <a:pt x="1217215" y="611251"/>
                </a:lnTo>
                <a:lnTo>
                  <a:pt x="1228216" y="604393"/>
                </a:lnTo>
                <a:lnTo>
                  <a:pt x="1237466" y="596900"/>
                </a:lnTo>
                <a:lnTo>
                  <a:pt x="1203833" y="596900"/>
                </a:lnTo>
                <a:lnTo>
                  <a:pt x="1196339" y="594613"/>
                </a:lnTo>
                <a:lnTo>
                  <a:pt x="1165352" y="555732"/>
                </a:lnTo>
                <a:lnTo>
                  <a:pt x="1163729" y="541782"/>
                </a:lnTo>
                <a:lnTo>
                  <a:pt x="1163817" y="537210"/>
                </a:lnTo>
                <a:lnTo>
                  <a:pt x="1164399" y="524958"/>
                </a:lnTo>
                <a:lnTo>
                  <a:pt x="1167638" y="507619"/>
                </a:lnTo>
                <a:lnTo>
                  <a:pt x="1213423" y="507619"/>
                </a:lnTo>
                <a:lnTo>
                  <a:pt x="1170559" y="494665"/>
                </a:lnTo>
                <a:lnTo>
                  <a:pt x="1190146" y="452768"/>
                </a:lnTo>
                <a:lnTo>
                  <a:pt x="1210437" y="438150"/>
                </a:lnTo>
                <a:lnTo>
                  <a:pt x="1241897" y="438150"/>
                </a:lnTo>
                <a:lnTo>
                  <a:pt x="1236237" y="434087"/>
                </a:lnTo>
                <a:lnTo>
                  <a:pt x="1223645" y="428752"/>
                </a:lnTo>
                <a:lnTo>
                  <a:pt x="1207476" y="425608"/>
                </a:lnTo>
                <a:close/>
              </a:path>
              <a:path w="1271270" h="619760">
                <a:moveTo>
                  <a:pt x="1245870" y="577722"/>
                </a:moveTo>
                <a:lnTo>
                  <a:pt x="1211452" y="596900"/>
                </a:lnTo>
                <a:lnTo>
                  <a:pt x="1237466" y="596900"/>
                </a:lnTo>
                <a:lnTo>
                  <a:pt x="1239504" y="595249"/>
                </a:lnTo>
                <a:lnTo>
                  <a:pt x="1251077" y="583819"/>
                </a:lnTo>
                <a:lnTo>
                  <a:pt x="1245870" y="577722"/>
                </a:lnTo>
                <a:close/>
              </a:path>
              <a:path w="1271270" h="619760">
                <a:moveTo>
                  <a:pt x="968375" y="543560"/>
                </a:moveTo>
                <a:lnTo>
                  <a:pt x="966215" y="550544"/>
                </a:lnTo>
                <a:lnTo>
                  <a:pt x="1057148" y="578104"/>
                </a:lnTo>
                <a:lnTo>
                  <a:pt x="1059307" y="571119"/>
                </a:lnTo>
                <a:lnTo>
                  <a:pt x="1052195" y="567563"/>
                </a:lnTo>
                <a:lnTo>
                  <a:pt x="1047876" y="563880"/>
                </a:lnTo>
                <a:lnTo>
                  <a:pt x="1046226" y="560197"/>
                </a:lnTo>
                <a:lnTo>
                  <a:pt x="1045608" y="556506"/>
                </a:lnTo>
                <a:lnTo>
                  <a:pt x="1046051" y="550957"/>
                </a:lnTo>
                <a:lnTo>
                  <a:pt x="1047304" y="544830"/>
                </a:lnTo>
                <a:lnTo>
                  <a:pt x="977391" y="544830"/>
                </a:lnTo>
                <a:lnTo>
                  <a:pt x="968375" y="543560"/>
                </a:lnTo>
                <a:close/>
              </a:path>
              <a:path w="1271270" h="619760">
                <a:moveTo>
                  <a:pt x="916177" y="341249"/>
                </a:moveTo>
                <a:lnTo>
                  <a:pt x="914018" y="348233"/>
                </a:lnTo>
                <a:lnTo>
                  <a:pt x="921765" y="351663"/>
                </a:lnTo>
                <a:lnTo>
                  <a:pt x="926211" y="355345"/>
                </a:lnTo>
                <a:lnTo>
                  <a:pt x="927608" y="359282"/>
                </a:lnTo>
                <a:lnTo>
                  <a:pt x="928877" y="363219"/>
                </a:lnTo>
                <a:lnTo>
                  <a:pt x="927608" y="371220"/>
                </a:lnTo>
                <a:lnTo>
                  <a:pt x="924051" y="383286"/>
                </a:lnTo>
                <a:lnTo>
                  <a:pt x="916612" y="407416"/>
                </a:lnTo>
                <a:lnTo>
                  <a:pt x="913764" y="417194"/>
                </a:lnTo>
                <a:lnTo>
                  <a:pt x="912367" y="425450"/>
                </a:lnTo>
                <a:lnTo>
                  <a:pt x="913122" y="437896"/>
                </a:lnTo>
                <a:lnTo>
                  <a:pt x="913188" y="438150"/>
                </a:lnTo>
                <a:lnTo>
                  <a:pt x="946912" y="467487"/>
                </a:lnTo>
                <a:lnTo>
                  <a:pt x="990721" y="473291"/>
                </a:lnTo>
                <a:lnTo>
                  <a:pt x="1010412" y="473456"/>
                </a:lnTo>
                <a:lnTo>
                  <a:pt x="996823" y="518159"/>
                </a:lnTo>
                <a:lnTo>
                  <a:pt x="977391" y="544830"/>
                </a:lnTo>
                <a:lnTo>
                  <a:pt x="1047304" y="544830"/>
                </a:lnTo>
                <a:lnTo>
                  <a:pt x="1047565" y="543552"/>
                </a:lnTo>
                <a:lnTo>
                  <a:pt x="1050288" y="533876"/>
                </a:lnTo>
                <a:lnTo>
                  <a:pt x="1072107" y="461899"/>
                </a:lnTo>
                <a:lnTo>
                  <a:pt x="1013967" y="461899"/>
                </a:lnTo>
                <a:lnTo>
                  <a:pt x="972312" y="455675"/>
                </a:lnTo>
                <a:lnTo>
                  <a:pt x="965453" y="442468"/>
                </a:lnTo>
                <a:lnTo>
                  <a:pt x="966597" y="434466"/>
                </a:lnTo>
                <a:lnTo>
                  <a:pt x="970026" y="423418"/>
                </a:lnTo>
                <a:lnTo>
                  <a:pt x="977773" y="397509"/>
                </a:lnTo>
                <a:lnTo>
                  <a:pt x="981455" y="385699"/>
                </a:lnTo>
                <a:lnTo>
                  <a:pt x="985138" y="378841"/>
                </a:lnTo>
                <a:lnTo>
                  <a:pt x="988949" y="376936"/>
                </a:lnTo>
                <a:lnTo>
                  <a:pt x="992759" y="374904"/>
                </a:lnTo>
                <a:lnTo>
                  <a:pt x="997458" y="374395"/>
                </a:lnTo>
                <a:lnTo>
                  <a:pt x="1003140" y="374395"/>
                </a:lnTo>
                <a:lnTo>
                  <a:pt x="1004951" y="368173"/>
                </a:lnTo>
                <a:lnTo>
                  <a:pt x="916177" y="341249"/>
                </a:lnTo>
                <a:close/>
              </a:path>
              <a:path w="1271270" h="619760">
                <a:moveTo>
                  <a:pt x="1213423" y="507619"/>
                </a:moveTo>
                <a:lnTo>
                  <a:pt x="1167638" y="507619"/>
                </a:lnTo>
                <a:lnTo>
                  <a:pt x="1265174" y="537210"/>
                </a:lnTo>
                <a:lnTo>
                  <a:pt x="1269456" y="516205"/>
                </a:lnTo>
                <a:lnTo>
                  <a:pt x="1269833" y="510286"/>
                </a:lnTo>
                <a:lnTo>
                  <a:pt x="1222248" y="510286"/>
                </a:lnTo>
                <a:lnTo>
                  <a:pt x="1213423" y="507619"/>
                </a:lnTo>
                <a:close/>
              </a:path>
              <a:path w="1271270" h="619760">
                <a:moveTo>
                  <a:pt x="1241897" y="438150"/>
                </a:moveTo>
                <a:lnTo>
                  <a:pt x="1210437" y="438150"/>
                </a:lnTo>
                <a:lnTo>
                  <a:pt x="1221486" y="441578"/>
                </a:lnTo>
                <a:lnTo>
                  <a:pt x="1224661" y="443738"/>
                </a:lnTo>
                <a:lnTo>
                  <a:pt x="1226565" y="446913"/>
                </a:lnTo>
                <a:lnTo>
                  <a:pt x="1230122" y="452247"/>
                </a:lnTo>
                <a:lnTo>
                  <a:pt x="1231773" y="458978"/>
                </a:lnTo>
                <a:lnTo>
                  <a:pt x="1222248" y="510286"/>
                </a:lnTo>
                <a:lnTo>
                  <a:pt x="1269833" y="510286"/>
                </a:lnTo>
                <a:lnTo>
                  <a:pt x="1263777" y="465074"/>
                </a:lnTo>
                <a:lnTo>
                  <a:pt x="1247139" y="441912"/>
                </a:lnTo>
                <a:lnTo>
                  <a:pt x="1241897" y="438150"/>
                </a:lnTo>
                <a:close/>
              </a:path>
              <a:path w="1271270" h="619760">
                <a:moveTo>
                  <a:pt x="1022096" y="373380"/>
                </a:moveTo>
                <a:lnTo>
                  <a:pt x="1019937" y="380364"/>
                </a:lnTo>
                <a:lnTo>
                  <a:pt x="1026667" y="383794"/>
                </a:lnTo>
                <a:lnTo>
                  <a:pt x="1030604" y="387731"/>
                </a:lnTo>
                <a:lnTo>
                  <a:pt x="1031621" y="391922"/>
                </a:lnTo>
                <a:lnTo>
                  <a:pt x="1032637" y="396240"/>
                </a:lnTo>
                <a:lnTo>
                  <a:pt x="1031493" y="403859"/>
                </a:lnTo>
                <a:lnTo>
                  <a:pt x="1028191" y="414909"/>
                </a:lnTo>
                <a:lnTo>
                  <a:pt x="1013967" y="461899"/>
                </a:lnTo>
                <a:lnTo>
                  <a:pt x="1072107" y="461899"/>
                </a:lnTo>
                <a:lnTo>
                  <a:pt x="1083140" y="425450"/>
                </a:lnTo>
                <a:lnTo>
                  <a:pt x="1085341" y="418084"/>
                </a:lnTo>
                <a:lnTo>
                  <a:pt x="1089025" y="411353"/>
                </a:lnTo>
                <a:lnTo>
                  <a:pt x="1092962" y="409066"/>
                </a:lnTo>
                <a:lnTo>
                  <a:pt x="1097026" y="406653"/>
                </a:lnTo>
                <a:lnTo>
                  <a:pt x="1102360" y="406146"/>
                </a:lnTo>
                <a:lnTo>
                  <a:pt x="1109356" y="406146"/>
                </a:lnTo>
                <a:lnTo>
                  <a:pt x="1111123" y="400431"/>
                </a:lnTo>
                <a:lnTo>
                  <a:pt x="1022096" y="373380"/>
                </a:lnTo>
                <a:close/>
              </a:path>
              <a:path w="1271270" h="619760">
                <a:moveTo>
                  <a:pt x="1109356" y="406146"/>
                </a:moveTo>
                <a:lnTo>
                  <a:pt x="1102360" y="406146"/>
                </a:lnTo>
                <a:lnTo>
                  <a:pt x="1108964" y="407416"/>
                </a:lnTo>
                <a:lnTo>
                  <a:pt x="1109356" y="406146"/>
                </a:lnTo>
                <a:close/>
              </a:path>
              <a:path w="1271270" h="619760">
                <a:moveTo>
                  <a:pt x="1003140" y="374395"/>
                </a:moveTo>
                <a:lnTo>
                  <a:pt x="997458" y="374395"/>
                </a:lnTo>
                <a:lnTo>
                  <a:pt x="1002918" y="375157"/>
                </a:lnTo>
                <a:lnTo>
                  <a:pt x="1003140" y="374395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365494" y="5702300"/>
            <a:ext cx="2173605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0205" marR="5080" indent="-35814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001F5F"/>
                </a:solidFill>
                <a:latin typeface="Times New Roman"/>
                <a:cs typeface="Times New Roman"/>
              </a:rPr>
              <a:t>На</a:t>
            </a:r>
            <a:r>
              <a:rPr sz="3200" b="1" spc="-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32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порядок меньше</a:t>
            </a:r>
            <a:endParaRPr sz="3200">
              <a:latin typeface="Times New Roman"/>
              <a:cs typeface="Times New Roman"/>
            </a:endParaRPr>
          </a:p>
        </p:txBody>
      </p:sp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749423" y="5580200"/>
            <a:ext cx="3308413" cy="1096367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222605" y="5665723"/>
            <a:ext cx="266636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Стопроцентно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22377" rIns="0" bIns="0" rtlCol="0">
            <a:spAutoFit/>
          </a:bodyPr>
          <a:lstStyle/>
          <a:p>
            <a:pPr marL="927735">
              <a:lnSpc>
                <a:spcPct val="100000"/>
              </a:lnSpc>
              <a:spcBef>
                <a:spcPts val="100"/>
              </a:spcBef>
            </a:pPr>
            <a:r>
              <a:rPr sz="3600" spc="-20" dirty="0"/>
              <a:t>Математическая</a:t>
            </a:r>
            <a:r>
              <a:rPr sz="3600" spc="-135" dirty="0"/>
              <a:t> </a:t>
            </a:r>
            <a:r>
              <a:rPr sz="3600" spc="-10" dirty="0"/>
              <a:t>грамотность</a:t>
            </a:r>
            <a:endParaRPr sz="3600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529" y="2514600"/>
            <a:ext cx="9110471" cy="351739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717673" y="6259474"/>
            <a:ext cx="365252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001F5F"/>
                </a:solidFill>
                <a:latin typeface="Times New Roman"/>
                <a:cs typeface="Times New Roman"/>
              </a:rPr>
              <a:t>В</a:t>
            </a:r>
            <a:r>
              <a:rPr sz="2800" b="1" spc="-6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001F5F"/>
                </a:solidFill>
                <a:latin typeface="Times New Roman"/>
                <a:cs typeface="Times New Roman"/>
              </a:rPr>
              <a:t>чем</a:t>
            </a:r>
            <a:r>
              <a:rPr sz="2800" b="1" spc="-5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8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задача</a:t>
            </a:r>
            <a:r>
              <a:rPr sz="2800" b="1" spc="-9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8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учителя?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2E1BAD4F-172F-4715-9A8A-464EEDEF5DE7}"/>
              </a:ext>
            </a:extLst>
          </p:cNvPr>
          <p:cNvSpPr/>
          <p:nvPr/>
        </p:nvSpPr>
        <p:spPr>
          <a:xfrm>
            <a:off x="7696200" y="2514600"/>
            <a:ext cx="9906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CC2875D-B288-409A-A451-D2630CAAB1EC}"/>
              </a:ext>
            </a:extLst>
          </p:cNvPr>
          <p:cNvSpPr txBox="1"/>
          <p:nvPr/>
        </p:nvSpPr>
        <p:spPr>
          <a:xfrm>
            <a:off x="7696200" y="2510135"/>
            <a:ext cx="1295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Arial Black" panose="020B0A04020102020204" pitchFamily="34" charset="0"/>
              </a:rPr>
              <a:t>НИКО</a:t>
            </a:r>
            <a:endParaRPr lang="x-none" sz="22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0" y="228600"/>
            <a:ext cx="7391400" cy="1070677"/>
          </a:xfrm>
          <a:prstGeom prst="rect">
            <a:avLst/>
          </a:prstGeom>
        </p:spPr>
        <p:txBody>
          <a:bodyPr vert="horz" wrap="square" lIns="0" tIns="328802" rIns="0" bIns="0" rtlCol="0">
            <a:spAutoFit/>
          </a:bodyPr>
          <a:lstStyle/>
          <a:p>
            <a:pPr marL="1635760">
              <a:lnSpc>
                <a:spcPct val="100000"/>
              </a:lnSpc>
              <a:spcBef>
                <a:spcPts val="100"/>
              </a:spcBef>
            </a:pPr>
            <a:r>
              <a:rPr sz="4800" dirty="0"/>
              <a:t>Оправляясь</a:t>
            </a:r>
            <a:r>
              <a:rPr sz="4800" spc="-110" dirty="0"/>
              <a:t> </a:t>
            </a:r>
            <a:r>
              <a:rPr sz="4800" dirty="0"/>
              <a:t>на</a:t>
            </a:r>
            <a:r>
              <a:rPr sz="4800" spc="-85" dirty="0"/>
              <a:t> </a:t>
            </a:r>
            <a:r>
              <a:rPr sz="4800" spc="-10" dirty="0"/>
              <a:t>урок…</a:t>
            </a:r>
            <a:endParaRPr sz="4800" dirty="0"/>
          </a:p>
        </p:txBody>
      </p:sp>
      <p:sp>
        <p:nvSpPr>
          <p:cNvPr id="3" name="object 3"/>
          <p:cNvSpPr txBox="1"/>
          <p:nvPr/>
        </p:nvSpPr>
        <p:spPr>
          <a:xfrm>
            <a:off x="513688" y="2628080"/>
            <a:ext cx="7868311" cy="3145092"/>
          </a:xfrm>
          <a:prstGeom prst="rect">
            <a:avLst/>
          </a:prstGeom>
        </p:spPr>
        <p:txBody>
          <a:bodyPr vert="horz" wrap="square" lIns="0" tIns="206375" rIns="0" bIns="0" rtlCol="0">
            <a:spAutoFit/>
          </a:bodyPr>
          <a:lstStyle/>
          <a:p>
            <a:pPr marL="531495" indent="-457200">
              <a:lnSpc>
                <a:spcPct val="100000"/>
              </a:lnSpc>
              <a:spcBef>
                <a:spcPts val="1625"/>
              </a:spcBef>
              <a:buFont typeface="Wingdings"/>
              <a:buChar char=""/>
              <a:tabLst>
                <a:tab pos="531495" algn="l"/>
              </a:tabLst>
            </a:pPr>
            <a:r>
              <a:rPr sz="4000" spc="-35" dirty="0">
                <a:latin typeface="Times New Roman"/>
                <a:cs typeface="Times New Roman"/>
              </a:rPr>
              <a:t>Устные</a:t>
            </a:r>
            <a:r>
              <a:rPr sz="4000" spc="-95" dirty="0">
                <a:latin typeface="Times New Roman"/>
                <a:cs typeface="Times New Roman"/>
              </a:rPr>
              <a:t> </a:t>
            </a:r>
            <a:r>
              <a:rPr sz="4000" spc="-10" dirty="0">
                <a:latin typeface="Times New Roman"/>
                <a:cs typeface="Times New Roman"/>
              </a:rPr>
              <a:t>упражнения</a:t>
            </a:r>
            <a:endParaRPr sz="4000" dirty="0">
              <a:latin typeface="Times New Roman"/>
              <a:cs typeface="Times New Roman"/>
            </a:endParaRPr>
          </a:p>
          <a:p>
            <a:pPr marL="504825" indent="-457200">
              <a:lnSpc>
                <a:spcPct val="100000"/>
              </a:lnSpc>
              <a:spcBef>
                <a:spcPts val="1520"/>
              </a:spcBef>
              <a:buFont typeface="Wingdings"/>
              <a:buChar char=""/>
              <a:tabLst>
                <a:tab pos="504825" algn="l"/>
              </a:tabLst>
            </a:pPr>
            <a:r>
              <a:rPr sz="4000" dirty="0">
                <a:latin typeface="Times New Roman"/>
                <a:cs typeface="Times New Roman"/>
              </a:rPr>
              <a:t>Рациональные</a:t>
            </a:r>
            <a:r>
              <a:rPr sz="4000" spc="-75" dirty="0">
                <a:latin typeface="Times New Roman"/>
                <a:cs typeface="Times New Roman"/>
              </a:rPr>
              <a:t> </a:t>
            </a:r>
            <a:r>
              <a:rPr sz="4000" dirty="0">
                <a:latin typeface="Times New Roman"/>
                <a:cs typeface="Times New Roman"/>
              </a:rPr>
              <a:t>способы</a:t>
            </a:r>
            <a:r>
              <a:rPr sz="4000" spc="-75" dirty="0">
                <a:latin typeface="Times New Roman"/>
                <a:cs typeface="Times New Roman"/>
              </a:rPr>
              <a:t> </a:t>
            </a:r>
            <a:r>
              <a:rPr sz="4000" spc="-10" dirty="0">
                <a:latin typeface="Times New Roman"/>
                <a:cs typeface="Times New Roman"/>
              </a:rPr>
              <a:t>решения</a:t>
            </a:r>
            <a:endParaRPr sz="4000" dirty="0">
              <a:latin typeface="Times New Roman"/>
              <a:cs typeface="Times New Roman"/>
            </a:endParaRPr>
          </a:p>
          <a:p>
            <a:pPr marL="514350" indent="-457200">
              <a:lnSpc>
                <a:spcPct val="100000"/>
              </a:lnSpc>
              <a:spcBef>
                <a:spcPts val="1305"/>
              </a:spcBef>
              <a:buFont typeface="Wingdings"/>
              <a:buChar char=""/>
              <a:tabLst>
                <a:tab pos="514350" algn="l"/>
              </a:tabLst>
            </a:pPr>
            <a:r>
              <a:rPr sz="4000" dirty="0">
                <a:latin typeface="Times New Roman"/>
                <a:cs typeface="Times New Roman"/>
              </a:rPr>
              <a:t>Нетиповые</a:t>
            </a:r>
            <a:r>
              <a:rPr sz="4000" spc="-105" dirty="0">
                <a:latin typeface="Times New Roman"/>
                <a:cs typeface="Times New Roman"/>
              </a:rPr>
              <a:t> </a:t>
            </a:r>
            <a:r>
              <a:rPr sz="4000" spc="-10" dirty="0">
                <a:latin typeface="Times New Roman"/>
                <a:cs typeface="Times New Roman"/>
              </a:rPr>
              <a:t>задания</a:t>
            </a:r>
            <a:endParaRPr sz="4000" dirty="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885"/>
              </a:spcBef>
              <a:buFont typeface="Wingdings"/>
              <a:buChar char=""/>
              <a:tabLst>
                <a:tab pos="469900" algn="l"/>
              </a:tabLst>
            </a:pPr>
            <a:r>
              <a:rPr sz="4000" dirty="0">
                <a:latin typeface="Times New Roman"/>
                <a:cs typeface="Times New Roman"/>
              </a:rPr>
              <a:t>Различные</a:t>
            </a:r>
            <a:r>
              <a:rPr sz="4000" spc="-114" dirty="0">
                <a:latin typeface="Times New Roman"/>
                <a:cs typeface="Times New Roman"/>
              </a:rPr>
              <a:t> </a:t>
            </a:r>
            <a:r>
              <a:rPr sz="4000" spc="-10" dirty="0">
                <a:latin typeface="Times New Roman"/>
                <a:cs typeface="Times New Roman"/>
              </a:rPr>
              <a:t>методики</a:t>
            </a:r>
            <a:r>
              <a:rPr sz="4000" spc="-125" dirty="0">
                <a:latin typeface="Times New Roman"/>
                <a:cs typeface="Times New Roman"/>
              </a:rPr>
              <a:t> </a:t>
            </a:r>
            <a:r>
              <a:rPr sz="4000" spc="-10" dirty="0">
                <a:latin typeface="Times New Roman"/>
                <a:cs typeface="Times New Roman"/>
              </a:rPr>
              <a:t>обучения</a:t>
            </a:r>
            <a:endParaRPr sz="40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699260" y="3163823"/>
            <a:ext cx="876300" cy="2021205"/>
            <a:chOff x="1699260" y="3163823"/>
            <a:chExt cx="876300" cy="2021205"/>
          </a:xfrm>
        </p:grpSpPr>
        <p:sp>
          <p:nvSpPr>
            <p:cNvPr id="4" name="object 4"/>
            <p:cNvSpPr/>
            <p:nvPr/>
          </p:nvSpPr>
          <p:spPr>
            <a:xfrm>
              <a:off x="1718310" y="3182873"/>
              <a:ext cx="838200" cy="1983105"/>
            </a:xfrm>
            <a:custGeom>
              <a:avLst/>
              <a:gdLst/>
              <a:ahLst/>
              <a:cxnLst/>
              <a:rect l="l" t="t" r="r" b="b"/>
              <a:pathLst>
                <a:path w="838200" h="1983104">
                  <a:moveTo>
                    <a:pt x="838200" y="0"/>
                  </a:moveTo>
                  <a:lnTo>
                    <a:pt x="0" y="0"/>
                  </a:lnTo>
                  <a:lnTo>
                    <a:pt x="0" y="1982724"/>
                  </a:lnTo>
                  <a:lnTo>
                    <a:pt x="838200" y="1982724"/>
                  </a:lnTo>
                  <a:lnTo>
                    <a:pt x="838200" y="0"/>
                  </a:lnTo>
                  <a:close/>
                </a:path>
              </a:pathLst>
            </a:custGeom>
            <a:solidFill>
              <a:srgbClr val="30B6FC">
                <a:alpha val="2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18310" y="3182873"/>
              <a:ext cx="838200" cy="1983105"/>
            </a:xfrm>
            <a:custGeom>
              <a:avLst/>
              <a:gdLst/>
              <a:ahLst/>
              <a:cxnLst/>
              <a:rect l="l" t="t" r="r" b="b"/>
              <a:pathLst>
                <a:path w="838200" h="1983104">
                  <a:moveTo>
                    <a:pt x="0" y="1982724"/>
                  </a:moveTo>
                  <a:lnTo>
                    <a:pt x="838200" y="1982724"/>
                  </a:lnTo>
                  <a:lnTo>
                    <a:pt x="838200" y="0"/>
                  </a:lnTo>
                  <a:lnTo>
                    <a:pt x="0" y="0"/>
                  </a:lnTo>
                  <a:lnTo>
                    <a:pt x="0" y="1982724"/>
                  </a:lnTo>
                  <a:close/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18310" y="4157471"/>
              <a:ext cx="838200" cy="35560"/>
            </a:xfrm>
            <a:custGeom>
              <a:avLst/>
              <a:gdLst/>
              <a:ahLst/>
              <a:cxnLst/>
              <a:rect l="l" t="t" r="r" b="b"/>
              <a:pathLst>
                <a:path w="838200" h="35560">
                  <a:moveTo>
                    <a:pt x="0" y="35051"/>
                  </a:moveTo>
                  <a:lnTo>
                    <a:pt x="838200" y="35051"/>
                  </a:lnTo>
                  <a:lnTo>
                    <a:pt x="838200" y="0"/>
                  </a:lnTo>
                  <a:lnTo>
                    <a:pt x="0" y="0"/>
                  </a:lnTo>
                  <a:lnTo>
                    <a:pt x="0" y="35051"/>
                  </a:lnTo>
                  <a:close/>
                </a:path>
              </a:pathLst>
            </a:custGeom>
            <a:solidFill>
              <a:srgbClr val="001F5F">
                <a:alpha val="2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737360" y="3201923"/>
            <a:ext cx="800100" cy="955675"/>
          </a:xfrm>
          <a:prstGeom prst="rect">
            <a:avLst/>
          </a:prstGeom>
          <a:solidFill>
            <a:srgbClr val="30B6FC">
              <a:alpha val="23136"/>
            </a:srgbClr>
          </a:solidFill>
        </p:spPr>
        <p:txBody>
          <a:bodyPr vert="horz" wrap="square" lIns="0" tIns="8255" rIns="0" bIns="0" rtlCol="0">
            <a:spAutoFit/>
          </a:bodyPr>
          <a:lstStyle/>
          <a:p>
            <a:pPr marR="3810" algn="ctr">
              <a:lnSpc>
                <a:spcPct val="100000"/>
              </a:lnSpc>
              <a:spcBef>
                <a:spcPts val="65"/>
              </a:spcBef>
            </a:pPr>
            <a:r>
              <a:rPr sz="4000" spc="-50" dirty="0">
                <a:latin typeface="Times New Roman"/>
                <a:cs typeface="Times New Roman"/>
              </a:rPr>
              <a:t>1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37360" y="4192523"/>
            <a:ext cx="800100" cy="954405"/>
          </a:xfrm>
          <a:prstGeom prst="rect">
            <a:avLst/>
          </a:prstGeom>
          <a:solidFill>
            <a:srgbClr val="30B6FC">
              <a:alpha val="23136"/>
            </a:srgbClr>
          </a:solidFill>
        </p:spPr>
        <p:txBody>
          <a:bodyPr vert="horz" wrap="square" lIns="0" tIns="78740" rIns="0" bIns="0" rtlCol="0">
            <a:spAutoFit/>
          </a:bodyPr>
          <a:lstStyle/>
          <a:p>
            <a:pPr marL="252729">
              <a:lnSpc>
                <a:spcPct val="100000"/>
              </a:lnSpc>
              <a:spcBef>
                <a:spcPts val="620"/>
              </a:spcBef>
            </a:pPr>
            <a:r>
              <a:rPr sz="4000" spc="-50" dirty="0">
                <a:latin typeface="Times New Roman"/>
                <a:cs typeface="Times New Roman"/>
              </a:rPr>
              <a:t>1</a:t>
            </a:r>
            <a:endParaRPr sz="4000">
              <a:latin typeface="Times New Roman"/>
              <a:cs typeface="Times New Roman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738627" y="3177539"/>
            <a:ext cx="876300" cy="2021205"/>
            <a:chOff x="2738627" y="3177539"/>
            <a:chExt cx="876300" cy="2021205"/>
          </a:xfrm>
        </p:grpSpPr>
        <p:sp>
          <p:nvSpPr>
            <p:cNvPr id="10" name="object 10"/>
            <p:cNvSpPr/>
            <p:nvPr/>
          </p:nvSpPr>
          <p:spPr>
            <a:xfrm>
              <a:off x="2757677" y="3196589"/>
              <a:ext cx="838200" cy="1983105"/>
            </a:xfrm>
            <a:custGeom>
              <a:avLst/>
              <a:gdLst/>
              <a:ahLst/>
              <a:cxnLst/>
              <a:rect l="l" t="t" r="r" b="b"/>
              <a:pathLst>
                <a:path w="838200" h="1983104">
                  <a:moveTo>
                    <a:pt x="838200" y="0"/>
                  </a:moveTo>
                  <a:lnTo>
                    <a:pt x="0" y="0"/>
                  </a:lnTo>
                  <a:lnTo>
                    <a:pt x="0" y="1982724"/>
                  </a:lnTo>
                  <a:lnTo>
                    <a:pt x="838200" y="1982724"/>
                  </a:lnTo>
                  <a:lnTo>
                    <a:pt x="838200" y="0"/>
                  </a:lnTo>
                  <a:close/>
                </a:path>
              </a:pathLst>
            </a:custGeom>
            <a:solidFill>
              <a:srgbClr val="30B6FC">
                <a:alpha val="2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757677" y="3196589"/>
              <a:ext cx="838200" cy="1983105"/>
            </a:xfrm>
            <a:custGeom>
              <a:avLst/>
              <a:gdLst/>
              <a:ahLst/>
              <a:cxnLst/>
              <a:rect l="l" t="t" r="r" b="b"/>
              <a:pathLst>
                <a:path w="838200" h="1983104">
                  <a:moveTo>
                    <a:pt x="0" y="1982724"/>
                  </a:moveTo>
                  <a:lnTo>
                    <a:pt x="838200" y="1982724"/>
                  </a:lnTo>
                  <a:lnTo>
                    <a:pt x="838200" y="0"/>
                  </a:lnTo>
                  <a:lnTo>
                    <a:pt x="0" y="0"/>
                  </a:lnTo>
                  <a:lnTo>
                    <a:pt x="0" y="1982724"/>
                  </a:lnTo>
                  <a:close/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757677" y="4169663"/>
              <a:ext cx="838200" cy="35560"/>
            </a:xfrm>
            <a:custGeom>
              <a:avLst/>
              <a:gdLst/>
              <a:ahLst/>
              <a:cxnLst/>
              <a:rect l="l" t="t" r="r" b="b"/>
              <a:pathLst>
                <a:path w="838200" h="35560">
                  <a:moveTo>
                    <a:pt x="0" y="35051"/>
                  </a:moveTo>
                  <a:lnTo>
                    <a:pt x="838200" y="35051"/>
                  </a:lnTo>
                  <a:lnTo>
                    <a:pt x="838200" y="0"/>
                  </a:lnTo>
                  <a:lnTo>
                    <a:pt x="0" y="0"/>
                  </a:lnTo>
                  <a:lnTo>
                    <a:pt x="0" y="35051"/>
                  </a:lnTo>
                  <a:close/>
                </a:path>
              </a:pathLst>
            </a:custGeom>
            <a:solidFill>
              <a:srgbClr val="001F5F">
                <a:alpha val="2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2776727" y="3215639"/>
            <a:ext cx="800100" cy="954405"/>
          </a:xfrm>
          <a:prstGeom prst="rect">
            <a:avLst/>
          </a:prstGeom>
          <a:solidFill>
            <a:srgbClr val="30B6FC">
              <a:alpha val="23136"/>
            </a:srgbClr>
          </a:solidFill>
        </p:spPr>
        <p:txBody>
          <a:bodyPr vert="horz" wrap="square" lIns="0" tIns="8890" rIns="0" bIns="0" rtlCol="0">
            <a:spAutoFit/>
          </a:bodyPr>
          <a:lstStyle/>
          <a:p>
            <a:pPr marR="2540" algn="ctr">
              <a:lnSpc>
                <a:spcPct val="100000"/>
              </a:lnSpc>
              <a:spcBef>
                <a:spcPts val="70"/>
              </a:spcBef>
            </a:pPr>
            <a:r>
              <a:rPr sz="4000" spc="-50" dirty="0">
                <a:latin typeface="Times New Roman"/>
                <a:cs typeface="Times New Roman"/>
              </a:rPr>
              <a:t>2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776727" y="4204715"/>
            <a:ext cx="800100" cy="955675"/>
          </a:xfrm>
          <a:prstGeom prst="rect">
            <a:avLst/>
          </a:prstGeom>
          <a:solidFill>
            <a:srgbClr val="30B6FC">
              <a:alpha val="23136"/>
            </a:srgbClr>
          </a:solidFill>
        </p:spPr>
        <p:txBody>
          <a:bodyPr vert="horz" wrap="square" lIns="0" tIns="64769" rIns="0" bIns="0" rtlCol="0">
            <a:spAutoFit/>
          </a:bodyPr>
          <a:lstStyle/>
          <a:p>
            <a:pPr marR="2540" algn="ctr">
              <a:lnSpc>
                <a:spcPct val="100000"/>
              </a:lnSpc>
              <a:spcBef>
                <a:spcPts val="509"/>
              </a:spcBef>
            </a:pPr>
            <a:r>
              <a:rPr sz="4000" spc="-50" dirty="0">
                <a:latin typeface="Times New Roman"/>
                <a:cs typeface="Times New Roman"/>
              </a:rPr>
              <a:t>2</a:t>
            </a:r>
            <a:endParaRPr sz="4000">
              <a:latin typeface="Times New Roman"/>
              <a:cs typeface="Times New Roman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747515" y="3160776"/>
            <a:ext cx="876300" cy="2022475"/>
            <a:chOff x="3747515" y="3160776"/>
            <a:chExt cx="876300" cy="2022475"/>
          </a:xfrm>
        </p:grpSpPr>
        <p:sp>
          <p:nvSpPr>
            <p:cNvPr id="16" name="object 16"/>
            <p:cNvSpPr/>
            <p:nvPr/>
          </p:nvSpPr>
          <p:spPr>
            <a:xfrm>
              <a:off x="3766565" y="3179826"/>
              <a:ext cx="838200" cy="1984375"/>
            </a:xfrm>
            <a:custGeom>
              <a:avLst/>
              <a:gdLst/>
              <a:ahLst/>
              <a:cxnLst/>
              <a:rect l="l" t="t" r="r" b="b"/>
              <a:pathLst>
                <a:path w="838200" h="1984375">
                  <a:moveTo>
                    <a:pt x="838200" y="0"/>
                  </a:moveTo>
                  <a:lnTo>
                    <a:pt x="0" y="0"/>
                  </a:lnTo>
                  <a:lnTo>
                    <a:pt x="0" y="1984248"/>
                  </a:lnTo>
                  <a:lnTo>
                    <a:pt x="838200" y="1984248"/>
                  </a:lnTo>
                  <a:lnTo>
                    <a:pt x="838200" y="0"/>
                  </a:lnTo>
                  <a:close/>
                </a:path>
              </a:pathLst>
            </a:custGeom>
            <a:solidFill>
              <a:srgbClr val="30B6FC">
                <a:alpha val="2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766565" y="3179826"/>
              <a:ext cx="838200" cy="1984375"/>
            </a:xfrm>
            <a:custGeom>
              <a:avLst/>
              <a:gdLst/>
              <a:ahLst/>
              <a:cxnLst/>
              <a:rect l="l" t="t" r="r" b="b"/>
              <a:pathLst>
                <a:path w="838200" h="1984375">
                  <a:moveTo>
                    <a:pt x="0" y="1984248"/>
                  </a:moveTo>
                  <a:lnTo>
                    <a:pt x="838200" y="1984248"/>
                  </a:lnTo>
                  <a:lnTo>
                    <a:pt x="838200" y="0"/>
                  </a:lnTo>
                  <a:lnTo>
                    <a:pt x="0" y="0"/>
                  </a:lnTo>
                  <a:lnTo>
                    <a:pt x="0" y="1984248"/>
                  </a:lnTo>
                  <a:close/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766565" y="4155948"/>
              <a:ext cx="838200" cy="35560"/>
            </a:xfrm>
            <a:custGeom>
              <a:avLst/>
              <a:gdLst/>
              <a:ahLst/>
              <a:cxnLst/>
              <a:rect l="l" t="t" r="r" b="b"/>
              <a:pathLst>
                <a:path w="838200" h="35560">
                  <a:moveTo>
                    <a:pt x="0" y="35051"/>
                  </a:moveTo>
                  <a:lnTo>
                    <a:pt x="838200" y="35051"/>
                  </a:lnTo>
                  <a:lnTo>
                    <a:pt x="838200" y="0"/>
                  </a:lnTo>
                  <a:lnTo>
                    <a:pt x="0" y="0"/>
                  </a:lnTo>
                  <a:lnTo>
                    <a:pt x="0" y="35051"/>
                  </a:lnTo>
                  <a:close/>
                </a:path>
              </a:pathLst>
            </a:custGeom>
            <a:solidFill>
              <a:srgbClr val="001F5F">
                <a:alpha val="2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3785615" y="3198876"/>
            <a:ext cx="800100" cy="957580"/>
          </a:xfrm>
          <a:prstGeom prst="rect">
            <a:avLst/>
          </a:prstGeom>
          <a:solidFill>
            <a:srgbClr val="30B6FC">
              <a:alpha val="23136"/>
            </a:srgbClr>
          </a:solidFill>
        </p:spPr>
        <p:txBody>
          <a:bodyPr vert="horz" wrap="square" lIns="0" tIns="26034" rIns="0" bIns="0" rtlCol="0">
            <a:spAutoFit/>
          </a:bodyPr>
          <a:lstStyle/>
          <a:p>
            <a:pPr marR="3810" algn="ctr">
              <a:lnSpc>
                <a:spcPct val="100000"/>
              </a:lnSpc>
              <a:spcBef>
                <a:spcPts val="204"/>
              </a:spcBef>
            </a:pPr>
            <a:r>
              <a:rPr sz="4000" spc="-50" dirty="0">
                <a:latin typeface="Times New Roman"/>
                <a:cs typeface="Times New Roman"/>
              </a:rPr>
              <a:t>4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785615" y="4191000"/>
            <a:ext cx="800100" cy="954405"/>
          </a:xfrm>
          <a:prstGeom prst="rect">
            <a:avLst/>
          </a:prstGeom>
          <a:solidFill>
            <a:srgbClr val="30B6FC">
              <a:alpha val="23136"/>
            </a:srgbClr>
          </a:solidFill>
        </p:spPr>
        <p:txBody>
          <a:bodyPr vert="horz" wrap="square" lIns="0" tIns="88265" rIns="0" bIns="0" rtlCol="0">
            <a:spAutoFit/>
          </a:bodyPr>
          <a:lstStyle/>
          <a:p>
            <a:pPr marR="3810" algn="ctr">
              <a:lnSpc>
                <a:spcPct val="100000"/>
              </a:lnSpc>
              <a:spcBef>
                <a:spcPts val="695"/>
              </a:spcBef>
            </a:pPr>
            <a:r>
              <a:rPr sz="4000" spc="-50" dirty="0">
                <a:latin typeface="Times New Roman"/>
                <a:cs typeface="Times New Roman"/>
              </a:rPr>
              <a:t>3</a:t>
            </a:r>
            <a:endParaRPr sz="4000" dirty="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777740" y="3198876"/>
            <a:ext cx="798830" cy="978535"/>
          </a:xfrm>
          <a:prstGeom prst="rect">
            <a:avLst/>
          </a:prstGeom>
          <a:solidFill>
            <a:srgbClr val="30B6FC">
              <a:alpha val="23136"/>
            </a:srgbClr>
          </a:solidFill>
        </p:spPr>
        <p:txBody>
          <a:bodyPr vert="horz" wrap="square" lIns="0" tIns="12700" rIns="0" bIns="0" rtlCol="0">
            <a:spAutoFit/>
          </a:bodyPr>
          <a:lstStyle/>
          <a:p>
            <a:pPr marL="265430">
              <a:lnSpc>
                <a:spcPct val="100000"/>
              </a:lnSpc>
              <a:spcBef>
                <a:spcPts val="100"/>
              </a:spcBef>
            </a:pPr>
            <a:r>
              <a:rPr sz="4000" spc="-50" dirty="0">
                <a:latin typeface="Times New Roman"/>
                <a:cs typeface="Times New Roman"/>
              </a:rPr>
              <a:t>6</a:t>
            </a:r>
            <a:endParaRPr sz="4000">
              <a:latin typeface="Times New Roman"/>
              <a:cs typeface="Times New Roman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5775959" y="3177539"/>
            <a:ext cx="875030" cy="2021205"/>
            <a:chOff x="5775959" y="3177539"/>
            <a:chExt cx="875030" cy="2021205"/>
          </a:xfrm>
        </p:grpSpPr>
        <p:sp>
          <p:nvSpPr>
            <p:cNvPr id="28" name="object 28"/>
            <p:cNvSpPr/>
            <p:nvPr/>
          </p:nvSpPr>
          <p:spPr>
            <a:xfrm>
              <a:off x="5795009" y="3196589"/>
              <a:ext cx="836930" cy="1983105"/>
            </a:xfrm>
            <a:custGeom>
              <a:avLst/>
              <a:gdLst/>
              <a:ahLst/>
              <a:cxnLst/>
              <a:rect l="l" t="t" r="r" b="b"/>
              <a:pathLst>
                <a:path w="836929" h="1983104">
                  <a:moveTo>
                    <a:pt x="836676" y="0"/>
                  </a:moveTo>
                  <a:lnTo>
                    <a:pt x="0" y="0"/>
                  </a:lnTo>
                  <a:lnTo>
                    <a:pt x="0" y="1982724"/>
                  </a:lnTo>
                  <a:lnTo>
                    <a:pt x="836676" y="1982724"/>
                  </a:lnTo>
                  <a:lnTo>
                    <a:pt x="836676" y="0"/>
                  </a:lnTo>
                  <a:close/>
                </a:path>
              </a:pathLst>
            </a:custGeom>
            <a:solidFill>
              <a:srgbClr val="30B6FC">
                <a:alpha val="2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795009" y="3196589"/>
              <a:ext cx="836930" cy="1983105"/>
            </a:xfrm>
            <a:custGeom>
              <a:avLst/>
              <a:gdLst/>
              <a:ahLst/>
              <a:cxnLst/>
              <a:rect l="l" t="t" r="r" b="b"/>
              <a:pathLst>
                <a:path w="836929" h="1983104">
                  <a:moveTo>
                    <a:pt x="0" y="1982724"/>
                  </a:moveTo>
                  <a:lnTo>
                    <a:pt x="836676" y="1982724"/>
                  </a:lnTo>
                  <a:lnTo>
                    <a:pt x="836676" y="0"/>
                  </a:lnTo>
                  <a:lnTo>
                    <a:pt x="0" y="0"/>
                  </a:lnTo>
                  <a:lnTo>
                    <a:pt x="0" y="1982724"/>
                  </a:lnTo>
                  <a:close/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795009" y="4169663"/>
              <a:ext cx="836930" cy="35560"/>
            </a:xfrm>
            <a:custGeom>
              <a:avLst/>
              <a:gdLst/>
              <a:ahLst/>
              <a:cxnLst/>
              <a:rect l="l" t="t" r="r" b="b"/>
              <a:pathLst>
                <a:path w="836929" h="35560">
                  <a:moveTo>
                    <a:pt x="0" y="35051"/>
                  </a:moveTo>
                  <a:lnTo>
                    <a:pt x="836675" y="35051"/>
                  </a:lnTo>
                  <a:lnTo>
                    <a:pt x="836675" y="0"/>
                  </a:lnTo>
                  <a:lnTo>
                    <a:pt x="0" y="0"/>
                  </a:lnTo>
                  <a:lnTo>
                    <a:pt x="0" y="35051"/>
                  </a:lnTo>
                  <a:close/>
                </a:path>
              </a:pathLst>
            </a:custGeom>
            <a:solidFill>
              <a:srgbClr val="001F5F">
                <a:alpha val="2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5814059" y="3215639"/>
            <a:ext cx="798830" cy="954405"/>
          </a:xfrm>
          <a:prstGeom prst="rect">
            <a:avLst/>
          </a:prstGeom>
          <a:solidFill>
            <a:srgbClr val="30B6FC">
              <a:alpha val="23136"/>
            </a:srgbClr>
          </a:solidFill>
        </p:spPr>
        <p:txBody>
          <a:bodyPr vert="horz" wrap="square" lIns="0" tIns="13970" rIns="0" bIns="0" rtlCol="0">
            <a:spAutoFit/>
          </a:bodyPr>
          <a:lstStyle/>
          <a:p>
            <a:pPr marL="129539">
              <a:lnSpc>
                <a:spcPct val="100000"/>
              </a:lnSpc>
              <a:spcBef>
                <a:spcPts val="110"/>
              </a:spcBef>
            </a:pPr>
            <a:r>
              <a:rPr sz="4000" spc="-25" dirty="0">
                <a:latin typeface="Times New Roman"/>
                <a:cs typeface="Times New Roman"/>
              </a:rPr>
              <a:t>13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814059" y="4204715"/>
            <a:ext cx="798830" cy="955675"/>
          </a:xfrm>
          <a:prstGeom prst="rect">
            <a:avLst/>
          </a:prstGeom>
          <a:solidFill>
            <a:srgbClr val="30B6FC">
              <a:alpha val="23136"/>
            </a:srgbClr>
          </a:solidFill>
        </p:spPr>
        <p:txBody>
          <a:bodyPr vert="horz" wrap="square" lIns="0" tIns="77470" rIns="0" bIns="0" rtlCol="0">
            <a:spAutoFit/>
          </a:bodyPr>
          <a:lstStyle/>
          <a:p>
            <a:pPr marR="3810" algn="ctr">
              <a:lnSpc>
                <a:spcPct val="100000"/>
              </a:lnSpc>
              <a:spcBef>
                <a:spcPts val="610"/>
              </a:spcBef>
            </a:pPr>
            <a:r>
              <a:rPr sz="4000" spc="-50" dirty="0">
                <a:latin typeface="Times New Roman"/>
                <a:cs typeface="Times New Roman"/>
              </a:rPr>
              <a:t>2</a:t>
            </a:r>
            <a:endParaRPr sz="4000">
              <a:latin typeface="Times New Roman"/>
              <a:cs typeface="Times New Roman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6786371" y="3194304"/>
            <a:ext cx="876300" cy="2021205"/>
            <a:chOff x="6786371" y="3194304"/>
            <a:chExt cx="876300" cy="2021205"/>
          </a:xfrm>
        </p:grpSpPr>
        <p:sp>
          <p:nvSpPr>
            <p:cNvPr id="34" name="object 34"/>
            <p:cNvSpPr/>
            <p:nvPr/>
          </p:nvSpPr>
          <p:spPr>
            <a:xfrm>
              <a:off x="6805421" y="3213354"/>
              <a:ext cx="838200" cy="1983105"/>
            </a:xfrm>
            <a:custGeom>
              <a:avLst/>
              <a:gdLst/>
              <a:ahLst/>
              <a:cxnLst/>
              <a:rect l="l" t="t" r="r" b="b"/>
              <a:pathLst>
                <a:path w="838200" h="1983104">
                  <a:moveTo>
                    <a:pt x="838200" y="0"/>
                  </a:moveTo>
                  <a:lnTo>
                    <a:pt x="0" y="0"/>
                  </a:lnTo>
                  <a:lnTo>
                    <a:pt x="0" y="1982724"/>
                  </a:lnTo>
                  <a:lnTo>
                    <a:pt x="838200" y="1982724"/>
                  </a:lnTo>
                  <a:lnTo>
                    <a:pt x="838200" y="0"/>
                  </a:lnTo>
                  <a:close/>
                </a:path>
              </a:pathLst>
            </a:custGeom>
            <a:solidFill>
              <a:srgbClr val="30B6FC">
                <a:alpha val="2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805421" y="3213354"/>
              <a:ext cx="838200" cy="1983105"/>
            </a:xfrm>
            <a:custGeom>
              <a:avLst/>
              <a:gdLst/>
              <a:ahLst/>
              <a:cxnLst/>
              <a:rect l="l" t="t" r="r" b="b"/>
              <a:pathLst>
                <a:path w="838200" h="1983104">
                  <a:moveTo>
                    <a:pt x="0" y="1982724"/>
                  </a:moveTo>
                  <a:lnTo>
                    <a:pt x="838200" y="1982724"/>
                  </a:lnTo>
                  <a:lnTo>
                    <a:pt x="838200" y="0"/>
                  </a:lnTo>
                  <a:lnTo>
                    <a:pt x="0" y="0"/>
                  </a:lnTo>
                  <a:lnTo>
                    <a:pt x="0" y="1982724"/>
                  </a:lnTo>
                  <a:close/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6805421" y="4186428"/>
              <a:ext cx="838200" cy="35560"/>
            </a:xfrm>
            <a:custGeom>
              <a:avLst/>
              <a:gdLst/>
              <a:ahLst/>
              <a:cxnLst/>
              <a:rect l="l" t="t" r="r" b="b"/>
              <a:pathLst>
                <a:path w="838200" h="35560">
                  <a:moveTo>
                    <a:pt x="0" y="35052"/>
                  </a:moveTo>
                  <a:lnTo>
                    <a:pt x="838200" y="35052"/>
                  </a:lnTo>
                  <a:lnTo>
                    <a:pt x="838200" y="0"/>
                  </a:lnTo>
                  <a:lnTo>
                    <a:pt x="0" y="0"/>
                  </a:lnTo>
                  <a:lnTo>
                    <a:pt x="0" y="35052"/>
                  </a:lnTo>
                  <a:close/>
                </a:path>
              </a:pathLst>
            </a:custGeom>
            <a:solidFill>
              <a:srgbClr val="001F5F">
                <a:alpha val="2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6814056" y="3211957"/>
            <a:ext cx="800100" cy="954405"/>
          </a:xfrm>
          <a:prstGeom prst="rect">
            <a:avLst/>
          </a:prstGeom>
          <a:solidFill>
            <a:srgbClr val="30B6FC">
              <a:alpha val="23136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 marL="130175">
              <a:lnSpc>
                <a:spcPts val="4780"/>
              </a:lnSpc>
            </a:pPr>
            <a:r>
              <a:rPr sz="4000" spc="-25" dirty="0">
                <a:latin typeface="Times New Roman"/>
                <a:cs typeface="Times New Roman"/>
              </a:rPr>
              <a:t>18</a:t>
            </a:r>
            <a:endParaRPr sz="4000" dirty="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803136" y="4239387"/>
            <a:ext cx="800100" cy="955675"/>
          </a:xfrm>
          <a:prstGeom prst="rect">
            <a:avLst/>
          </a:prstGeom>
          <a:solidFill>
            <a:srgbClr val="30B6FC">
              <a:alpha val="23136"/>
            </a:srgbClr>
          </a:solidFill>
        </p:spPr>
        <p:txBody>
          <a:bodyPr vert="horz" wrap="square" lIns="0" tIns="78105" rIns="0" bIns="0" rtlCol="0">
            <a:spAutoFit/>
          </a:bodyPr>
          <a:lstStyle/>
          <a:p>
            <a:pPr marR="32384" algn="ctr">
              <a:lnSpc>
                <a:spcPct val="100000"/>
              </a:lnSpc>
              <a:spcBef>
                <a:spcPts val="615"/>
              </a:spcBef>
            </a:pPr>
            <a:r>
              <a:rPr sz="4000" spc="-50" dirty="0">
                <a:latin typeface="Times New Roman"/>
                <a:cs typeface="Times New Roman"/>
              </a:rPr>
              <a:t>?</a:t>
            </a:r>
            <a:endParaRPr sz="4000" dirty="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889505" y="640207"/>
            <a:ext cx="561911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i="1" dirty="0">
                <a:solidFill>
                  <a:srgbClr val="FFFFFF"/>
                </a:solidFill>
                <a:latin typeface="Times New Roman"/>
                <a:cs typeface="Times New Roman"/>
              </a:rPr>
              <a:t>Вставьте</a:t>
            </a:r>
            <a:r>
              <a:rPr sz="3200" b="1" i="1" spc="-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b="1" i="1" dirty="0">
                <a:solidFill>
                  <a:srgbClr val="FFFFFF"/>
                </a:solidFill>
                <a:latin typeface="Times New Roman"/>
                <a:cs typeface="Times New Roman"/>
              </a:rPr>
              <a:t>пропущенное</a:t>
            </a:r>
            <a:r>
              <a:rPr sz="3200" b="1" i="1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b="1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число: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672076" y="6356400"/>
            <a:ext cx="41573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latin typeface="Times New Roman"/>
                <a:cs typeface="Times New Roman"/>
              </a:rPr>
              <a:t>В</a:t>
            </a:r>
            <a:r>
              <a:rPr sz="2800" spc="-6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чем</a:t>
            </a:r>
            <a:r>
              <a:rPr sz="2800" spc="-4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значимость</a:t>
            </a:r>
            <a:r>
              <a:rPr sz="2800" spc="-6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задания?</a:t>
            </a:r>
            <a:endParaRPr sz="2800" dirty="0">
              <a:latin typeface="Times New Roman"/>
              <a:cs typeface="Times New Roman"/>
            </a:endParaRPr>
          </a:p>
        </p:txBody>
      </p:sp>
      <p:grpSp>
        <p:nvGrpSpPr>
          <p:cNvPr id="41" name="object 33">
            <a:extLst>
              <a:ext uri="{FF2B5EF4-FFF2-40B4-BE49-F238E27FC236}">
                <a16:creationId xmlns:a16="http://schemas.microsoft.com/office/drawing/2014/main" xmlns="" id="{2D34C1A9-48B8-4931-AED1-23C853020881}"/>
              </a:ext>
            </a:extLst>
          </p:cNvPr>
          <p:cNvGrpSpPr/>
          <p:nvPr/>
        </p:nvGrpSpPr>
        <p:grpSpPr>
          <a:xfrm>
            <a:off x="4736592" y="3155759"/>
            <a:ext cx="876300" cy="2021205"/>
            <a:chOff x="6786371" y="3194304"/>
            <a:chExt cx="876300" cy="2021205"/>
          </a:xfrm>
        </p:grpSpPr>
        <p:sp>
          <p:nvSpPr>
            <p:cNvPr id="42" name="object 34">
              <a:extLst>
                <a:ext uri="{FF2B5EF4-FFF2-40B4-BE49-F238E27FC236}">
                  <a16:creationId xmlns:a16="http://schemas.microsoft.com/office/drawing/2014/main" xmlns="" id="{A4F69439-3375-453D-AD8D-AC91A842620B}"/>
                </a:ext>
              </a:extLst>
            </p:cNvPr>
            <p:cNvSpPr/>
            <p:nvPr/>
          </p:nvSpPr>
          <p:spPr>
            <a:xfrm>
              <a:off x="6805421" y="3213354"/>
              <a:ext cx="838200" cy="1983105"/>
            </a:xfrm>
            <a:custGeom>
              <a:avLst/>
              <a:gdLst/>
              <a:ahLst/>
              <a:cxnLst/>
              <a:rect l="l" t="t" r="r" b="b"/>
              <a:pathLst>
                <a:path w="838200" h="1983104">
                  <a:moveTo>
                    <a:pt x="838200" y="0"/>
                  </a:moveTo>
                  <a:lnTo>
                    <a:pt x="0" y="0"/>
                  </a:lnTo>
                  <a:lnTo>
                    <a:pt x="0" y="1982724"/>
                  </a:lnTo>
                  <a:lnTo>
                    <a:pt x="838200" y="1982724"/>
                  </a:lnTo>
                  <a:lnTo>
                    <a:pt x="838200" y="0"/>
                  </a:lnTo>
                  <a:close/>
                </a:path>
              </a:pathLst>
            </a:custGeom>
            <a:solidFill>
              <a:srgbClr val="30B6FC">
                <a:alpha val="2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35">
              <a:extLst>
                <a:ext uri="{FF2B5EF4-FFF2-40B4-BE49-F238E27FC236}">
                  <a16:creationId xmlns:a16="http://schemas.microsoft.com/office/drawing/2014/main" xmlns="" id="{79663C24-D20D-4D4B-930E-B8A802FBDC60}"/>
                </a:ext>
              </a:extLst>
            </p:cNvPr>
            <p:cNvSpPr/>
            <p:nvPr/>
          </p:nvSpPr>
          <p:spPr>
            <a:xfrm>
              <a:off x="6805421" y="3213354"/>
              <a:ext cx="838200" cy="1983105"/>
            </a:xfrm>
            <a:custGeom>
              <a:avLst/>
              <a:gdLst/>
              <a:ahLst/>
              <a:cxnLst/>
              <a:rect l="l" t="t" r="r" b="b"/>
              <a:pathLst>
                <a:path w="838200" h="1983104">
                  <a:moveTo>
                    <a:pt x="0" y="1982724"/>
                  </a:moveTo>
                  <a:lnTo>
                    <a:pt x="838200" y="1982724"/>
                  </a:lnTo>
                  <a:lnTo>
                    <a:pt x="838200" y="0"/>
                  </a:lnTo>
                  <a:lnTo>
                    <a:pt x="0" y="0"/>
                  </a:lnTo>
                  <a:lnTo>
                    <a:pt x="0" y="1982724"/>
                  </a:lnTo>
                  <a:close/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36">
              <a:extLst>
                <a:ext uri="{FF2B5EF4-FFF2-40B4-BE49-F238E27FC236}">
                  <a16:creationId xmlns:a16="http://schemas.microsoft.com/office/drawing/2014/main" xmlns="" id="{508E6B11-25A3-41C1-8252-3BC16ABAD268}"/>
                </a:ext>
              </a:extLst>
            </p:cNvPr>
            <p:cNvSpPr/>
            <p:nvPr/>
          </p:nvSpPr>
          <p:spPr>
            <a:xfrm>
              <a:off x="6805421" y="4186428"/>
              <a:ext cx="838200" cy="35560"/>
            </a:xfrm>
            <a:custGeom>
              <a:avLst/>
              <a:gdLst/>
              <a:ahLst/>
              <a:cxnLst/>
              <a:rect l="l" t="t" r="r" b="b"/>
              <a:pathLst>
                <a:path w="838200" h="35560">
                  <a:moveTo>
                    <a:pt x="0" y="35052"/>
                  </a:moveTo>
                  <a:lnTo>
                    <a:pt x="838200" y="35052"/>
                  </a:lnTo>
                  <a:lnTo>
                    <a:pt x="838200" y="0"/>
                  </a:lnTo>
                  <a:lnTo>
                    <a:pt x="0" y="0"/>
                  </a:lnTo>
                  <a:lnTo>
                    <a:pt x="0" y="35052"/>
                  </a:lnTo>
                  <a:close/>
                </a:path>
              </a:pathLst>
            </a:custGeom>
            <a:solidFill>
              <a:srgbClr val="001F5F">
                <a:alpha val="2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20">
            <a:extLst>
              <a:ext uri="{FF2B5EF4-FFF2-40B4-BE49-F238E27FC236}">
                <a16:creationId xmlns:a16="http://schemas.microsoft.com/office/drawing/2014/main" xmlns="" id="{A5610A41-93C1-4F4E-8190-E846130DF200}"/>
              </a:ext>
            </a:extLst>
          </p:cNvPr>
          <p:cNvSpPr txBox="1"/>
          <p:nvPr/>
        </p:nvSpPr>
        <p:spPr>
          <a:xfrm>
            <a:off x="4755642" y="4191000"/>
            <a:ext cx="820928" cy="917559"/>
          </a:xfrm>
          <a:prstGeom prst="rect">
            <a:avLst/>
          </a:prstGeom>
          <a:solidFill>
            <a:srgbClr val="30B6FC">
              <a:alpha val="23136"/>
            </a:srgbClr>
          </a:solidFill>
        </p:spPr>
        <p:txBody>
          <a:bodyPr vert="horz" wrap="square" lIns="0" tIns="88265" rIns="0" bIns="0" rtlCol="0">
            <a:spAutoFit/>
          </a:bodyPr>
          <a:lstStyle/>
          <a:p>
            <a:pPr marR="3810" algn="ctr">
              <a:lnSpc>
                <a:spcPct val="100000"/>
              </a:lnSpc>
              <a:spcBef>
                <a:spcPts val="695"/>
              </a:spcBef>
            </a:pPr>
            <a:r>
              <a:rPr lang="ru-RU" sz="4000" spc="-50" dirty="0">
                <a:latin typeface="Times New Roman"/>
                <a:cs typeface="Times New Roman"/>
              </a:rPr>
              <a:t>4</a:t>
            </a:r>
            <a:endParaRPr lang="ru-RU" sz="900" spc="-50" dirty="0">
              <a:latin typeface="Times New Roman"/>
              <a:cs typeface="Times New Roman"/>
            </a:endParaRPr>
          </a:p>
          <a:p>
            <a:pPr marR="3810" algn="ctr">
              <a:lnSpc>
                <a:spcPct val="100000"/>
              </a:lnSpc>
              <a:spcBef>
                <a:spcPts val="695"/>
              </a:spcBef>
            </a:pPr>
            <a:endParaRPr sz="8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8868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5785205"/>
            <a:ext cx="200025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>
                <a:latin typeface="Times New Roman"/>
                <a:cs typeface="Times New Roman"/>
              </a:rPr>
              <a:t>Ответ:</a:t>
            </a:r>
            <a:r>
              <a:rPr sz="4400" spc="-55" dirty="0">
                <a:latin typeface="Times New Roman"/>
                <a:cs typeface="Times New Roman"/>
              </a:rPr>
              <a:t> </a:t>
            </a:r>
            <a:r>
              <a:rPr sz="4400" spc="-50" dirty="0">
                <a:solidFill>
                  <a:srgbClr val="FF0000"/>
                </a:solidFill>
                <a:latin typeface="Times New Roman"/>
                <a:cs typeface="Times New Roman"/>
              </a:rPr>
              <a:t>6</a:t>
            </a:r>
            <a:endParaRPr sz="44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699260" y="3163823"/>
            <a:ext cx="876300" cy="2021205"/>
            <a:chOff x="1699260" y="3163823"/>
            <a:chExt cx="876300" cy="2021205"/>
          </a:xfrm>
        </p:grpSpPr>
        <p:sp>
          <p:nvSpPr>
            <p:cNvPr id="4" name="object 4"/>
            <p:cNvSpPr/>
            <p:nvPr/>
          </p:nvSpPr>
          <p:spPr>
            <a:xfrm>
              <a:off x="1718310" y="3182873"/>
              <a:ext cx="838200" cy="1983105"/>
            </a:xfrm>
            <a:custGeom>
              <a:avLst/>
              <a:gdLst/>
              <a:ahLst/>
              <a:cxnLst/>
              <a:rect l="l" t="t" r="r" b="b"/>
              <a:pathLst>
                <a:path w="838200" h="1983104">
                  <a:moveTo>
                    <a:pt x="838200" y="0"/>
                  </a:moveTo>
                  <a:lnTo>
                    <a:pt x="0" y="0"/>
                  </a:lnTo>
                  <a:lnTo>
                    <a:pt x="0" y="1982724"/>
                  </a:lnTo>
                  <a:lnTo>
                    <a:pt x="838200" y="1982724"/>
                  </a:lnTo>
                  <a:lnTo>
                    <a:pt x="838200" y="0"/>
                  </a:lnTo>
                  <a:close/>
                </a:path>
              </a:pathLst>
            </a:custGeom>
            <a:solidFill>
              <a:srgbClr val="30B6FC">
                <a:alpha val="2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18310" y="3182873"/>
              <a:ext cx="838200" cy="1983105"/>
            </a:xfrm>
            <a:custGeom>
              <a:avLst/>
              <a:gdLst/>
              <a:ahLst/>
              <a:cxnLst/>
              <a:rect l="l" t="t" r="r" b="b"/>
              <a:pathLst>
                <a:path w="838200" h="1983104">
                  <a:moveTo>
                    <a:pt x="0" y="1982724"/>
                  </a:moveTo>
                  <a:lnTo>
                    <a:pt x="838200" y="1982724"/>
                  </a:lnTo>
                  <a:lnTo>
                    <a:pt x="838200" y="0"/>
                  </a:lnTo>
                  <a:lnTo>
                    <a:pt x="0" y="0"/>
                  </a:lnTo>
                  <a:lnTo>
                    <a:pt x="0" y="1982724"/>
                  </a:lnTo>
                  <a:close/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18310" y="4157471"/>
              <a:ext cx="838200" cy="35560"/>
            </a:xfrm>
            <a:custGeom>
              <a:avLst/>
              <a:gdLst/>
              <a:ahLst/>
              <a:cxnLst/>
              <a:rect l="l" t="t" r="r" b="b"/>
              <a:pathLst>
                <a:path w="838200" h="35560">
                  <a:moveTo>
                    <a:pt x="0" y="35051"/>
                  </a:moveTo>
                  <a:lnTo>
                    <a:pt x="838200" y="35051"/>
                  </a:lnTo>
                  <a:lnTo>
                    <a:pt x="838200" y="0"/>
                  </a:lnTo>
                  <a:lnTo>
                    <a:pt x="0" y="0"/>
                  </a:lnTo>
                  <a:lnTo>
                    <a:pt x="0" y="35051"/>
                  </a:lnTo>
                  <a:close/>
                </a:path>
              </a:pathLst>
            </a:custGeom>
            <a:solidFill>
              <a:srgbClr val="001F5F">
                <a:alpha val="2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737360" y="3201923"/>
            <a:ext cx="800100" cy="955675"/>
          </a:xfrm>
          <a:prstGeom prst="rect">
            <a:avLst/>
          </a:prstGeom>
          <a:solidFill>
            <a:srgbClr val="30B6FC">
              <a:alpha val="23136"/>
            </a:srgbClr>
          </a:solidFill>
        </p:spPr>
        <p:txBody>
          <a:bodyPr vert="horz" wrap="square" lIns="0" tIns="8255" rIns="0" bIns="0" rtlCol="0">
            <a:spAutoFit/>
          </a:bodyPr>
          <a:lstStyle/>
          <a:p>
            <a:pPr marR="3810" algn="ctr">
              <a:lnSpc>
                <a:spcPct val="100000"/>
              </a:lnSpc>
              <a:spcBef>
                <a:spcPts val="65"/>
              </a:spcBef>
            </a:pPr>
            <a:r>
              <a:rPr sz="4000" spc="-50" dirty="0">
                <a:latin typeface="Times New Roman"/>
                <a:cs typeface="Times New Roman"/>
              </a:rPr>
              <a:t>1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37360" y="4192523"/>
            <a:ext cx="800100" cy="954405"/>
          </a:xfrm>
          <a:prstGeom prst="rect">
            <a:avLst/>
          </a:prstGeom>
          <a:solidFill>
            <a:srgbClr val="30B6FC">
              <a:alpha val="23136"/>
            </a:srgbClr>
          </a:solidFill>
        </p:spPr>
        <p:txBody>
          <a:bodyPr vert="horz" wrap="square" lIns="0" tIns="78740" rIns="0" bIns="0" rtlCol="0">
            <a:spAutoFit/>
          </a:bodyPr>
          <a:lstStyle/>
          <a:p>
            <a:pPr marL="252729">
              <a:lnSpc>
                <a:spcPct val="100000"/>
              </a:lnSpc>
              <a:spcBef>
                <a:spcPts val="620"/>
              </a:spcBef>
            </a:pPr>
            <a:r>
              <a:rPr sz="4000" spc="-50" dirty="0">
                <a:latin typeface="Times New Roman"/>
                <a:cs typeface="Times New Roman"/>
              </a:rPr>
              <a:t>1</a:t>
            </a:r>
            <a:endParaRPr sz="4000">
              <a:latin typeface="Times New Roman"/>
              <a:cs typeface="Times New Roman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738627" y="3177539"/>
            <a:ext cx="876300" cy="2021205"/>
            <a:chOff x="2738627" y="3177539"/>
            <a:chExt cx="876300" cy="2021205"/>
          </a:xfrm>
        </p:grpSpPr>
        <p:sp>
          <p:nvSpPr>
            <p:cNvPr id="10" name="object 10"/>
            <p:cNvSpPr/>
            <p:nvPr/>
          </p:nvSpPr>
          <p:spPr>
            <a:xfrm>
              <a:off x="2757677" y="3196589"/>
              <a:ext cx="838200" cy="1983105"/>
            </a:xfrm>
            <a:custGeom>
              <a:avLst/>
              <a:gdLst/>
              <a:ahLst/>
              <a:cxnLst/>
              <a:rect l="l" t="t" r="r" b="b"/>
              <a:pathLst>
                <a:path w="838200" h="1983104">
                  <a:moveTo>
                    <a:pt x="838200" y="0"/>
                  </a:moveTo>
                  <a:lnTo>
                    <a:pt x="0" y="0"/>
                  </a:lnTo>
                  <a:lnTo>
                    <a:pt x="0" y="1982724"/>
                  </a:lnTo>
                  <a:lnTo>
                    <a:pt x="838200" y="1982724"/>
                  </a:lnTo>
                  <a:lnTo>
                    <a:pt x="838200" y="0"/>
                  </a:lnTo>
                  <a:close/>
                </a:path>
              </a:pathLst>
            </a:custGeom>
            <a:solidFill>
              <a:srgbClr val="30B6FC">
                <a:alpha val="2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757677" y="3196589"/>
              <a:ext cx="838200" cy="1983105"/>
            </a:xfrm>
            <a:custGeom>
              <a:avLst/>
              <a:gdLst/>
              <a:ahLst/>
              <a:cxnLst/>
              <a:rect l="l" t="t" r="r" b="b"/>
              <a:pathLst>
                <a:path w="838200" h="1983104">
                  <a:moveTo>
                    <a:pt x="0" y="1982724"/>
                  </a:moveTo>
                  <a:lnTo>
                    <a:pt x="838200" y="1982724"/>
                  </a:lnTo>
                  <a:lnTo>
                    <a:pt x="838200" y="0"/>
                  </a:lnTo>
                  <a:lnTo>
                    <a:pt x="0" y="0"/>
                  </a:lnTo>
                  <a:lnTo>
                    <a:pt x="0" y="1982724"/>
                  </a:lnTo>
                  <a:close/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757677" y="4169663"/>
              <a:ext cx="838200" cy="35560"/>
            </a:xfrm>
            <a:custGeom>
              <a:avLst/>
              <a:gdLst/>
              <a:ahLst/>
              <a:cxnLst/>
              <a:rect l="l" t="t" r="r" b="b"/>
              <a:pathLst>
                <a:path w="838200" h="35560">
                  <a:moveTo>
                    <a:pt x="0" y="35051"/>
                  </a:moveTo>
                  <a:lnTo>
                    <a:pt x="838200" y="35051"/>
                  </a:lnTo>
                  <a:lnTo>
                    <a:pt x="838200" y="0"/>
                  </a:lnTo>
                  <a:lnTo>
                    <a:pt x="0" y="0"/>
                  </a:lnTo>
                  <a:lnTo>
                    <a:pt x="0" y="35051"/>
                  </a:lnTo>
                  <a:close/>
                </a:path>
              </a:pathLst>
            </a:custGeom>
            <a:solidFill>
              <a:srgbClr val="001F5F">
                <a:alpha val="2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2776727" y="3215639"/>
            <a:ext cx="800100" cy="954405"/>
          </a:xfrm>
          <a:prstGeom prst="rect">
            <a:avLst/>
          </a:prstGeom>
          <a:solidFill>
            <a:srgbClr val="30B6FC">
              <a:alpha val="23136"/>
            </a:srgbClr>
          </a:solidFill>
        </p:spPr>
        <p:txBody>
          <a:bodyPr vert="horz" wrap="square" lIns="0" tIns="8890" rIns="0" bIns="0" rtlCol="0">
            <a:spAutoFit/>
          </a:bodyPr>
          <a:lstStyle/>
          <a:p>
            <a:pPr marR="2540" algn="ctr">
              <a:lnSpc>
                <a:spcPct val="100000"/>
              </a:lnSpc>
              <a:spcBef>
                <a:spcPts val="70"/>
              </a:spcBef>
            </a:pPr>
            <a:r>
              <a:rPr sz="4000" spc="-50" dirty="0">
                <a:latin typeface="Times New Roman"/>
                <a:cs typeface="Times New Roman"/>
              </a:rPr>
              <a:t>2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776727" y="4204715"/>
            <a:ext cx="800100" cy="955675"/>
          </a:xfrm>
          <a:prstGeom prst="rect">
            <a:avLst/>
          </a:prstGeom>
          <a:solidFill>
            <a:srgbClr val="30B6FC">
              <a:alpha val="23136"/>
            </a:srgbClr>
          </a:solidFill>
        </p:spPr>
        <p:txBody>
          <a:bodyPr vert="horz" wrap="square" lIns="0" tIns="64769" rIns="0" bIns="0" rtlCol="0">
            <a:spAutoFit/>
          </a:bodyPr>
          <a:lstStyle/>
          <a:p>
            <a:pPr marR="2540" algn="ctr">
              <a:lnSpc>
                <a:spcPct val="100000"/>
              </a:lnSpc>
              <a:spcBef>
                <a:spcPts val="509"/>
              </a:spcBef>
            </a:pPr>
            <a:r>
              <a:rPr sz="4000" spc="-50" dirty="0">
                <a:latin typeface="Times New Roman"/>
                <a:cs typeface="Times New Roman"/>
              </a:rPr>
              <a:t>2</a:t>
            </a:r>
            <a:endParaRPr sz="4000">
              <a:latin typeface="Times New Roman"/>
              <a:cs typeface="Times New Roman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747515" y="3160776"/>
            <a:ext cx="876300" cy="2022475"/>
            <a:chOff x="3747515" y="3160776"/>
            <a:chExt cx="876300" cy="2022475"/>
          </a:xfrm>
        </p:grpSpPr>
        <p:sp>
          <p:nvSpPr>
            <p:cNvPr id="16" name="object 16"/>
            <p:cNvSpPr/>
            <p:nvPr/>
          </p:nvSpPr>
          <p:spPr>
            <a:xfrm>
              <a:off x="3766565" y="3179826"/>
              <a:ext cx="838200" cy="1984375"/>
            </a:xfrm>
            <a:custGeom>
              <a:avLst/>
              <a:gdLst/>
              <a:ahLst/>
              <a:cxnLst/>
              <a:rect l="l" t="t" r="r" b="b"/>
              <a:pathLst>
                <a:path w="838200" h="1984375">
                  <a:moveTo>
                    <a:pt x="838200" y="0"/>
                  </a:moveTo>
                  <a:lnTo>
                    <a:pt x="0" y="0"/>
                  </a:lnTo>
                  <a:lnTo>
                    <a:pt x="0" y="1984248"/>
                  </a:lnTo>
                  <a:lnTo>
                    <a:pt x="838200" y="1984248"/>
                  </a:lnTo>
                  <a:lnTo>
                    <a:pt x="838200" y="0"/>
                  </a:lnTo>
                  <a:close/>
                </a:path>
              </a:pathLst>
            </a:custGeom>
            <a:solidFill>
              <a:srgbClr val="30B6FC">
                <a:alpha val="2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766565" y="3179826"/>
              <a:ext cx="838200" cy="1984375"/>
            </a:xfrm>
            <a:custGeom>
              <a:avLst/>
              <a:gdLst/>
              <a:ahLst/>
              <a:cxnLst/>
              <a:rect l="l" t="t" r="r" b="b"/>
              <a:pathLst>
                <a:path w="838200" h="1984375">
                  <a:moveTo>
                    <a:pt x="0" y="1984248"/>
                  </a:moveTo>
                  <a:lnTo>
                    <a:pt x="838200" y="1984248"/>
                  </a:lnTo>
                  <a:lnTo>
                    <a:pt x="838200" y="0"/>
                  </a:lnTo>
                  <a:lnTo>
                    <a:pt x="0" y="0"/>
                  </a:lnTo>
                  <a:lnTo>
                    <a:pt x="0" y="1984248"/>
                  </a:lnTo>
                  <a:close/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766565" y="4155948"/>
              <a:ext cx="838200" cy="35560"/>
            </a:xfrm>
            <a:custGeom>
              <a:avLst/>
              <a:gdLst/>
              <a:ahLst/>
              <a:cxnLst/>
              <a:rect l="l" t="t" r="r" b="b"/>
              <a:pathLst>
                <a:path w="838200" h="35560">
                  <a:moveTo>
                    <a:pt x="0" y="35051"/>
                  </a:moveTo>
                  <a:lnTo>
                    <a:pt x="838200" y="35051"/>
                  </a:lnTo>
                  <a:lnTo>
                    <a:pt x="838200" y="0"/>
                  </a:lnTo>
                  <a:lnTo>
                    <a:pt x="0" y="0"/>
                  </a:lnTo>
                  <a:lnTo>
                    <a:pt x="0" y="35051"/>
                  </a:lnTo>
                  <a:close/>
                </a:path>
              </a:pathLst>
            </a:custGeom>
            <a:solidFill>
              <a:srgbClr val="001F5F">
                <a:alpha val="2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3785615" y="3198876"/>
            <a:ext cx="800100" cy="957580"/>
          </a:xfrm>
          <a:prstGeom prst="rect">
            <a:avLst/>
          </a:prstGeom>
          <a:solidFill>
            <a:srgbClr val="30B6FC">
              <a:alpha val="23136"/>
            </a:srgbClr>
          </a:solidFill>
        </p:spPr>
        <p:txBody>
          <a:bodyPr vert="horz" wrap="square" lIns="0" tIns="26034" rIns="0" bIns="0" rtlCol="0">
            <a:spAutoFit/>
          </a:bodyPr>
          <a:lstStyle/>
          <a:p>
            <a:pPr marR="3810" algn="ctr">
              <a:lnSpc>
                <a:spcPct val="100000"/>
              </a:lnSpc>
              <a:spcBef>
                <a:spcPts val="204"/>
              </a:spcBef>
            </a:pPr>
            <a:r>
              <a:rPr sz="4000" spc="-50" dirty="0">
                <a:latin typeface="Times New Roman"/>
                <a:cs typeface="Times New Roman"/>
              </a:rPr>
              <a:t>4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785615" y="4191000"/>
            <a:ext cx="800100" cy="954405"/>
          </a:xfrm>
          <a:prstGeom prst="rect">
            <a:avLst/>
          </a:prstGeom>
          <a:solidFill>
            <a:srgbClr val="30B6FC">
              <a:alpha val="23136"/>
            </a:srgbClr>
          </a:solidFill>
        </p:spPr>
        <p:txBody>
          <a:bodyPr vert="horz" wrap="square" lIns="0" tIns="88265" rIns="0" bIns="0" rtlCol="0">
            <a:spAutoFit/>
          </a:bodyPr>
          <a:lstStyle/>
          <a:p>
            <a:pPr marR="3810" algn="ctr">
              <a:lnSpc>
                <a:spcPct val="100000"/>
              </a:lnSpc>
              <a:spcBef>
                <a:spcPts val="695"/>
              </a:spcBef>
            </a:pPr>
            <a:r>
              <a:rPr sz="4000" spc="-50" dirty="0">
                <a:latin typeface="Times New Roman"/>
                <a:cs typeface="Times New Roman"/>
              </a:rPr>
              <a:t>3</a:t>
            </a:r>
            <a:endParaRPr sz="4000" dirty="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777740" y="3198876"/>
            <a:ext cx="798830" cy="978535"/>
          </a:xfrm>
          <a:prstGeom prst="rect">
            <a:avLst/>
          </a:prstGeom>
          <a:solidFill>
            <a:srgbClr val="30B6FC">
              <a:alpha val="23136"/>
            </a:srgbClr>
          </a:solidFill>
        </p:spPr>
        <p:txBody>
          <a:bodyPr vert="horz" wrap="square" lIns="0" tIns="12700" rIns="0" bIns="0" rtlCol="0">
            <a:spAutoFit/>
          </a:bodyPr>
          <a:lstStyle/>
          <a:p>
            <a:pPr marL="265430">
              <a:lnSpc>
                <a:spcPct val="100000"/>
              </a:lnSpc>
              <a:spcBef>
                <a:spcPts val="100"/>
              </a:spcBef>
            </a:pPr>
            <a:r>
              <a:rPr sz="4000" spc="-50" dirty="0">
                <a:latin typeface="Times New Roman"/>
                <a:cs typeface="Times New Roman"/>
              </a:rPr>
              <a:t>6</a:t>
            </a:r>
            <a:endParaRPr sz="4000">
              <a:latin typeface="Times New Roman"/>
              <a:cs typeface="Times New Roman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5775959" y="3177539"/>
            <a:ext cx="875030" cy="2021205"/>
            <a:chOff x="5775959" y="3177539"/>
            <a:chExt cx="875030" cy="2021205"/>
          </a:xfrm>
        </p:grpSpPr>
        <p:sp>
          <p:nvSpPr>
            <p:cNvPr id="28" name="object 28"/>
            <p:cNvSpPr/>
            <p:nvPr/>
          </p:nvSpPr>
          <p:spPr>
            <a:xfrm>
              <a:off x="5795009" y="3196589"/>
              <a:ext cx="836930" cy="1983105"/>
            </a:xfrm>
            <a:custGeom>
              <a:avLst/>
              <a:gdLst/>
              <a:ahLst/>
              <a:cxnLst/>
              <a:rect l="l" t="t" r="r" b="b"/>
              <a:pathLst>
                <a:path w="836929" h="1983104">
                  <a:moveTo>
                    <a:pt x="836676" y="0"/>
                  </a:moveTo>
                  <a:lnTo>
                    <a:pt x="0" y="0"/>
                  </a:lnTo>
                  <a:lnTo>
                    <a:pt x="0" y="1982724"/>
                  </a:lnTo>
                  <a:lnTo>
                    <a:pt x="836676" y="1982724"/>
                  </a:lnTo>
                  <a:lnTo>
                    <a:pt x="836676" y="0"/>
                  </a:lnTo>
                  <a:close/>
                </a:path>
              </a:pathLst>
            </a:custGeom>
            <a:solidFill>
              <a:srgbClr val="30B6FC">
                <a:alpha val="2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795009" y="3196589"/>
              <a:ext cx="836930" cy="1983105"/>
            </a:xfrm>
            <a:custGeom>
              <a:avLst/>
              <a:gdLst/>
              <a:ahLst/>
              <a:cxnLst/>
              <a:rect l="l" t="t" r="r" b="b"/>
              <a:pathLst>
                <a:path w="836929" h="1983104">
                  <a:moveTo>
                    <a:pt x="0" y="1982724"/>
                  </a:moveTo>
                  <a:lnTo>
                    <a:pt x="836676" y="1982724"/>
                  </a:lnTo>
                  <a:lnTo>
                    <a:pt x="836676" y="0"/>
                  </a:lnTo>
                  <a:lnTo>
                    <a:pt x="0" y="0"/>
                  </a:lnTo>
                  <a:lnTo>
                    <a:pt x="0" y="1982724"/>
                  </a:lnTo>
                  <a:close/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795009" y="4169663"/>
              <a:ext cx="836930" cy="35560"/>
            </a:xfrm>
            <a:custGeom>
              <a:avLst/>
              <a:gdLst/>
              <a:ahLst/>
              <a:cxnLst/>
              <a:rect l="l" t="t" r="r" b="b"/>
              <a:pathLst>
                <a:path w="836929" h="35560">
                  <a:moveTo>
                    <a:pt x="0" y="35051"/>
                  </a:moveTo>
                  <a:lnTo>
                    <a:pt x="836675" y="35051"/>
                  </a:lnTo>
                  <a:lnTo>
                    <a:pt x="836675" y="0"/>
                  </a:lnTo>
                  <a:lnTo>
                    <a:pt x="0" y="0"/>
                  </a:lnTo>
                  <a:lnTo>
                    <a:pt x="0" y="35051"/>
                  </a:lnTo>
                  <a:close/>
                </a:path>
              </a:pathLst>
            </a:custGeom>
            <a:solidFill>
              <a:srgbClr val="001F5F">
                <a:alpha val="2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5814059" y="3215639"/>
            <a:ext cx="798830" cy="954405"/>
          </a:xfrm>
          <a:prstGeom prst="rect">
            <a:avLst/>
          </a:prstGeom>
          <a:solidFill>
            <a:srgbClr val="30B6FC">
              <a:alpha val="23136"/>
            </a:srgbClr>
          </a:solidFill>
        </p:spPr>
        <p:txBody>
          <a:bodyPr vert="horz" wrap="square" lIns="0" tIns="13970" rIns="0" bIns="0" rtlCol="0">
            <a:spAutoFit/>
          </a:bodyPr>
          <a:lstStyle/>
          <a:p>
            <a:pPr marL="129539">
              <a:lnSpc>
                <a:spcPct val="100000"/>
              </a:lnSpc>
              <a:spcBef>
                <a:spcPts val="110"/>
              </a:spcBef>
            </a:pPr>
            <a:r>
              <a:rPr sz="4000" spc="-25" dirty="0">
                <a:latin typeface="Times New Roman"/>
                <a:cs typeface="Times New Roman"/>
              </a:rPr>
              <a:t>13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814059" y="4204715"/>
            <a:ext cx="798830" cy="955675"/>
          </a:xfrm>
          <a:prstGeom prst="rect">
            <a:avLst/>
          </a:prstGeom>
          <a:solidFill>
            <a:srgbClr val="30B6FC">
              <a:alpha val="23136"/>
            </a:srgbClr>
          </a:solidFill>
        </p:spPr>
        <p:txBody>
          <a:bodyPr vert="horz" wrap="square" lIns="0" tIns="77470" rIns="0" bIns="0" rtlCol="0">
            <a:spAutoFit/>
          </a:bodyPr>
          <a:lstStyle/>
          <a:p>
            <a:pPr marR="3810" algn="ctr">
              <a:lnSpc>
                <a:spcPct val="100000"/>
              </a:lnSpc>
              <a:spcBef>
                <a:spcPts val="610"/>
              </a:spcBef>
            </a:pPr>
            <a:r>
              <a:rPr sz="4000" spc="-50" dirty="0">
                <a:latin typeface="Times New Roman"/>
                <a:cs typeface="Times New Roman"/>
              </a:rPr>
              <a:t>2</a:t>
            </a:r>
            <a:endParaRPr sz="4000">
              <a:latin typeface="Times New Roman"/>
              <a:cs typeface="Times New Roman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6786371" y="3194304"/>
            <a:ext cx="876300" cy="2021205"/>
            <a:chOff x="6786371" y="3194304"/>
            <a:chExt cx="876300" cy="2021205"/>
          </a:xfrm>
        </p:grpSpPr>
        <p:sp>
          <p:nvSpPr>
            <p:cNvPr id="34" name="object 34"/>
            <p:cNvSpPr/>
            <p:nvPr/>
          </p:nvSpPr>
          <p:spPr>
            <a:xfrm>
              <a:off x="6805421" y="3213354"/>
              <a:ext cx="838200" cy="1983105"/>
            </a:xfrm>
            <a:custGeom>
              <a:avLst/>
              <a:gdLst/>
              <a:ahLst/>
              <a:cxnLst/>
              <a:rect l="l" t="t" r="r" b="b"/>
              <a:pathLst>
                <a:path w="838200" h="1983104">
                  <a:moveTo>
                    <a:pt x="838200" y="0"/>
                  </a:moveTo>
                  <a:lnTo>
                    <a:pt x="0" y="0"/>
                  </a:lnTo>
                  <a:lnTo>
                    <a:pt x="0" y="1982724"/>
                  </a:lnTo>
                  <a:lnTo>
                    <a:pt x="838200" y="1982724"/>
                  </a:lnTo>
                  <a:lnTo>
                    <a:pt x="838200" y="0"/>
                  </a:lnTo>
                  <a:close/>
                </a:path>
              </a:pathLst>
            </a:custGeom>
            <a:solidFill>
              <a:srgbClr val="30B6FC">
                <a:alpha val="2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805421" y="3213354"/>
              <a:ext cx="838200" cy="1983105"/>
            </a:xfrm>
            <a:custGeom>
              <a:avLst/>
              <a:gdLst/>
              <a:ahLst/>
              <a:cxnLst/>
              <a:rect l="l" t="t" r="r" b="b"/>
              <a:pathLst>
                <a:path w="838200" h="1983104">
                  <a:moveTo>
                    <a:pt x="0" y="1982724"/>
                  </a:moveTo>
                  <a:lnTo>
                    <a:pt x="838200" y="1982724"/>
                  </a:lnTo>
                  <a:lnTo>
                    <a:pt x="838200" y="0"/>
                  </a:lnTo>
                  <a:lnTo>
                    <a:pt x="0" y="0"/>
                  </a:lnTo>
                  <a:lnTo>
                    <a:pt x="0" y="1982724"/>
                  </a:lnTo>
                  <a:close/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6805421" y="4186428"/>
              <a:ext cx="838200" cy="35560"/>
            </a:xfrm>
            <a:custGeom>
              <a:avLst/>
              <a:gdLst/>
              <a:ahLst/>
              <a:cxnLst/>
              <a:rect l="l" t="t" r="r" b="b"/>
              <a:pathLst>
                <a:path w="838200" h="35560">
                  <a:moveTo>
                    <a:pt x="0" y="35052"/>
                  </a:moveTo>
                  <a:lnTo>
                    <a:pt x="838200" y="35052"/>
                  </a:lnTo>
                  <a:lnTo>
                    <a:pt x="838200" y="0"/>
                  </a:lnTo>
                  <a:lnTo>
                    <a:pt x="0" y="0"/>
                  </a:lnTo>
                  <a:lnTo>
                    <a:pt x="0" y="35052"/>
                  </a:lnTo>
                  <a:close/>
                </a:path>
              </a:pathLst>
            </a:custGeom>
            <a:solidFill>
              <a:srgbClr val="001F5F">
                <a:alpha val="2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6814056" y="3211957"/>
            <a:ext cx="800100" cy="954405"/>
          </a:xfrm>
          <a:prstGeom prst="rect">
            <a:avLst/>
          </a:prstGeom>
          <a:solidFill>
            <a:srgbClr val="30B6FC">
              <a:alpha val="23136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 marL="130175">
              <a:lnSpc>
                <a:spcPts val="4780"/>
              </a:lnSpc>
            </a:pPr>
            <a:r>
              <a:rPr sz="4000" spc="-25" dirty="0">
                <a:latin typeface="Times New Roman"/>
                <a:cs typeface="Times New Roman"/>
              </a:rPr>
              <a:t>18</a:t>
            </a:r>
            <a:endParaRPr sz="4000" dirty="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803136" y="4239387"/>
            <a:ext cx="800100" cy="955675"/>
          </a:xfrm>
          <a:prstGeom prst="rect">
            <a:avLst/>
          </a:prstGeom>
          <a:solidFill>
            <a:srgbClr val="30B6FC">
              <a:alpha val="23136"/>
            </a:srgbClr>
          </a:solidFill>
        </p:spPr>
        <p:txBody>
          <a:bodyPr vert="horz" wrap="square" lIns="0" tIns="78105" rIns="0" bIns="0" rtlCol="0">
            <a:spAutoFit/>
          </a:bodyPr>
          <a:lstStyle/>
          <a:p>
            <a:pPr marR="32384" algn="ctr">
              <a:lnSpc>
                <a:spcPct val="100000"/>
              </a:lnSpc>
              <a:spcBef>
                <a:spcPts val="615"/>
              </a:spcBef>
            </a:pPr>
            <a:r>
              <a:rPr sz="4000" spc="-50" dirty="0">
                <a:latin typeface="Times New Roman"/>
                <a:cs typeface="Times New Roman"/>
              </a:rPr>
              <a:t>?</a:t>
            </a:r>
            <a:endParaRPr sz="4000" dirty="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889505" y="640207"/>
            <a:ext cx="561911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i="1" dirty="0">
                <a:solidFill>
                  <a:srgbClr val="FFFFFF"/>
                </a:solidFill>
                <a:latin typeface="Times New Roman"/>
                <a:cs typeface="Times New Roman"/>
              </a:rPr>
              <a:t>Вставьте</a:t>
            </a:r>
            <a:r>
              <a:rPr sz="3200" b="1" i="1" spc="-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b="1" i="1" dirty="0">
                <a:solidFill>
                  <a:srgbClr val="FFFFFF"/>
                </a:solidFill>
                <a:latin typeface="Times New Roman"/>
                <a:cs typeface="Times New Roman"/>
              </a:rPr>
              <a:t>пропущенное</a:t>
            </a:r>
            <a:r>
              <a:rPr sz="3200" b="1" i="1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b="1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число: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672076" y="6356400"/>
            <a:ext cx="41573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latin typeface="Times New Roman"/>
                <a:cs typeface="Times New Roman"/>
              </a:rPr>
              <a:t>В</a:t>
            </a:r>
            <a:r>
              <a:rPr sz="2800" spc="-6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чем</a:t>
            </a:r>
            <a:r>
              <a:rPr sz="2800" spc="-4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значимость</a:t>
            </a:r>
            <a:r>
              <a:rPr sz="2800" spc="-6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задания?</a:t>
            </a:r>
            <a:endParaRPr sz="2800" dirty="0">
              <a:latin typeface="Times New Roman"/>
              <a:cs typeface="Times New Roman"/>
            </a:endParaRPr>
          </a:p>
        </p:txBody>
      </p:sp>
      <p:grpSp>
        <p:nvGrpSpPr>
          <p:cNvPr id="41" name="object 33">
            <a:extLst>
              <a:ext uri="{FF2B5EF4-FFF2-40B4-BE49-F238E27FC236}">
                <a16:creationId xmlns:a16="http://schemas.microsoft.com/office/drawing/2014/main" xmlns="" id="{2D34C1A9-48B8-4931-AED1-23C853020881}"/>
              </a:ext>
            </a:extLst>
          </p:cNvPr>
          <p:cNvGrpSpPr/>
          <p:nvPr/>
        </p:nvGrpSpPr>
        <p:grpSpPr>
          <a:xfrm>
            <a:off x="4736592" y="3155759"/>
            <a:ext cx="876300" cy="2021205"/>
            <a:chOff x="6786371" y="3194304"/>
            <a:chExt cx="876300" cy="2021205"/>
          </a:xfrm>
        </p:grpSpPr>
        <p:sp>
          <p:nvSpPr>
            <p:cNvPr id="42" name="object 34">
              <a:extLst>
                <a:ext uri="{FF2B5EF4-FFF2-40B4-BE49-F238E27FC236}">
                  <a16:creationId xmlns:a16="http://schemas.microsoft.com/office/drawing/2014/main" xmlns="" id="{A4F69439-3375-453D-AD8D-AC91A842620B}"/>
                </a:ext>
              </a:extLst>
            </p:cNvPr>
            <p:cNvSpPr/>
            <p:nvPr/>
          </p:nvSpPr>
          <p:spPr>
            <a:xfrm>
              <a:off x="6805421" y="3213354"/>
              <a:ext cx="838200" cy="1983105"/>
            </a:xfrm>
            <a:custGeom>
              <a:avLst/>
              <a:gdLst/>
              <a:ahLst/>
              <a:cxnLst/>
              <a:rect l="l" t="t" r="r" b="b"/>
              <a:pathLst>
                <a:path w="838200" h="1983104">
                  <a:moveTo>
                    <a:pt x="838200" y="0"/>
                  </a:moveTo>
                  <a:lnTo>
                    <a:pt x="0" y="0"/>
                  </a:lnTo>
                  <a:lnTo>
                    <a:pt x="0" y="1982724"/>
                  </a:lnTo>
                  <a:lnTo>
                    <a:pt x="838200" y="1982724"/>
                  </a:lnTo>
                  <a:lnTo>
                    <a:pt x="838200" y="0"/>
                  </a:lnTo>
                  <a:close/>
                </a:path>
              </a:pathLst>
            </a:custGeom>
            <a:solidFill>
              <a:srgbClr val="30B6FC">
                <a:alpha val="2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35">
              <a:extLst>
                <a:ext uri="{FF2B5EF4-FFF2-40B4-BE49-F238E27FC236}">
                  <a16:creationId xmlns:a16="http://schemas.microsoft.com/office/drawing/2014/main" xmlns="" id="{79663C24-D20D-4D4B-930E-B8A802FBDC60}"/>
                </a:ext>
              </a:extLst>
            </p:cNvPr>
            <p:cNvSpPr/>
            <p:nvPr/>
          </p:nvSpPr>
          <p:spPr>
            <a:xfrm>
              <a:off x="6805421" y="3213354"/>
              <a:ext cx="838200" cy="1983105"/>
            </a:xfrm>
            <a:custGeom>
              <a:avLst/>
              <a:gdLst/>
              <a:ahLst/>
              <a:cxnLst/>
              <a:rect l="l" t="t" r="r" b="b"/>
              <a:pathLst>
                <a:path w="838200" h="1983104">
                  <a:moveTo>
                    <a:pt x="0" y="1982724"/>
                  </a:moveTo>
                  <a:lnTo>
                    <a:pt x="838200" y="1982724"/>
                  </a:lnTo>
                  <a:lnTo>
                    <a:pt x="838200" y="0"/>
                  </a:lnTo>
                  <a:lnTo>
                    <a:pt x="0" y="0"/>
                  </a:lnTo>
                  <a:lnTo>
                    <a:pt x="0" y="1982724"/>
                  </a:lnTo>
                  <a:close/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36">
              <a:extLst>
                <a:ext uri="{FF2B5EF4-FFF2-40B4-BE49-F238E27FC236}">
                  <a16:creationId xmlns:a16="http://schemas.microsoft.com/office/drawing/2014/main" xmlns="" id="{508E6B11-25A3-41C1-8252-3BC16ABAD268}"/>
                </a:ext>
              </a:extLst>
            </p:cNvPr>
            <p:cNvSpPr/>
            <p:nvPr/>
          </p:nvSpPr>
          <p:spPr>
            <a:xfrm>
              <a:off x="6805421" y="4186428"/>
              <a:ext cx="838200" cy="35560"/>
            </a:xfrm>
            <a:custGeom>
              <a:avLst/>
              <a:gdLst/>
              <a:ahLst/>
              <a:cxnLst/>
              <a:rect l="l" t="t" r="r" b="b"/>
              <a:pathLst>
                <a:path w="838200" h="35560">
                  <a:moveTo>
                    <a:pt x="0" y="35052"/>
                  </a:moveTo>
                  <a:lnTo>
                    <a:pt x="838200" y="35052"/>
                  </a:lnTo>
                  <a:lnTo>
                    <a:pt x="838200" y="0"/>
                  </a:lnTo>
                  <a:lnTo>
                    <a:pt x="0" y="0"/>
                  </a:lnTo>
                  <a:lnTo>
                    <a:pt x="0" y="35052"/>
                  </a:lnTo>
                  <a:close/>
                </a:path>
              </a:pathLst>
            </a:custGeom>
            <a:solidFill>
              <a:srgbClr val="001F5F">
                <a:alpha val="2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20">
            <a:extLst>
              <a:ext uri="{FF2B5EF4-FFF2-40B4-BE49-F238E27FC236}">
                <a16:creationId xmlns:a16="http://schemas.microsoft.com/office/drawing/2014/main" xmlns="" id="{A5610A41-93C1-4F4E-8190-E846130DF200}"/>
              </a:ext>
            </a:extLst>
          </p:cNvPr>
          <p:cNvSpPr txBox="1"/>
          <p:nvPr/>
        </p:nvSpPr>
        <p:spPr>
          <a:xfrm>
            <a:off x="4755642" y="4191000"/>
            <a:ext cx="820928" cy="917559"/>
          </a:xfrm>
          <a:prstGeom prst="rect">
            <a:avLst/>
          </a:prstGeom>
          <a:solidFill>
            <a:srgbClr val="30B6FC">
              <a:alpha val="23136"/>
            </a:srgbClr>
          </a:solidFill>
        </p:spPr>
        <p:txBody>
          <a:bodyPr vert="horz" wrap="square" lIns="0" tIns="88265" rIns="0" bIns="0" rtlCol="0">
            <a:spAutoFit/>
          </a:bodyPr>
          <a:lstStyle/>
          <a:p>
            <a:pPr marR="3810" algn="ctr">
              <a:lnSpc>
                <a:spcPct val="100000"/>
              </a:lnSpc>
              <a:spcBef>
                <a:spcPts val="695"/>
              </a:spcBef>
            </a:pPr>
            <a:r>
              <a:rPr lang="ru-RU" sz="4000" spc="-50" dirty="0">
                <a:latin typeface="Times New Roman"/>
                <a:cs typeface="Times New Roman"/>
              </a:rPr>
              <a:t>4</a:t>
            </a:r>
            <a:endParaRPr lang="ru-RU" sz="900" spc="-50" dirty="0">
              <a:latin typeface="Times New Roman"/>
              <a:cs typeface="Times New Roman"/>
            </a:endParaRPr>
          </a:p>
          <a:p>
            <a:pPr marR="3810" algn="ctr">
              <a:lnSpc>
                <a:spcPct val="100000"/>
              </a:lnSpc>
              <a:spcBef>
                <a:spcPts val="695"/>
              </a:spcBef>
            </a:pPr>
            <a:endParaRPr sz="8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89505" y="640207"/>
            <a:ext cx="561911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i="1" dirty="0">
                <a:solidFill>
                  <a:srgbClr val="FFFFFF"/>
                </a:solidFill>
                <a:latin typeface="Times New Roman"/>
                <a:cs typeface="Times New Roman"/>
              </a:rPr>
              <a:t>Вставьте</a:t>
            </a:r>
            <a:r>
              <a:rPr sz="3200" b="1" i="1" spc="-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b="1" i="1" dirty="0">
                <a:solidFill>
                  <a:srgbClr val="FFFFFF"/>
                </a:solidFill>
                <a:latin typeface="Times New Roman"/>
                <a:cs typeface="Times New Roman"/>
              </a:rPr>
              <a:t>пропущенное</a:t>
            </a:r>
            <a:r>
              <a:rPr sz="3200" b="1" i="1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b="1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число:</a:t>
            </a:r>
            <a:endParaRPr sz="320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495044" y="2584704"/>
            <a:ext cx="875030" cy="2021205"/>
            <a:chOff x="1495044" y="2584704"/>
            <a:chExt cx="875030" cy="2021205"/>
          </a:xfrm>
        </p:grpSpPr>
        <p:sp>
          <p:nvSpPr>
            <p:cNvPr id="5" name="object 5"/>
            <p:cNvSpPr/>
            <p:nvPr/>
          </p:nvSpPr>
          <p:spPr>
            <a:xfrm>
              <a:off x="1514094" y="2603754"/>
              <a:ext cx="836930" cy="1983105"/>
            </a:xfrm>
            <a:custGeom>
              <a:avLst/>
              <a:gdLst/>
              <a:ahLst/>
              <a:cxnLst/>
              <a:rect l="l" t="t" r="r" b="b"/>
              <a:pathLst>
                <a:path w="836930" h="1983104">
                  <a:moveTo>
                    <a:pt x="836676" y="0"/>
                  </a:moveTo>
                  <a:lnTo>
                    <a:pt x="0" y="0"/>
                  </a:lnTo>
                  <a:lnTo>
                    <a:pt x="0" y="1982724"/>
                  </a:lnTo>
                  <a:lnTo>
                    <a:pt x="836676" y="1982724"/>
                  </a:lnTo>
                  <a:lnTo>
                    <a:pt x="836676" y="0"/>
                  </a:lnTo>
                  <a:close/>
                </a:path>
              </a:pathLst>
            </a:custGeom>
            <a:solidFill>
              <a:srgbClr val="30B6FC">
                <a:alpha val="2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14094" y="2603754"/>
              <a:ext cx="836930" cy="1983105"/>
            </a:xfrm>
            <a:custGeom>
              <a:avLst/>
              <a:gdLst/>
              <a:ahLst/>
              <a:cxnLst/>
              <a:rect l="l" t="t" r="r" b="b"/>
              <a:pathLst>
                <a:path w="836930" h="1983104">
                  <a:moveTo>
                    <a:pt x="0" y="1982724"/>
                  </a:moveTo>
                  <a:lnTo>
                    <a:pt x="836676" y="1982724"/>
                  </a:lnTo>
                  <a:lnTo>
                    <a:pt x="836676" y="0"/>
                  </a:lnTo>
                  <a:lnTo>
                    <a:pt x="0" y="0"/>
                  </a:lnTo>
                  <a:lnTo>
                    <a:pt x="0" y="1982724"/>
                  </a:lnTo>
                  <a:close/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14094" y="3578352"/>
              <a:ext cx="836930" cy="35560"/>
            </a:xfrm>
            <a:custGeom>
              <a:avLst/>
              <a:gdLst/>
              <a:ahLst/>
              <a:cxnLst/>
              <a:rect l="l" t="t" r="r" b="b"/>
              <a:pathLst>
                <a:path w="836930" h="35560">
                  <a:moveTo>
                    <a:pt x="0" y="35051"/>
                  </a:moveTo>
                  <a:lnTo>
                    <a:pt x="836549" y="35051"/>
                  </a:lnTo>
                  <a:lnTo>
                    <a:pt x="836549" y="0"/>
                  </a:lnTo>
                  <a:lnTo>
                    <a:pt x="0" y="0"/>
                  </a:lnTo>
                  <a:lnTo>
                    <a:pt x="0" y="35051"/>
                  </a:lnTo>
                  <a:close/>
                </a:path>
              </a:pathLst>
            </a:custGeom>
            <a:solidFill>
              <a:srgbClr val="001F5F">
                <a:alpha val="2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533144" y="2622804"/>
            <a:ext cx="798830" cy="955675"/>
          </a:xfrm>
          <a:prstGeom prst="rect">
            <a:avLst/>
          </a:prstGeom>
          <a:solidFill>
            <a:srgbClr val="30B6FC">
              <a:alpha val="23136"/>
            </a:srgbClr>
          </a:solidFill>
        </p:spPr>
        <p:txBody>
          <a:bodyPr vert="horz" wrap="square" lIns="0" tIns="3810" rIns="0" bIns="0" rtlCol="0">
            <a:spAutoFit/>
          </a:bodyPr>
          <a:lstStyle/>
          <a:p>
            <a:pPr marL="264795">
              <a:lnSpc>
                <a:spcPct val="100000"/>
              </a:lnSpc>
              <a:spcBef>
                <a:spcPts val="30"/>
              </a:spcBef>
            </a:pPr>
            <a:r>
              <a:rPr sz="5400" spc="-50" dirty="0">
                <a:latin typeface="Times New Roman"/>
                <a:cs typeface="Times New Roman"/>
              </a:rPr>
              <a:t>1</a:t>
            </a:r>
            <a:endParaRPr sz="5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33144" y="3613403"/>
            <a:ext cx="798830" cy="954405"/>
          </a:xfrm>
          <a:prstGeom prst="rect">
            <a:avLst/>
          </a:prstGeom>
          <a:solidFill>
            <a:srgbClr val="30B6FC">
              <a:alpha val="23136"/>
            </a:srgbClr>
          </a:solidFill>
        </p:spPr>
        <p:txBody>
          <a:bodyPr vert="horz" wrap="square" lIns="0" tIns="74295" rIns="0" bIns="0" rtlCol="0">
            <a:spAutoFit/>
          </a:bodyPr>
          <a:lstStyle/>
          <a:p>
            <a:pPr marL="250825">
              <a:lnSpc>
                <a:spcPct val="100000"/>
              </a:lnSpc>
              <a:spcBef>
                <a:spcPts val="585"/>
              </a:spcBef>
            </a:pPr>
            <a:r>
              <a:rPr sz="5400" spc="-50" dirty="0">
                <a:latin typeface="Times New Roman"/>
                <a:cs typeface="Times New Roman"/>
              </a:rPr>
              <a:t>4</a:t>
            </a:r>
            <a:endParaRPr sz="5400">
              <a:latin typeface="Times New Roman"/>
              <a:cs typeface="Times New Roman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548127" y="2583179"/>
            <a:ext cx="876300" cy="2021205"/>
            <a:chOff x="2548127" y="2583179"/>
            <a:chExt cx="876300" cy="2021205"/>
          </a:xfrm>
        </p:grpSpPr>
        <p:sp>
          <p:nvSpPr>
            <p:cNvPr id="11" name="object 11"/>
            <p:cNvSpPr/>
            <p:nvPr/>
          </p:nvSpPr>
          <p:spPr>
            <a:xfrm>
              <a:off x="2567177" y="2602229"/>
              <a:ext cx="838200" cy="1983105"/>
            </a:xfrm>
            <a:custGeom>
              <a:avLst/>
              <a:gdLst/>
              <a:ahLst/>
              <a:cxnLst/>
              <a:rect l="l" t="t" r="r" b="b"/>
              <a:pathLst>
                <a:path w="838200" h="1983104">
                  <a:moveTo>
                    <a:pt x="838200" y="0"/>
                  </a:moveTo>
                  <a:lnTo>
                    <a:pt x="0" y="0"/>
                  </a:lnTo>
                  <a:lnTo>
                    <a:pt x="0" y="1982724"/>
                  </a:lnTo>
                  <a:lnTo>
                    <a:pt x="838200" y="1982724"/>
                  </a:lnTo>
                  <a:lnTo>
                    <a:pt x="838200" y="0"/>
                  </a:lnTo>
                  <a:close/>
                </a:path>
              </a:pathLst>
            </a:custGeom>
            <a:solidFill>
              <a:srgbClr val="30B6FC">
                <a:alpha val="2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567177" y="2602229"/>
              <a:ext cx="838200" cy="1983105"/>
            </a:xfrm>
            <a:custGeom>
              <a:avLst/>
              <a:gdLst/>
              <a:ahLst/>
              <a:cxnLst/>
              <a:rect l="l" t="t" r="r" b="b"/>
              <a:pathLst>
                <a:path w="838200" h="1983104">
                  <a:moveTo>
                    <a:pt x="0" y="1982724"/>
                  </a:moveTo>
                  <a:lnTo>
                    <a:pt x="838200" y="1982724"/>
                  </a:lnTo>
                  <a:lnTo>
                    <a:pt x="838200" y="0"/>
                  </a:lnTo>
                  <a:lnTo>
                    <a:pt x="0" y="0"/>
                  </a:lnTo>
                  <a:lnTo>
                    <a:pt x="0" y="1982724"/>
                  </a:lnTo>
                  <a:close/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567177" y="3576827"/>
              <a:ext cx="838200" cy="35560"/>
            </a:xfrm>
            <a:custGeom>
              <a:avLst/>
              <a:gdLst/>
              <a:ahLst/>
              <a:cxnLst/>
              <a:rect l="l" t="t" r="r" b="b"/>
              <a:pathLst>
                <a:path w="838200" h="35560">
                  <a:moveTo>
                    <a:pt x="0" y="35051"/>
                  </a:moveTo>
                  <a:lnTo>
                    <a:pt x="838200" y="35051"/>
                  </a:lnTo>
                  <a:lnTo>
                    <a:pt x="838200" y="0"/>
                  </a:lnTo>
                  <a:lnTo>
                    <a:pt x="0" y="0"/>
                  </a:lnTo>
                  <a:lnTo>
                    <a:pt x="0" y="35051"/>
                  </a:lnTo>
                  <a:close/>
                </a:path>
              </a:pathLst>
            </a:custGeom>
            <a:solidFill>
              <a:srgbClr val="001F5F">
                <a:alpha val="2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2586227" y="2621279"/>
            <a:ext cx="800100" cy="955675"/>
          </a:xfrm>
          <a:prstGeom prst="rect">
            <a:avLst/>
          </a:prstGeom>
          <a:solidFill>
            <a:srgbClr val="30B6FC">
              <a:alpha val="23136"/>
            </a:srgbClr>
          </a:solidFill>
        </p:spPr>
        <p:txBody>
          <a:bodyPr vert="horz" wrap="square" lIns="0" tIns="3810" rIns="0" bIns="0" rtlCol="0">
            <a:spAutoFit/>
          </a:bodyPr>
          <a:lstStyle/>
          <a:p>
            <a:pPr marL="267970">
              <a:lnSpc>
                <a:spcPct val="100000"/>
              </a:lnSpc>
              <a:spcBef>
                <a:spcPts val="30"/>
              </a:spcBef>
            </a:pPr>
            <a:r>
              <a:rPr sz="5400" spc="-50" dirty="0">
                <a:latin typeface="Times New Roman"/>
                <a:cs typeface="Times New Roman"/>
              </a:rPr>
              <a:t>2</a:t>
            </a:r>
            <a:endParaRPr sz="54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586227" y="3611879"/>
            <a:ext cx="800100" cy="954405"/>
          </a:xfrm>
          <a:prstGeom prst="rect">
            <a:avLst/>
          </a:prstGeom>
          <a:solidFill>
            <a:srgbClr val="30B6FC">
              <a:alpha val="23136"/>
            </a:srgbClr>
          </a:solidFill>
        </p:spPr>
        <p:txBody>
          <a:bodyPr vert="horz" wrap="square" lIns="0" tIns="74295" rIns="0" bIns="0" rtlCol="0">
            <a:spAutoFit/>
          </a:bodyPr>
          <a:lstStyle/>
          <a:p>
            <a:pPr marL="253365">
              <a:lnSpc>
                <a:spcPct val="100000"/>
              </a:lnSpc>
              <a:spcBef>
                <a:spcPts val="585"/>
              </a:spcBef>
            </a:pPr>
            <a:r>
              <a:rPr sz="5400" spc="-50" dirty="0">
                <a:latin typeface="Times New Roman"/>
                <a:cs typeface="Times New Roman"/>
              </a:rPr>
              <a:t>3</a:t>
            </a:r>
            <a:endParaRPr sz="5400">
              <a:latin typeface="Times New Roman"/>
              <a:cs typeface="Times New Roman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3598164" y="2584704"/>
            <a:ext cx="876300" cy="2021205"/>
            <a:chOff x="3598164" y="2584704"/>
            <a:chExt cx="876300" cy="2021205"/>
          </a:xfrm>
        </p:grpSpPr>
        <p:sp>
          <p:nvSpPr>
            <p:cNvPr id="17" name="object 17"/>
            <p:cNvSpPr/>
            <p:nvPr/>
          </p:nvSpPr>
          <p:spPr>
            <a:xfrm>
              <a:off x="3617214" y="2603754"/>
              <a:ext cx="838200" cy="1983105"/>
            </a:xfrm>
            <a:custGeom>
              <a:avLst/>
              <a:gdLst/>
              <a:ahLst/>
              <a:cxnLst/>
              <a:rect l="l" t="t" r="r" b="b"/>
              <a:pathLst>
                <a:path w="838200" h="1983104">
                  <a:moveTo>
                    <a:pt x="838200" y="0"/>
                  </a:moveTo>
                  <a:lnTo>
                    <a:pt x="0" y="0"/>
                  </a:lnTo>
                  <a:lnTo>
                    <a:pt x="0" y="1982724"/>
                  </a:lnTo>
                  <a:lnTo>
                    <a:pt x="838200" y="1982724"/>
                  </a:lnTo>
                  <a:lnTo>
                    <a:pt x="838200" y="0"/>
                  </a:lnTo>
                  <a:close/>
                </a:path>
              </a:pathLst>
            </a:custGeom>
            <a:solidFill>
              <a:srgbClr val="30B6FC">
                <a:alpha val="2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617214" y="2603754"/>
              <a:ext cx="838200" cy="1983105"/>
            </a:xfrm>
            <a:custGeom>
              <a:avLst/>
              <a:gdLst/>
              <a:ahLst/>
              <a:cxnLst/>
              <a:rect l="l" t="t" r="r" b="b"/>
              <a:pathLst>
                <a:path w="838200" h="1983104">
                  <a:moveTo>
                    <a:pt x="0" y="1982724"/>
                  </a:moveTo>
                  <a:lnTo>
                    <a:pt x="838200" y="1982724"/>
                  </a:lnTo>
                  <a:lnTo>
                    <a:pt x="838200" y="0"/>
                  </a:lnTo>
                  <a:lnTo>
                    <a:pt x="0" y="0"/>
                  </a:lnTo>
                  <a:lnTo>
                    <a:pt x="0" y="1982724"/>
                  </a:lnTo>
                  <a:close/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617214" y="3576828"/>
              <a:ext cx="838200" cy="35560"/>
            </a:xfrm>
            <a:custGeom>
              <a:avLst/>
              <a:gdLst/>
              <a:ahLst/>
              <a:cxnLst/>
              <a:rect l="l" t="t" r="r" b="b"/>
              <a:pathLst>
                <a:path w="838200" h="35560">
                  <a:moveTo>
                    <a:pt x="0" y="35051"/>
                  </a:moveTo>
                  <a:lnTo>
                    <a:pt x="838200" y="35051"/>
                  </a:lnTo>
                  <a:lnTo>
                    <a:pt x="838200" y="0"/>
                  </a:lnTo>
                  <a:lnTo>
                    <a:pt x="0" y="0"/>
                  </a:lnTo>
                  <a:lnTo>
                    <a:pt x="0" y="35051"/>
                  </a:lnTo>
                  <a:close/>
                </a:path>
              </a:pathLst>
            </a:custGeom>
            <a:solidFill>
              <a:srgbClr val="001F5F">
                <a:alpha val="2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3636264" y="2622804"/>
            <a:ext cx="800100" cy="954405"/>
          </a:xfrm>
          <a:prstGeom prst="rect">
            <a:avLst/>
          </a:prstGeom>
          <a:solidFill>
            <a:srgbClr val="30B6FC">
              <a:alpha val="23136"/>
            </a:srgbClr>
          </a:solidFill>
        </p:spPr>
        <p:txBody>
          <a:bodyPr vert="horz" wrap="square" lIns="0" tIns="2540" rIns="0" bIns="0" rtlCol="0">
            <a:spAutoFit/>
          </a:bodyPr>
          <a:lstStyle/>
          <a:p>
            <a:pPr marL="267335">
              <a:lnSpc>
                <a:spcPct val="100000"/>
              </a:lnSpc>
              <a:spcBef>
                <a:spcPts val="20"/>
              </a:spcBef>
            </a:pPr>
            <a:r>
              <a:rPr sz="5400" spc="-50" dirty="0">
                <a:latin typeface="Times New Roman"/>
                <a:cs typeface="Times New Roman"/>
              </a:rPr>
              <a:t>3</a:t>
            </a:r>
            <a:endParaRPr sz="54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636264" y="3611879"/>
            <a:ext cx="800100" cy="955675"/>
          </a:xfrm>
          <a:prstGeom prst="rect">
            <a:avLst/>
          </a:prstGeom>
          <a:solidFill>
            <a:srgbClr val="30B6FC">
              <a:alpha val="23136"/>
            </a:srgbClr>
          </a:solidFill>
        </p:spPr>
        <p:txBody>
          <a:bodyPr vert="horz" wrap="square" lIns="0" tIns="74295" rIns="0" bIns="0" rtlCol="0">
            <a:spAutoFit/>
          </a:bodyPr>
          <a:lstStyle/>
          <a:p>
            <a:pPr marL="252729">
              <a:lnSpc>
                <a:spcPct val="100000"/>
              </a:lnSpc>
              <a:spcBef>
                <a:spcPts val="585"/>
              </a:spcBef>
            </a:pPr>
            <a:r>
              <a:rPr sz="5400" spc="-50" dirty="0">
                <a:latin typeface="Times New Roman"/>
                <a:cs typeface="Times New Roman"/>
              </a:rPr>
              <a:t>3</a:t>
            </a:r>
            <a:endParaRPr sz="5400">
              <a:latin typeface="Times New Roman"/>
              <a:cs typeface="Times New Roman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4629911" y="2583179"/>
            <a:ext cx="875030" cy="2021205"/>
            <a:chOff x="4629911" y="2583179"/>
            <a:chExt cx="875030" cy="2021205"/>
          </a:xfrm>
        </p:grpSpPr>
        <p:sp>
          <p:nvSpPr>
            <p:cNvPr id="23" name="object 23"/>
            <p:cNvSpPr/>
            <p:nvPr/>
          </p:nvSpPr>
          <p:spPr>
            <a:xfrm>
              <a:off x="4648961" y="2602229"/>
              <a:ext cx="836930" cy="1983105"/>
            </a:xfrm>
            <a:custGeom>
              <a:avLst/>
              <a:gdLst/>
              <a:ahLst/>
              <a:cxnLst/>
              <a:rect l="l" t="t" r="r" b="b"/>
              <a:pathLst>
                <a:path w="836929" h="1983104">
                  <a:moveTo>
                    <a:pt x="836676" y="0"/>
                  </a:moveTo>
                  <a:lnTo>
                    <a:pt x="0" y="0"/>
                  </a:lnTo>
                  <a:lnTo>
                    <a:pt x="0" y="1982724"/>
                  </a:lnTo>
                  <a:lnTo>
                    <a:pt x="836676" y="1982724"/>
                  </a:lnTo>
                  <a:lnTo>
                    <a:pt x="836676" y="0"/>
                  </a:lnTo>
                  <a:close/>
                </a:path>
              </a:pathLst>
            </a:custGeom>
            <a:solidFill>
              <a:srgbClr val="30B6FC">
                <a:alpha val="2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648961" y="2602229"/>
              <a:ext cx="836930" cy="1983105"/>
            </a:xfrm>
            <a:custGeom>
              <a:avLst/>
              <a:gdLst/>
              <a:ahLst/>
              <a:cxnLst/>
              <a:rect l="l" t="t" r="r" b="b"/>
              <a:pathLst>
                <a:path w="836929" h="1983104">
                  <a:moveTo>
                    <a:pt x="0" y="1982724"/>
                  </a:moveTo>
                  <a:lnTo>
                    <a:pt x="836676" y="1982724"/>
                  </a:lnTo>
                  <a:lnTo>
                    <a:pt x="836676" y="0"/>
                  </a:lnTo>
                  <a:lnTo>
                    <a:pt x="0" y="0"/>
                  </a:lnTo>
                  <a:lnTo>
                    <a:pt x="0" y="1982724"/>
                  </a:lnTo>
                  <a:close/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648961" y="3575303"/>
              <a:ext cx="836930" cy="35560"/>
            </a:xfrm>
            <a:custGeom>
              <a:avLst/>
              <a:gdLst/>
              <a:ahLst/>
              <a:cxnLst/>
              <a:rect l="l" t="t" r="r" b="b"/>
              <a:pathLst>
                <a:path w="836929" h="35560">
                  <a:moveTo>
                    <a:pt x="0" y="35051"/>
                  </a:moveTo>
                  <a:lnTo>
                    <a:pt x="836676" y="35051"/>
                  </a:lnTo>
                  <a:lnTo>
                    <a:pt x="836676" y="0"/>
                  </a:lnTo>
                  <a:lnTo>
                    <a:pt x="0" y="0"/>
                  </a:lnTo>
                  <a:lnTo>
                    <a:pt x="0" y="35051"/>
                  </a:lnTo>
                  <a:close/>
                </a:path>
              </a:pathLst>
            </a:custGeom>
            <a:solidFill>
              <a:srgbClr val="001F5F">
                <a:alpha val="2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4668011" y="2621279"/>
            <a:ext cx="798830" cy="954405"/>
          </a:xfrm>
          <a:prstGeom prst="rect">
            <a:avLst/>
          </a:prstGeom>
          <a:solidFill>
            <a:srgbClr val="30B6FC">
              <a:alpha val="23136"/>
            </a:srgbClr>
          </a:solidFill>
        </p:spPr>
        <p:txBody>
          <a:bodyPr vert="horz" wrap="square" lIns="0" tIns="6985" rIns="0" bIns="0" rtlCol="0">
            <a:spAutoFit/>
          </a:bodyPr>
          <a:lstStyle/>
          <a:p>
            <a:pPr marL="267335">
              <a:lnSpc>
                <a:spcPct val="100000"/>
              </a:lnSpc>
              <a:spcBef>
                <a:spcPts val="55"/>
              </a:spcBef>
            </a:pPr>
            <a:r>
              <a:rPr sz="5400" spc="-50" dirty="0">
                <a:latin typeface="Times New Roman"/>
                <a:cs typeface="Times New Roman"/>
              </a:rPr>
              <a:t>4</a:t>
            </a:r>
            <a:endParaRPr sz="54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668011" y="3610355"/>
            <a:ext cx="798830" cy="955675"/>
          </a:xfrm>
          <a:prstGeom prst="rect">
            <a:avLst/>
          </a:prstGeom>
          <a:solidFill>
            <a:srgbClr val="30B6FC">
              <a:alpha val="23136"/>
            </a:srgbClr>
          </a:solidFill>
        </p:spPr>
        <p:txBody>
          <a:bodyPr vert="horz" wrap="square" lIns="0" tIns="72390" rIns="0" bIns="0" rtlCol="0">
            <a:spAutoFit/>
          </a:bodyPr>
          <a:lstStyle/>
          <a:p>
            <a:pPr marL="265430">
              <a:lnSpc>
                <a:spcPct val="100000"/>
              </a:lnSpc>
              <a:spcBef>
                <a:spcPts val="570"/>
              </a:spcBef>
            </a:pPr>
            <a:r>
              <a:rPr sz="5400" spc="-50" dirty="0">
                <a:latin typeface="Times New Roman"/>
                <a:cs typeface="Times New Roman"/>
              </a:rPr>
              <a:t>6</a:t>
            </a:r>
            <a:endParaRPr sz="5400">
              <a:latin typeface="Times New Roman"/>
              <a:cs typeface="Times New Roman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5664708" y="2583179"/>
            <a:ext cx="876300" cy="2021205"/>
            <a:chOff x="5664708" y="2583179"/>
            <a:chExt cx="876300" cy="2021205"/>
          </a:xfrm>
        </p:grpSpPr>
        <p:sp>
          <p:nvSpPr>
            <p:cNvPr id="29" name="object 29"/>
            <p:cNvSpPr/>
            <p:nvPr/>
          </p:nvSpPr>
          <p:spPr>
            <a:xfrm>
              <a:off x="5683758" y="2602229"/>
              <a:ext cx="838200" cy="1983105"/>
            </a:xfrm>
            <a:custGeom>
              <a:avLst/>
              <a:gdLst/>
              <a:ahLst/>
              <a:cxnLst/>
              <a:rect l="l" t="t" r="r" b="b"/>
              <a:pathLst>
                <a:path w="838200" h="1983104">
                  <a:moveTo>
                    <a:pt x="838199" y="0"/>
                  </a:moveTo>
                  <a:lnTo>
                    <a:pt x="0" y="0"/>
                  </a:lnTo>
                  <a:lnTo>
                    <a:pt x="0" y="1982724"/>
                  </a:lnTo>
                  <a:lnTo>
                    <a:pt x="838199" y="1982724"/>
                  </a:lnTo>
                  <a:lnTo>
                    <a:pt x="838199" y="0"/>
                  </a:lnTo>
                  <a:close/>
                </a:path>
              </a:pathLst>
            </a:custGeom>
            <a:solidFill>
              <a:srgbClr val="30B6FC">
                <a:alpha val="2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683758" y="2602229"/>
              <a:ext cx="838200" cy="1983105"/>
            </a:xfrm>
            <a:custGeom>
              <a:avLst/>
              <a:gdLst/>
              <a:ahLst/>
              <a:cxnLst/>
              <a:rect l="l" t="t" r="r" b="b"/>
              <a:pathLst>
                <a:path w="838200" h="1983104">
                  <a:moveTo>
                    <a:pt x="0" y="1982724"/>
                  </a:moveTo>
                  <a:lnTo>
                    <a:pt x="838199" y="1982724"/>
                  </a:lnTo>
                  <a:lnTo>
                    <a:pt x="838199" y="0"/>
                  </a:lnTo>
                  <a:lnTo>
                    <a:pt x="0" y="0"/>
                  </a:lnTo>
                  <a:lnTo>
                    <a:pt x="0" y="1982724"/>
                  </a:lnTo>
                  <a:close/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683758" y="3575303"/>
              <a:ext cx="838200" cy="35560"/>
            </a:xfrm>
            <a:custGeom>
              <a:avLst/>
              <a:gdLst/>
              <a:ahLst/>
              <a:cxnLst/>
              <a:rect l="l" t="t" r="r" b="b"/>
              <a:pathLst>
                <a:path w="838200" h="35560">
                  <a:moveTo>
                    <a:pt x="0" y="35051"/>
                  </a:moveTo>
                  <a:lnTo>
                    <a:pt x="838199" y="35051"/>
                  </a:lnTo>
                  <a:lnTo>
                    <a:pt x="838199" y="0"/>
                  </a:lnTo>
                  <a:lnTo>
                    <a:pt x="0" y="0"/>
                  </a:lnTo>
                  <a:lnTo>
                    <a:pt x="0" y="35051"/>
                  </a:lnTo>
                  <a:close/>
                </a:path>
              </a:pathLst>
            </a:custGeom>
            <a:solidFill>
              <a:srgbClr val="001F5F">
                <a:alpha val="2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5702808" y="2621279"/>
            <a:ext cx="800100" cy="954405"/>
          </a:xfrm>
          <a:prstGeom prst="rect">
            <a:avLst/>
          </a:prstGeom>
          <a:solidFill>
            <a:srgbClr val="30B6FC">
              <a:alpha val="23136"/>
            </a:srgbClr>
          </a:solidFill>
        </p:spPr>
        <p:txBody>
          <a:bodyPr vert="horz" wrap="square" lIns="0" tIns="6985" rIns="0" bIns="0" rtlCol="0">
            <a:spAutoFit/>
          </a:bodyPr>
          <a:lstStyle/>
          <a:p>
            <a:pPr marL="267970">
              <a:lnSpc>
                <a:spcPct val="100000"/>
              </a:lnSpc>
              <a:spcBef>
                <a:spcPts val="55"/>
              </a:spcBef>
            </a:pPr>
            <a:r>
              <a:rPr sz="5400" spc="-50" dirty="0">
                <a:latin typeface="Times New Roman"/>
                <a:cs typeface="Times New Roman"/>
              </a:rPr>
              <a:t>5</a:t>
            </a:r>
            <a:endParaRPr sz="54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702808" y="3610355"/>
            <a:ext cx="800100" cy="955675"/>
          </a:xfrm>
          <a:prstGeom prst="rect">
            <a:avLst/>
          </a:prstGeom>
          <a:solidFill>
            <a:srgbClr val="30B6FC">
              <a:alpha val="23136"/>
            </a:srgbClr>
          </a:solidFill>
        </p:spPr>
        <p:txBody>
          <a:bodyPr vert="horz" wrap="square" lIns="0" tIns="72390" rIns="0" bIns="0" rtlCol="0">
            <a:spAutoFit/>
          </a:bodyPr>
          <a:lstStyle/>
          <a:p>
            <a:pPr marL="267970">
              <a:lnSpc>
                <a:spcPct val="100000"/>
              </a:lnSpc>
              <a:spcBef>
                <a:spcPts val="570"/>
              </a:spcBef>
            </a:pPr>
            <a:r>
              <a:rPr sz="5400" spc="-50" dirty="0">
                <a:latin typeface="Times New Roman"/>
                <a:cs typeface="Times New Roman"/>
              </a:rPr>
              <a:t>4</a:t>
            </a:r>
            <a:endParaRPr sz="5400">
              <a:latin typeface="Times New Roman"/>
              <a:cs typeface="Times New Roman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6704076" y="2581655"/>
            <a:ext cx="875030" cy="2021205"/>
            <a:chOff x="6704076" y="2581655"/>
            <a:chExt cx="875030" cy="2021205"/>
          </a:xfrm>
        </p:grpSpPr>
        <p:sp>
          <p:nvSpPr>
            <p:cNvPr id="35" name="object 35"/>
            <p:cNvSpPr/>
            <p:nvPr/>
          </p:nvSpPr>
          <p:spPr>
            <a:xfrm>
              <a:off x="6723126" y="2600705"/>
              <a:ext cx="836930" cy="1983105"/>
            </a:xfrm>
            <a:custGeom>
              <a:avLst/>
              <a:gdLst/>
              <a:ahLst/>
              <a:cxnLst/>
              <a:rect l="l" t="t" r="r" b="b"/>
              <a:pathLst>
                <a:path w="836929" h="1983104">
                  <a:moveTo>
                    <a:pt x="836676" y="0"/>
                  </a:moveTo>
                  <a:lnTo>
                    <a:pt x="0" y="0"/>
                  </a:lnTo>
                  <a:lnTo>
                    <a:pt x="0" y="1982724"/>
                  </a:lnTo>
                  <a:lnTo>
                    <a:pt x="836676" y="1982724"/>
                  </a:lnTo>
                  <a:lnTo>
                    <a:pt x="836676" y="0"/>
                  </a:lnTo>
                  <a:close/>
                </a:path>
              </a:pathLst>
            </a:custGeom>
            <a:solidFill>
              <a:srgbClr val="30B6FC">
                <a:alpha val="2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6723126" y="2600705"/>
              <a:ext cx="836930" cy="1983105"/>
            </a:xfrm>
            <a:custGeom>
              <a:avLst/>
              <a:gdLst/>
              <a:ahLst/>
              <a:cxnLst/>
              <a:rect l="l" t="t" r="r" b="b"/>
              <a:pathLst>
                <a:path w="836929" h="1983104">
                  <a:moveTo>
                    <a:pt x="0" y="1982724"/>
                  </a:moveTo>
                  <a:lnTo>
                    <a:pt x="836676" y="1982724"/>
                  </a:lnTo>
                  <a:lnTo>
                    <a:pt x="836676" y="0"/>
                  </a:lnTo>
                  <a:lnTo>
                    <a:pt x="0" y="0"/>
                  </a:lnTo>
                  <a:lnTo>
                    <a:pt x="0" y="1982724"/>
                  </a:lnTo>
                  <a:close/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6723126" y="3575303"/>
              <a:ext cx="836930" cy="35560"/>
            </a:xfrm>
            <a:custGeom>
              <a:avLst/>
              <a:gdLst/>
              <a:ahLst/>
              <a:cxnLst/>
              <a:rect l="l" t="t" r="r" b="b"/>
              <a:pathLst>
                <a:path w="836929" h="35560">
                  <a:moveTo>
                    <a:pt x="0" y="35051"/>
                  </a:moveTo>
                  <a:lnTo>
                    <a:pt x="836549" y="35051"/>
                  </a:lnTo>
                  <a:lnTo>
                    <a:pt x="836549" y="0"/>
                  </a:lnTo>
                  <a:lnTo>
                    <a:pt x="0" y="0"/>
                  </a:lnTo>
                  <a:lnTo>
                    <a:pt x="0" y="35051"/>
                  </a:lnTo>
                  <a:close/>
                </a:path>
              </a:pathLst>
            </a:custGeom>
            <a:solidFill>
              <a:srgbClr val="001F5F">
                <a:alpha val="2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6742176" y="2619755"/>
            <a:ext cx="798830" cy="955675"/>
          </a:xfrm>
          <a:prstGeom prst="rect">
            <a:avLst/>
          </a:prstGeom>
          <a:solidFill>
            <a:srgbClr val="30B6FC">
              <a:alpha val="23136"/>
            </a:srgbClr>
          </a:solidFill>
        </p:spPr>
        <p:txBody>
          <a:bodyPr vert="horz" wrap="square" lIns="0" tIns="6985" rIns="0" bIns="0" rtlCol="0">
            <a:spAutoFit/>
          </a:bodyPr>
          <a:lstStyle/>
          <a:p>
            <a:pPr marL="268605">
              <a:lnSpc>
                <a:spcPct val="100000"/>
              </a:lnSpc>
              <a:spcBef>
                <a:spcPts val="55"/>
              </a:spcBef>
            </a:pPr>
            <a:r>
              <a:rPr sz="5400" spc="-50" dirty="0">
                <a:latin typeface="Times New Roman"/>
                <a:cs typeface="Times New Roman"/>
              </a:rPr>
              <a:t>6</a:t>
            </a:r>
            <a:endParaRPr sz="540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742176" y="3610355"/>
            <a:ext cx="798830" cy="954405"/>
          </a:xfrm>
          <a:prstGeom prst="rect">
            <a:avLst/>
          </a:prstGeom>
          <a:solidFill>
            <a:srgbClr val="30B6FC">
              <a:alpha val="23136"/>
            </a:srgbClr>
          </a:solidFill>
        </p:spPr>
        <p:txBody>
          <a:bodyPr vert="horz" wrap="square" lIns="0" tIns="72390" rIns="0" bIns="0" rtlCol="0">
            <a:spAutoFit/>
          </a:bodyPr>
          <a:lstStyle/>
          <a:p>
            <a:pPr marL="268605">
              <a:lnSpc>
                <a:spcPct val="100000"/>
              </a:lnSpc>
              <a:spcBef>
                <a:spcPts val="570"/>
              </a:spcBef>
            </a:pPr>
            <a:r>
              <a:rPr sz="5400" spc="-50" dirty="0">
                <a:latin typeface="Times New Roman"/>
                <a:cs typeface="Times New Roman"/>
              </a:rPr>
              <a:t>?</a:t>
            </a:r>
            <a:endParaRPr sz="540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959916" y="4595876"/>
            <a:ext cx="7241540" cy="1367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4400" dirty="0">
                <a:latin typeface="Times New Roman"/>
                <a:cs typeface="Times New Roman"/>
              </a:rPr>
              <a:t>один</a:t>
            </a:r>
            <a:r>
              <a:rPr sz="4400" spc="-35" dirty="0">
                <a:latin typeface="Times New Roman"/>
                <a:cs typeface="Times New Roman"/>
              </a:rPr>
              <a:t> </a:t>
            </a:r>
            <a:r>
              <a:rPr sz="4400" dirty="0">
                <a:latin typeface="Times New Roman"/>
                <a:cs typeface="Times New Roman"/>
              </a:rPr>
              <a:t>–</a:t>
            </a:r>
            <a:r>
              <a:rPr sz="4400" spc="-30" dirty="0">
                <a:latin typeface="Times New Roman"/>
                <a:cs typeface="Times New Roman"/>
              </a:rPr>
              <a:t> </a:t>
            </a:r>
            <a:r>
              <a:rPr sz="4400" dirty="0">
                <a:solidFill>
                  <a:srgbClr val="FF0000"/>
                </a:solidFill>
                <a:latin typeface="Times New Roman"/>
                <a:cs typeface="Times New Roman"/>
              </a:rPr>
              <a:t>4</a:t>
            </a:r>
            <a:r>
              <a:rPr sz="4400" dirty="0">
                <a:latin typeface="Times New Roman"/>
                <a:cs typeface="Times New Roman"/>
              </a:rPr>
              <a:t>,</a:t>
            </a:r>
            <a:r>
              <a:rPr sz="4400" spc="-45" dirty="0">
                <a:latin typeface="Times New Roman"/>
                <a:cs typeface="Times New Roman"/>
              </a:rPr>
              <a:t> </a:t>
            </a:r>
            <a:r>
              <a:rPr sz="4400" dirty="0">
                <a:latin typeface="Times New Roman"/>
                <a:cs typeface="Times New Roman"/>
              </a:rPr>
              <a:t>два</a:t>
            </a:r>
            <a:r>
              <a:rPr sz="4400" spc="-25" dirty="0">
                <a:latin typeface="Times New Roman"/>
                <a:cs typeface="Times New Roman"/>
              </a:rPr>
              <a:t> </a:t>
            </a:r>
            <a:r>
              <a:rPr sz="4400" dirty="0">
                <a:latin typeface="Times New Roman"/>
                <a:cs typeface="Times New Roman"/>
              </a:rPr>
              <a:t>–</a:t>
            </a:r>
            <a:r>
              <a:rPr sz="4400" spc="-30" dirty="0">
                <a:latin typeface="Times New Roman"/>
                <a:cs typeface="Times New Roman"/>
              </a:rPr>
              <a:t> </a:t>
            </a:r>
            <a:r>
              <a:rPr sz="4400" dirty="0">
                <a:solidFill>
                  <a:srgbClr val="FF0000"/>
                </a:solidFill>
                <a:latin typeface="Times New Roman"/>
                <a:cs typeface="Times New Roman"/>
              </a:rPr>
              <a:t>3</a:t>
            </a:r>
            <a:r>
              <a:rPr sz="4400" dirty="0">
                <a:latin typeface="Times New Roman"/>
                <a:cs typeface="Times New Roman"/>
              </a:rPr>
              <a:t>,</a:t>
            </a:r>
            <a:r>
              <a:rPr sz="4400" spc="-25" dirty="0">
                <a:latin typeface="Times New Roman"/>
                <a:cs typeface="Times New Roman"/>
              </a:rPr>
              <a:t> </a:t>
            </a:r>
            <a:r>
              <a:rPr sz="4400" dirty="0">
                <a:latin typeface="Times New Roman"/>
                <a:cs typeface="Times New Roman"/>
              </a:rPr>
              <a:t>три</a:t>
            </a:r>
            <a:r>
              <a:rPr sz="4400" spc="-30" dirty="0">
                <a:latin typeface="Times New Roman"/>
                <a:cs typeface="Times New Roman"/>
              </a:rPr>
              <a:t> </a:t>
            </a:r>
            <a:r>
              <a:rPr sz="4400" dirty="0">
                <a:latin typeface="Times New Roman"/>
                <a:cs typeface="Times New Roman"/>
              </a:rPr>
              <a:t>–</a:t>
            </a:r>
            <a:r>
              <a:rPr sz="4400" spc="-25" dirty="0">
                <a:latin typeface="Times New Roman"/>
                <a:cs typeface="Times New Roman"/>
              </a:rPr>
              <a:t> </a:t>
            </a:r>
            <a:r>
              <a:rPr sz="4400" spc="-25" dirty="0">
                <a:solidFill>
                  <a:srgbClr val="FF0000"/>
                </a:solidFill>
                <a:latin typeface="Times New Roman"/>
                <a:cs typeface="Times New Roman"/>
              </a:rPr>
              <a:t>3</a:t>
            </a:r>
            <a:r>
              <a:rPr sz="4400" spc="-25" dirty="0">
                <a:latin typeface="Times New Roman"/>
                <a:cs typeface="Times New Roman"/>
              </a:rPr>
              <a:t>, </a:t>
            </a:r>
            <a:r>
              <a:rPr sz="4400" dirty="0">
                <a:latin typeface="Times New Roman"/>
                <a:cs typeface="Times New Roman"/>
              </a:rPr>
              <a:t>четыре</a:t>
            </a:r>
            <a:r>
              <a:rPr sz="4400" spc="-5" dirty="0">
                <a:latin typeface="Times New Roman"/>
                <a:cs typeface="Times New Roman"/>
              </a:rPr>
              <a:t> </a:t>
            </a:r>
            <a:r>
              <a:rPr sz="4400" dirty="0">
                <a:latin typeface="Times New Roman"/>
                <a:cs typeface="Times New Roman"/>
              </a:rPr>
              <a:t>–</a:t>
            </a:r>
            <a:r>
              <a:rPr sz="4400" spc="5" dirty="0">
                <a:latin typeface="Times New Roman"/>
                <a:cs typeface="Times New Roman"/>
              </a:rPr>
              <a:t> </a:t>
            </a:r>
            <a:r>
              <a:rPr sz="4400" dirty="0">
                <a:solidFill>
                  <a:srgbClr val="FF0000"/>
                </a:solidFill>
                <a:latin typeface="Times New Roman"/>
                <a:cs typeface="Times New Roman"/>
              </a:rPr>
              <a:t>6</a:t>
            </a:r>
            <a:r>
              <a:rPr sz="4400" dirty="0">
                <a:latin typeface="Times New Roman"/>
                <a:cs typeface="Times New Roman"/>
              </a:rPr>
              <a:t>,</a:t>
            </a:r>
            <a:r>
              <a:rPr sz="4400" spc="-10" dirty="0">
                <a:latin typeface="Times New Roman"/>
                <a:cs typeface="Times New Roman"/>
              </a:rPr>
              <a:t> </a:t>
            </a:r>
            <a:r>
              <a:rPr sz="4400" dirty="0">
                <a:latin typeface="Times New Roman"/>
                <a:cs typeface="Times New Roman"/>
              </a:rPr>
              <a:t>пять</a:t>
            </a:r>
            <a:r>
              <a:rPr sz="4400" spc="5" dirty="0">
                <a:latin typeface="Times New Roman"/>
                <a:cs typeface="Times New Roman"/>
              </a:rPr>
              <a:t> </a:t>
            </a:r>
            <a:r>
              <a:rPr sz="4400" dirty="0">
                <a:latin typeface="Times New Roman"/>
                <a:cs typeface="Times New Roman"/>
              </a:rPr>
              <a:t>–</a:t>
            </a:r>
            <a:r>
              <a:rPr sz="4400" spc="5" dirty="0">
                <a:latin typeface="Times New Roman"/>
                <a:cs typeface="Times New Roman"/>
              </a:rPr>
              <a:t> </a:t>
            </a:r>
            <a:r>
              <a:rPr sz="4400" dirty="0">
                <a:solidFill>
                  <a:srgbClr val="FF0000"/>
                </a:solidFill>
                <a:latin typeface="Times New Roman"/>
                <a:cs typeface="Times New Roman"/>
              </a:rPr>
              <a:t>4</a:t>
            </a:r>
            <a:r>
              <a:rPr sz="4400" dirty="0">
                <a:latin typeface="Times New Roman"/>
                <a:cs typeface="Times New Roman"/>
              </a:rPr>
              <a:t>,</a:t>
            </a:r>
            <a:r>
              <a:rPr sz="4400" spc="-10" dirty="0">
                <a:latin typeface="Times New Roman"/>
                <a:cs typeface="Times New Roman"/>
              </a:rPr>
              <a:t> </a:t>
            </a:r>
            <a:r>
              <a:rPr sz="4400" dirty="0">
                <a:latin typeface="Times New Roman"/>
                <a:cs typeface="Times New Roman"/>
              </a:rPr>
              <a:t>шесть</a:t>
            </a:r>
            <a:r>
              <a:rPr sz="4400" spc="5" dirty="0">
                <a:latin typeface="Times New Roman"/>
                <a:cs typeface="Times New Roman"/>
              </a:rPr>
              <a:t> </a:t>
            </a:r>
            <a:r>
              <a:rPr sz="4400" dirty="0">
                <a:latin typeface="Times New Roman"/>
                <a:cs typeface="Times New Roman"/>
              </a:rPr>
              <a:t>–</a:t>
            </a:r>
            <a:r>
              <a:rPr sz="4400" spc="10" dirty="0">
                <a:latin typeface="Times New Roman"/>
                <a:cs typeface="Times New Roman"/>
              </a:rPr>
              <a:t> </a:t>
            </a:r>
            <a:r>
              <a:rPr sz="4400" spc="-50" dirty="0">
                <a:latin typeface="Times New Roman"/>
                <a:cs typeface="Times New Roman"/>
              </a:rPr>
              <a:t>?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672076" y="6356400"/>
            <a:ext cx="41573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latin typeface="Times New Roman"/>
                <a:cs typeface="Times New Roman"/>
              </a:rPr>
              <a:t>В</a:t>
            </a:r>
            <a:r>
              <a:rPr sz="2800" spc="-6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чем</a:t>
            </a:r>
            <a:r>
              <a:rPr sz="2800" spc="-4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значимость</a:t>
            </a:r>
            <a:r>
              <a:rPr sz="2800" spc="-6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задания?</a:t>
            </a:r>
            <a:endParaRPr sz="28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9258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 rotWithShape="1">
          <a:blip r:embed="rId2" cstate="print"/>
          <a:srcRect l="2363" t="3659"/>
          <a:stretch/>
        </p:blipFill>
        <p:spPr>
          <a:xfrm>
            <a:off x="196977" y="1600200"/>
            <a:ext cx="8870823" cy="48562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C06C7D1-AE5C-4046-B1E5-399968B1CA3D}"/>
              </a:ext>
            </a:extLst>
          </p:cNvPr>
          <p:cNvSpPr txBox="1"/>
          <p:nvPr/>
        </p:nvSpPr>
        <p:spPr>
          <a:xfrm>
            <a:off x="3732288" y="4826913"/>
            <a:ext cx="1800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070C0"/>
                </a:solidFill>
                <a:latin typeface="Bahnschrift" panose="020B0502040204020203" pitchFamily="34" charset="0"/>
              </a:rPr>
              <a:t>ГЛОБАЛЬНАЯ КОМПЕТЕНТНОСТЬ</a:t>
            </a:r>
            <a:endParaRPr lang="x-none" sz="1100" dirty="0">
              <a:solidFill>
                <a:srgbClr val="0070C0"/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EA34231-370C-4CB7-9C61-CF464D33A8BC}"/>
              </a:ext>
            </a:extLst>
          </p:cNvPr>
          <p:cNvSpPr txBox="1"/>
          <p:nvPr/>
        </p:nvSpPr>
        <p:spPr>
          <a:xfrm>
            <a:off x="7620000" y="3581400"/>
            <a:ext cx="1676399" cy="446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rgbClr val="FF0000"/>
                </a:solidFill>
              </a:rPr>
              <a:t>ФИНАНСОВАЯ ГРАМОТНОСТЬ</a:t>
            </a:r>
            <a:endParaRPr lang="x-none" sz="1100" dirty="0">
              <a:solidFill>
                <a:srgbClr val="FF0000"/>
              </a:solidFill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0B901963-E991-40B6-8A63-C5357799EC8D}"/>
              </a:ext>
            </a:extLst>
          </p:cNvPr>
          <p:cNvSpPr/>
          <p:nvPr/>
        </p:nvSpPr>
        <p:spPr>
          <a:xfrm>
            <a:off x="7437488" y="3728608"/>
            <a:ext cx="182512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89505" y="640207"/>
            <a:ext cx="561911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i="1" dirty="0">
                <a:solidFill>
                  <a:srgbClr val="FFFFFF"/>
                </a:solidFill>
                <a:latin typeface="Times New Roman"/>
                <a:cs typeface="Times New Roman"/>
              </a:rPr>
              <a:t>Вставьте</a:t>
            </a:r>
            <a:r>
              <a:rPr sz="3200" b="1" i="1" spc="-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b="1" i="1" dirty="0">
                <a:solidFill>
                  <a:srgbClr val="FFFFFF"/>
                </a:solidFill>
                <a:latin typeface="Times New Roman"/>
                <a:cs typeface="Times New Roman"/>
              </a:rPr>
              <a:t>пропущенное</a:t>
            </a:r>
            <a:r>
              <a:rPr sz="3200" b="1" i="1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b="1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число: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12242" y="6036055"/>
            <a:ext cx="200025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>
                <a:latin typeface="Times New Roman"/>
                <a:cs typeface="Times New Roman"/>
              </a:rPr>
              <a:t>Ответ:</a:t>
            </a:r>
            <a:r>
              <a:rPr sz="4400" spc="-55" dirty="0">
                <a:latin typeface="Times New Roman"/>
                <a:cs typeface="Times New Roman"/>
              </a:rPr>
              <a:t> </a:t>
            </a:r>
            <a:r>
              <a:rPr sz="4400" spc="-50" dirty="0">
                <a:solidFill>
                  <a:srgbClr val="FF0000"/>
                </a:solidFill>
                <a:latin typeface="Times New Roman"/>
                <a:cs typeface="Times New Roman"/>
              </a:rPr>
              <a:t>5</a:t>
            </a:r>
            <a:endParaRPr sz="4400" dirty="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495044" y="2584704"/>
            <a:ext cx="875030" cy="2021205"/>
            <a:chOff x="1495044" y="2584704"/>
            <a:chExt cx="875030" cy="2021205"/>
          </a:xfrm>
        </p:grpSpPr>
        <p:sp>
          <p:nvSpPr>
            <p:cNvPr id="5" name="object 5"/>
            <p:cNvSpPr/>
            <p:nvPr/>
          </p:nvSpPr>
          <p:spPr>
            <a:xfrm>
              <a:off x="1514094" y="2603754"/>
              <a:ext cx="836930" cy="1983105"/>
            </a:xfrm>
            <a:custGeom>
              <a:avLst/>
              <a:gdLst/>
              <a:ahLst/>
              <a:cxnLst/>
              <a:rect l="l" t="t" r="r" b="b"/>
              <a:pathLst>
                <a:path w="836930" h="1983104">
                  <a:moveTo>
                    <a:pt x="836676" y="0"/>
                  </a:moveTo>
                  <a:lnTo>
                    <a:pt x="0" y="0"/>
                  </a:lnTo>
                  <a:lnTo>
                    <a:pt x="0" y="1982724"/>
                  </a:lnTo>
                  <a:lnTo>
                    <a:pt x="836676" y="1982724"/>
                  </a:lnTo>
                  <a:lnTo>
                    <a:pt x="836676" y="0"/>
                  </a:lnTo>
                  <a:close/>
                </a:path>
              </a:pathLst>
            </a:custGeom>
            <a:solidFill>
              <a:srgbClr val="30B6FC">
                <a:alpha val="2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14094" y="2603754"/>
              <a:ext cx="836930" cy="1983105"/>
            </a:xfrm>
            <a:custGeom>
              <a:avLst/>
              <a:gdLst/>
              <a:ahLst/>
              <a:cxnLst/>
              <a:rect l="l" t="t" r="r" b="b"/>
              <a:pathLst>
                <a:path w="836930" h="1983104">
                  <a:moveTo>
                    <a:pt x="0" y="1982724"/>
                  </a:moveTo>
                  <a:lnTo>
                    <a:pt x="836676" y="1982724"/>
                  </a:lnTo>
                  <a:lnTo>
                    <a:pt x="836676" y="0"/>
                  </a:lnTo>
                  <a:lnTo>
                    <a:pt x="0" y="0"/>
                  </a:lnTo>
                  <a:lnTo>
                    <a:pt x="0" y="1982724"/>
                  </a:lnTo>
                  <a:close/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14094" y="3578352"/>
              <a:ext cx="836930" cy="35560"/>
            </a:xfrm>
            <a:custGeom>
              <a:avLst/>
              <a:gdLst/>
              <a:ahLst/>
              <a:cxnLst/>
              <a:rect l="l" t="t" r="r" b="b"/>
              <a:pathLst>
                <a:path w="836930" h="35560">
                  <a:moveTo>
                    <a:pt x="0" y="35051"/>
                  </a:moveTo>
                  <a:lnTo>
                    <a:pt x="836549" y="35051"/>
                  </a:lnTo>
                  <a:lnTo>
                    <a:pt x="836549" y="0"/>
                  </a:lnTo>
                  <a:lnTo>
                    <a:pt x="0" y="0"/>
                  </a:lnTo>
                  <a:lnTo>
                    <a:pt x="0" y="35051"/>
                  </a:lnTo>
                  <a:close/>
                </a:path>
              </a:pathLst>
            </a:custGeom>
            <a:solidFill>
              <a:srgbClr val="001F5F">
                <a:alpha val="2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533144" y="2622804"/>
            <a:ext cx="798830" cy="955675"/>
          </a:xfrm>
          <a:prstGeom prst="rect">
            <a:avLst/>
          </a:prstGeom>
          <a:solidFill>
            <a:srgbClr val="30B6FC">
              <a:alpha val="23136"/>
            </a:srgbClr>
          </a:solidFill>
        </p:spPr>
        <p:txBody>
          <a:bodyPr vert="horz" wrap="square" lIns="0" tIns="3810" rIns="0" bIns="0" rtlCol="0">
            <a:spAutoFit/>
          </a:bodyPr>
          <a:lstStyle/>
          <a:p>
            <a:pPr marL="264795">
              <a:lnSpc>
                <a:spcPct val="100000"/>
              </a:lnSpc>
              <a:spcBef>
                <a:spcPts val="30"/>
              </a:spcBef>
            </a:pPr>
            <a:r>
              <a:rPr sz="5400" spc="-50" dirty="0">
                <a:latin typeface="Times New Roman"/>
                <a:cs typeface="Times New Roman"/>
              </a:rPr>
              <a:t>1</a:t>
            </a:r>
            <a:endParaRPr sz="5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33144" y="3613403"/>
            <a:ext cx="798830" cy="954405"/>
          </a:xfrm>
          <a:prstGeom prst="rect">
            <a:avLst/>
          </a:prstGeom>
          <a:solidFill>
            <a:srgbClr val="30B6FC">
              <a:alpha val="23136"/>
            </a:srgbClr>
          </a:solidFill>
        </p:spPr>
        <p:txBody>
          <a:bodyPr vert="horz" wrap="square" lIns="0" tIns="74295" rIns="0" bIns="0" rtlCol="0">
            <a:spAutoFit/>
          </a:bodyPr>
          <a:lstStyle/>
          <a:p>
            <a:pPr marL="250825">
              <a:lnSpc>
                <a:spcPct val="100000"/>
              </a:lnSpc>
              <a:spcBef>
                <a:spcPts val="585"/>
              </a:spcBef>
            </a:pPr>
            <a:r>
              <a:rPr sz="5400" spc="-50" dirty="0">
                <a:latin typeface="Times New Roman"/>
                <a:cs typeface="Times New Roman"/>
              </a:rPr>
              <a:t>4</a:t>
            </a:r>
            <a:endParaRPr sz="5400">
              <a:latin typeface="Times New Roman"/>
              <a:cs typeface="Times New Roman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548127" y="2583179"/>
            <a:ext cx="876300" cy="2021205"/>
            <a:chOff x="2548127" y="2583179"/>
            <a:chExt cx="876300" cy="2021205"/>
          </a:xfrm>
        </p:grpSpPr>
        <p:sp>
          <p:nvSpPr>
            <p:cNvPr id="11" name="object 11"/>
            <p:cNvSpPr/>
            <p:nvPr/>
          </p:nvSpPr>
          <p:spPr>
            <a:xfrm>
              <a:off x="2567177" y="2602229"/>
              <a:ext cx="838200" cy="1983105"/>
            </a:xfrm>
            <a:custGeom>
              <a:avLst/>
              <a:gdLst/>
              <a:ahLst/>
              <a:cxnLst/>
              <a:rect l="l" t="t" r="r" b="b"/>
              <a:pathLst>
                <a:path w="838200" h="1983104">
                  <a:moveTo>
                    <a:pt x="838200" y="0"/>
                  </a:moveTo>
                  <a:lnTo>
                    <a:pt x="0" y="0"/>
                  </a:lnTo>
                  <a:lnTo>
                    <a:pt x="0" y="1982724"/>
                  </a:lnTo>
                  <a:lnTo>
                    <a:pt x="838200" y="1982724"/>
                  </a:lnTo>
                  <a:lnTo>
                    <a:pt x="838200" y="0"/>
                  </a:lnTo>
                  <a:close/>
                </a:path>
              </a:pathLst>
            </a:custGeom>
            <a:solidFill>
              <a:srgbClr val="30B6FC">
                <a:alpha val="2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567177" y="2602229"/>
              <a:ext cx="838200" cy="1983105"/>
            </a:xfrm>
            <a:custGeom>
              <a:avLst/>
              <a:gdLst/>
              <a:ahLst/>
              <a:cxnLst/>
              <a:rect l="l" t="t" r="r" b="b"/>
              <a:pathLst>
                <a:path w="838200" h="1983104">
                  <a:moveTo>
                    <a:pt x="0" y="1982724"/>
                  </a:moveTo>
                  <a:lnTo>
                    <a:pt x="838200" y="1982724"/>
                  </a:lnTo>
                  <a:lnTo>
                    <a:pt x="838200" y="0"/>
                  </a:lnTo>
                  <a:lnTo>
                    <a:pt x="0" y="0"/>
                  </a:lnTo>
                  <a:lnTo>
                    <a:pt x="0" y="1982724"/>
                  </a:lnTo>
                  <a:close/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567177" y="3576827"/>
              <a:ext cx="838200" cy="35560"/>
            </a:xfrm>
            <a:custGeom>
              <a:avLst/>
              <a:gdLst/>
              <a:ahLst/>
              <a:cxnLst/>
              <a:rect l="l" t="t" r="r" b="b"/>
              <a:pathLst>
                <a:path w="838200" h="35560">
                  <a:moveTo>
                    <a:pt x="0" y="35051"/>
                  </a:moveTo>
                  <a:lnTo>
                    <a:pt x="838200" y="35051"/>
                  </a:lnTo>
                  <a:lnTo>
                    <a:pt x="838200" y="0"/>
                  </a:lnTo>
                  <a:lnTo>
                    <a:pt x="0" y="0"/>
                  </a:lnTo>
                  <a:lnTo>
                    <a:pt x="0" y="35051"/>
                  </a:lnTo>
                  <a:close/>
                </a:path>
              </a:pathLst>
            </a:custGeom>
            <a:solidFill>
              <a:srgbClr val="001F5F">
                <a:alpha val="2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2586227" y="2621279"/>
            <a:ext cx="800100" cy="955675"/>
          </a:xfrm>
          <a:prstGeom prst="rect">
            <a:avLst/>
          </a:prstGeom>
          <a:solidFill>
            <a:srgbClr val="30B6FC">
              <a:alpha val="23136"/>
            </a:srgbClr>
          </a:solidFill>
        </p:spPr>
        <p:txBody>
          <a:bodyPr vert="horz" wrap="square" lIns="0" tIns="3810" rIns="0" bIns="0" rtlCol="0">
            <a:spAutoFit/>
          </a:bodyPr>
          <a:lstStyle/>
          <a:p>
            <a:pPr marL="267970">
              <a:lnSpc>
                <a:spcPct val="100000"/>
              </a:lnSpc>
              <a:spcBef>
                <a:spcPts val="30"/>
              </a:spcBef>
            </a:pPr>
            <a:r>
              <a:rPr sz="5400" spc="-50" dirty="0">
                <a:latin typeface="Times New Roman"/>
                <a:cs typeface="Times New Roman"/>
              </a:rPr>
              <a:t>2</a:t>
            </a:r>
            <a:endParaRPr sz="54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586227" y="3611879"/>
            <a:ext cx="800100" cy="954405"/>
          </a:xfrm>
          <a:prstGeom prst="rect">
            <a:avLst/>
          </a:prstGeom>
          <a:solidFill>
            <a:srgbClr val="30B6FC">
              <a:alpha val="23136"/>
            </a:srgbClr>
          </a:solidFill>
        </p:spPr>
        <p:txBody>
          <a:bodyPr vert="horz" wrap="square" lIns="0" tIns="74295" rIns="0" bIns="0" rtlCol="0">
            <a:spAutoFit/>
          </a:bodyPr>
          <a:lstStyle/>
          <a:p>
            <a:pPr marL="253365">
              <a:lnSpc>
                <a:spcPct val="100000"/>
              </a:lnSpc>
              <a:spcBef>
                <a:spcPts val="585"/>
              </a:spcBef>
            </a:pPr>
            <a:r>
              <a:rPr sz="5400" spc="-50" dirty="0">
                <a:latin typeface="Times New Roman"/>
                <a:cs typeface="Times New Roman"/>
              </a:rPr>
              <a:t>3</a:t>
            </a:r>
            <a:endParaRPr sz="5400">
              <a:latin typeface="Times New Roman"/>
              <a:cs typeface="Times New Roman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3598164" y="2584704"/>
            <a:ext cx="876300" cy="2021205"/>
            <a:chOff x="3598164" y="2584704"/>
            <a:chExt cx="876300" cy="2021205"/>
          </a:xfrm>
        </p:grpSpPr>
        <p:sp>
          <p:nvSpPr>
            <p:cNvPr id="17" name="object 17"/>
            <p:cNvSpPr/>
            <p:nvPr/>
          </p:nvSpPr>
          <p:spPr>
            <a:xfrm>
              <a:off x="3617214" y="2603754"/>
              <a:ext cx="838200" cy="1983105"/>
            </a:xfrm>
            <a:custGeom>
              <a:avLst/>
              <a:gdLst/>
              <a:ahLst/>
              <a:cxnLst/>
              <a:rect l="l" t="t" r="r" b="b"/>
              <a:pathLst>
                <a:path w="838200" h="1983104">
                  <a:moveTo>
                    <a:pt x="838200" y="0"/>
                  </a:moveTo>
                  <a:lnTo>
                    <a:pt x="0" y="0"/>
                  </a:lnTo>
                  <a:lnTo>
                    <a:pt x="0" y="1982724"/>
                  </a:lnTo>
                  <a:lnTo>
                    <a:pt x="838200" y="1982724"/>
                  </a:lnTo>
                  <a:lnTo>
                    <a:pt x="838200" y="0"/>
                  </a:lnTo>
                  <a:close/>
                </a:path>
              </a:pathLst>
            </a:custGeom>
            <a:solidFill>
              <a:srgbClr val="30B6FC">
                <a:alpha val="2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617214" y="2603754"/>
              <a:ext cx="838200" cy="1983105"/>
            </a:xfrm>
            <a:custGeom>
              <a:avLst/>
              <a:gdLst/>
              <a:ahLst/>
              <a:cxnLst/>
              <a:rect l="l" t="t" r="r" b="b"/>
              <a:pathLst>
                <a:path w="838200" h="1983104">
                  <a:moveTo>
                    <a:pt x="0" y="1982724"/>
                  </a:moveTo>
                  <a:lnTo>
                    <a:pt x="838200" y="1982724"/>
                  </a:lnTo>
                  <a:lnTo>
                    <a:pt x="838200" y="0"/>
                  </a:lnTo>
                  <a:lnTo>
                    <a:pt x="0" y="0"/>
                  </a:lnTo>
                  <a:lnTo>
                    <a:pt x="0" y="1982724"/>
                  </a:lnTo>
                  <a:close/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617214" y="3576828"/>
              <a:ext cx="838200" cy="35560"/>
            </a:xfrm>
            <a:custGeom>
              <a:avLst/>
              <a:gdLst/>
              <a:ahLst/>
              <a:cxnLst/>
              <a:rect l="l" t="t" r="r" b="b"/>
              <a:pathLst>
                <a:path w="838200" h="35560">
                  <a:moveTo>
                    <a:pt x="0" y="35051"/>
                  </a:moveTo>
                  <a:lnTo>
                    <a:pt x="838200" y="35051"/>
                  </a:lnTo>
                  <a:lnTo>
                    <a:pt x="838200" y="0"/>
                  </a:lnTo>
                  <a:lnTo>
                    <a:pt x="0" y="0"/>
                  </a:lnTo>
                  <a:lnTo>
                    <a:pt x="0" y="35051"/>
                  </a:lnTo>
                  <a:close/>
                </a:path>
              </a:pathLst>
            </a:custGeom>
            <a:solidFill>
              <a:srgbClr val="001F5F">
                <a:alpha val="2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3636264" y="2622804"/>
            <a:ext cx="800100" cy="954405"/>
          </a:xfrm>
          <a:prstGeom prst="rect">
            <a:avLst/>
          </a:prstGeom>
          <a:solidFill>
            <a:srgbClr val="30B6FC">
              <a:alpha val="23136"/>
            </a:srgbClr>
          </a:solidFill>
        </p:spPr>
        <p:txBody>
          <a:bodyPr vert="horz" wrap="square" lIns="0" tIns="2540" rIns="0" bIns="0" rtlCol="0">
            <a:spAutoFit/>
          </a:bodyPr>
          <a:lstStyle/>
          <a:p>
            <a:pPr marL="267335">
              <a:lnSpc>
                <a:spcPct val="100000"/>
              </a:lnSpc>
              <a:spcBef>
                <a:spcPts val="20"/>
              </a:spcBef>
            </a:pPr>
            <a:r>
              <a:rPr sz="5400" spc="-50" dirty="0">
                <a:latin typeface="Times New Roman"/>
                <a:cs typeface="Times New Roman"/>
              </a:rPr>
              <a:t>3</a:t>
            </a:r>
            <a:endParaRPr sz="54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636264" y="3611879"/>
            <a:ext cx="800100" cy="955675"/>
          </a:xfrm>
          <a:prstGeom prst="rect">
            <a:avLst/>
          </a:prstGeom>
          <a:solidFill>
            <a:srgbClr val="30B6FC">
              <a:alpha val="23136"/>
            </a:srgbClr>
          </a:solidFill>
        </p:spPr>
        <p:txBody>
          <a:bodyPr vert="horz" wrap="square" lIns="0" tIns="74295" rIns="0" bIns="0" rtlCol="0">
            <a:spAutoFit/>
          </a:bodyPr>
          <a:lstStyle/>
          <a:p>
            <a:pPr marL="252729">
              <a:lnSpc>
                <a:spcPct val="100000"/>
              </a:lnSpc>
              <a:spcBef>
                <a:spcPts val="585"/>
              </a:spcBef>
            </a:pPr>
            <a:r>
              <a:rPr sz="5400" spc="-50" dirty="0">
                <a:latin typeface="Times New Roman"/>
                <a:cs typeface="Times New Roman"/>
              </a:rPr>
              <a:t>3</a:t>
            </a:r>
            <a:endParaRPr sz="5400">
              <a:latin typeface="Times New Roman"/>
              <a:cs typeface="Times New Roman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4629911" y="2583179"/>
            <a:ext cx="875030" cy="2021205"/>
            <a:chOff x="4629911" y="2583179"/>
            <a:chExt cx="875030" cy="2021205"/>
          </a:xfrm>
        </p:grpSpPr>
        <p:sp>
          <p:nvSpPr>
            <p:cNvPr id="23" name="object 23"/>
            <p:cNvSpPr/>
            <p:nvPr/>
          </p:nvSpPr>
          <p:spPr>
            <a:xfrm>
              <a:off x="4648961" y="2602229"/>
              <a:ext cx="836930" cy="1983105"/>
            </a:xfrm>
            <a:custGeom>
              <a:avLst/>
              <a:gdLst/>
              <a:ahLst/>
              <a:cxnLst/>
              <a:rect l="l" t="t" r="r" b="b"/>
              <a:pathLst>
                <a:path w="836929" h="1983104">
                  <a:moveTo>
                    <a:pt x="836676" y="0"/>
                  </a:moveTo>
                  <a:lnTo>
                    <a:pt x="0" y="0"/>
                  </a:lnTo>
                  <a:lnTo>
                    <a:pt x="0" y="1982724"/>
                  </a:lnTo>
                  <a:lnTo>
                    <a:pt x="836676" y="1982724"/>
                  </a:lnTo>
                  <a:lnTo>
                    <a:pt x="836676" y="0"/>
                  </a:lnTo>
                  <a:close/>
                </a:path>
              </a:pathLst>
            </a:custGeom>
            <a:solidFill>
              <a:srgbClr val="30B6FC">
                <a:alpha val="2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648961" y="2602229"/>
              <a:ext cx="836930" cy="1983105"/>
            </a:xfrm>
            <a:custGeom>
              <a:avLst/>
              <a:gdLst/>
              <a:ahLst/>
              <a:cxnLst/>
              <a:rect l="l" t="t" r="r" b="b"/>
              <a:pathLst>
                <a:path w="836929" h="1983104">
                  <a:moveTo>
                    <a:pt x="0" y="1982724"/>
                  </a:moveTo>
                  <a:lnTo>
                    <a:pt x="836676" y="1982724"/>
                  </a:lnTo>
                  <a:lnTo>
                    <a:pt x="836676" y="0"/>
                  </a:lnTo>
                  <a:lnTo>
                    <a:pt x="0" y="0"/>
                  </a:lnTo>
                  <a:lnTo>
                    <a:pt x="0" y="1982724"/>
                  </a:lnTo>
                  <a:close/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648961" y="3575303"/>
              <a:ext cx="836930" cy="35560"/>
            </a:xfrm>
            <a:custGeom>
              <a:avLst/>
              <a:gdLst/>
              <a:ahLst/>
              <a:cxnLst/>
              <a:rect l="l" t="t" r="r" b="b"/>
              <a:pathLst>
                <a:path w="836929" h="35560">
                  <a:moveTo>
                    <a:pt x="0" y="35051"/>
                  </a:moveTo>
                  <a:lnTo>
                    <a:pt x="836676" y="35051"/>
                  </a:lnTo>
                  <a:lnTo>
                    <a:pt x="836676" y="0"/>
                  </a:lnTo>
                  <a:lnTo>
                    <a:pt x="0" y="0"/>
                  </a:lnTo>
                  <a:lnTo>
                    <a:pt x="0" y="35051"/>
                  </a:lnTo>
                  <a:close/>
                </a:path>
              </a:pathLst>
            </a:custGeom>
            <a:solidFill>
              <a:srgbClr val="001F5F">
                <a:alpha val="2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4668011" y="2621279"/>
            <a:ext cx="798830" cy="954405"/>
          </a:xfrm>
          <a:prstGeom prst="rect">
            <a:avLst/>
          </a:prstGeom>
          <a:solidFill>
            <a:srgbClr val="30B6FC">
              <a:alpha val="23136"/>
            </a:srgbClr>
          </a:solidFill>
        </p:spPr>
        <p:txBody>
          <a:bodyPr vert="horz" wrap="square" lIns="0" tIns="6985" rIns="0" bIns="0" rtlCol="0">
            <a:spAutoFit/>
          </a:bodyPr>
          <a:lstStyle/>
          <a:p>
            <a:pPr marL="267335">
              <a:lnSpc>
                <a:spcPct val="100000"/>
              </a:lnSpc>
              <a:spcBef>
                <a:spcPts val="55"/>
              </a:spcBef>
            </a:pPr>
            <a:r>
              <a:rPr sz="5400" spc="-50" dirty="0">
                <a:latin typeface="Times New Roman"/>
                <a:cs typeface="Times New Roman"/>
              </a:rPr>
              <a:t>4</a:t>
            </a:r>
            <a:endParaRPr sz="54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668011" y="3610355"/>
            <a:ext cx="798830" cy="955675"/>
          </a:xfrm>
          <a:prstGeom prst="rect">
            <a:avLst/>
          </a:prstGeom>
          <a:solidFill>
            <a:srgbClr val="30B6FC">
              <a:alpha val="23136"/>
            </a:srgbClr>
          </a:solidFill>
        </p:spPr>
        <p:txBody>
          <a:bodyPr vert="horz" wrap="square" lIns="0" tIns="72390" rIns="0" bIns="0" rtlCol="0">
            <a:spAutoFit/>
          </a:bodyPr>
          <a:lstStyle/>
          <a:p>
            <a:pPr marL="265430">
              <a:lnSpc>
                <a:spcPct val="100000"/>
              </a:lnSpc>
              <a:spcBef>
                <a:spcPts val="570"/>
              </a:spcBef>
            </a:pPr>
            <a:r>
              <a:rPr sz="5400" spc="-50" dirty="0">
                <a:latin typeface="Times New Roman"/>
                <a:cs typeface="Times New Roman"/>
              </a:rPr>
              <a:t>6</a:t>
            </a:r>
            <a:endParaRPr sz="5400">
              <a:latin typeface="Times New Roman"/>
              <a:cs typeface="Times New Roman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5664708" y="2583179"/>
            <a:ext cx="876300" cy="2021205"/>
            <a:chOff x="5664708" y="2583179"/>
            <a:chExt cx="876300" cy="2021205"/>
          </a:xfrm>
        </p:grpSpPr>
        <p:sp>
          <p:nvSpPr>
            <p:cNvPr id="29" name="object 29"/>
            <p:cNvSpPr/>
            <p:nvPr/>
          </p:nvSpPr>
          <p:spPr>
            <a:xfrm>
              <a:off x="5683758" y="2602229"/>
              <a:ext cx="838200" cy="1983105"/>
            </a:xfrm>
            <a:custGeom>
              <a:avLst/>
              <a:gdLst/>
              <a:ahLst/>
              <a:cxnLst/>
              <a:rect l="l" t="t" r="r" b="b"/>
              <a:pathLst>
                <a:path w="838200" h="1983104">
                  <a:moveTo>
                    <a:pt x="838199" y="0"/>
                  </a:moveTo>
                  <a:lnTo>
                    <a:pt x="0" y="0"/>
                  </a:lnTo>
                  <a:lnTo>
                    <a:pt x="0" y="1982724"/>
                  </a:lnTo>
                  <a:lnTo>
                    <a:pt x="838199" y="1982724"/>
                  </a:lnTo>
                  <a:lnTo>
                    <a:pt x="838199" y="0"/>
                  </a:lnTo>
                  <a:close/>
                </a:path>
              </a:pathLst>
            </a:custGeom>
            <a:solidFill>
              <a:srgbClr val="30B6FC">
                <a:alpha val="2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683758" y="2602229"/>
              <a:ext cx="838200" cy="1983105"/>
            </a:xfrm>
            <a:custGeom>
              <a:avLst/>
              <a:gdLst/>
              <a:ahLst/>
              <a:cxnLst/>
              <a:rect l="l" t="t" r="r" b="b"/>
              <a:pathLst>
                <a:path w="838200" h="1983104">
                  <a:moveTo>
                    <a:pt x="0" y="1982724"/>
                  </a:moveTo>
                  <a:lnTo>
                    <a:pt x="838199" y="1982724"/>
                  </a:lnTo>
                  <a:lnTo>
                    <a:pt x="838199" y="0"/>
                  </a:lnTo>
                  <a:lnTo>
                    <a:pt x="0" y="0"/>
                  </a:lnTo>
                  <a:lnTo>
                    <a:pt x="0" y="1982724"/>
                  </a:lnTo>
                  <a:close/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683758" y="3575303"/>
              <a:ext cx="838200" cy="35560"/>
            </a:xfrm>
            <a:custGeom>
              <a:avLst/>
              <a:gdLst/>
              <a:ahLst/>
              <a:cxnLst/>
              <a:rect l="l" t="t" r="r" b="b"/>
              <a:pathLst>
                <a:path w="838200" h="35560">
                  <a:moveTo>
                    <a:pt x="0" y="35051"/>
                  </a:moveTo>
                  <a:lnTo>
                    <a:pt x="838199" y="35051"/>
                  </a:lnTo>
                  <a:lnTo>
                    <a:pt x="838199" y="0"/>
                  </a:lnTo>
                  <a:lnTo>
                    <a:pt x="0" y="0"/>
                  </a:lnTo>
                  <a:lnTo>
                    <a:pt x="0" y="35051"/>
                  </a:lnTo>
                  <a:close/>
                </a:path>
              </a:pathLst>
            </a:custGeom>
            <a:solidFill>
              <a:srgbClr val="001F5F">
                <a:alpha val="2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5702808" y="2621279"/>
            <a:ext cx="800100" cy="954405"/>
          </a:xfrm>
          <a:prstGeom prst="rect">
            <a:avLst/>
          </a:prstGeom>
          <a:solidFill>
            <a:srgbClr val="30B6FC">
              <a:alpha val="23136"/>
            </a:srgbClr>
          </a:solidFill>
        </p:spPr>
        <p:txBody>
          <a:bodyPr vert="horz" wrap="square" lIns="0" tIns="6985" rIns="0" bIns="0" rtlCol="0">
            <a:spAutoFit/>
          </a:bodyPr>
          <a:lstStyle/>
          <a:p>
            <a:pPr marL="267970">
              <a:lnSpc>
                <a:spcPct val="100000"/>
              </a:lnSpc>
              <a:spcBef>
                <a:spcPts val="55"/>
              </a:spcBef>
            </a:pPr>
            <a:r>
              <a:rPr sz="5400" spc="-50" dirty="0">
                <a:latin typeface="Times New Roman"/>
                <a:cs typeface="Times New Roman"/>
              </a:rPr>
              <a:t>5</a:t>
            </a:r>
            <a:endParaRPr sz="54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702808" y="3610355"/>
            <a:ext cx="800100" cy="955675"/>
          </a:xfrm>
          <a:prstGeom prst="rect">
            <a:avLst/>
          </a:prstGeom>
          <a:solidFill>
            <a:srgbClr val="30B6FC">
              <a:alpha val="23136"/>
            </a:srgbClr>
          </a:solidFill>
        </p:spPr>
        <p:txBody>
          <a:bodyPr vert="horz" wrap="square" lIns="0" tIns="72390" rIns="0" bIns="0" rtlCol="0">
            <a:spAutoFit/>
          </a:bodyPr>
          <a:lstStyle/>
          <a:p>
            <a:pPr marL="267970">
              <a:lnSpc>
                <a:spcPct val="100000"/>
              </a:lnSpc>
              <a:spcBef>
                <a:spcPts val="570"/>
              </a:spcBef>
            </a:pPr>
            <a:r>
              <a:rPr sz="5400" spc="-50" dirty="0">
                <a:latin typeface="Times New Roman"/>
                <a:cs typeface="Times New Roman"/>
              </a:rPr>
              <a:t>4</a:t>
            </a:r>
            <a:endParaRPr sz="5400">
              <a:latin typeface="Times New Roman"/>
              <a:cs typeface="Times New Roman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6704076" y="2581655"/>
            <a:ext cx="875030" cy="2021205"/>
            <a:chOff x="6704076" y="2581655"/>
            <a:chExt cx="875030" cy="2021205"/>
          </a:xfrm>
        </p:grpSpPr>
        <p:sp>
          <p:nvSpPr>
            <p:cNvPr id="35" name="object 35"/>
            <p:cNvSpPr/>
            <p:nvPr/>
          </p:nvSpPr>
          <p:spPr>
            <a:xfrm>
              <a:off x="6723126" y="2600705"/>
              <a:ext cx="836930" cy="1983105"/>
            </a:xfrm>
            <a:custGeom>
              <a:avLst/>
              <a:gdLst/>
              <a:ahLst/>
              <a:cxnLst/>
              <a:rect l="l" t="t" r="r" b="b"/>
              <a:pathLst>
                <a:path w="836929" h="1983104">
                  <a:moveTo>
                    <a:pt x="836676" y="0"/>
                  </a:moveTo>
                  <a:lnTo>
                    <a:pt x="0" y="0"/>
                  </a:lnTo>
                  <a:lnTo>
                    <a:pt x="0" y="1982724"/>
                  </a:lnTo>
                  <a:lnTo>
                    <a:pt x="836676" y="1982724"/>
                  </a:lnTo>
                  <a:lnTo>
                    <a:pt x="836676" y="0"/>
                  </a:lnTo>
                  <a:close/>
                </a:path>
              </a:pathLst>
            </a:custGeom>
            <a:solidFill>
              <a:srgbClr val="30B6FC">
                <a:alpha val="2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6723126" y="2600705"/>
              <a:ext cx="836930" cy="1983105"/>
            </a:xfrm>
            <a:custGeom>
              <a:avLst/>
              <a:gdLst/>
              <a:ahLst/>
              <a:cxnLst/>
              <a:rect l="l" t="t" r="r" b="b"/>
              <a:pathLst>
                <a:path w="836929" h="1983104">
                  <a:moveTo>
                    <a:pt x="0" y="1982724"/>
                  </a:moveTo>
                  <a:lnTo>
                    <a:pt x="836676" y="1982724"/>
                  </a:lnTo>
                  <a:lnTo>
                    <a:pt x="836676" y="0"/>
                  </a:lnTo>
                  <a:lnTo>
                    <a:pt x="0" y="0"/>
                  </a:lnTo>
                  <a:lnTo>
                    <a:pt x="0" y="1982724"/>
                  </a:lnTo>
                  <a:close/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6723126" y="3575303"/>
              <a:ext cx="836930" cy="35560"/>
            </a:xfrm>
            <a:custGeom>
              <a:avLst/>
              <a:gdLst/>
              <a:ahLst/>
              <a:cxnLst/>
              <a:rect l="l" t="t" r="r" b="b"/>
              <a:pathLst>
                <a:path w="836929" h="35560">
                  <a:moveTo>
                    <a:pt x="0" y="35051"/>
                  </a:moveTo>
                  <a:lnTo>
                    <a:pt x="836549" y="35051"/>
                  </a:lnTo>
                  <a:lnTo>
                    <a:pt x="836549" y="0"/>
                  </a:lnTo>
                  <a:lnTo>
                    <a:pt x="0" y="0"/>
                  </a:lnTo>
                  <a:lnTo>
                    <a:pt x="0" y="35051"/>
                  </a:lnTo>
                  <a:close/>
                </a:path>
              </a:pathLst>
            </a:custGeom>
            <a:solidFill>
              <a:srgbClr val="001F5F">
                <a:alpha val="2313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6742176" y="2619755"/>
            <a:ext cx="798830" cy="955675"/>
          </a:xfrm>
          <a:prstGeom prst="rect">
            <a:avLst/>
          </a:prstGeom>
          <a:solidFill>
            <a:srgbClr val="30B6FC">
              <a:alpha val="23136"/>
            </a:srgbClr>
          </a:solidFill>
        </p:spPr>
        <p:txBody>
          <a:bodyPr vert="horz" wrap="square" lIns="0" tIns="6985" rIns="0" bIns="0" rtlCol="0">
            <a:spAutoFit/>
          </a:bodyPr>
          <a:lstStyle/>
          <a:p>
            <a:pPr marL="268605">
              <a:lnSpc>
                <a:spcPct val="100000"/>
              </a:lnSpc>
              <a:spcBef>
                <a:spcPts val="55"/>
              </a:spcBef>
            </a:pPr>
            <a:r>
              <a:rPr sz="5400" spc="-50" dirty="0">
                <a:latin typeface="Times New Roman"/>
                <a:cs typeface="Times New Roman"/>
              </a:rPr>
              <a:t>6</a:t>
            </a:r>
            <a:endParaRPr sz="540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742176" y="3610355"/>
            <a:ext cx="798830" cy="954405"/>
          </a:xfrm>
          <a:prstGeom prst="rect">
            <a:avLst/>
          </a:prstGeom>
          <a:solidFill>
            <a:srgbClr val="30B6FC">
              <a:alpha val="23136"/>
            </a:srgbClr>
          </a:solidFill>
        </p:spPr>
        <p:txBody>
          <a:bodyPr vert="horz" wrap="square" lIns="0" tIns="72390" rIns="0" bIns="0" rtlCol="0">
            <a:spAutoFit/>
          </a:bodyPr>
          <a:lstStyle/>
          <a:p>
            <a:pPr marL="268605">
              <a:lnSpc>
                <a:spcPct val="100000"/>
              </a:lnSpc>
              <a:spcBef>
                <a:spcPts val="570"/>
              </a:spcBef>
            </a:pPr>
            <a:r>
              <a:rPr sz="5400" spc="-50" dirty="0">
                <a:latin typeface="Times New Roman"/>
                <a:cs typeface="Times New Roman"/>
              </a:rPr>
              <a:t>?</a:t>
            </a:r>
            <a:endParaRPr sz="540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959916" y="4595876"/>
            <a:ext cx="7241540" cy="1367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4400" dirty="0">
                <a:latin typeface="Times New Roman"/>
                <a:cs typeface="Times New Roman"/>
              </a:rPr>
              <a:t>один</a:t>
            </a:r>
            <a:r>
              <a:rPr sz="4400" spc="-35" dirty="0">
                <a:latin typeface="Times New Roman"/>
                <a:cs typeface="Times New Roman"/>
              </a:rPr>
              <a:t> </a:t>
            </a:r>
            <a:r>
              <a:rPr sz="4400" dirty="0">
                <a:latin typeface="Times New Roman"/>
                <a:cs typeface="Times New Roman"/>
              </a:rPr>
              <a:t>–</a:t>
            </a:r>
            <a:r>
              <a:rPr sz="4400" spc="-30" dirty="0">
                <a:latin typeface="Times New Roman"/>
                <a:cs typeface="Times New Roman"/>
              </a:rPr>
              <a:t> </a:t>
            </a:r>
            <a:r>
              <a:rPr sz="4400" dirty="0">
                <a:solidFill>
                  <a:srgbClr val="FF0000"/>
                </a:solidFill>
                <a:latin typeface="Times New Roman"/>
                <a:cs typeface="Times New Roman"/>
              </a:rPr>
              <a:t>4</a:t>
            </a:r>
            <a:r>
              <a:rPr sz="4400" dirty="0">
                <a:latin typeface="Times New Roman"/>
                <a:cs typeface="Times New Roman"/>
              </a:rPr>
              <a:t>,</a:t>
            </a:r>
            <a:r>
              <a:rPr sz="4400" spc="-45" dirty="0">
                <a:latin typeface="Times New Roman"/>
                <a:cs typeface="Times New Roman"/>
              </a:rPr>
              <a:t> </a:t>
            </a:r>
            <a:r>
              <a:rPr sz="4400" dirty="0">
                <a:latin typeface="Times New Roman"/>
                <a:cs typeface="Times New Roman"/>
              </a:rPr>
              <a:t>два</a:t>
            </a:r>
            <a:r>
              <a:rPr sz="4400" spc="-25" dirty="0">
                <a:latin typeface="Times New Roman"/>
                <a:cs typeface="Times New Roman"/>
              </a:rPr>
              <a:t> </a:t>
            </a:r>
            <a:r>
              <a:rPr sz="4400" dirty="0">
                <a:latin typeface="Times New Roman"/>
                <a:cs typeface="Times New Roman"/>
              </a:rPr>
              <a:t>–</a:t>
            </a:r>
            <a:r>
              <a:rPr sz="4400" spc="-30" dirty="0">
                <a:latin typeface="Times New Roman"/>
                <a:cs typeface="Times New Roman"/>
              </a:rPr>
              <a:t> </a:t>
            </a:r>
            <a:r>
              <a:rPr sz="4400" dirty="0">
                <a:solidFill>
                  <a:srgbClr val="FF0000"/>
                </a:solidFill>
                <a:latin typeface="Times New Roman"/>
                <a:cs typeface="Times New Roman"/>
              </a:rPr>
              <a:t>3</a:t>
            </a:r>
            <a:r>
              <a:rPr sz="4400" dirty="0">
                <a:latin typeface="Times New Roman"/>
                <a:cs typeface="Times New Roman"/>
              </a:rPr>
              <a:t>,</a:t>
            </a:r>
            <a:r>
              <a:rPr sz="4400" spc="-25" dirty="0">
                <a:latin typeface="Times New Roman"/>
                <a:cs typeface="Times New Roman"/>
              </a:rPr>
              <a:t> </a:t>
            </a:r>
            <a:r>
              <a:rPr sz="4400" dirty="0">
                <a:latin typeface="Times New Roman"/>
                <a:cs typeface="Times New Roman"/>
              </a:rPr>
              <a:t>три</a:t>
            </a:r>
            <a:r>
              <a:rPr sz="4400" spc="-30" dirty="0">
                <a:latin typeface="Times New Roman"/>
                <a:cs typeface="Times New Roman"/>
              </a:rPr>
              <a:t> </a:t>
            </a:r>
            <a:r>
              <a:rPr sz="4400" dirty="0">
                <a:latin typeface="Times New Roman"/>
                <a:cs typeface="Times New Roman"/>
              </a:rPr>
              <a:t>–</a:t>
            </a:r>
            <a:r>
              <a:rPr sz="4400" spc="-25" dirty="0">
                <a:latin typeface="Times New Roman"/>
                <a:cs typeface="Times New Roman"/>
              </a:rPr>
              <a:t> </a:t>
            </a:r>
            <a:r>
              <a:rPr sz="4400" spc="-25" dirty="0">
                <a:solidFill>
                  <a:srgbClr val="FF0000"/>
                </a:solidFill>
                <a:latin typeface="Times New Roman"/>
                <a:cs typeface="Times New Roman"/>
              </a:rPr>
              <a:t>3</a:t>
            </a:r>
            <a:r>
              <a:rPr sz="4400" spc="-25" dirty="0">
                <a:latin typeface="Times New Roman"/>
                <a:cs typeface="Times New Roman"/>
              </a:rPr>
              <a:t>, </a:t>
            </a:r>
            <a:r>
              <a:rPr sz="4400" dirty="0">
                <a:latin typeface="Times New Roman"/>
                <a:cs typeface="Times New Roman"/>
              </a:rPr>
              <a:t>четыре</a:t>
            </a:r>
            <a:r>
              <a:rPr sz="4400" spc="-5" dirty="0">
                <a:latin typeface="Times New Roman"/>
                <a:cs typeface="Times New Roman"/>
              </a:rPr>
              <a:t> </a:t>
            </a:r>
            <a:r>
              <a:rPr sz="4400" dirty="0">
                <a:latin typeface="Times New Roman"/>
                <a:cs typeface="Times New Roman"/>
              </a:rPr>
              <a:t>–</a:t>
            </a:r>
            <a:r>
              <a:rPr sz="4400" spc="5" dirty="0">
                <a:latin typeface="Times New Roman"/>
                <a:cs typeface="Times New Roman"/>
              </a:rPr>
              <a:t> </a:t>
            </a:r>
            <a:r>
              <a:rPr sz="4400" dirty="0">
                <a:solidFill>
                  <a:srgbClr val="FF0000"/>
                </a:solidFill>
                <a:latin typeface="Times New Roman"/>
                <a:cs typeface="Times New Roman"/>
              </a:rPr>
              <a:t>6</a:t>
            </a:r>
            <a:r>
              <a:rPr sz="4400" dirty="0">
                <a:latin typeface="Times New Roman"/>
                <a:cs typeface="Times New Roman"/>
              </a:rPr>
              <a:t>,</a:t>
            </a:r>
            <a:r>
              <a:rPr sz="4400" spc="-10" dirty="0">
                <a:latin typeface="Times New Roman"/>
                <a:cs typeface="Times New Roman"/>
              </a:rPr>
              <a:t> </a:t>
            </a:r>
            <a:r>
              <a:rPr sz="4400" dirty="0">
                <a:latin typeface="Times New Roman"/>
                <a:cs typeface="Times New Roman"/>
              </a:rPr>
              <a:t>пять</a:t>
            </a:r>
            <a:r>
              <a:rPr sz="4400" spc="5" dirty="0">
                <a:latin typeface="Times New Roman"/>
                <a:cs typeface="Times New Roman"/>
              </a:rPr>
              <a:t> </a:t>
            </a:r>
            <a:r>
              <a:rPr sz="4400" dirty="0">
                <a:latin typeface="Times New Roman"/>
                <a:cs typeface="Times New Roman"/>
              </a:rPr>
              <a:t>–</a:t>
            </a:r>
            <a:r>
              <a:rPr sz="4400" spc="5" dirty="0">
                <a:latin typeface="Times New Roman"/>
                <a:cs typeface="Times New Roman"/>
              </a:rPr>
              <a:t> </a:t>
            </a:r>
            <a:r>
              <a:rPr sz="4400" dirty="0">
                <a:solidFill>
                  <a:srgbClr val="FF0000"/>
                </a:solidFill>
                <a:latin typeface="Times New Roman"/>
                <a:cs typeface="Times New Roman"/>
              </a:rPr>
              <a:t>4</a:t>
            </a:r>
            <a:r>
              <a:rPr sz="4400" dirty="0">
                <a:latin typeface="Times New Roman"/>
                <a:cs typeface="Times New Roman"/>
              </a:rPr>
              <a:t>,</a:t>
            </a:r>
            <a:r>
              <a:rPr sz="4400" spc="-10" dirty="0">
                <a:latin typeface="Times New Roman"/>
                <a:cs typeface="Times New Roman"/>
              </a:rPr>
              <a:t> </a:t>
            </a:r>
            <a:r>
              <a:rPr sz="4400" dirty="0">
                <a:latin typeface="Times New Roman"/>
                <a:cs typeface="Times New Roman"/>
              </a:rPr>
              <a:t>шесть</a:t>
            </a:r>
            <a:r>
              <a:rPr sz="4400" spc="5" dirty="0">
                <a:latin typeface="Times New Roman"/>
                <a:cs typeface="Times New Roman"/>
              </a:rPr>
              <a:t> </a:t>
            </a:r>
            <a:r>
              <a:rPr sz="4400" dirty="0">
                <a:latin typeface="Times New Roman"/>
                <a:cs typeface="Times New Roman"/>
              </a:rPr>
              <a:t>–</a:t>
            </a:r>
            <a:r>
              <a:rPr sz="4400" spc="10" dirty="0">
                <a:latin typeface="Times New Roman"/>
                <a:cs typeface="Times New Roman"/>
              </a:rPr>
              <a:t> </a:t>
            </a:r>
            <a:r>
              <a:rPr sz="4400" spc="-50" dirty="0">
                <a:latin typeface="Times New Roman"/>
                <a:cs typeface="Times New Roman"/>
              </a:rPr>
              <a:t>?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672076" y="6356400"/>
            <a:ext cx="41573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latin typeface="Times New Roman"/>
                <a:cs typeface="Times New Roman"/>
              </a:rPr>
              <a:t>В</a:t>
            </a:r>
            <a:r>
              <a:rPr sz="2800" spc="-6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чем</a:t>
            </a:r>
            <a:r>
              <a:rPr sz="2800" spc="-4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значимость</a:t>
            </a:r>
            <a:r>
              <a:rPr sz="2800" spc="-6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задания?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86232" rIns="0" bIns="0" rtlCol="0">
            <a:spAutoFit/>
          </a:bodyPr>
          <a:lstStyle/>
          <a:p>
            <a:pPr marL="2778125" marR="5080" indent="-1952625">
              <a:lnSpc>
                <a:spcPct val="100000"/>
              </a:lnSpc>
              <a:spcBef>
                <a:spcPts val="105"/>
              </a:spcBef>
            </a:pPr>
            <a:r>
              <a:rPr b="1" i="1" dirty="0">
                <a:latin typeface="Times New Roman"/>
                <a:cs typeface="Times New Roman"/>
              </a:rPr>
              <a:t>Решите</a:t>
            </a:r>
            <a:r>
              <a:rPr b="1" i="1" spc="-145" dirty="0">
                <a:latin typeface="Times New Roman"/>
                <a:cs typeface="Times New Roman"/>
              </a:rPr>
              <a:t> </a:t>
            </a:r>
            <a:r>
              <a:rPr b="1" i="1" dirty="0">
                <a:latin typeface="Times New Roman"/>
                <a:cs typeface="Times New Roman"/>
              </a:rPr>
              <a:t>самым</a:t>
            </a:r>
            <a:r>
              <a:rPr b="1" i="1" spc="-160" dirty="0">
                <a:latin typeface="Times New Roman"/>
                <a:cs typeface="Times New Roman"/>
              </a:rPr>
              <a:t> </a:t>
            </a:r>
            <a:r>
              <a:rPr b="1" i="1" spc="-10" dirty="0">
                <a:latin typeface="Times New Roman"/>
                <a:cs typeface="Times New Roman"/>
              </a:rPr>
              <a:t>рациональным способом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331339" y="3478260"/>
            <a:ext cx="6639052" cy="112017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7200" dirty="0">
                <a:solidFill>
                  <a:srgbClr val="001F5F"/>
                </a:solidFill>
                <a:latin typeface="Times New Roman"/>
                <a:cs typeface="Times New Roman"/>
              </a:rPr>
              <a:t>13</a:t>
            </a:r>
            <a:r>
              <a:rPr sz="7200" i="1" dirty="0">
                <a:solidFill>
                  <a:srgbClr val="001F5F"/>
                </a:solidFill>
                <a:latin typeface="Times New Roman"/>
                <a:cs typeface="Times New Roman"/>
              </a:rPr>
              <a:t>х</a:t>
            </a:r>
            <a:r>
              <a:rPr sz="6600" baseline="25157" dirty="0">
                <a:solidFill>
                  <a:srgbClr val="001F5F"/>
                </a:solidFill>
                <a:latin typeface="Times New Roman"/>
                <a:cs typeface="Times New Roman"/>
              </a:rPr>
              <a:t>2</a:t>
            </a:r>
            <a:r>
              <a:rPr sz="6600" spc="-52" baseline="25157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7200" dirty="0">
                <a:solidFill>
                  <a:srgbClr val="001F5F"/>
                </a:solidFill>
                <a:latin typeface="Times New Roman"/>
                <a:cs typeface="Times New Roman"/>
              </a:rPr>
              <a:t>–</a:t>
            </a:r>
            <a:r>
              <a:rPr sz="7200" spc="-4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7200" dirty="0">
                <a:solidFill>
                  <a:srgbClr val="001F5F"/>
                </a:solidFill>
                <a:latin typeface="Times New Roman"/>
                <a:cs typeface="Times New Roman"/>
              </a:rPr>
              <a:t>20</a:t>
            </a:r>
            <a:r>
              <a:rPr sz="7200" i="1" dirty="0">
                <a:solidFill>
                  <a:srgbClr val="001F5F"/>
                </a:solidFill>
                <a:latin typeface="Times New Roman"/>
                <a:cs typeface="Times New Roman"/>
              </a:rPr>
              <a:t>х</a:t>
            </a:r>
            <a:r>
              <a:rPr sz="7200" i="1" spc="-4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7200" i="1" dirty="0">
                <a:solidFill>
                  <a:srgbClr val="001F5F"/>
                </a:solidFill>
                <a:latin typeface="Times New Roman"/>
                <a:cs typeface="Times New Roman"/>
              </a:rPr>
              <a:t>+</a:t>
            </a:r>
            <a:r>
              <a:rPr sz="7200" i="1" spc="-5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7200" dirty="0">
                <a:solidFill>
                  <a:srgbClr val="001F5F"/>
                </a:solidFill>
                <a:latin typeface="Times New Roman"/>
                <a:cs typeface="Times New Roman"/>
              </a:rPr>
              <a:t>7</a:t>
            </a:r>
            <a:r>
              <a:rPr sz="7200" i="1" dirty="0">
                <a:solidFill>
                  <a:srgbClr val="001F5F"/>
                </a:solidFill>
                <a:latin typeface="Times New Roman"/>
                <a:cs typeface="Times New Roman"/>
              </a:rPr>
              <a:t>=</a:t>
            </a:r>
            <a:r>
              <a:rPr sz="7200" i="1" spc="-5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7200" spc="-50" dirty="0">
                <a:solidFill>
                  <a:srgbClr val="001F5F"/>
                </a:solidFill>
                <a:latin typeface="Times New Roman"/>
                <a:cs typeface="Times New Roman"/>
              </a:rPr>
              <a:t>0</a:t>
            </a:r>
            <a:endParaRPr sz="72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72076" y="6356400"/>
            <a:ext cx="41573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latin typeface="Times New Roman"/>
                <a:cs typeface="Times New Roman"/>
              </a:rPr>
              <a:t>В</a:t>
            </a:r>
            <a:r>
              <a:rPr sz="2800" spc="-6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чем</a:t>
            </a:r>
            <a:r>
              <a:rPr sz="2800" spc="-4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значимость</a:t>
            </a:r>
            <a:r>
              <a:rPr sz="2800" spc="-6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задания?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86232" rIns="0" bIns="0" rtlCol="0">
            <a:spAutoFit/>
          </a:bodyPr>
          <a:lstStyle/>
          <a:p>
            <a:pPr marL="2778125" marR="5080" indent="-1952625">
              <a:lnSpc>
                <a:spcPct val="100000"/>
              </a:lnSpc>
              <a:spcBef>
                <a:spcPts val="105"/>
              </a:spcBef>
            </a:pPr>
            <a:r>
              <a:rPr b="1" i="1" dirty="0">
                <a:latin typeface="Times New Roman"/>
                <a:cs typeface="Times New Roman"/>
              </a:rPr>
              <a:t>Решите</a:t>
            </a:r>
            <a:r>
              <a:rPr b="1" i="1" spc="-145" dirty="0">
                <a:latin typeface="Times New Roman"/>
                <a:cs typeface="Times New Roman"/>
              </a:rPr>
              <a:t> </a:t>
            </a:r>
            <a:r>
              <a:rPr b="1" i="1" dirty="0">
                <a:latin typeface="Times New Roman"/>
                <a:cs typeface="Times New Roman"/>
              </a:rPr>
              <a:t>самым</a:t>
            </a:r>
            <a:r>
              <a:rPr b="1" i="1" spc="-160" dirty="0">
                <a:latin typeface="Times New Roman"/>
                <a:cs typeface="Times New Roman"/>
              </a:rPr>
              <a:t> </a:t>
            </a:r>
            <a:r>
              <a:rPr b="1" i="1" spc="-10" dirty="0">
                <a:latin typeface="Times New Roman"/>
                <a:cs typeface="Times New Roman"/>
              </a:rPr>
              <a:t>рациональным способом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subTitle" idx="4"/>
          </p:nvPr>
        </p:nvSpPr>
        <p:spPr>
          <a:xfrm>
            <a:off x="843382" y="2889896"/>
            <a:ext cx="7657387" cy="222817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z="4800" b="0" dirty="0">
                <a:latin typeface="Times New Roman"/>
                <a:cs typeface="Times New Roman"/>
              </a:rPr>
              <a:t>Найдите</a:t>
            </a:r>
            <a:r>
              <a:rPr sz="4800" b="0" spc="-165" dirty="0">
                <a:latin typeface="Times New Roman"/>
                <a:cs typeface="Times New Roman"/>
              </a:rPr>
              <a:t> </a:t>
            </a:r>
            <a:r>
              <a:rPr sz="4800" b="0" dirty="0">
                <a:latin typeface="Times New Roman"/>
                <a:cs typeface="Times New Roman"/>
              </a:rPr>
              <a:t>площадь</a:t>
            </a:r>
            <a:r>
              <a:rPr sz="4800" b="0" spc="-165" dirty="0">
                <a:latin typeface="Times New Roman"/>
                <a:cs typeface="Times New Roman"/>
              </a:rPr>
              <a:t> </a:t>
            </a:r>
            <a:r>
              <a:rPr sz="4800" b="0" spc="-10" dirty="0">
                <a:latin typeface="Times New Roman"/>
                <a:cs typeface="Times New Roman"/>
              </a:rPr>
              <a:t>треугольника, </a:t>
            </a:r>
            <a:r>
              <a:rPr sz="4800" b="0" dirty="0">
                <a:latin typeface="Times New Roman"/>
                <a:cs typeface="Times New Roman"/>
              </a:rPr>
              <a:t>длины</a:t>
            </a:r>
            <a:r>
              <a:rPr sz="4800" b="0" spc="-130" dirty="0">
                <a:latin typeface="Times New Roman"/>
                <a:cs typeface="Times New Roman"/>
              </a:rPr>
              <a:t> </a:t>
            </a:r>
            <a:r>
              <a:rPr sz="4800" b="0" dirty="0">
                <a:latin typeface="Times New Roman"/>
                <a:cs typeface="Times New Roman"/>
              </a:rPr>
              <a:t>сторон</a:t>
            </a:r>
            <a:r>
              <a:rPr sz="4800" b="0" spc="-140" dirty="0">
                <a:latin typeface="Times New Roman"/>
                <a:cs typeface="Times New Roman"/>
              </a:rPr>
              <a:t> </a:t>
            </a:r>
            <a:r>
              <a:rPr sz="4800" b="0" spc="-50" dirty="0">
                <a:latin typeface="Times New Roman"/>
                <a:cs typeface="Times New Roman"/>
              </a:rPr>
              <a:t>которого</a:t>
            </a:r>
            <a:r>
              <a:rPr sz="4800" b="0" spc="-170" dirty="0">
                <a:latin typeface="Times New Roman"/>
                <a:cs typeface="Times New Roman"/>
              </a:rPr>
              <a:t> </a:t>
            </a:r>
            <a:r>
              <a:rPr sz="4800" b="0" spc="-20" dirty="0">
                <a:latin typeface="Times New Roman"/>
                <a:cs typeface="Times New Roman"/>
              </a:rPr>
              <a:t>равны </a:t>
            </a:r>
            <a:r>
              <a:rPr sz="4800" b="0" dirty="0">
                <a:latin typeface="Times New Roman"/>
                <a:cs typeface="Times New Roman"/>
              </a:rPr>
              <a:t>21,</a:t>
            </a:r>
            <a:r>
              <a:rPr sz="4800" b="0" spc="-45" dirty="0">
                <a:latin typeface="Times New Roman"/>
                <a:cs typeface="Times New Roman"/>
              </a:rPr>
              <a:t> </a:t>
            </a:r>
            <a:r>
              <a:rPr sz="4800" b="0" dirty="0">
                <a:latin typeface="Times New Roman"/>
                <a:cs typeface="Times New Roman"/>
              </a:rPr>
              <a:t>28,</a:t>
            </a:r>
            <a:r>
              <a:rPr sz="4800" b="0" spc="-45" dirty="0">
                <a:latin typeface="Times New Roman"/>
                <a:cs typeface="Times New Roman"/>
              </a:rPr>
              <a:t> </a:t>
            </a:r>
            <a:r>
              <a:rPr sz="4800" b="0" spc="-25" dirty="0">
                <a:latin typeface="Times New Roman"/>
                <a:cs typeface="Times New Roman"/>
              </a:rPr>
              <a:t>35.</a:t>
            </a:r>
            <a:endParaRPr sz="48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72076" y="6356400"/>
            <a:ext cx="41573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latin typeface="Times New Roman"/>
                <a:cs typeface="Times New Roman"/>
              </a:rPr>
              <a:t>В</a:t>
            </a:r>
            <a:r>
              <a:rPr sz="2800" spc="-6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чем</a:t>
            </a:r>
            <a:r>
              <a:rPr sz="2800" spc="-4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значимость</a:t>
            </a:r>
            <a:r>
              <a:rPr sz="2800" spc="-6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задания?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72156" y="37039"/>
            <a:ext cx="7838443" cy="1406795"/>
          </a:xfrm>
          <a:prstGeom prst="rect">
            <a:avLst/>
          </a:prstGeom>
        </p:spPr>
        <p:txBody>
          <a:bodyPr vert="horz" wrap="square" lIns="0" tIns="295910" rIns="0" bIns="0" rtlCol="0">
            <a:spAutoFit/>
          </a:bodyPr>
          <a:lstStyle/>
          <a:p>
            <a:pPr marL="537845">
              <a:lnSpc>
                <a:spcPct val="100000"/>
              </a:lnSpc>
              <a:spcBef>
                <a:spcPts val="105"/>
              </a:spcBef>
            </a:pPr>
            <a:r>
              <a:rPr sz="3600" b="1" i="1" dirty="0"/>
              <a:t>Задания</a:t>
            </a:r>
            <a:r>
              <a:rPr sz="3600" b="1" i="1" spc="-60" dirty="0"/>
              <a:t> </a:t>
            </a:r>
            <a:r>
              <a:rPr sz="3600" b="1" i="1" dirty="0"/>
              <a:t>с</a:t>
            </a:r>
            <a:r>
              <a:rPr sz="3600" b="1" i="1" spc="-40" dirty="0"/>
              <a:t> </a:t>
            </a:r>
            <a:r>
              <a:rPr sz="3600" b="1" i="1" dirty="0"/>
              <a:t>ошибками:</a:t>
            </a:r>
            <a:r>
              <a:rPr sz="3600" b="1" i="1" spc="-75" dirty="0"/>
              <a:t> </a:t>
            </a:r>
            <a:r>
              <a:rPr lang="ru-RU" sz="3600" b="1" i="1" spc="-75" dirty="0"/>
              <a:t/>
            </a:r>
            <a:br>
              <a:rPr lang="ru-RU" sz="3600" b="1" i="1" spc="-75" dirty="0"/>
            </a:br>
            <a:r>
              <a:rPr sz="3600" b="1" i="1" dirty="0"/>
              <a:t>«Лови</a:t>
            </a:r>
            <a:r>
              <a:rPr sz="3600" b="1" i="1" spc="-35" dirty="0"/>
              <a:t> </a:t>
            </a:r>
            <a:r>
              <a:rPr sz="3600" b="1" i="1" spc="-10" dirty="0"/>
              <a:t>ошибку»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599" y="1523998"/>
            <a:ext cx="8676000" cy="48600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672076" y="6356400"/>
            <a:ext cx="41573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latin typeface="Times New Roman"/>
                <a:cs typeface="Times New Roman"/>
              </a:rPr>
              <a:t>В</a:t>
            </a:r>
            <a:r>
              <a:rPr sz="2800" spc="-6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чем</a:t>
            </a:r>
            <a:r>
              <a:rPr sz="2800" spc="-4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значимость</a:t>
            </a:r>
            <a:r>
              <a:rPr sz="2800" spc="-6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задания?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77036" y="357632"/>
            <a:ext cx="7588884" cy="1135566"/>
          </a:xfrm>
          <a:prstGeom prst="rect">
            <a:avLst/>
          </a:prstGeom>
        </p:spPr>
        <p:txBody>
          <a:bodyPr vert="horz" wrap="square" lIns="0" tIns="149224" rIns="0" bIns="0" rtlCol="0">
            <a:spAutoFit/>
          </a:bodyPr>
          <a:lstStyle/>
          <a:p>
            <a:pPr marL="827405" marR="5080" indent="-815340">
              <a:lnSpc>
                <a:spcPct val="100000"/>
              </a:lnSpc>
              <a:spcBef>
                <a:spcPts val="100"/>
              </a:spcBef>
            </a:pPr>
            <a:r>
              <a:rPr i="1" dirty="0"/>
              <a:t>Задания,</a:t>
            </a:r>
            <a:r>
              <a:rPr i="1" spc="-100" dirty="0"/>
              <a:t> </a:t>
            </a:r>
            <a:r>
              <a:rPr i="1" spc="-10" dirty="0"/>
              <a:t>содержащие</a:t>
            </a:r>
            <a:r>
              <a:rPr i="1" spc="-80" dirty="0"/>
              <a:t> </a:t>
            </a:r>
            <a:r>
              <a:rPr i="1" spc="-10" dirty="0"/>
              <a:t>противоречивую </a:t>
            </a:r>
            <a:r>
              <a:rPr i="1" dirty="0"/>
              <a:t>информацию</a:t>
            </a:r>
            <a:r>
              <a:rPr i="1" spc="-170" dirty="0"/>
              <a:t> </a:t>
            </a:r>
            <a:r>
              <a:rPr i="1" spc="-10" dirty="0"/>
              <a:t>(невыполнимые)</a:t>
            </a:r>
            <a:endParaRPr i="1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" y="2438400"/>
            <a:ext cx="7391400" cy="39180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672076" y="6356400"/>
            <a:ext cx="41573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latin typeface="Times New Roman"/>
                <a:cs typeface="Times New Roman"/>
              </a:rPr>
              <a:t>В</a:t>
            </a:r>
            <a:r>
              <a:rPr sz="2800" spc="-6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чем</a:t>
            </a:r>
            <a:r>
              <a:rPr sz="2800" spc="-4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значимость</a:t>
            </a:r>
            <a:r>
              <a:rPr sz="2800" spc="-6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задания?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0730" y="3048000"/>
            <a:ext cx="7828915" cy="1854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95"/>
              </a:spcBef>
            </a:pPr>
            <a:r>
              <a:rPr sz="4000" dirty="0">
                <a:latin typeface="Times New Roman"/>
                <a:cs typeface="Times New Roman"/>
              </a:rPr>
              <a:t>Длины</a:t>
            </a:r>
            <a:r>
              <a:rPr sz="4000" spc="-170" dirty="0">
                <a:latin typeface="Times New Roman"/>
                <a:cs typeface="Times New Roman"/>
              </a:rPr>
              <a:t> </a:t>
            </a:r>
            <a:r>
              <a:rPr sz="4000" dirty="0">
                <a:latin typeface="Times New Roman"/>
                <a:cs typeface="Times New Roman"/>
              </a:rPr>
              <a:t>двух</a:t>
            </a:r>
            <a:r>
              <a:rPr sz="4000" spc="-160" dirty="0">
                <a:latin typeface="Times New Roman"/>
                <a:cs typeface="Times New Roman"/>
              </a:rPr>
              <a:t> </a:t>
            </a:r>
            <a:r>
              <a:rPr sz="4000" dirty="0">
                <a:latin typeface="Times New Roman"/>
                <a:cs typeface="Times New Roman"/>
              </a:rPr>
              <a:t>сторон</a:t>
            </a:r>
            <a:r>
              <a:rPr sz="4000" spc="-170" dirty="0">
                <a:latin typeface="Times New Roman"/>
                <a:cs typeface="Times New Roman"/>
              </a:rPr>
              <a:t> </a:t>
            </a:r>
            <a:r>
              <a:rPr sz="4000" spc="-10" dirty="0">
                <a:latin typeface="Times New Roman"/>
                <a:cs typeface="Times New Roman"/>
              </a:rPr>
              <a:t>прямоугольного </a:t>
            </a:r>
            <a:r>
              <a:rPr sz="4000" spc="-30" dirty="0">
                <a:latin typeface="Times New Roman"/>
                <a:cs typeface="Times New Roman"/>
              </a:rPr>
              <a:t>треугольника</a:t>
            </a:r>
            <a:r>
              <a:rPr sz="4000" spc="-95" dirty="0">
                <a:latin typeface="Times New Roman"/>
                <a:cs typeface="Times New Roman"/>
              </a:rPr>
              <a:t> </a:t>
            </a:r>
            <a:r>
              <a:rPr sz="4000" dirty="0">
                <a:latin typeface="Times New Roman"/>
                <a:cs typeface="Times New Roman"/>
              </a:rPr>
              <a:t>равны</a:t>
            </a:r>
            <a:r>
              <a:rPr sz="4000" spc="-80" dirty="0">
                <a:latin typeface="Times New Roman"/>
                <a:cs typeface="Times New Roman"/>
              </a:rPr>
              <a:t> </a:t>
            </a:r>
            <a:r>
              <a:rPr sz="4000" dirty="0">
                <a:latin typeface="Times New Roman"/>
                <a:cs typeface="Times New Roman"/>
              </a:rPr>
              <a:t>4см</a:t>
            </a:r>
            <a:r>
              <a:rPr sz="4000" spc="-65" dirty="0">
                <a:latin typeface="Times New Roman"/>
                <a:cs typeface="Times New Roman"/>
              </a:rPr>
              <a:t> </a:t>
            </a:r>
            <a:r>
              <a:rPr sz="4000" dirty="0">
                <a:latin typeface="Times New Roman"/>
                <a:cs typeface="Times New Roman"/>
              </a:rPr>
              <a:t>и</a:t>
            </a:r>
            <a:r>
              <a:rPr sz="4000" spc="-75" dirty="0">
                <a:latin typeface="Times New Roman"/>
                <a:cs typeface="Times New Roman"/>
              </a:rPr>
              <a:t> </a:t>
            </a:r>
            <a:r>
              <a:rPr sz="4000" spc="-20" dirty="0">
                <a:latin typeface="Times New Roman"/>
                <a:cs typeface="Times New Roman"/>
              </a:rPr>
              <a:t>5см.</a:t>
            </a:r>
            <a:endParaRPr sz="40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4000" dirty="0">
                <a:latin typeface="Times New Roman"/>
                <a:cs typeface="Times New Roman"/>
              </a:rPr>
              <a:t>Найдите</a:t>
            </a:r>
            <a:r>
              <a:rPr sz="4000" spc="-105" dirty="0">
                <a:latin typeface="Times New Roman"/>
                <a:cs typeface="Times New Roman"/>
              </a:rPr>
              <a:t> </a:t>
            </a:r>
            <a:r>
              <a:rPr sz="4000" dirty="0">
                <a:latin typeface="Times New Roman"/>
                <a:cs typeface="Times New Roman"/>
              </a:rPr>
              <a:t>длину</a:t>
            </a:r>
            <a:r>
              <a:rPr sz="4000" spc="-130" dirty="0">
                <a:latin typeface="Times New Roman"/>
                <a:cs typeface="Times New Roman"/>
              </a:rPr>
              <a:t> </a:t>
            </a:r>
            <a:r>
              <a:rPr sz="4000" dirty="0">
                <a:latin typeface="Times New Roman"/>
                <a:cs typeface="Times New Roman"/>
              </a:rPr>
              <a:t>третьей</a:t>
            </a:r>
            <a:r>
              <a:rPr sz="4000" spc="-125" dirty="0">
                <a:latin typeface="Times New Roman"/>
                <a:cs typeface="Times New Roman"/>
              </a:rPr>
              <a:t> </a:t>
            </a:r>
            <a:r>
              <a:rPr sz="4000" spc="-10" dirty="0">
                <a:latin typeface="Times New Roman"/>
                <a:cs typeface="Times New Roman"/>
              </a:rPr>
              <a:t>стороны.</a:t>
            </a:r>
            <a:endParaRPr sz="40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18996" y="304800"/>
            <a:ext cx="8052385" cy="1019202"/>
          </a:xfrm>
          <a:prstGeom prst="rect">
            <a:avLst/>
          </a:prstGeom>
        </p:spPr>
        <p:txBody>
          <a:bodyPr vert="horz" wrap="square" lIns="0" tIns="399745" rIns="0" bIns="0" rtlCol="0">
            <a:spAutoFit/>
          </a:bodyPr>
          <a:lstStyle/>
          <a:p>
            <a:pPr marL="341630">
              <a:lnSpc>
                <a:spcPct val="100000"/>
              </a:lnSpc>
              <a:spcBef>
                <a:spcPts val="100"/>
              </a:spcBef>
            </a:pPr>
            <a:r>
              <a:rPr sz="4000" i="1" dirty="0"/>
              <a:t>Задания</a:t>
            </a:r>
            <a:r>
              <a:rPr sz="4000" i="1" spc="-90" dirty="0"/>
              <a:t> </a:t>
            </a:r>
            <a:r>
              <a:rPr sz="4000" i="1" dirty="0"/>
              <a:t>с</a:t>
            </a:r>
            <a:r>
              <a:rPr sz="4000" i="1" spc="-75" dirty="0"/>
              <a:t> </a:t>
            </a:r>
            <a:r>
              <a:rPr sz="4000" i="1" dirty="0"/>
              <a:t>несколькими</a:t>
            </a:r>
            <a:r>
              <a:rPr sz="4000" i="1" spc="-90" dirty="0"/>
              <a:t> </a:t>
            </a:r>
            <a:r>
              <a:rPr sz="4000" i="1" spc="-10" dirty="0"/>
              <a:t>решениями</a:t>
            </a:r>
            <a:endParaRPr sz="4000" i="1" dirty="0"/>
          </a:p>
        </p:txBody>
      </p:sp>
      <p:sp>
        <p:nvSpPr>
          <p:cNvPr id="4" name="object 4"/>
          <p:cNvSpPr txBox="1"/>
          <p:nvPr/>
        </p:nvSpPr>
        <p:spPr>
          <a:xfrm>
            <a:off x="4672076" y="6356400"/>
            <a:ext cx="41573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latin typeface="Times New Roman"/>
                <a:cs typeface="Times New Roman"/>
              </a:rPr>
              <a:t>В</a:t>
            </a:r>
            <a:r>
              <a:rPr sz="2800" spc="-6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чем</a:t>
            </a:r>
            <a:r>
              <a:rPr sz="2800" spc="-4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значимость</a:t>
            </a:r>
            <a:r>
              <a:rPr sz="2800" spc="-6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задания?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380664" y="2159506"/>
            <a:ext cx="8458200" cy="4282440"/>
            <a:chOff x="1336547" y="2545079"/>
            <a:chExt cx="6391910" cy="42824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36547" y="2545079"/>
              <a:ext cx="6391656" cy="175564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4499" y="4300726"/>
              <a:ext cx="6044202" cy="2526792"/>
            </a:xfrm>
            <a:prstGeom prst="rect">
              <a:avLst/>
            </a:prstGeom>
          </p:spPr>
        </p:pic>
      </p:grp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3400" y="416055"/>
            <a:ext cx="7588884" cy="963212"/>
          </a:xfrm>
          <a:prstGeom prst="rect">
            <a:avLst/>
          </a:prstGeom>
        </p:spPr>
        <p:txBody>
          <a:bodyPr vert="horz" wrap="square" lIns="0" tIns="222377" rIns="0" bIns="0" rtlCol="0">
            <a:spAutoFit/>
          </a:bodyPr>
          <a:lstStyle/>
          <a:p>
            <a:pPr marL="2507615">
              <a:lnSpc>
                <a:spcPct val="100000"/>
              </a:lnSpc>
              <a:spcBef>
                <a:spcPts val="100"/>
              </a:spcBef>
            </a:pPr>
            <a:r>
              <a:rPr sz="4800" i="1" dirty="0"/>
              <a:t>Задания </a:t>
            </a:r>
            <a:r>
              <a:rPr sz="4800" i="1" spc="-25" dirty="0"/>
              <a:t>РКР</a:t>
            </a:r>
            <a:endParaRPr sz="48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6239" y="357632"/>
            <a:ext cx="7969681" cy="963212"/>
          </a:xfrm>
          <a:prstGeom prst="rect">
            <a:avLst/>
          </a:prstGeom>
        </p:spPr>
        <p:txBody>
          <a:bodyPr vert="horz" wrap="square" lIns="0" tIns="222377" rIns="0" bIns="0" rtlCol="0">
            <a:spAutoFit/>
          </a:bodyPr>
          <a:lstStyle/>
          <a:p>
            <a:pPr marL="1341438" indent="-80963">
              <a:lnSpc>
                <a:spcPct val="100000"/>
              </a:lnSpc>
              <a:spcBef>
                <a:spcPts val="100"/>
              </a:spcBef>
            </a:pPr>
            <a:r>
              <a:rPr sz="4800" i="1" dirty="0" err="1"/>
              <a:t>Задани</a:t>
            </a:r>
            <a:r>
              <a:rPr lang="ru-RU" sz="4800" i="1" dirty="0"/>
              <a:t>е</a:t>
            </a:r>
            <a:r>
              <a:rPr sz="4800" i="1" dirty="0"/>
              <a:t> </a:t>
            </a:r>
            <a:r>
              <a:rPr sz="4800" i="1" spc="-25" dirty="0"/>
              <a:t>ЦТ</a:t>
            </a:r>
            <a:r>
              <a:rPr lang="ru-RU" sz="4800" i="1" spc="-25" dirty="0"/>
              <a:t>  (2016 год)</a:t>
            </a:r>
            <a:endParaRPr sz="4800" i="1" dirty="0"/>
          </a:p>
        </p:txBody>
      </p:sp>
      <p:grpSp>
        <p:nvGrpSpPr>
          <p:cNvPr id="3" name="object 3"/>
          <p:cNvGrpSpPr/>
          <p:nvPr/>
        </p:nvGrpSpPr>
        <p:grpSpPr>
          <a:xfrm>
            <a:off x="316991" y="1752601"/>
            <a:ext cx="8400415" cy="4852668"/>
            <a:chOff x="316991" y="2720339"/>
            <a:chExt cx="8400415" cy="3884929"/>
          </a:xfrm>
        </p:grpSpPr>
        <p:pic>
          <p:nvPicPr>
            <p:cNvPr id="4" name="object 4"/>
            <p:cNvPicPr/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6239" y="2903219"/>
              <a:ext cx="8313420" cy="366674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24611" y="2727959"/>
              <a:ext cx="8385175" cy="3869690"/>
            </a:xfrm>
            <a:custGeom>
              <a:avLst/>
              <a:gdLst/>
              <a:ahLst/>
              <a:cxnLst/>
              <a:rect l="l" t="t" r="r" b="b"/>
              <a:pathLst>
                <a:path w="8385175" h="3869690">
                  <a:moveTo>
                    <a:pt x="0" y="3869436"/>
                  </a:moveTo>
                  <a:lnTo>
                    <a:pt x="8385048" y="3869436"/>
                  </a:lnTo>
                  <a:lnTo>
                    <a:pt x="8385048" y="0"/>
                  </a:lnTo>
                  <a:lnTo>
                    <a:pt x="0" y="0"/>
                  </a:lnTo>
                  <a:lnTo>
                    <a:pt x="0" y="3869436"/>
                  </a:lnTo>
                  <a:close/>
                </a:path>
              </a:pathLst>
            </a:custGeom>
            <a:ln w="15240">
              <a:solidFill>
                <a:srgbClr val="165D8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6222" y="595220"/>
            <a:ext cx="7588884" cy="815222"/>
          </a:xfrm>
          <a:prstGeom prst="rect">
            <a:avLst/>
          </a:prstGeom>
        </p:spPr>
        <p:txBody>
          <a:bodyPr vert="horz" wrap="square" lIns="0" tIns="258698" rIns="0" bIns="0" rtlCol="0">
            <a:spAutoFit/>
          </a:bodyPr>
          <a:lstStyle/>
          <a:p>
            <a:pPr marL="1663064">
              <a:lnSpc>
                <a:spcPct val="100000"/>
              </a:lnSpc>
              <a:spcBef>
                <a:spcPts val="100"/>
              </a:spcBef>
            </a:pPr>
            <a:r>
              <a:rPr lang="ru-RU" sz="3600" i="1" dirty="0"/>
              <a:t>Примеры</a:t>
            </a:r>
            <a:r>
              <a:rPr sz="3600" i="1" spc="-120" dirty="0"/>
              <a:t> </a:t>
            </a:r>
            <a:r>
              <a:rPr lang="ru-RU" sz="3600" i="1" spc="-120" dirty="0"/>
              <a:t>заданий</a:t>
            </a:r>
            <a:r>
              <a:rPr sz="3600" i="1" spc="-110" dirty="0"/>
              <a:t> </a:t>
            </a:r>
            <a:r>
              <a:rPr lang="ru-RU" sz="3600" i="1" spc="-20" dirty="0"/>
              <a:t>НИКО</a:t>
            </a:r>
            <a:endParaRPr sz="3600" i="1" dirty="0"/>
          </a:p>
        </p:txBody>
      </p:sp>
      <p:grpSp>
        <p:nvGrpSpPr>
          <p:cNvPr id="3" name="object 3"/>
          <p:cNvGrpSpPr/>
          <p:nvPr/>
        </p:nvGrpSpPr>
        <p:grpSpPr>
          <a:xfrm>
            <a:off x="108204" y="2286000"/>
            <a:ext cx="8884920" cy="4253230"/>
            <a:chOff x="108204" y="2467355"/>
            <a:chExt cx="8884920" cy="425323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8204" y="2467355"/>
              <a:ext cx="8884920" cy="136855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01239" y="3834383"/>
              <a:ext cx="4353309" cy="28857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2895600"/>
            <a:ext cx="8429684" cy="2462213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Методы и способы развития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математической и финансовой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грамотности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учащихся во внеурочное время (при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проведении факультативного занятия «Основы финансовой грамотности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»)</a:t>
            </a:r>
            <a:endParaRPr lang="ru-RU" sz="4000" b="1" i="1" dirty="0">
              <a:solidFill>
                <a:schemeClr val="accent6">
                  <a:lumMod val="75000"/>
                </a:schemeClr>
              </a:solidFill>
              <a:latin typeface="Lucida Sans Unicode" pitchFamily="34" charset="0"/>
              <a:cs typeface="Lucida Sans Unicode" pitchFamily="34" charset="0"/>
            </a:endParaRPr>
          </a:p>
        </p:txBody>
      </p:sp>
      <p:pic>
        <p:nvPicPr>
          <p:cNvPr id="44034" name="Picture 2" descr="http://www.doski.ru/i/81/51/815132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72200" y="351194"/>
            <a:ext cx="2061758" cy="1584175"/>
          </a:xfrm>
          <a:prstGeom prst="rect">
            <a:avLst/>
          </a:prstGeom>
          <a:noFill/>
        </p:spPr>
      </p:pic>
      <p:pic>
        <p:nvPicPr>
          <p:cNvPr id="44044" name="Picture 12" descr="http://www.muirms.com/Offices/School%20Library/library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4929198"/>
            <a:ext cx="2569279" cy="16430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004048" y="60212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322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5800" y="304800"/>
            <a:ext cx="7588884" cy="850309"/>
          </a:xfrm>
          <a:prstGeom prst="rect">
            <a:avLst/>
          </a:prstGeom>
        </p:spPr>
        <p:txBody>
          <a:bodyPr vert="horz" wrap="square" lIns="0" tIns="293446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  <a:tabLst>
                <a:tab pos="1435100" algn="l"/>
              </a:tabLst>
            </a:pPr>
            <a:r>
              <a:rPr lang="ru-RU" sz="3600" dirty="0"/>
              <a:t>Читательская грамотность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24180" y="2895600"/>
            <a:ext cx="8295640" cy="29674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lang="ru-RU" sz="3200" dirty="0">
                <a:solidFill>
                  <a:srgbClr val="001F5F"/>
                </a:solidFill>
                <a:latin typeface="Times New Roman"/>
                <a:cs typeface="Times New Roman"/>
              </a:rPr>
              <a:t>Способность человека к пониманию письменных текстов и рефлексии на них, к использованию их содержания для достижения собственных целей развития знаний и возможностей, для активного участия в жизни общества</a:t>
            </a:r>
          </a:p>
        </p:txBody>
      </p:sp>
    </p:spTree>
    <p:extLst>
      <p:ext uri="{BB962C8B-B14F-4D97-AF65-F5344CB8AC3E}">
        <p14:creationId xmlns:p14="http://schemas.microsoft.com/office/powerpoint/2010/main" val="325261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0838101A-88A1-47E7-AD90-45DF73F7B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381000"/>
            <a:ext cx="6978370" cy="1332357"/>
          </a:xfrm>
        </p:spPr>
        <p:txBody>
          <a:bodyPr wrap="square"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ru-RU" sz="3000" dirty="0"/>
              <a:t>Методы и способы развития финансовой грамотности учащихся при проведении факультативного занятия «Основы финансовой грамотности»</a:t>
            </a:r>
            <a:endParaRPr lang="x-none" sz="3000" dirty="0"/>
          </a:p>
        </p:txBody>
      </p: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xmlns="" id="{6285F092-0FA0-45CA-A346-9555CE9A2B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4530809"/>
              </p:ext>
            </p:extLst>
          </p:nvPr>
        </p:nvGraphicFramePr>
        <p:xfrm>
          <a:off x="304800" y="2819400"/>
          <a:ext cx="8610599" cy="3352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8024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0838101A-88A1-47E7-AD90-45DF73F7B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04800"/>
            <a:ext cx="7588884" cy="1332357"/>
          </a:xfrm>
        </p:spPr>
        <p:txBody>
          <a:bodyPr wrap="square"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ru-RU" sz="3000" dirty="0"/>
              <a:t>Методы и способы развития финансовой грамотности учащихся при проведении факультативного занятия «Основы финансовой грамотности»</a:t>
            </a:r>
            <a:endParaRPr lang="x-none" sz="3000" dirty="0"/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xmlns="" id="{72080BA8-2E3C-4086-A9BA-7A67FAD041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6094677"/>
              </p:ext>
            </p:extLst>
          </p:nvPr>
        </p:nvGraphicFramePr>
        <p:xfrm>
          <a:off x="304800" y="2133600"/>
          <a:ext cx="8534399" cy="38779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2515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0838101A-88A1-47E7-AD90-45DF73F7B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261257"/>
            <a:ext cx="7588884" cy="1332357"/>
          </a:xfrm>
        </p:spPr>
        <p:txBody>
          <a:bodyPr wrap="square"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ru-RU" sz="3000" dirty="0"/>
              <a:t>Методы и способы развития финансовой грамотности учащихся во внеурочное время при проведении факультативного занятия «Основы финансовой грамотности»</a:t>
            </a:r>
            <a:endParaRPr lang="x-none" sz="3000" dirty="0"/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xmlns="" id="{1C0E7F01-9DA5-4B6C-BD2B-69D90EE075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8039234"/>
              </p:ext>
            </p:extLst>
          </p:nvPr>
        </p:nvGraphicFramePr>
        <p:xfrm>
          <a:off x="413029" y="2133600"/>
          <a:ext cx="8426171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8119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0838101A-88A1-47E7-AD90-45DF73F7B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361106" cy="1332357"/>
          </a:xfrm>
        </p:spPr>
        <p:txBody>
          <a:bodyPr wrap="square">
            <a:normAutofit/>
          </a:bodyPr>
          <a:lstStyle/>
          <a:p>
            <a:pPr lvl="0" algn="ctr"/>
            <a:r>
              <a:rPr lang="ru-RU" sz="3200" dirty="0"/>
              <a:t>В результате изучения данного факультатива учащиеся должны  </a:t>
            </a:r>
            <a:endParaRPr lang="x-none" sz="3200" dirty="0"/>
          </a:p>
        </p:txBody>
      </p: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xmlns="" id="{22594997-E894-4B45-AA92-7FDA8A7733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4174770"/>
              </p:ext>
            </p:extLst>
          </p:nvPr>
        </p:nvGraphicFramePr>
        <p:xfrm>
          <a:off x="325693" y="1600200"/>
          <a:ext cx="8492613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4469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Блок-схема: знак завершения 69">
            <a:extLst>
              <a:ext uri="{FF2B5EF4-FFF2-40B4-BE49-F238E27FC236}">
                <a16:creationId xmlns:a16="http://schemas.microsoft.com/office/drawing/2014/main" xmlns="" id="{34100EEC-E580-48E0-BFA3-6B9223EEC5D2}"/>
              </a:ext>
            </a:extLst>
          </p:cNvPr>
          <p:cNvSpPr/>
          <p:nvPr/>
        </p:nvSpPr>
        <p:spPr>
          <a:xfrm>
            <a:off x="6728556" y="5109232"/>
            <a:ext cx="2331243" cy="1027355"/>
          </a:xfrm>
          <a:prstGeom prst="flowChartTerminator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5907" y="2293279"/>
            <a:ext cx="3417210" cy="3955523"/>
          </a:xfrm>
          <a:prstGeom prst="rect">
            <a:avLst/>
          </a:prstGeom>
        </p:spPr>
      </p:pic>
      <p:sp>
        <p:nvSpPr>
          <p:cNvPr id="71" name="Блок-схема: знак завершения 70">
            <a:extLst>
              <a:ext uri="{FF2B5EF4-FFF2-40B4-BE49-F238E27FC236}">
                <a16:creationId xmlns:a16="http://schemas.microsoft.com/office/drawing/2014/main" xmlns="" id="{0678C5A1-6FA2-4CF5-AE87-5C6B95496E3F}"/>
              </a:ext>
            </a:extLst>
          </p:cNvPr>
          <p:cNvSpPr/>
          <p:nvPr/>
        </p:nvSpPr>
        <p:spPr>
          <a:xfrm>
            <a:off x="3692447" y="5288851"/>
            <a:ext cx="2985230" cy="1216521"/>
          </a:xfrm>
          <a:prstGeom prst="flowChartTerminator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9" name="Блок-схема: знак завершения 68">
            <a:extLst>
              <a:ext uri="{FF2B5EF4-FFF2-40B4-BE49-F238E27FC236}">
                <a16:creationId xmlns:a16="http://schemas.microsoft.com/office/drawing/2014/main" xmlns="" id="{3F1F96CF-7E71-483B-BDC7-57E74C63F2B9}"/>
              </a:ext>
            </a:extLst>
          </p:cNvPr>
          <p:cNvSpPr/>
          <p:nvPr/>
        </p:nvSpPr>
        <p:spPr>
          <a:xfrm>
            <a:off x="6649774" y="4004048"/>
            <a:ext cx="2331243" cy="845426"/>
          </a:xfrm>
          <a:prstGeom prst="flowChartTerminator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8" name="Блок-схема: знак завершения 67">
            <a:extLst>
              <a:ext uri="{FF2B5EF4-FFF2-40B4-BE49-F238E27FC236}">
                <a16:creationId xmlns:a16="http://schemas.microsoft.com/office/drawing/2014/main" xmlns="" id="{14F0E9F6-83D2-4791-AB83-7127BFEBBD34}"/>
              </a:ext>
            </a:extLst>
          </p:cNvPr>
          <p:cNvSpPr/>
          <p:nvPr/>
        </p:nvSpPr>
        <p:spPr>
          <a:xfrm>
            <a:off x="6556850" y="2583079"/>
            <a:ext cx="2331243" cy="1050702"/>
          </a:xfrm>
          <a:prstGeom prst="flowChartTerminator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6" name="Блок-схема: знак завершения 65">
            <a:extLst>
              <a:ext uri="{FF2B5EF4-FFF2-40B4-BE49-F238E27FC236}">
                <a16:creationId xmlns:a16="http://schemas.microsoft.com/office/drawing/2014/main" xmlns="" id="{784A0079-D827-4CAD-B227-CED24DA57205}"/>
              </a:ext>
            </a:extLst>
          </p:cNvPr>
          <p:cNvSpPr/>
          <p:nvPr/>
        </p:nvSpPr>
        <p:spPr>
          <a:xfrm>
            <a:off x="6420795" y="1470490"/>
            <a:ext cx="2491739" cy="1050702"/>
          </a:xfrm>
          <a:prstGeom prst="flowChartTerminator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3" name="Блок-схема: знак завершения 52">
            <a:extLst>
              <a:ext uri="{FF2B5EF4-FFF2-40B4-BE49-F238E27FC236}">
                <a16:creationId xmlns:a16="http://schemas.microsoft.com/office/drawing/2014/main" xmlns="" id="{CA1A1D29-6982-4EFD-BF76-28D59F5F03B1}"/>
              </a:ext>
            </a:extLst>
          </p:cNvPr>
          <p:cNvSpPr/>
          <p:nvPr/>
        </p:nvSpPr>
        <p:spPr>
          <a:xfrm>
            <a:off x="3967155" y="3733169"/>
            <a:ext cx="2453640" cy="1479373"/>
          </a:xfrm>
          <a:prstGeom prst="flowChartTerminator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2" name="Блок-схема: знак завершения 51">
            <a:extLst>
              <a:ext uri="{FF2B5EF4-FFF2-40B4-BE49-F238E27FC236}">
                <a16:creationId xmlns:a16="http://schemas.microsoft.com/office/drawing/2014/main" xmlns="" id="{2A87DEE7-2F7A-4C3F-BB85-4E927FDCADD2}"/>
              </a:ext>
            </a:extLst>
          </p:cNvPr>
          <p:cNvSpPr/>
          <p:nvPr/>
        </p:nvSpPr>
        <p:spPr>
          <a:xfrm>
            <a:off x="3923154" y="1436064"/>
            <a:ext cx="2331243" cy="1085128"/>
          </a:xfrm>
          <a:prstGeom prst="flowChartTerminator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Блок-схема: знак завершения 1">
            <a:extLst>
              <a:ext uri="{FF2B5EF4-FFF2-40B4-BE49-F238E27FC236}">
                <a16:creationId xmlns:a16="http://schemas.microsoft.com/office/drawing/2014/main" xmlns="" id="{2A5E2E06-3657-4557-BC83-A3F5699890B3}"/>
              </a:ext>
            </a:extLst>
          </p:cNvPr>
          <p:cNvSpPr/>
          <p:nvPr/>
        </p:nvSpPr>
        <p:spPr>
          <a:xfrm>
            <a:off x="3976486" y="2638021"/>
            <a:ext cx="2331243" cy="995760"/>
          </a:xfrm>
          <a:prstGeom prst="flowChartTerminator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40080" y="422625"/>
            <a:ext cx="7741920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5400" b="1" i="1" dirty="0"/>
              <a:t>8 тем для изучения</a:t>
            </a:r>
            <a:endParaRPr sz="5400" b="1" i="1" dirty="0"/>
          </a:p>
        </p:txBody>
      </p:sp>
      <p:sp>
        <p:nvSpPr>
          <p:cNvPr id="17" name="object 17"/>
          <p:cNvSpPr txBox="1"/>
          <p:nvPr/>
        </p:nvSpPr>
        <p:spPr>
          <a:xfrm>
            <a:off x="4063577" y="1576489"/>
            <a:ext cx="219265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1270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>
                <a:latin typeface="Calibri"/>
                <a:cs typeface="Calibri"/>
              </a:rPr>
              <a:t>Цифровой банкинг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430406" y="1714658"/>
            <a:ext cx="2491739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12700" algn="ctr">
              <a:lnSpc>
                <a:spcPct val="100000"/>
              </a:lnSpc>
              <a:spcBef>
                <a:spcPts val="100"/>
              </a:spcBef>
            </a:pPr>
            <a:r>
              <a:rPr lang="ru-RU" sz="2000" b="1" dirty="0">
                <a:latin typeface="Calibri"/>
                <a:cs typeface="Calibri"/>
              </a:rPr>
              <a:t>Семейный (личный) бюджет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624892" y="2819842"/>
            <a:ext cx="2229485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000" b="1" dirty="0">
                <a:latin typeface="Calibri"/>
                <a:cs typeface="Calibri"/>
              </a:rPr>
              <a:t>Сбережения и страхование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923154" y="5521367"/>
            <a:ext cx="2598419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spc="-10" dirty="0">
                <a:latin typeface="Calibri"/>
                <a:cs typeface="Calibri"/>
              </a:rPr>
              <a:t>Профессии в финансовой сфере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3847871" y="2921516"/>
            <a:ext cx="271526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6725" marR="5080" indent="-454659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spc="-10" dirty="0">
                <a:latin typeface="Calibri"/>
                <a:cs typeface="Calibri"/>
              </a:rPr>
              <a:t>Инвестиции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6839645" y="4173450"/>
            <a:ext cx="196215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3200" b="1" spc="-5" dirty="0">
                <a:latin typeface="Calibri"/>
                <a:cs typeface="Calibri"/>
              </a:rPr>
              <a:t>Кредит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4091428" y="3880052"/>
            <a:ext cx="226187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spc="-5" dirty="0">
                <a:latin typeface="Calibri"/>
                <a:cs typeface="Calibri"/>
              </a:rPr>
              <a:t>Деньги и денежное обращение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67" name="object 35">
            <a:extLst>
              <a:ext uri="{FF2B5EF4-FFF2-40B4-BE49-F238E27FC236}">
                <a16:creationId xmlns:a16="http://schemas.microsoft.com/office/drawing/2014/main" xmlns="" id="{994B3A87-950E-4407-AAB1-F3401240852E}"/>
              </a:ext>
            </a:extLst>
          </p:cNvPr>
          <p:cNvSpPr txBox="1"/>
          <p:nvPr/>
        </p:nvSpPr>
        <p:spPr>
          <a:xfrm>
            <a:off x="6830314" y="5409281"/>
            <a:ext cx="222948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3200" b="1" dirty="0">
                <a:latin typeface="Calibri"/>
                <a:cs typeface="Calibri"/>
              </a:rPr>
              <a:t>Налоги</a:t>
            </a:r>
            <a:endParaRPr sz="32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0838101A-88A1-47E7-AD90-45DF73F7B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558" y="533400"/>
            <a:ext cx="7588884" cy="1332357"/>
          </a:xfrm>
        </p:spPr>
        <p:txBody>
          <a:bodyPr wrap="square">
            <a:normAutofit fontScale="90000"/>
          </a:bodyPr>
          <a:lstStyle/>
          <a:p>
            <a:pPr lvl="0"/>
            <a:r>
              <a:rPr lang="ru-RU" sz="3200" dirty="0"/>
              <a:t>В процессе обучения приоритетными являются активные и интерактивные </a:t>
            </a:r>
            <a:r>
              <a:rPr lang="ru-RU" sz="3200" b="1" i="1" dirty="0"/>
              <a:t>методы</a:t>
            </a:r>
            <a:r>
              <a:rPr lang="ru-RU" sz="3200" i="1" dirty="0"/>
              <a:t> </a:t>
            </a:r>
            <a:r>
              <a:rPr lang="ru-RU" sz="3200" b="1" i="1" dirty="0"/>
              <a:t>обучения</a:t>
            </a:r>
            <a:r>
              <a:rPr lang="ru-RU" sz="3200" dirty="0"/>
              <a:t>:</a:t>
            </a:r>
            <a:endParaRPr lang="x-none" sz="3200" dirty="0"/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xmlns="" id="{D87B08AE-351D-4645-92ED-0B08227F35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7204111"/>
              </p:ext>
            </p:extLst>
          </p:nvPr>
        </p:nvGraphicFramePr>
        <p:xfrm>
          <a:off x="228600" y="2606457"/>
          <a:ext cx="8686800" cy="37181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6225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3F116B6-6E74-4584-B8A8-EF672F10B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557" y="381000"/>
            <a:ext cx="7588884" cy="1231106"/>
          </a:xfrm>
        </p:spPr>
        <p:txBody>
          <a:bodyPr/>
          <a:lstStyle/>
          <a:p>
            <a:r>
              <a:rPr lang="ru-RU" sz="4000" i="1" dirty="0"/>
              <a:t>Финансовая игра </a:t>
            </a:r>
            <a:br>
              <a:rPr lang="ru-RU" sz="4000" i="1" dirty="0"/>
            </a:br>
            <a:r>
              <a:rPr lang="ru-RU" sz="4000" i="1" dirty="0"/>
              <a:t>«</a:t>
            </a:r>
            <a:r>
              <a:rPr lang="ru-RU" sz="3600" i="1" dirty="0"/>
              <a:t>Покупаем</a:t>
            </a:r>
            <a:r>
              <a:rPr lang="ru-RU" sz="4000" i="1" dirty="0"/>
              <a:t> велосипед»</a:t>
            </a:r>
            <a:endParaRPr lang="x-none" sz="4000" i="1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4EB8D1A-7F3E-456A-96E2-F090893B5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3028" y="2667000"/>
            <a:ext cx="8317941" cy="3707716"/>
          </a:xfrm>
        </p:spPr>
        <p:txBody>
          <a:bodyPr/>
          <a:lstStyle/>
          <a:p>
            <a:pPr algn="just"/>
            <a:r>
              <a:rPr lang="ru-RU" sz="3600" b="0" dirty="0"/>
              <a:t>ЗАДАЧА 1.</a:t>
            </a:r>
          </a:p>
          <a:p>
            <a:pPr algn="just"/>
            <a:r>
              <a:rPr lang="ru-RU" sz="3600" b="0" dirty="0"/>
              <a:t>Мы должны решить, действительно ли нам нужен велосипед, будем ли мы на нём ездить и как часто, где будем хранить и т.д.</a:t>
            </a:r>
            <a:endParaRPr lang="x-none" sz="3600" b="0" dirty="0"/>
          </a:p>
        </p:txBody>
      </p:sp>
    </p:spTree>
    <p:extLst>
      <p:ext uri="{BB962C8B-B14F-4D97-AF65-F5344CB8AC3E}">
        <p14:creationId xmlns:p14="http://schemas.microsoft.com/office/powerpoint/2010/main" val="278817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3F116B6-6E74-4584-B8A8-EF672F10B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036" y="357632"/>
            <a:ext cx="7588884" cy="1332357"/>
          </a:xfrm>
        </p:spPr>
        <p:txBody>
          <a:bodyPr wrap="square">
            <a:normAutofit/>
          </a:bodyPr>
          <a:lstStyle/>
          <a:p>
            <a:r>
              <a:rPr lang="ru-RU" sz="4000" i="1" dirty="0"/>
              <a:t>Финансовая игра </a:t>
            </a:r>
            <a:br>
              <a:rPr lang="ru-RU" sz="4000" i="1" dirty="0"/>
            </a:br>
            <a:r>
              <a:rPr lang="ru-RU" sz="4000" i="1" dirty="0"/>
              <a:t>«Покупаем велосипед»</a:t>
            </a:r>
            <a:endParaRPr lang="x-none" sz="4000" i="1" dirty="0"/>
          </a:p>
        </p:txBody>
      </p:sp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xmlns="" id="{FC146932-51C7-429D-885A-91BF19D29A88}"/>
              </a:ext>
            </a:extLst>
          </p:cNvPr>
          <p:cNvGraphicFramePr>
            <a:graphicFrameLocks noGrp="1"/>
          </p:cNvGraphicFramePr>
          <p:nvPr>
            <p:ph sz="half" idx="3"/>
            <p:extLst>
              <p:ext uri="{D42A27DB-BD31-4B8C-83A1-F6EECF244321}">
                <p14:modId xmlns:p14="http://schemas.microsoft.com/office/powerpoint/2010/main" val="3130152391"/>
              </p:ext>
            </p:extLst>
          </p:nvPr>
        </p:nvGraphicFramePr>
        <p:xfrm>
          <a:off x="266178" y="2667000"/>
          <a:ext cx="8610600" cy="3833367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4305300">
                  <a:extLst>
                    <a:ext uri="{9D8B030D-6E8A-4147-A177-3AD203B41FA5}">
                      <a16:colId xmlns:a16="http://schemas.microsoft.com/office/drawing/2014/main" xmlns="" val="2728736214"/>
                    </a:ext>
                  </a:extLst>
                </a:gridCol>
                <a:gridCol w="4305300">
                  <a:extLst>
                    <a:ext uri="{9D8B030D-6E8A-4147-A177-3AD203B41FA5}">
                      <a16:colId xmlns:a16="http://schemas.microsoft.com/office/drawing/2014/main" xmlns="" val="2341077235"/>
                    </a:ext>
                  </a:extLst>
                </a:gridCol>
              </a:tblGrid>
              <a:tr h="793909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Возможные плюсы</a:t>
                      </a:r>
                      <a:endParaRPr lang="x-none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Возможные минусы</a:t>
                      </a:r>
                      <a:endParaRPr lang="x-none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543193237"/>
                  </a:ext>
                </a:extLst>
              </a:tr>
              <a:tr h="882423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Удобно и модно</a:t>
                      </a:r>
                      <a:endParaRPr lang="x-none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Хороший велосипед стоит дорого</a:t>
                      </a:r>
                      <a:endParaRPr lang="x-none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713814130"/>
                  </a:ext>
                </a:extLst>
              </a:tr>
              <a:tr h="882423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У всех друзей велосипеды есть, а у меня нет</a:t>
                      </a:r>
                      <a:endParaRPr lang="x-none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Нет стоянки возле дома</a:t>
                      </a:r>
                      <a:endParaRPr lang="x-none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731178028"/>
                  </a:ext>
                </a:extLst>
              </a:tr>
              <a:tr h="1274612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Буду ездить на велосипеде на учёбу</a:t>
                      </a:r>
                      <a:endParaRPr lang="x-none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Если велосипед сломается, нужны будут деньги на детали и ремонт</a:t>
                      </a:r>
                      <a:endParaRPr lang="x-none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4543172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428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3F116B6-6E74-4584-B8A8-EF672F10B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036" y="457200"/>
            <a:ext cx="7588884" cy="1332357"/>
          </a:xfrm>
        </p:spPr>
        <p:txBody>
          <a:bodyPr wrap="square">
            <a:normAutofit/>
          </a:bodyPr>
          <a:lstStyle/>
          <a:p>
            <a:r>
              <a:rPr lang="ru-RU" dirty="0"/>
              <a:t>Практическое занятие </a:t>
            </a:r>
            <a:br>
              <a:rPr lang="ru-RU" dirty="0"/>
            </a:br>
            <a:r>
              <a:rPr lang="ru-RU" dirty="0"/>
              <a:t>«Составление личного финансового плана»</a:t>
            </a:r>
            <a:endParaRPr lang="x-none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A6A5B43-134A-441B-9BAD-D1B8411DE1F1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227817" y="1905000"/>
            <a:ext cx="8687322" cy="4293483"/>
          </a:xfrm>
        </p:spPr>
        <p:txBody>
          <a:bodyPr/>
          <a:lstStyle/>
          <a:p>
            <a:pPr algn="just"/>
            <a:r>
              <a:rPr lang="ru-RU" sz="3100" b="0" dirty="0"/>
              <a:t>Размер ежемесячного дохода Коли, ученика восьмого класса, </a:t>
            </a:r>
            <a:r>
              <a:rPr lang="ru-RU" sz="3100" dirty="0"/>
              <a:t>60 рублей в месяц </a:t>
            </a:r>
            <a:r>
              <a:rPr lang="ru-RU" sz="3100" b="0" dirty="0"/>
              <a:t>(карманные деньги от родителей). Также Коля договорился с мамой, что за хорошую учёбу в конце года он получит </a:t>
            </a:r>
            <a:r>
              <a:rPr lang="ru-RU" sz="3100" dirty="0"/>
              <a:t>100 рублей</a:t>
            </a:r>
            <a:r>
              <a:rPr lang="ru-RU" sz="3100" b="0" dirty="0"/>
              <a:t>. Коля хочет купить себе велосипед, который стоит </a:t>
            </a:r>
            <a:r>
              <a:rPr lang="ru-RU" sz="3100" dirty="0"/>
              <a:t>450 рублей</a:t>
            </a:r>
            <a:r>
              <a:rPr lang="ru-RU" sz="3100" b="0" dirty="0"/>
              <a:t>. Ежемесячно Коле удается откладывать </a:t>
            </a:r>
            <a:r>
              <a:rPr lang="ru-RU" sz="3100" dirty="0"/>
              <a:t>50% </a:t>
            </a:r>
            <a:r>
              <a:rPr lang="ru-RU" sz="3100" b="0" dirty="0"/>
              <a:t>карманных денег. Сможет ли Коля купить велосипед через год, если он будет хорошо учиться?</a:t>
            </a:r>
          </a:p>
        </p:txBody>
      </p:sp>
    </p:spTree>
    <p:extLst>
      <p:ext uri="{BB962C8B-B14F-4D97-AF65-F5344CB8AC3E}">
        <p14:creationId xmlns:p14="http://schemas.microsoft.com/office/powerpoint/2010/main" val="260346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3F116B6-6E74-4584-B8A8-EF672F10B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036" y="457200"/>
            <a:ext cx="7588884" cy="1332357"/>
          </a:xfrm>
        </p:spPr>
        <p:txBody>
          <a:bodyPr wrap="square">
            <a:normAutofit/>
          </a:bodyPr>
          <a:lstStyle/>
          <a:p>
            <a:r>
              <a:rPr lang="ru-RU" dirty="0"/>
              <a:t>Практическое занятие </a:t>
            </a:r>
            <a:br>
              <a:rPr lang="ru-RU" dirty="0"/>
            </a:br>
            <a:r>
              <a:rPr lang="ru-RU" dirty="0"/>
              <a:t>«Составление личного финансового плана»</a:t>
            </a:r>
            <a:endParaRPr lang="x-none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A6A5B43-134A-441B-9BAD-D1B8411DE1F1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227817" y="1905000"/>
            <a:ext cx="8687322" cy="4724370"/>
          </a:xfrm>
        </p:spPr>
        <p:txBody>
          <a:bodyPr/>
          <a:lstStyle/>
          <a:p>
            <a:pPr algn="just"/>
            <a:r>
              <a:rPr lang="ru-RU" sz="3100" b="0" dirty="0"/>
              <a:t>Размер ежемесячного дохода Коли, ученика восьмого класса, </a:t>
            </a:r>
            <a:r>
              <a:rPr lang="ru-RU" sz="3100" dirty="0"/>
              <a:t>60 рублей в месяц </a:t>
            </a:r>
            <a:r>
              <a:rPr lang="ru-RU" sz="3100" b="0" dirty="0"/>
              <a:t>(карманные деньги от родителей). Также Коля договорился с мамой, что за хорошую учёбу в конце года он получит </a:t>
            </a:r>
            <a:r>
              <a:rPr lang="ru-RU" sz="3100" dirty="0"/>
              <a:t>100 рублей</a:t>
            </a:r>
            <a:r>
              <a:rPr lang="ru-RU" sz="3100" b="0" dirty="0"/>
              <a:t>. Коля хочет купить себе велосипед, который стоит </a:t>
            </a:r>
            <a:r>
              <a:rPr lang="ru-RU" sz="3100" dirty="0"/>
              <a:t>450 рублей</a:t>
            </a:r>
            <a:r>
              <a:rPr lang="ru-RU" sz="3100" b="0" dirty="0"/>
              <a:t>. Ежемесячно Коле удается откладывать </a:t>
            </a:r>
            <a:r>
              <a:rPr lang="ru-RU" sz="3100" dirty="0"/>
              <a:t>50% </a:t>
            </a:r>
            <a:r>
              <a:rPr lang="ru-RU" sz="3100" b="0" dirty="0"/>
              <a:t>карманных денег. Сможет ли Коля купить велосипед через год, если он будет хорошо учиться?</a:t>
            </a:r>
          </a:p>
          <a:p>
            <a:pPr algn="r"/>
            <a:r>
              <a:rPr lang="ru-RU" b="0" i="1" dirty="0"/>
              <a:t>Через год у Коли будет 460 рублей</a:t>
            </a:r>
            <a:endParaRPr lang="x-none" b="0" i="1" dirty="0"/>
          </a:p>
        </p:txBody>
      </p:sp>
    </p:spTree>
    <p:extLst>
      <p:ext uri="{BB962C8B-B14F-4D97-AF65-F5344CB8AC3E}">
        <p14:creationId xmlns:p14="http://schemas.microsoft.com/office/powerpoint/2010/main" val="399461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6516" y="3017266"/>
            <a:ext cx="531495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766820" algn="l"/>
              </a:tabLst>
            </a:pPr>
            <a:r>
              <a:rPr sz="3200" spc="-10" dirty="0">
                <a:solidFill>
                  <a:srgbClr val="001F5F"/>
                </a:solidFill>
                <a:latin typeface="Times New Roman"/>
                <a:cs typeface="Times New Roman"/>
              </a:rPr>
              <a:t>Способность</a:t>
            </a:r>
            <a:r>
              <a:rPr sz="3200" dirty="0">
                <a:solidFill>
                  <a:srgbClr val="001F5F"/>
                </a:solidFill>
                <a:latin typeface="Times New Roman"/>
                <a:cs typeface="Times New Roman"/>
              </a:rPr>
              <a:t>	</a:t>
            </a:r>
            <a:r>
              <a:rPr sz="3200" spc="-10" dirty="0">
                <a:solidFill>
                  <a:srgbClr val="001F5F"/>
                </a:solidFill>
                <a:latin typeface="Times New Roman"/>
                <a:cs typeface="Times New Roman"/>
              </a:rPr>
              <a:t>человека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201916" y="3017266"/>
            <a:ext cx="152146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10" dirty="0">
                <a:solidFill>
                  <a:srgbClr val="001F5F"/>
                </a:solidFill>
                <a:latin typeface="Times New Roman"/>
                <a:cs typeface="Times New Roman"/>
              </a:rPr>
              <a:t>мыслить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26516" y="3504946"/>
            <a:ext cx="8298180" cy="197738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001F5F"/>
                </a:solidFill>
                <a:latin typeface="Times New Roman"/>
                <a:cs typeface="Times New Roman"/>
              </a:rPr>
              <a:t>математически,</a:t>
            </a:r>
            <a:r>
              <a:rPr sz="3200" spc="80" dirty="0">
                <a:solidFill>
                  <a:srgbClr val="001F5F"/>
                </a:solidFill>
                <a:latin typeface="Times New Roman"/>
                <a:cs typeface="Times New Roman"/>
              </a:rPr>
              <a:t>  </a:t>
            </a:r>
            <a:r>
              <a:rPr sz="3200" dirty="0">
                <a:solidFill>
                  <a:srgbClr val="001F5F"/>
                </a:solidFill>
                <a:latin typeface="Times New Roman"/>
                <a:cs typeface="Times New Roman"/>
              </a:rPr>
              <a:t>формулировать,</a:t>
            </a:r>
            <a:r>
              <a:rPr sz="3200" spc="65" dirty="0">
                <a:solidFill>
                  <a:srgbClr val="001F5F"/>
                </a:solidFill>
                <a:latin typeface="Times New Roman"/>
                <a:cs typeface="Times New Roman"/>
              </a:rPr>
              <a:t>  </a:t>
            </a:r>
            <a:r>
              <a:rPr sz="3200" dirty="0">
                <a:solidFill>
                  <a:srgbClr val="001F5F"/>
                </a:solidFill>
                <a:latin typeface="Times New Roman"/>
                <a:cs typeface="Times New Roman"/>
              </a:rPr>
              <a:t>применять</a:t>
            </a:r>
            <a:r>
              <a:rPr sz="3200" spc="80" dirty="0">
                <a:solidFill>
                  <a:srgbClr val="001F5F"/>
                </a:solidFill>
                <a:latin typeface="Times New Roman"/>
                <a:cs typeface="Times New Roman"/>
              </a:rPr>
              <a:t>  </a:t>
            </a:r>
            <a:r>
              <a:rPr sz="3200" spc="-50" dirty="0">
                <a:solidFill>
                  <a:srgbClr val="001F5F"/>
                </a:solidFill>
                <a:latin typeface="Times New Roman"/>
                <a:cs typeface="Times New Roman"/>
              </a:rPr>
              <a:t>и </a:t>
            </a:r>
            <a:r>
              <a:rPr sz="3200" dirty="0">
                <a:solidFill>
                  <a:srgbClr val="001F5F"/>
                </a:solidFill>
                <a:latin typeface="Times New Roman"/>
                <a:cs typeface="Times New Roman"/>
              </a:rPr>
              <a:t>интерпретировать</a:t>
            </a:r>
            <a:r>
              <a:rPr sz="3200" spc="490" dirty="0">
                <a:solidFill>
                  <a:srgbClr val="001F5F"/>
                </a:solidFill>
                <a:latin typeface="Times New Roman"/>
                <a:cs typeface="Times New Roman"/>
              </a:rPr>
              <a:t>  </a:t>
            </a:r>
            <a:r>
              <a:rPr sz="3200" dirty="0">
                <a:solidFill>
                  <a:srgbClr val="001F5F"/>
                </a:solidFill>
                <a:latin typeface="Times New Roman"/>
                <a:cs typeface="Times New Roman"/>
              </a:rPr>
              <a:t>математику</a:t>
            </a:r>
            <a:r>
              <a:rPr sz="3200" spc="490" dirty="0">
                <a:solidFill>
                  <a:srgbClr val="001F5F"/>
                </a:solidFill>
                <a:latin typeface="Times New Roman"/>
                <a:cs typeface="Times New Roman"/>
              </a:rPr>
              <a:t>  </a:t>
            </a:r>
            <a:r>
              <a:rPr sz="3200" dirty="0">
                <a:solidFill>
                  <a:srgbClr val="001F5F"/>
                </a:solidFill>
                <a:latin typeface="Times New Roman"/>
                <a:cs typeface="Times New Roman"/>
              </a:rPr>
              <a:t>для</a:t>
            </a:r>
            <a:r>
              <a:rPr sz="3200" spc="480" dirty="0">
                <a:solidFill>
                  <a:srgbClr val="001F5F"/>
                </a:solidFill>
                <a:latin typeface="Times New Roman"/>
                <a:cs typeface="Times New Roman"/>
              </a:rPr>
              <a:t>  </a:t>
            </a:r>
            <a:r>
              <a:rPr sz="3200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решения</a:t>
            </a:r>
            <a:r>
              <a:rPr sz="3200" spc="-1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3200" dirty="0" err="1">
                <a:solidFill>
                  <a:srgbClr val="001F5F"/>
                </a:solidFill>
                <a:latin typeface="Times New Roman"/>
                <a:cs typeface="Times New Roman"/>
              </a:rPr>
              <a:t>задач</a:t>
            </a:r>
            <a:r>
              <a:rPr lang="ru-RU" sz="3200" spc="45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1F5F"/>
                </a:solidFill>
                <a:latin typeface="Times New Roman"/>
                <a:cs typeface="Times New Roman"/>
              </a:rPr>
              <a:t>в</a:t>
            </a:r>
            <a:r>
              <a:rPr lang="ru-RU" sz="3200" spc="45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3200" dirty="0" err="1">
                <a:solidFill>
                  <a:srgbClr val="001F5F"/>
                </a:solidFill>
                <a:latin typeface="Times New Roman"/>
                <a:cs typeface="Times New Roman"/>
              </a:rPr>
              <a:t>разнообразных</a:t>
            </a:r>
            <a:r>
              <a:rPr lang="ru-RU" sz="3200" spc="45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3200" b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практических</a:t>
            </a:r>
            <a:r>
              <a:rPr sz="32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 контекстах</a:t>
            </a:r>
            <a:r>
              <a:rPr sz="3200" spc="-10" dirty="0">
                <a:solidFill>
                  <a:srgbClr val="001F5F"/>
                </a:solidFill>
                <a:latin typeface="Times New Roman"/>
                <a:cs typeface="Times New Roman"/>
              </a:rPr>
              <a:t>.</a:t>
            </a:r>
            <a:endParaRPr sz="32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22377" rIns="0" bIns="0" rtlCol="0">
            <a:spAutoFit/>
          </a:bodyPr>
          <a:lstStyle/>
          <a:p>
            <a:pPr marL="927735">
              <a:lnSpc>
                <a:spcPct val="100000"/>
              </a:lnSpc>
              <a:spcBef>
                <a:spcPts val="100"/>
              </a:spcBef>
            </a:pPr>
            <a:r>
              <a:rPr sz="3600" spc="-20" dirty="0"/>
              <a:t>Математическая</a:t>
            </a:r>
            <a:r>
              <a:rPr sz="3600" spc="-135" dirty="0"/>
              <a:t> </a:t>
            </a:r>
            <a:r>
              <a:rPr sz="3600" spc="-10" dirty="0"/>
              <a:t>грамотность</a:t>
            </a:r>
            <a:endParaRPr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4696977-F0CB-423A-9F04-5E7C03C6F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556" y="304800"/>
            <a:ext cx="7588884" cy="1231106"/>
          </a:xfrm>
        </p:spPr>
        <p:txBody>
          <a:bodyPr/>
          <a:lstStyle/>
          <a:p>
            <a:r>
              <a:rPr lang="ru-RU" sz="4000" dirty="0"/>
              <a:t>Ребусы, как средство «оживления» работы учащихся</a:t>
            </a:r>
            <a:endParaRPr lang="x-none" sz="4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3F79B09-7C2F-4AA7-89B3-8A499BD8D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996" y="1676400"/>
            <a:ext cx="8444005" cy="452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6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66B683FF-8033-439D-9A85-25D5F83CC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036" y="357632"/>
            <a:ext cx="7588884" cy="1332357"/>
          </a:xfrm>
        </p:spPr>
        <p:txBody>
          <a:bodyPr wrap="square">
            <a:normAutofit/>
          </a:bodyPr>
          <a:lstStyle/>
          <a:p>
            <a:r>
              <a:rPr lang="ru-RU" sz="6000" dirty="0"/>
              <a:t>Копить или купить?</a:t>
            </a:r>
            <a:endParaRPr lang="x-none" sz="6000" dirty="0"/>
          </a:p>
        </p:txBody>
      </p:sp>
      <p:pic>
        <p:nvPicPr>
          <p:cNvPr id="13" name="Объект 12" descr="Изображение выглядит как шина, Велосипедное колесо, Наземный транспорт,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xmlns="" id="{572C2E38-F4EA-4C0F-BA69-801B4BEDFB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08" y="2438400"/>
            <a:ext cx="3652838" cy="3652838"/>
          </a:xfrm>
        </p:spPr>
      </p:pic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xmlns="" id="{AD8898A0-04DD-4274-B489-8E8DA74C32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5637712"/>
              </p:ext>
            </p:extLst>
          </p:nvPr>
        </p:nvGraphicFramePr>
        <p:xfrm>
          <a:off x="4191000" y="1905000"/>
          <a:ext cx="4572000" cy="45034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4205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3">
            <a:extLst>
              <a:ext uri="{FF2B5EF4-FFF2-40B4-BE49-F238E27FC236}">
                <a16:creationId xmlns:a16="http://schemas.microsoft.com/office/drawing/2014/main" xmlns="" id="{AF64145F-A834-4CD9-8CCB-15CF10FB5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039" y="350973"/>
            <a:ext cx="8534400" cy="986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3365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eaLnBrk="0" fontAlgn="base" hangingPunct="0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None/>
            </a:pPr>
            <a:r>
              <a:rPr lang="ru-RU" altLang="ru-RU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Поставь запятую в нужном месте</a:t>
            </a:r>
          </a:p>
        </p:txBody>
      </p:sp>
      <p:pic>
        <p:nvPicPr>
          <p:cNvPr id="6" name="Рисунок 4" descr="кредит.jpg">
            <a:extLst>
              <a:ext uri="{FF2B5EF4-FFF2-40B4-BE49-F238E27FC236}">
                <a16:creationId xmlns:a16="http://schemas.microsoft.com/office/drawing/2014/main" xmlns="" id="{442A555E-FCF7-46E9-9F6D-8F4CE28B0F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913" y="4572000"/>
            <a:ext cx="2628526" cy="1966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5" descr="копить.jpg">
            <a:extLst>
              <a:ext uri="{FF2B5EF4-FFF2-40B4-BE49-F238E27FC236}">
                <a16:creationId xmlns:a16="http://schemas.microsoft.com/office/drawing/2014/main" xmlns="" id="{85A9FE76-AB8E-479C-B689-34CB7FA4880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42" y="4343400"/>
            <a:ext cx="2143125" cy="2239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Двойная стрелка влево/вправо 6">
            <a:extLst>
              <a:ext uri="{FF2B5EF4-FFF2-40B4-BE49-F238E27FC236}">
                <a16:creationId xmlns:a16="http://schemas.microsoft.com/office/drawing/2014/main" xmlns="" id="{5C78C941-F5F6-4E8B-8410-D8EB7FEDFAF9}"/>
              </a:ext>
            </a:extLst>
          </p:cNvPr>
          <p:cNvSpPr/>
          <p:nvPr/>
        </p:nvSpPr>
        <p:spPr>
          <a:xfrm>
            <a:off x="3683127" y="5334000"/>
            <a:ext cx="1746647" cy="679847"/>
          </a:xfrm>
          <a:prstGeom prst="left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135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FE5984A-7EE9-4C17-B41D-1D5F3D7B17CD}"/>
              </a:ext>
            </a:extLst>
          </p:cNvPr>
          <p:cNvSpPr txBox="1"/>
          <p:nvPr/>
        </p:nvSpPr>
        <p:spPr>
          <a:xfrm>
            <a:off x="287695" y="2895200"/>
            <a:ext cx="8626150" cy="1067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eaLnBrk="0" fontAlgn="base" hangingPunct="0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None/>
            </a:pPr>
            <a:r>
              <a:rPr lang="ru-RU" altLang="ru-RU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Копить нельзя купить</a:t>
            </a:r>
            <a:endParaRPr lang="ru-RU" altLang="ru-RU" sz="4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41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4696977-F0CB-423A-9F04-5E7C03C6F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558" y="609600"/>
            <a:ext cx="7588884" cy="830997"/>
          </a:xfrm>
        </p:spPr>
        <p:txBody>
          <a:bodyPr/>
          <a:lstStyle/>
          <a:p>
            <a:r>
              <a:rPr lang="ru-RU" sz="5400" dirty="0"/>
              <a:t>Ещё один ребус</a:t>
            </a:r>
            <a:r>
              <a:rPr lang="ru-RU" dirty="0"/>
              <a:t> </a:t>
            </a:r>
            <a:endParaRPr lang="x-none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00B7921-A316-4B3C-8F5B-C16B514843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03"/>
          <a:stretch/>
        </p:blipFill>
        <p:spPr>
          <a:xfrm>
            <a:off x="228600" y="2209800"/>
            <a:ext cx="8686800" cy="429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10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3F116B6-6E74-4584-B8A8-EF672F10B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036" y="457200"/>
            <a:ext cx="7588884" cy="1332357"/>
          </a:xfrm>
        </p:spPr>
        <p:txBody>
          <a:bodyPr wrap="square">
            <a:normAutofit fontScale="90000"/>
          </a:bodyPr>
          <a:lstStyle/>
          <a:p>
            <a:r>
              <a:rPr lang="ru-RU" b="1" i="1" dirty="0"/>
              <a:t>Практическое занятие </a:t>
            </a:r>
            <a:br>
              <a:rPr lang="ru-RU" b="1" i="1" dirty="0"/>
            </a:br>
            <a:r>
              <a:rPr lang="ru-RU" b="1" i="1" dirty="0"/>
              <a:t>«Составление личного финансового плана»</a:t>
            </a:r>
            <a:endParaRPr lang="x-none" b="1" i="1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A6A5B43-134A-441B-9BAD-D1B8411DE1F1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228208" y="1612807"/>
            <a:ext cx="8687583" cy="4814064"/>
          </a:xfrm>
        </p:spPr>
        <p:txBody>
          <a:bodyPr/>
          <a:lstStyle/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15-летие дедушка подарил Кире 500 рублей. Кира мечтает о новом горном велосипеде, который стоит 1000 рублей. Каждый месяц папа дает Кире 100 рублей. Кира тратит ровно половину денег, а другую половину откладывает в копилку. Насколько быстрее Кира сможет купить велосипед, если она положит деньги, подаренные дедушкой, не в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копилку, а на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депозит (банковский вклад) под 20% годовых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x-non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/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x-none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0215"/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 На один месяц раньше.</a:t>
            </a:r>
            <a:endParaRPr lang="x-none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0215"/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 На два месяца раньше.</a:t>
            </a:r>
            <a:endParaRPr lang="x-none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0215" algn="just"/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 Одинаково.</a:t>
            </a:r>
            <a:endParaRPr lang="x-none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35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3F116B6-6E74-4584-B8A8-EF672F10B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036" y="457200"/>
            <a:ext cx="7588884" cy="1332357"/>
          </a:xfrm>
        </p:spPr>
        <p:txBody>
          <a:bodyPr wrap="square">
            <a:normAutofit fontScale="90000"/>
          </a:bodyPr>
          <a:lstStyle/>
          <a:p>
            <a:r>
              <a:rPr lang="ru-RU" b="1" i="1" dirty="0"/>
              <a:t>Практическое занятие </a:t>
            </a:r>
            <a:br>
              <a:rPr lang="ru-RU" b="1" i="1" dirty="0"/>
            </a:br>
            <a:r>
              <a:rPr lang="ru-RU" b="1" i="1" dirty="0"/>
              <a:t>«Составление личного финансового плана»</a:t>
            </a:r>
            <a:endParaRPr lang="x-none" b="1" i="1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A6A5B43-134A-441B-9BAD-D1B8411DE1F1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227686" y="2209800"/>
            <a:ext cx="8687583" cy="4383892"/>
          </a:xfrm>
        </p:spPr>
        <p:txBody>
          <a:bodyPr/>
          <a:lstStyle/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Ответ номер 1.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1000 – 500 = 500 рублей. 500/50 = 10 месяцев. Значит Кира сможет купить велосипед через 10 месяцев, если деньги будут лежать у нее в копилке.</a:t>
            </a:r>
            <a:endParaRPr lang="x-none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Если Кира положит деньги в банк, то за каждый месяц она будет получать 500*0,2/12=8,33. С учетом подоходного налога 8,33–(8,33*0,13) = 7,25</a:t>
            </a:r>
            <a:endParaRPr lang="x-none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50+7,25=57,25</a:t>
            </a:r>
            <a:endParaRPr lang="x-none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500/57,25=8,73.</a:t>
            </a:r>
            <a:endParaRPr lang="x-none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Значит за 9 месяцев она получит необходимую ей сумму. Таким образом она сможет купить велосипед на месяц раньше, если она положит деньги, подаренные дедушкой, в банковский вклад (депозит).</a:t>
            </a:r>
            <a:endParaRPr lang="x-non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67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3F116B6-6E74-4584-B8A8-EF672F10B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036" y="457200"/>
            <a:ext cx="7588884" cy="1332357"/>
          </a:xfrm>
        </p:spPr>
        <p:txBody>
          <a:bodyPr wrap="square">
            <a:normAutofit/>
          </a:bodyPr>
          <a:lstStyle/>
          <a:p>
            <a:r>
              <a:rPr lang="ru-RU" sz="4800" b="1" i="1" dirty="0"/>
              <a:t>Вопрос «на засыпку»</a:t>
            </a:r>
            <a:endParaRPr lang="x-none" sz="4800" b="1" i="1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A6A5B43-134A-441B-9BAD-D1B8411DE1F1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3276600" y="2819400"/>
            <a:ext cx="5426280" cy="3052310"/>
          </a:xfrm>
        </p:spPr>
        <p:txBody>
          <a:bodyPr/>
          <a:lstStyle/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Сможет ли Кира самостоятельно открыть в банке вклад (депозит)</a:t>
            </a:r>
            <a:endParaRPr lang="x-none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6" descr="Вопросительный знак – Бесплатные иконки: логотип">
            <a:extLst>
              <a:ext uri="{FF2B5EF4-FFF2-40B4-BE49-F238E27FC236}">
                <a16:creationId xmlns:a16="http://schemas.microsoft.com/office/drawing/2014/main" xmlns="" id="{F7F8A5F6-59AE-478D-BC0D-9D09FFC17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2002970"/>
            <a:ext cx="4876800" cy="48768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725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0EB110-65B9-430B-BBB9-E53FEEF03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511" y="609600"/>
            <a:ext cx="7588884" cy="492443"/>
          </a:xfrm>
        </p:spPr>
        <p:txBody>
          <a:bodyPr/>
          <a:lstStyle/>
          <a:p>
            <a:r>
              <a:rPr lang="ru-RU" b="1" i="1" dirty="0"/>
              <a:t>Задачи про наличные деньги</a:t>
            </a:r>
            <a:endParaRPr lang="x-none" b="1" i="1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BA13A44-A64B-42D4-8623-49DC9BE7EB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0553" y="1676400"/>
            <a:ext cx="8502894" cy="4894481"/>
          </a:xfrm>
        </p:spPr>
        <p:txBody>
          <a:bodyPr/>
          <a:lstStyle/>
          <a:p>
            <a:pPr indent="450215" algn="just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Расплачиваясь в магазине за два пломбира в стаканчике, Катя дала продав</a:t>
            </a:r>
            <a:r>
              <a:rPr lang="be-BY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цу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одну банкноту, на которой изображена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Спасо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-Преображенская церковь, расположенная в г. Полоцке Витебской области. Продав</a:t>
            </a:r>
            <a:r>
              <a:rPr lang="be-BY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ец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дала Кате сдачи одну банкноту на которой изображена Белая (Каменецкая) вежа, расположенная в г. Каменце Брестской области, одну самую крупную и две одинаковые самые маленькие по номиналу монеты. Сколько стоит одно мороженное?</a:t>
            </a:r>
            <a:endParaRPr lang="x-non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 1,49 рубля.</a:t>
            </a:r>
            <a:endParaRPr lang="x-non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algn="just">
              <a:lnSpc>
                <a:spcPct val="115000"/>
              </a:lnSpc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 2,49 рубля.</a:t>
            </a:r>
            <a:endParaRPr lang="x-non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algn="just">
              <a:lnSpc>
                <a:spcPct val="115000"/>
              </a:lnSpc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 2,99 рубля.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99812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0EB110-65B9-430B-BBB9-E53FEEF03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035" y="685800"/>
            <a:ext cx="7588884" cy="492443"/>
          </a:xfrm>
        </p:spPr>
        <p:txBody>
          <a:bodyPr/>
          <a:lstStyle/>
          <a:p>
            <a:r>
              <a:rPr lang="ru-RU" dirty="0"/>
              <a:t>Задачи про наличные деньги</a:t>
            </a:r>
            <a:endParaRPr lang="x-none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BA13A44-A64B-42D4-8623-49DC9BE7EB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3029" y="1524000"/>
            <a:ext cx="8317941" cy="5181600"/>
          </a:xfrm>
        </p:spPr>
        <p:txBody>
          <a:bodyPr/>
          <a:lstStyle/>
          <a:p>
            <a:pPr indent="450215" algn="just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Расплачиваясь в магазине за два пломбира в стаканчике, Катя дала продав</a:t>
            </a:r>
            <a:r>
              <a:rPr lang="be-BY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цу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одну банкноту, на которой изображена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Спасо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-Преображенская церковь, расположенная в г. Полоцке Витебской области. Продав</a:t>
            </a:r>
            <a:r>
              <a:rPr lang="be-BY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ец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дала Кате сдачи одну банкноту, на которой изображена Белая (Каменецкая) вежа, расположенная в г. Каменце Брестской области, одну самую крупную и две одинаковые самые маленькие по номиналу монеты. Сколько стоит одно мороженное?</a:t>
            </a:r>
            <a:endParaRPr lang="x-non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 1,49 рубля.</a:t>
            </a:r>
            <a:endParaRPr lang="x-non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algn="just">
              <a:lnSpc>
                <a:spcPct val="115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 2,49 рубля.</a:t>
            </a:r>
            <a:endParaRPr lang="x-non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algn="just">
              <a:lnSpc>
                <a:spcPct val="115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 2,99 рубля.</a:t>
            </a:r>
            <a:endParaRPr lang="x-non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450215" algn="just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x-non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 fontAlgn="base"/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Ответ номер 1. 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Катя дала продавцу 10 рублей. Сдачу получила 5 рублей, 2 рубля и 1 + 1 копейки. 10 – 5 – 2,02 = 2,98 рубля. 2,98 / 2 = 1,49 рубля.</a:t>
            </a:r>
            <a:endParaRPr lang="x-none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59241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3597D61-4B34-47B9-AF65-FB690D077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036" y="685800"/>
            <a:ext cx="7588884" cy="492443"/>
          </a:xfrm>
        </p:spPr>
        <p:txBody>
          <a:bodyPr/>
          <a:lstStyle/>
          <a:p>
            <a:r>
              <a:rPr lang="ru-RU" b="1" i="1" dirty="0"/>
              <a:t>Принципы мозгового штурма</a:t>
            </a:r>
            <a:endParaRPr lang="x-none" b="1" i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8C6A706-433F-4164-97A1-213D896CEB8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078" y="1676400"/>
            <a:ext cx="8686800" cy="489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66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ADE341E-27B6-4FE2-BB65-08FA9E3E0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562213"/>
            <a:ext cx="7588884" cy="553998"/>
          </a:xfrm>
        </p:spPr>
        <p:txBody>
          <a:bodyPr/>
          <a:lstStyle/>
          <a:p>
            <a:r>
              <a:rPr lang="ru-RU" sz="3600" dirty="0"/>
              <a:t>Финансовая грамотность</a:t>
            </a:r>
            <a:endParaRPr lang="x-none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5670D11-1554-4654-B3CA-45C73E1F6A20}"/>
              </a:ext>
            </a:extLst>
          </p:cNvPr>
          <p:cNvSpPr txBox="1"/>
          <p:nvPr/>
        </p:nvSpPr>
        <p:spPr>
          <a:xfrm>
            <a:off x="457200" y="2971800"/>
            <a:ext cx="8305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spc="-10" dirty="0">
                <a:solidFill>
                  <a:srgbClr val="001F5F"/>
                </a:solidFill>
                <a:latin typeface="Times New Roman"/>
                <a:cs typeface="Times New Roman"/>
              </a:rPr>
              <a:t>Знание и понимание финансовых понятий и финансовых рисков, а также навыки, мотивация и уверенность, необходимые для принятия эффективных решений в разнообразных финансовых ситуациях, возможность участия в экономической жизни</a:t>
            </a:r>
            <a:r>
              <a:rPr lang="ru-RU" dirty="0"/>
              <a:t>.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88339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4696977-F0CB-423A-9F04-5E7C03C6F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0"/>
            <a:ext cx="7588884" cy="615553"/>
          </a:xfrm>
        </p:spPr>
        <p:txBody>
          <a:bodyPr/>
          <a:lstStyle/>
          <a:p>
            <a:pPr algn="l"/>
            <a:r>
              <a:rPr lang="ru-RU" sz="4000" b="1" i="1" dirty="0"/>
              <a:t>«Мозговой штурм» </a:t>
            </a:r>
            <a:endParaRPr lang="x-none" sz="4000" b="1" i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6247CD9-A3C0-4852-8B75-D125CEBEAC6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0292" y="1295400"/>
            <a:ext cx="8502372" cy="532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79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4696977-F0CB-423A-9F04-5E7C03C6F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036" y="357632"/>
            <a:ext cx="7588884" cy="492443"/>
          </a:xfrm>
        </p:spPr>
        <p:txBody>
          <a:bodyPr/>
          <a:lstStyle/>
          <a:p>
            <a:r>
              <a:rPr lang="ru-RU" b="1" i="1" dirty="0"/>
              <a:t>«Мозговой штурм» </a:t>
            </a:r>
            <a:endParaRPr lang="x-none" b="1" i="1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4887EB5-2129-4C18-93E8-E1C0BA1695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078" y="914400"/>
            <a:ext cx="8686800" cy="5791200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Дайте рекомендацию клиентам банка, какой вклад им лучше выбрать:</a:t>
            </a:r>
          </a:p>
          <a:p>
            <a:endParaRPr lang="ru-RU" sz="1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700" b="0" i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700" b="0" i="1" dirty="0"/>
              <a:t>Александр Иванович имеет 10 000 рублей, собирается открыть вклад, хочет подарить сыну на совершеннолетие всю сумму вклада вместе с начисленными процентами. Пополнять счет не планирует. Сейчас его сыну 15 лет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1000" b="0" i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700" b="0" i="1" dirty="0"/>
              <a:t>Мария Васильевна продала домик в деревне за 25 000 белорусских рублей и хочет отнести эту сумму в банк. Деньги понадобятся Марии Васильевне через три месяца, чтобы перечислить первоначальный взнос на строительство квартиры</a:t>
            </a:r>
            <a:endParaRPr lang="x-none" sz="2700" b="0" i="1" dirty="0"/>
          </a:p>
        </p:txBody>
      </p:sp>
    </p:spTree>
    <p:extLst>
      <p:ext uri="{BB962C8B-B14F-4D97-AF65-F5344CB8AC3E}">
        <p14:creationId xmlns:p14="http://schemas.microsoft.com/office/powerpoint/2010/main" val="244788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0838101A-88A1-47E7-AD90-45DF73F7B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535" y="260908"/>
            <a:ext cx="8361106" cy="1332357"/>
          </a:xfrm>
        </p:spPr>
        <p:txBody>
          <a:bodyPr wrap="square">
            <a:normAutofit fontScale="90000"/>
          </a:bodyPr>
          <a:lstStyle/>
          <a:p>
            <a:pPr lvl="0"/>
            <a:r>
              <a:rPr lang="ru-RU" sz="5400" dirty="0"/>
              <a:t>В помощь учителю и учащемуся</a:t>
            </a:r>
            <a:endParaRPr lang="x-none" sz="5400" dirty="0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B025FBC2-3ED0-477F-AA6D-A885F7928928}"/>
              </a:ext>
            </a:extLst>
          </p:cNvPr>
          <p:cNvGrpSpPr/>
          <p:nvPr/>
        </p:nvGrpSpPr>
        <p:grpSpPr>
          <a:xfrm>
            <a:off x="381000" y="2209800"/>
            <a:ext cx="8229600" cy="4398716"/>
            <a:chOff x="311697" y="1905000"/>
            <a:chExt cx="3574503" cy="4148182"/>
          </a:xfrm>
        </p:grpSpPr>
        <p:sp>
          <p:nvSpPr>
            <p:cNvPr id="9" name="Полилиния: фигура 8">
              <a:extLst>
                <a:ext uri="{FF2B5EF4-FFF2-40B4-BE49-F238E27FC236}">
                  <a16:creationId xmlns:a16="http://schemas.microsoft.com/office/drawing/2014/main" xmlns="" id="{80DD4767-323C-4986-A9A9-29D55CFC0BF1}"/>
                </a:ext>
              </a:extLst>
            </p:cNvPr>
            <p:cNvSpPr/>
            <p:nvPr/>
          </p:nvSpPr>
          <p:spPr>
            <a:xfrm>
              <a:off x="311697" y="1905000"/>
              <a:ext cx="3560507" cy="1794992"/>
            </a:xfrm>
            <a:custGeom>
              <a:avLst/>
              <a:gdLst>
                <a:gd name="connsiteX0" fmla="*/ 0 w 3560507"/>
                <a:gd name="connsiteY0" fmla="*/ 299171 h 1794992"/>
                <a:gd name="connsiteX1" fmla="*/ 299171 w 3560507"/>
                <a:gd name="connsiteY1" fmla="*/ 0 h 1794992"/>
                <a:gd name="connsiteX2" fmla="*/ 3261336 w 3560507"/>
                <a:gd name="connsiteY2" fmla="*/ 0 h 1794992"/>
                <a:gd name="connsiteX3" fmla="*/ 3560507 w 3560507"/>
                <a:gd name="connsiteY3" fmla="*/ 299171 h 1794992"/>
                <a:gd name="connsiteX4" fmla="*/ 3560507 w 3560507"/>
                <a:gd name="connsiteY4" fmla="*/ 1495821 h 1794992"/>
                <a:gd name="connsiteX5" fmla="*/ 3261336 w 3560507"/>
                <a:gd name="connsiteY5" fmla="*/ 1794992 h 1794992"/>
                <a:gd name="connsiteX6" fmla="*/ 299171 w 3560507"/>
                <a:gd name="connsiteY6" fmla="*/ 1794992 h 1794992"/>
                <a:gd name="connsiteX7" fmla="*/ 0 w 3560507"/>
                <a:gd name="connsiteY7" fmla="*/ 1495821 h 1794992"/>
                <a:gd name="connsiteX8" fmla="*/ 0 w 3560507"/>
                <a:gd name="connsiteY8" fmla="*/ 299171 h 1794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60507" h="1794992">
                  <a:moveTo>
                    <a:pt x="0" y="299171"/>
                  </a:moveTo>
                  <a:cubicBezTo>
                    <a:pt x="0" y="133943"/>
                    <a:pt x="133943" y="0"/>
                    <a:pt x="299171" y="0"/>
                  </a:cubicBezTo>
                  <a:lnTo>
                    <a:pt x="3261336" y="0"/>
                  </a:lnTo>
                  <a:cubicBezTo>
                    <a:pt x="3426564" y="0"/>
                    <a:pt x="3560507" y="133943"/>
                    <a:pt x="3560507" y="299171"/>
                  </a:cubicBezTo>
                  <a:lnTo>
                    <a:pt x="3560507" y="1495821"/>
                  </a:lnTo>
                  <a:cubicBezTo>
                    <a:pt x="3560507" y="1661049"/>
                    <a:pt x="3426564" y="1794992"/>
                    <a:pt x="3261336" y="1794992"/>
                  </a:cubicBezTo>
                  <a:lnTo>
                    <a:pt x="299171" y="1794992"/>
                  </a:lnTo>
                  <a:cubicBezTo>
                    <a:pt x="133943" y="1794992"/>
                    <a:pt x="0" y="1661049"/>
                    <a:pt x="0" y="1495821"/>
                  </a:cubicBezTo>
                  <a:lnTo>
                    <a:pt x="0" y="299171"/>
                  </a:ln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9544" tIns="209544" rIns="209544" bIns="209544" numCol="1" spcCol="1270" anchor="ctr" anchorCtr="0">
              <a:noAutofit/>
            </a:bodyPr>
            <a:lstStyle/>
            <a:p>
              <a:pPr marL="0" lvl="0" indent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3200" b="1" kern="1200" dirty="0"/>
                <a:t>Пособие для учащихся</a:t>
              </a:r>
              <a:r>
                <a:rPr lang="ru-RU" sz="3200" kern="1200" dirty="0"/>
                <a:t>:</a:t>
              </a:r>
              <a:endParaRPr lang="x-none" sz="3200" kern="1200" dirty="0"/>
            </a:p>
          </p:txBody>
        </p:sp>
        <p:sp>
          <p:nvSpPr>
            <p:cNvPr id="10" name="Полилиния: фигура 9">
              <a:extLst>
                <a:ext uri="{FF2B5EF4-FFF2-40B4-BE49-F238E27FC236}">
                  <a16:creationId xmlns:a16="http://schemas.microsoft.com/office/drawing/2014/main" xmlns="" id="{D43033C1-4AF0-48F2-99B8-B63B8095823D}"/>
                </a:ext>
              </a:extLst>
            </p:cNvPr>
            <p:cNvSpPr/>
            <p:nvPr/>
          </p:nvSpPr>
          <p:spPr>
            <a:xfrm>
              <a:off x="325693" y="4281412"/>
              <a:ext cx="3560507" cy="1771770"/>
            </a:xfrm>
            <a:custGeom>
              <a:avLst/>
              <a:gdLst>
                <a:gd name="connsiteX0" fmla="*/ 0 w 3560507"/>
                <a:gd name="connsiteY0" fmla="*/ 250844 h 1505032"/>
                <a:gd name="connsiteX1" fmla="*/ 250844 w 3560507"/>
                <a:gd name="connsiteY1" fmla="*/ 0 h 1505032"/>
                <a:gd name="connsiteX2" fmla="*/ 3309663 w 3560507"/>
                <a:gd name="connsiteY2" fmla="*/ 0 h 1505032"/>
                <a:gd name="connsiteX3" fmla="*/ 3560507 w 3560507"/>
                <a:gd name="connsiteY3" fmla="*/ 250844 h 1505032"/>
                <a:gd name="connsiteX4" fmla="*/ 3560507 w 3560507"/>
                <a:gd name="connsiteY4" fmla="*/ 1254188 h 1505032"/>
                <a:gd name="connsiteX5" fmla="*/ 3309663 w 3560507"/>
                <a:gd name="connsiteY5" fmla="*/ 1505032 h 1505032"/>
                <a:gd name="connsiteX6" fmla="*/ 250844 w 3560507"/>
                <a:gd name="connsiteY6" fmla="*/ 1505032 h 1505032"/>
                <a:gd name="connsiteX7" fmla="*/ 0 w 3560507"/>
                <a:gd name="connsiteY7" fmla="*/ 1254188 h 1505032"/>
                <a:gd name="connsiteX8" fmla="*/ 0 w 3560507"/>
                <a:gd name="connsiteY8" fmla="*/ 250844 h 1505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60507" h="1505032">
                  <a:moveTo>
                    <a:pt x="0" y="250844"/>
                  </a:moveTo>
                  <a:cubicBezTo>
                    <a:pt x="0" y="112307"/>
                    <a:pt x="112307" y="0"/>
                    <a:pt x="250844" y="0"/>
                  </a:cubicBezTo>
                  <a:lnTo>
                    <a:pt x="3309663" y="0"/>
                  </a:lnTo>
                  <a:cubicBezTo>
                    <a:pt x="3448200" y="0"/>
                    <a:pt x="3560507" y="112307"/>
                    <a:pt x="3560507" y="250844"/>
                  </a:cubicBezTo>
                  <a:lnTo>
                    <a:pt x="3560507" y="1254188"/>
                  </a:lnTo>
                  <a:cubicBezTo>
                    <a:pt x="3560507" y="1392725"/>
                    <a:pt x="3448200" y="1505032"/>
                    <a:pt x="3309663" y="1505032"/>
                  </a:cubicBezTo>
                  <a:lnTo>
                    <a:pt x="250844" y="1505032"/>
                  </a:lnTo>
                  <a:cubicBezTo>
                    <a:pt x="112307" y="1505032"/>
                    <a:pt x="0" y="1392725"/>
                    <a:pt x="0" y="1254188"/>
                  </a:cubicBezTo>
                  <a:lnTo>
                    <a:pt x="0" y="250844"/>
                  </a:ln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5390" tIns="195390" rIns="195390" bIns="195390" numCol="1" spcCol="1270" anchor="ctr" anchorCtr="0">
              <a:noAutofit/>
            </a:bodyPr>
            <a:lstStyle/>
            <a:p>
              <a:pPr marL="0" lvl="0" indent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3200" b="1" kern="1200" dirty="0"/>
                <a:t>Пособие для </a:t>
              </a:r>
            </a:p>
            <a:p>
              <a:pPr marL="0" lvl="0" indent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3200" b="1" kern="1200" dirty="0"/>
                <a:t>учителей:</a:t>
              </a:r>
              <a:r>
                <a:rPr lang="ru-RU" sz="3200" kern="1200" dirty="0"/>
                <a:t> </a:t>
              </a: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1C60328-A651-4BAA-B924-4F37BC6AF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50245">
            <a:off x="5758075" y="1891607"/>
            <a:ext cx="1842876" cy="2442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68479C7-43E7-4A7E-A21E-55711CD94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18978">
            <a:off x="3502316" y="4206679"/>
            <a:ext cx="1954744" cy="2575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183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0838101A-88A1-47E7-AD90-45DF73F7B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535" y="260908"/>
            <a:ext cx="8361106" cy="1332357"/>
          </a:xfrm>
        </p:spPr>
        <p:txBody>
          <a:bodyPr wrap="square">
            <a:normAutofit fontScale="90000"/>
          </a:bodyPr>
          <a:lstStyle/>
          <a:p>
            <a:pPr lvl="0"/>
            <a:r>
              <a:rPr lang="ru-RU" sz="5400" dirty="0"/>
              <a:t>В помощь учителю и учащемуся</a:t>
            </a:r>
            <a:endParaRPr lang="x-none" sz="54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7B656FE-9CD6-4D96-B876-9E2E8CC83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981200"/>
            <a:ext cx="8686800" cy="461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89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0838101A-88A1-47E7-AD90-45DF73F7B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535" y="260908"/>
            <a:ext cx="8361106" cy="1332357"/>
          </a:xfrm>
        </p:spPr>
        <p:txBody>
          <a:bodyPr wrap="square">
            <a:normAutofit fontScale="90000"/>
          </a:bodyPr>
          <a:lstStyle/>
          <a:p>
            <a:pPr lvl="0"/>
            <a:r>
              <a:rPr lang="ru-RU" sz="5400" dirty="0"/>
              <a:t>В помощь учителю и учащемуся</a:t>
            </a:r>
            <a:endParaRPr lang="x-none" sz="5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E8A2F6F-D40F-4DF9-81AD-C16063CE4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981200"/>
            <a:ext cx="8686800" cy="461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45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0838101A-88A1-47E7-AD90-45DF73F7B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535" y="260908"/>
            <a:ext cx="8361106" cy="1332357"/>
          </a:xfrm>
        </p:spPr>
        <p:txBody>
          <a:bodyPr wrap="square">
            <a:normAutofit fontScale="90000"/>
          </a:bodyPr>
          <a:lstStyle/>
          <a:p>
            <a:pPr lvl="0"/>
            <a:r>
              <a:rPr lang="ru-RU" sz="5400" dirty="0"/>
              <a:t>В помощь учителю и учащемуся</a:t>
            </a:r>
            <a:endParaRPr lang="x-none" sz="54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ABF6F07-A5D3-4644-9941-B0EFFC672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990531"/>
            <a:ext cx="8686800" cy="461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80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xmlns="" id="{7F7D5C96-2897-4C61-A6B4-825A5B1622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2708133"/>
              </p:ext>
            </p:extLst>
          </p:nvPr>
        </p:nvGraphicFramePr>
        <p:xfrm>
          <a:off x="228600" y="1752600"/>
          <a:ext cx="8686800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04169F7-F6B8-449A-91AC-8D00B9EB505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83480"/>
          <a:stretch/>
        </p:blipFill>
        <p:spPr>
          <a:xfrm>
            <a:off x="228600" y="457200"/>
            <a:ext cx="8686800" cy="7689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1572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2895600"/>
            <a:ext cx="8429684" cy="2462213"/>
          </a:xfrm>
        </p:spPr>
        <p:txBody>
          <a:bodyPr/>
          <a:lstStyle/>
          <a:p>
            <a:pPr algn="ctr"/>
            <a:r>
              <a:rPr lang="ru-RU" sz="4000" b="1" dirty="0">
                <a:solidFill>
                  <a:schemeClr val="accent6">
                    <a:lumMod val="75000"/>
                  </a:schemeClr>
                </a:solidFill>
              </a:rPr>
              <a:t>Визуализация учебной информации как одно из средств формирования математической грамотности учащихся</a:t>
            </a:r>
            <a:endParaRPr lang="ru-RU" sz="4800" b="1" i="1" dirty="0">
              <a:solidFill>
                <a:schemeClr val="accent6">
                  <a:lumMod val="75000"/>
                </a:schemeClr>
              </a:solidFill>
              <a:latin typeface="Lucida Sans Unicode" pitchFamily="34" charset="0"/>
              <a:cs typeface="Lucida Sans Unicode" pitchFamily="34" charset="0"/>
            </a:endParaRPr>
          </a:p>
        </p:txBody>
      </p:sp>
      <p:pic>
        <p:nvPicPr>
          <p:cNvPr id="44034" name="Picture 2" descr="http://www.doski.ru/i/81/51/815132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72200" y="351194"/>
            <a:ext cx="2061758" cy="1584175"/>
          </a:xfrm>
          <a:prstGeom prst="rect">
            <a:avLst/>
          </a:prstGeom>
          <a:noFill/>
        </p:spPr>
      </p:pic>
      <p:pic>
        <p:nvPicPr>
          <p:cNvPr id="44044" name="Picture 12" descr="http://www.muirms.com/Offices/School%20Library/library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4929198"/>
            <a:ext cx="2569279" cy="16430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004048" y="60212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344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type="subTitle" idx="4"/>
          </p:nvPr>
        </p:nvSpPr>
        <p:spPr>
          <a:xfrm>
            <a:off x="1176338" y="3071810"/>
            <a:ext cx="7643812" cy="3379790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306142" y="2500306"/>
            <a:ext cx="8429684" cy="1143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Одной из эффективных технологий активизации обучения является метод визуализации учебной информации.</a:t>
            </a:r>
            <a:endParaRPr kumimoji="0" lang="ru-RU" sz="3600" b="1" i="1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Lucida Sans Unicode" pitchFamily="34" charset="0"/>
              <a:ea typeface="+mj-ea"/>
              <a:cs typeface="Lucida Sans Unicode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1024" y="254786"/>
            <a:ext cx="842968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75" indent="11113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3000" b="1" i="1" dirty="0">
                <a:solidFill>
                  <a:schemeClr val="bg1"/>
                </a:solidFill>
              </a:rPr>
              <a:t>«</a:t>
            </a:r>
            <a:r>
              <a:rPr lang="ru-RU" sz="2400" b="1" i="1" dirty="0">
                <a:solidFill>
                  <a:schemeClr val="bg1"/>
                </a:solidFill>
              </a:rPr>
              <a:t>Чем полнее будут реализованы потенциальные возможности школьника, тем больших успехов личность сможет добиться в жизни</a:t>
            </a:r>
            <a:r>
              <a:rPr lang="ru-RU" sz="3000" b="1" i="1" dirty="0">
                <a:solidFill>
                  <a:schemeClr val="bg1"/>
                </a:solidFill>
              </a:rPr>
              <a:t>»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306142" y="4083044"/>
            <a:ext cx="8429684" cy="2368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Визуализация помогает учащимся правильно организовывать и анализировать информацию, развивает критическое мышление, помогает учащимся интегрировать новые знания, позволяет связывать полученную информацию в целостную картину о том или ином явлении или объекте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.</a:t>
            </a:r>
            <a:endParaRPr kumimoji="0" lang="ru-RU" sz="4000" b="1" i="1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Lucida Sans Unicode" pitchFamily="34" charset="0"/>
              <a:ea typeface="+mj-ea"/>
              <a:cs typeface="Lucida Sans Unico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93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555" y="533400"/>
            <a:ext cx="7588884" cy="738664"/>
          </a:xfrm>
        </p:spPr>
        <p:txBody>
          <a:bodyPr/>
          <a:lstStyle/>
          <a:p>
            <a:r>
              <a:rPr lang="ru-RU" sz="4800" dirty="0" smtClean="0"/>
              <a:t>Средства визуализации</a:t>
            </a:r>
            <a:endParaRPr lang="ru-RU" sz="4800" dirty="0"/>
          </a:p>
        </p:txBody>
      </p:sp>
      <p:sp>
        <p:nvSpPr>
          <p:cNvPr id="3" name="Содержимое 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19790" y="1828800"/>
            <a:ext cx="810441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0375" indent="-457200" algn="just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схемы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</a:p>
          <a:p>
            <a:pPr marL="460375" indent="-457200" algn="just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рисунки, </a:t>
            </a:r>
          </a:p>
          <a:p>
            <a:pPr marL="460375" indent="-457200" algn="just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структурно-логические схемы,</a:t>
            </a:r>
          </a:p>
          <a:p>
            <a:pPr marL="460375" indent="-457200" algn="just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карты памяти, </a:t>
            </a:r>
          </a:p>
          <a:p>
            <a:pPr marL="460375" indent="-457200" algn="just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опорные конспекты, опорные схемы,</a:t>
            </a:r>
          </a:p>
          <a:p>
            <a:pPr marL="460375" indent="-457200" algn="just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презентации, </a:t>
            </a:r>
          </a:p>
          <a:p>
            <a:pPr marL="460375" indent="-457200" algn="just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видеоролики, </a:t>
            </a:r>
          </a:p>
          <a:p>
            <a:pPr marL="460375" indent="-457200" algn="just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интеллект-карты, </a:t>
            </a:r>
          </a:p>
          <a:p>
            <a:pPr marL="460375" indent="-457200" algn="just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ментальные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карты,</a:t>
            </a:r>
          </a:p>
          <a:p>
            <a:pPr marL="460375" indent="-457200" algn="just" fontAlgn="auto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диаграммы</a:t>
            </a:r>
            <a:endParaRPr lang="ru-RU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46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6390" y="358491"/>
            <a:ext cx="8491220" cy="850309"/>
          </a:xfrm>
          <a:prstGeom prst="rect">
            <a:avLst/>
          </a:prstGeom>
        </p:spPr>
        <p:txBody>
          <a:bodyPr vert="horz" wrap="square" lIns="0" tIns="293446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3600" dirty="0"/>
              <a:t>Грамотность в области естествознания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09600" y="2895600"/>
            <a:ext cx="8034021" cy="24750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lang="ru-RU" sz="3200" dirty="0">
                <a:solidFill>
                  <a:srgbClr val="001F5F"/>
                </a:solidFill>
                <a:latin typeface="Times New Roman"/>
                <a:cs typeface="Times New Roman"/>
              </a:rPr>
              <a:t>Способность использовать естественно-научные знания, необходимые для понимания окружающего мира и тех изменений, которые вносит в него деятельность человека</a:t>
            </a:r>
          </a:p>
        </p:txBody>
      </p:sp>
    </p:spTree>
    <p:extLst>
      <p:ext uri="{BB962C8B-B14F-4D97-AF65-F5344CB8AC3E}">
        <p14:creationId xmlns:p14="http://schemas.microsoft.com/office/powerpoint/2010/main" val="158757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1"/>
          <p:cNvSpPr>
            <a:spLocks noChangeArrowheads="1"/>
          </p:cNvSpPr>
          <p:nvPr/>
        </p:nvSpPr>
        <p:spPr bwMode="auto">
          <a:xfrm>
            <a:off x="515964" y="612576"/>
            <a:ext cx="8603236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3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egoe Script" panose="030B0504020000000003" pitchFamily="66" charset="0"/>
                <a:ea typeface="Times New Roman" pitchFamily="18" charset="0"/>
                <a:cs typeface="Times New Roman" pitchFamily="18" charset="0"/>
              </a:rPr>
              <a:t>Структурно-логические схемы</a:t>
            </a:r>
            <a:endParaRPr kumimoji="0" lang="ru-RU" sz="3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Segoe Script" panose="030B0504020000000003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70" t="-481" r="7065" b="481"/>
          <a:stretch/>
        </p:blipFill>
        <p:spPr>
          <a:xfrm>
            <a:off x="159765" y="2281248"/>
            <a:ext cx="8603236" cy="414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15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type="subTitle" idx="4"/>
          </p:nvPr>
        </p:nvSpPr>
        <p:spPr>
          <a:xfrm>
            <a:off x="1176338" y="3071810"/>
            <a:ext cx="7643812" cy="3379790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90113" name="Rectangle 1"/>
          <p:cNvSpPr>
            <a:spLocks noChangeArrowheads="1"/>
          </p:cNvSpPr>
          <p:nvPr/>
        </p:nvSpPr>
        <p:spPr bwMode="auto">
          <a:xfrm>
            <a:off x="304800" y="245635"/>
            <a:ext cx="8603236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3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egoe Script" panose="030B0504020000000003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Структурно-логические схемы</a:t>
            </a:r>
            <a:endParaRPr kumimoji="0" lang="ru-RU" sz="3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Segoe Script" panose="030B0504020000000003" pitchFamily="66" charset="0"/>
              <a:cs typeface="Times New Roman" panose="02020603050405020304" pitchFamily="18" charset="0"/>
            </a:endParaRPr>
          </a:p>
        </p:txBody>
      </p:sp>
      <p:pic>
        <p:nvPicPr>
          <p:cNvPr id="5" name="Picture 12" descr="http://www.muirms.com/Offices/School%20Library/library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4929198"/>
            <a:ext cx="2569279" cy="1643050"/>
          </a:xfrm>
          <a:prstGeom prst="rect">
            <a:avLst/>
          </a:prstGeom>
          <a:noFill/>
        </p:spPr>
      </p:pic>
      <p:pic>
        <p:nvPicPr>
          <p:cNvPr id="1036" name="Picture 12" descr="Mataka.ru - Классификация четырехугольнико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1113754"/>
            <a:ext cx="8032976" cy="545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105400" y="5562600"/>
            <a:ext cx="2895600" cy="8215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49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type="subTitle" idx="4"/>
          </p:nvPr>
        </p:nvSpPr>
        <p:spPr>
          <a:xfrm>
            <a:off x="1176338" y="3071810"/>
            <a:ext cx="7643812" cy="3379790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90113" name="Rectangle 1"/>
          <p:cNvSpPr>
            <a:spLocks noChangeArrowheads="1"/>
          </p:cNvSpPr>
          <p:nvPr/>
        </p:nvSpPr>
        <p:spPr bwMode="auto">
          <a:xfrm>
            <a:off x="571472" y="498201"/>
            <a:ext cx="8603236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3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egoe Script" panose="030B0504020000000003" pitchFamily="66" charset="0"/>
                <a:ea typeface="Times New Roman" pitchFamily="18" charset="0"/>
                <a:cs typeface="Times New Roman" pitchFamily="18" charset="0"/>
              </a:rPr>
              <a:t>Структурно-логические схемы</a:t>
            </a:r>
            <a:endParaRPr kumimoji="0" lang="ru-RU" sz="3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Segoe Script" panose="030B0504020000000003" pitchFamily="66" charset="0"/>
            </a:endParaRPr>
          </a:p>
        </p:txBody>
      </p:sp>
      <p:pic>
        <p:nvPicPr>
          <p:cNvPr id="1034" name="Picture 10" descr="hello_html_5c97a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3"/>
          <a:stretch/>
        </p:blipFill>
        <p:spPr bwMode="auto">
          <a:xfrm>
            <a:off x="571472" y="1268760"/>
            <a:ext cx="8065205" cy="518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90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type="subTitle" idx="4"/>
          </p:nvPr>
        </p:nvSpPr>
        <p:spPr>
          <a:xfrm>
            <a:off x="1176338" y="3071810"/>
            <a:ext cx="7643812" cy="3379790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90113" name="Rectangle 1"/>
          <p:cNvSpPr>
            <a:spLocks noChangeArrowheads="1"/>
          </p:cNvSpPr>
          <p:nvPr/>
        </p:nvSpPr>
        <p:spPr bwMode="auto">
          <a:xfrm>
            <a:off x="571472" y="498201"/>
            <a:ext cx="8603236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3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egoe Script" panose="030B0504020000000003" pitchFamily="66" charset="0"/>
                <a:ea typeface="Times New Roman" pitchFamily="18" charset="0"/>
                <a:cs typeface="Times New Roman" pitchFamily="18" charset="0"/>
              </a:rPr>
              <a:t>Структурно-логические схемы</a:t>
            </a:r>
            <a:endParaRPr kumimoji="0" lang="ru-RU" sz="3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Segoe Script" panose="030B0504020000000003" pitchFamily="66" charset="0"/>
            </a:endParaRPr>
          </a:p>
        </p:txBody>
      </p:sp>
      <p:pic>
        <p:nvPicPr>
          <p:cNvPr id="5" name="Picture 12" descr="http://www.muirms.com/Offices/School%20Library/library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4929198"/>
            <a:ext cx="2569279" cy="1643050"/>
          </a:xfrm>
          <a:prstGeom prst="rect">
            <a:avLst/>
          </a:prstGeom>
          <a:noFill/>
        </p:spPr>
      </p:pic>
      <p:pic>
        <p:nvPicPr>
          <p:cNvPr id="7" name="Рисунок 6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79" y="2286000"/>
            <a:ext cx="7866821" cy="36604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951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1"/>
          <p:cNvSpPr>
            <a:spLocks noChangeArrowheads="1"/>
          </p:cNvSpPr>
          <p:nvPr/>
        </p:nvSpPr>
        <p:spPr bwMode="auto">
          <a:xfrm>
            <a:off x="523283" y="457200"/>
            <a:ext cx="86032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4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egoe Script" panose="030B0504020000000003" pitchFamily="66" charset="0"/>
                <a:ea typeface="Times New Roman" pitchFamily="18" charset="0"/>
                <a:cs typeface="Times New Roman" pitchFamily="18" charset="0"/>
              </a:rPr>
              <a:t>Опорная</a:t>
            </a:r>
            <a:r>
              <a:rPr kumimoji="0" lang="ru-RU" sz="4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Segoe Script" panose="030B0504020000000003" pitchFamily="66" charset="0"/>
                <a:ea typeface="Times New Roman" pitchFamily="18" charset="0"/>
                <a:cs typeface="Times New Roman" pitchFamily="18" charset="0"/>
              </a:rPr>
              <a:t> схема</a:t>
            </a:r>
            <a:endParaRPr kumimoji="0" lang="ru-RU" sz="36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Segoe Script" panose="030B0504020000000003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283" y="1423999"/>
            <a:ext cx="8069018" cy="501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68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1"/>
          <p:cNvSpPr>
            <a:spLocks noChangeArrowheads="1"/>
          </p:cNvSpPr>
          <p:nvPr/>
        </p:nvSpPr>
        <p:spPr bwMode="auto">
          <a:xfrm>
            <a:off x="491626" y="338968"/>
            <a:ext cx="86032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4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egoe Script" panose="030B0504020000000003" pitchFamily="66" charset="0"/>
                <a:ea typeface="Times New Roman" pitchFamily="18" charset="0"/>
                <a:cs typeface="Times New Roman" pitchFamily="18" charset="0"/>
              </a:rPr>
              <a:t>Опорная</a:t>
            </a:r>
            <a:r>
              <a:rPr kumimoji="0" lang="ru-RU" sz="4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Segoe Script" panose="030B0504020000000003" pitchFamily="66" charset="0"/>
                <a:ea typeface="Times New Roman" pitchFamily="18" charset="0"/>
                <a:cs typeface="Times New Roman" pitchFamily="18" charset="0"/>
              </a:rPr>
              <a:t> схема</a:t>
            </a:r>
            <a:endParaRPr kumimoji="0" lang="ru-RU" sz="36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Segoe Script" panose="030B0504020000000003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139" y="1981200"/>
            <a:ext cx="8009721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37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1"/>
          <p:cNvSpPr>
            <a:spLocks noChangeArrowheads="1"/>
          </p:cNvSpPr>
          <p:nvPr/>
        </p:nvSpPr>
        <p:spPr bwMode="auto">
          <a:xfrm>
            <a:off x="546591" y="272741"/>
            <a:ext cx="86032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4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egoe Script" panose="030B0504020000000003" pitchFamily="66" charset="0"/>
                <a:ea typeface="Times New Roman" pitchFamily="18" charset="0"/>
                <a:cs typeface="Times New Roman" pitchFamily="18" charset="0"/>
              </a:rPr>
              <a:t>Опорная</a:t>
            </a:r>
            <a:r>
              <a:rPr kumimoji="0" lang="ru-RU" sz="4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Segoe Script" panose="030B0504020000000003" pitchFamily="66" charset="0"/>
                <a:ea typeface="Times New Roman" pitchFamily="18" charset="0"/>
                <a:cs typeface="Times New Roman" pitchFamily="18" charset="0"/>
              </a:rPr>
              <a:t> схема</a:t>
            </a:r>
            <a:endParaRPr kumimoji="0" lang="ru-RU" sz="36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Segoe Script" panose="030B0504020000000003" pitchFamily="66" charset="0"/>
            </a:endParaRPr>
          </a:p>
        </p:txBody>
      </p:sp>
      <p:pic>
        <p:nvPicPr>
          <p:cNvPr id="5" name="Picture 12" descr="http://www.muirms.com/Offices/School%20Library/library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4929198"/>
            <a:ext cx="2569279" cy="1643050"/>
          </a:xfrm>
          <a:prstGeom prst="rect">
            <a:avLst/>
          </a:prstGeom>
          <a:noFill/>
        </p:spPr>
      </p:pic>
      <p:pic>
        <p:nvPicPr>
          <p:cNvPr id="16386" name="Picture 2" descr="Технологическая карта урока математики &amp;quot;Единицы измерения площадей&amp;quot; ( 5  клас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143000"/>
            <a:ext cx="5328592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 descr="Скачко Ж.И. Перевод единиц измерения физических величи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751" y="4056825"/>
            <a:ext cx="5603075" cy="25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004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1"/>
          <p:cNvSpPr>
            <a:spLocks noChangeArrowheads="1"/>
          </p:cNvSpPr>
          <p:nvPr/>
        </p:nvSpPr>
        <p:spPr bwMode="auto">
          <a:xfrm>
            <a:off x="521714" y="457200"/>
            <a:ext cx="86032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4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egoe Script" panose="030B0504020000000003" pitchFamily="66" charset="0"/>
                <a:ea typeface="Times New Roman" pitchFamily="18" charset="0"/>
                <a:cs typeface="Times New Roman" pitchFamily="18" charset="0"/>
              </a:rPr>
              <a:t>Опорный конспект</a:t>
            </a:r>
            <a:endParaRPr kumimoji="0" lang="ru-RU" sz="36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Segoe Script" panose="030B0504020000000003" pitchFamily="66" charset="0"/>
            </a:endParaRPr>
          </a:p>
        </p:txBody>
      </p:sp>
      <p:pic>
        <p:nvPicPr>
          <p:cNvPr id="5" name="Picture 12" descr="http://www.muirms.com/Offices/School%20Library/library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4929198"/>
            <a:ext cx="2569279" cy="1643050"/>
          </a:xfrm>
          <a:prstGeom prst="rect">
            <a:avLst/>
          </a:prstGeom>
          <a:noFill/>
        </p:spPr>
      </p:pic>
      <p:sp>
        <p:nvSpPr>
          <p:cNvPr id="2" name="Объект 1"/>
          <p:cNvSpPr>
            <a:spLocks noGrp="1"/>
          </p:cNvSpPr>
          <p:nvPr>
            <p:ph type="subTitle" idx="4"/>
          </p:nvPr>
        </p:nvSpPr>
        <p:spPr>
          <a:xfrm>
            <a:off x="571472" y="2133600"/>
            <a:ext cx="8291540" cy="3959225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ru-RU" sz="3200" dirty="0"/>
              <a:t>Опорный конспект — любая наглядная конструкция, которая состоит из элементов в виде схем, таблиц, знаков, символов, обозначений и т. д., расположенных определенным образом, и несущих определенную информацию.</a:t>
            </a:r>
          </a:p>
        </p:txBody>
      </p:sp>
    </p:spTree>
    <p:extLst>
      <p:ext uri="{BB962C8B-B14F-4D97-AF65-F5344CB8AC3E}">
        <p14:creationId xmlns:p14="http://schemas.microsoft.com/office/powerpoint/2010/main" val="224278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1"/>
          <p:cNvSpPr>
            <a:spLocks noChangeArrowheads="1"/>
          </p:cNvSpPr>
          <p:nvPr/>
        </p:nvSpPr>
        <p:spPr bwMode="auto">
          <a:xfrm>
            <a:off x="546591" y="272741"/>
            <a:ext cx="86032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4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egoe Script" panose="030B0504020000000003" pitchFamily="66" charset="0"/>
                <a:ea typeface="Times New Roman" pitchFamily="18" charset="0"/>
                <a:cs typeface="Times New Roman" pitchFamily="18" charset="0"/>
              </a:rPr>
              <a:t>Опорный конспект</a:t>
            </a:r>
            <a:endParaRPr kumimoji="0" lang="ru-RU" sz="36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Segoe Script" panose="030B0504020000000003" pitchFamily="66" charset="0"/>
            </a:endParaRPr>
          </a:p>
        </p:txBody>
      </p:sp>
      <p:pic>
        <p:nvPicPr>
          <p:cNvPr id="5" name="Picture 12" descr="http://www.muirms.com/Offices/School%20Library/library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4929198"/>
            <a:ext cx="2569279" cy="1643050"/>
          </a:xfrm>
          <a:prstGeom prst="rect">
            <a:avLst/>
          </a:prstGeom>
          <a:noFill/>
        </p:spPr>
      </p:pic>
      <p:pic>
        <p:nvPicPr>
          <p:cNvPr id="10" name="Объект 9"/>
          <p:cNvPicPr>
            <a:picLocks noGrp="1"/>
          </p:cNvPicPr>
          <p:nvPr>
            <p:ph idx="4294967295"/>
          </p:nvPr>
        </p:nvPicPr>
        <p:blipFill rotWithShape="1">
          <a:blip r:embed="rId3"/>
          <a:srcRect l="4198"/>
          <a:stretch/>
        </p:blipFill>
        <p:spPr>
          <a:xfrm>
            <a:off x="304800" y="1204129"/>
            <a:ext cx="4248150" cy="3357562"/>
          </a:xfrm>
          <a:prstGeom prst="rect">
            <a:avLst/>
          </a:prstGeom>
        </p:spPr>
      </p:pic>
      <p:pic>
        <p:nvPicPr>
          <p:cNvPr id="9" name="Рисунок 8" descr="Делители и кратные - презентация по математике 6 класс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" r="4745"/>
          <a:stretch/>
        </p:blipFill>
        <p:spPr bwMode="auto">
          <a:xfrm>
            <a:off x="4419600" y="2971798"/>
            <a:ext cx="4392488" cy="3562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0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1"/>
          <p:cNvSpPr>
            <a:spLocks noChangeArrowheads="1"/>
          </p:cNvSpPr>
          <p:nvPr/>
        </p:nvSpPr>
        <p:spPr bwMode="auto">
          <a:xfrm>
            <a:off x="251494" y="300868"/>
            <a:ext cx="86032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4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egoe Script" panose="030B0504020000000003" pitchFamily="66" charset="0"/>
                <a:ea typeface="Times New Roman" pitchFamily="18" charset="0"/>
                <a:cs typeface="Times New Roman" pitchFamily="18" charset="0"/>
              </a:rPr>
              <a:t>Опорный конспект</a:t>
            </a:r>
            <a:endParaRPr kumimoji="0" lang="ru-RU" sz="36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Segoe Script" panose="030B0504020000000003" pitchFamily="66" charset="0"/>
            </a:endParaRPr>
          </a:p>
        </p:txBody>
      </p:sp>
      <p:pic>
        <p:nvPicPr>
          <p:cNvPr id="5" name="Picture 12" descr="http://www.muirms.com/Offices/School%20Library/library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4929198"/>
            <a:ext cx="2569279" cy="1643050"/>
          </a:xfrm>
          <a:prstGeom prst="rect">
            <a:avLst/>
          </a:prstGeom>
          <a:noFill/>
        </p:spPr>
      </p:pic>
      <p:pic>
        <p:nvPicPr>
          <p:cNvPr id="3076" name="Рисунок 6" descr="Опорный конспект &amp;quot; Проценты&amp;quot; - алгебра, урок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0" r="6294"/>
          <a:stretch/>
        </p:blipFill>
        <p:spPr bwMode="auto">
          <a:xfrm>
            <a:off x="395536" y="1195561"/>
            <a:ext cx="8315152" cy="5447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296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9600" y="381000"/>
            <a:ext cx="7588884" cy="850309"/>
          </a:xfrm>
          <a:prstGeom prst="rect">
            <a:avLst/>
          </a:prstGeom>
        </p:spPr>
        <p:txBody>
          <a:bodyPr vert="horz" wrap="square" lIns="0" tIns="293446" rIns="0" bIns="0" rtlCol="0">
            <a:spAutoFit/>
          </a:bodyPr>
          <a:lstStyle/>
          <a:p>
            <a:pPr marL="1537970">
              <a:lnSpc>
                <a:spcPct val="100000"/>
              </a:lnSpc>
              <a:spcBef>
                <a:spcPts val="100"/>
              </a:spcBef>
            </a:pPr>
            <a:r>
              <a:rPr lang="ru-RU" sz="3600" dirty="0"/>
              <a:t>Глобальные компетенции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24180" y="2743200"/>
            <a:ext cx="8295640" cy="34599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lang="ru-RU" sz="3200" dirty="0">
                <a:solidFill>
                  <a:srgbClr val="001F5F"/>
                </a:solidFill>
                <a:latin typeface="Times New Roman"/>
                <a:cs typeface="Times New Roman"/>
              </a:rPr>
              <a:t>Способность эффективно действовать индивидуально или в группе в различных ситуациях. Оцениваются также заинтересованность и осведомленность о глобальных тенденциях развития, управление поведением, открытость к новому, эмоциональное восприятие нового.</a:t>
            </a:r>
          </a:p>
        </p:txBody>
      </p:sp>
    </p:spTree>
    <p:extLst>
      <p:ext uri="{BB962C8B-B14F-4D97-AF65-F5344CB8AC3E}">
        <p14:creationId xmlns:p14="http://schemas.microsoft.com/office/powerpoint/2010/main" val="404606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1"/>
          <p:cNvSpPr>
            <a:spLocks noChangeArrowheads="1"/>
          </p:cNvSpPr>
          <p:nvPr/>
        </p:nvSpPr>
        <p:spPr bwMode="auto">
          <a:xfrm>
            <a:off x="546591" y="272741"/>
            <a:ext cx="86032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4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egoe Script" panose="030B0504020000000003" pitchFamily="66" charset="0"/>
                <a:ea typeface="Times New Roman" pitchFamily="18" charset="0"/>
                <a:cs typeface="Times New Roman" pitchFamily="18" charset="0"/>
              </a:rPr>
              <a:t>Опорный конспект</a:t>
            </a:r>
            <a:endParaRPr kumimoji="0" lang="ru-RU" sz="36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Segoe Script" panose="030B0504020000000003" pitchFamily="66" charset="0"/>
            </a:endParaRPr>
          </a:p>
        </p:txBody>
      </p:sp>
      <p:pic>
        <p:nvPicPr>
          <p:cNvPr id="17410" name="Рисунок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7" t="25046" r="8592" b="10284"/>
          <a:stretch>
            <a:fillRect/>
          </a:stretch>
        </p:blipFill>
        <p:spPr bwMode="auto">
          <a:xfrm>
            <a:off x="323528" y="804638"/>
            <a:ext cx="8424935" cy="5576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000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6799" y="1828799"/>
            <a:ext cx="7367015" cy="445922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3400" y="357632"/>
            <a:ext cx="8153400" cy="1211613"/>
          </a:xfrm>
          <a:prstGeom prst="rect">
            <a:avLst/>
          </a:prstGeom>
        </p:spPr>
        <p:txBody>
          <a:bodyPr vert="horz" wrap="square" lIns="0" tIns="224535" rIns="0" bIns="0" rtlCol="0">
            <a:spAutoFit/>
          </a:bodyPr>
          <a:lstStyle/>
          <a:p>
            <a:pPr marL="267335" algn="ctr">
              <a:lnSpc>
                <a:spcPct val="100000"/>
              </a:lnSpc>
              <a:spcBef>
                <a:spcPts val="105"/>
              </a:spcBef>
            </a:pPr>
            <a:r>
              <a:rPr b="1" spc="-10" dirty="0">
                <a:latin typeface="Segoe Script" panose="030B0504020000000003" pitchFamily="66" charset="0"/>
              </a:rPr>
              <a:t>Многомерная</a:t>
            </a:r>
            <a:r>
              <a:rPr b="1" spc="-125" dirty="0">
                <a:latin typeface="Segoe Script" panose="030B0504020000000003" pitchFamily="66" charset="0"/>
              </a:rPr>
              <a:t> </a:t>
            </a:r>
            <a:r>
              <a:rPr b="1" dirty="0">
                <a:latin typeface="Segoe Script" panose="030B0504020000000003" pitchFamily="66" charset="0"/>
              </a:rPr>
              <a:t>дидактическая</a:t>
            </a:r>
            <a:r>
              <a:rPr b="1" spc="-110" dirty="0">
                <a:latin typeface="Segoe Script" panose="030B0504020000000003" pitchFamily="66" charset="0"/>
              </a:rPr>
              <a:t> </a:t>
            </a:r>
            <a:r>
              <a:rPr b="1" spc="-10" dirty="0">
                <a:latin typeface="Segoe Script" panose="030B0504020000000003" pitchFamily="66" charset="0"/>
              </a:rPr>
              <a:t>технология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type="subTitle" idx="4"/>
          </p:nvPr>
        </p:nvSpPr>
        <p:spPr>
          <a:xfrm>
            <a:off x="1176338" y="3071810"/>
            <a:ext cx="7643812" cy="3379790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90113" name="Rectangle 1"/>
          <p:cNvSpPr>
            <a:spLocks noChangeArrowheads="1"/>
          </p:cNvSpPr>
          <p:nvPr/>
        </p:nvSpPr>
        <p:spPr bwMode="auto">
          <a:xfrm>
            <a:off x="546591" y="457200"/>
            <a:ext cx="860323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4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egoe Script" panose="030B0504020000000003" pitchFamily="66" charset="0"/>
                <a:ea typeface="Times New Roman" pitchFamily="18" charset="0"/>
                <a:cs typeface="Times New Roman" pitchFamily="18" charset="0"/>
              </a:rPr>
              <a:t>Интеллект-карты</a:t>
            </a:r>
            <a:endParaRPr kumimoji="0" lang="ru-RU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Segoe Script" panose="030B0504020000000003" pitchFamily="66" charset="0"/>
            </a:endParaRPr>
          </a:p>
        </p:txBody>
      </p:sp>
      <p:pic>
        <p:nvPicPr>
          <p:cNvPr id="5" name="Picture 12" descr="http://www.muirms.com/Offices/School%20Library/library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4929198"/>
            <a:ext cx="2569279" cy="164305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762000" y="2133600"/>
            <a:ext cx="79208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kern="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Интеллект-карта является схемой, используемой для представления ассоциаций по определенной теме, которые связаны и размещены вокруг ключевого слова. </a:t>
            </a:r>
            <a:endParaRPr lang="ru-RU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3384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type="subTitle" idx="4"/>
          </p:nvPr>
        </p:nvSpPr>
        <p:spPr>
          <a:xfrm>
            <a:off x="1176338" y="3071810"/>
            <a:ext cx="7643812" cy="3379790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90113" name="Rectangle 1"/>
          <p:cNvSpPr>
            <a:spLocks noChangeArrowheads="1"/>
          </p:cNvSpPr>
          <p:nvPr/>
        </p:nvSpPr>
        <p:spPr bwMode="auto">
          <a:xfrm>
            <a:off x="546591" y="241964"/>
            <a:ext cx="860323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4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egoe Script" panose="030B0504020000000003" pitchFamily="66" charset="0"/>
                <a:ea typeface="Times New Roman" pitchFamily="18" charset="0"/>
                <a:cs typeface="Times New Roman" pitchFamily="18" charset="0"/>
              </a:rPr>
              <a:t>Интеллект-карты</a:t>
            </a:r>
            <a:endParaRPr kumimoji="0" lang="ru-RU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Segoe Script" panose="030B0504020000000003" pitchFamily="66" charset="0"/>
            </a:endParaRPr>
          </a:p>
        </p:txBody>
      </p:sp>
      <p:pic>
        <p:nvPicPr>
          <p:cNvPr id="5" name="Picture 12" descr="http://www.muirms.com/Offices/School%20Library/library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4929198"/>
            <a:ext cx="2569279" cy="1643050"/>
          </a:xfrm>
          <a:prstGeom prst="rect">
            <a:avLst/>
          </a:prstGeom>
          <a:noFill/>
        </p:spPr>
      </p:pic>
      <p:pic>
        <p:nvPicPr>
          <p:cNvPr id="6146" name="Рисунок 16" descr="Интеллект-карты - Форум для учителей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" r="3432" b="10201"/>
          <a:stretch/>
        </p:blipFill>
        <p:spPr bwMode="auto">
          <a:xfrm>
            <a:off x="395536" y="1056384"/>
            <a:ext cx="8280919" cy="551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455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type="subTitle" idx="4"/>
          </p:nvPr>
        </p:nvSpPr>
        <p:spPr>
          <a:xfrm>
            <a:off x="1176338" y="3071810"/>
            <a:ext cx="7643812" cy="3379790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90113" name="Rectangle 1"/>
          <p:cNvSpPr>
            <a:spLocks noChangeArrowheads="1"/>
          </p:cNvSpPr>
          <p:nvPr/>
        </p:nvSpPr>
        <p:spPr bwMode="auto">
          <a:xfrm>
            <a:off x="546591" y="241964"/>
            <a:ext cx="860323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4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egoe Script" panose="030B0504020000000003" pitchFamily="66" charset="0"/>
                <a:ea typeface="Times New Roman" pitchFamily="18" charset="0"/>
                <a:cs typeface="Times New Roman" pitchFamily="18" charset="0"/>
              </a:rPr>
              <a:t>Интеллект-карты</a:t>
            </a:r>
            <a:endParaRPr kumimoji="0" lang="ru-RU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Segoe Script" panose="030B0504020000000003" pitchFamily="66" charset="0"/>
            </a:endParaRPr>
          </a:p>
        </p:txBody>
      </p:sp>
      <p:pic>
        <p:nvPicPr>
          <p:cNvPr id="10242" name="Picture 2" descr="Изучение нового материал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1011405"/>
            <a:ext cx="7696172" cy="5769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556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type="subTitle" idx="4"/>
          </p:nvPr>
        </p:nvSpPr>
        <p:spPr>
          <a:xfrm>
            <a:off x="1176338" y="3071810"/>
            <a:ext cx="7643812" cy="3379790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90113" name="Rectangle 1"/>
          <p:cNvSpPr>
            <a:spLocks noChangeArrowheads="1"/>
          </p:cNvSpPr>
          <p:nvPr/>
        </p:nvSpPr>
        <p:spPr bwMode="auto">
          <a:xfrm>
            <a:off x="546591" y="241964"/>
            <a:ext cx="860323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4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egoe Script" panose="030B0504020000000003" pitchFamily="66" charset="0"/>
                <a:ea typeface="Times New Roman" pitchFamily="18" charset="0"/>
                <a:cs typeface="Times New Roman" pitchFamily="18" charset="0"/>
              </a:rPr>
              <a:t>Интеллект-карты</a:t>
            </a:r>
            <a:endParaRPr kumimoji="0" lang="ru-RU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Segoe Script" panose="030B0504020000000003" pitchFamily="66" charset="0"/>
            </a:endParaRPr>
          </a:p>
        </p:txBody>
      </p:sp>
      <p:pic>
        <p:nvPicPr>
          <p:cNvPr id="5" name="Picture 12" descr="http://www.muirms.com/Offices/School%20Library/library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4929198"/>
            <a:ext cx="2569279" cy="1643050"/>
          </a:xfrm>
          <a:prstGeom prst="rect">
            <a:avLst/>
          </a:prstGeom>
          <a:noFill/>
        </p:spPr>
      </p:pic>
      <p:pic>
        <p:nvPicPr>
          <p:cNvPr id="7170" name="Рисунок 15" descr="https://mega-talant.com/uploads/files/422810/104889/110046_images/1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" b="9338"/>
          <a:stretch/>
        </p:blipFill>
        <p:spPr bwMode="auto">
          <a:xfrm>
            <a:off x="360933" y="1011404"/>
            <a:ext cx="8315523" cy="5560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250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0" y="1295400"/>
            <a:ext cx="7848600" cy="516483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2400" y="304800"/>
            <a:ext cx="8610600" cy="842281"/>
          </a:xfrm>
          <a:prstGeom prst="rect">
            <a:avLst/>
          </a:prstGeom>
        </p:spPr>
        <p:txBody>
          <a:bodyPr vert="horz" wrap="square" lIns="0" tIns="224535" rIns="0" bIns="0" rtlCol="0">
            <a:spAutoFit/>
          </a:bodyPr>
          <a:lstStyle/>
          <a:p>
            <a:pPr marL="93663" algn="ctr">
              <a:lnSpc>
                <a:spcPct val="100000"/>
              </a:lnSpc>
              <a:spcBef>
                <a:spcPts val="105"/>
              </a:spcBef>
            </a:pPr>
            <a:r>
              <a:rPr sz="4000" b="1" dirty="0">
                <a:latin typeface="Segoe Script" panose="030B0504020000000003" pitchFamily="66" charset="0"/>
              </a:rPr>
              <a:t>Работа</a:t>
            </a:r>
            <a:r>
              <a:rPr sz="4000" b="1" spc="-45" dirty="0">
                <a:latin typeface="Segoe Script" panose="030B0504020000000003" pitchFamily="66" charset="0"/>
              </a:rPr>
              <a:t> </a:t>
            </a:r>
            <a:r>
              <a:rPr sz="4000" b="1" dirty="0">
                <a:latin typeface="Segoe Script" panose="030B0504020000000003" pitchFamily="66" charset="0"/>
              </a:rPr>
              <a:t>с</a:t>
            </a:r>
            <a:r>
              <a:rPr sz="4000" b="1" spc="-10" dirty="0">
                <a:latin typeface="Segoe Script" panose="030B0504020000000003" pitchFamily="66" charset="0"/>
              </a:rPr>
              <a:t> кластерами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type="subTitle" idx="4"/>
          </p:nvPr>
        </p:nvSpPr>
        <p:spPr>
          <a:xfrm>
            <a:off x="1176338" y="3071810"/>
            <a:ext cx="7643812" cy="3379790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90113" name="Rectangle 1"/>
          <p:cNvSpPr>
            <a:spLocks noChangeArrowheads="1"/>
          </p:cNvSpPr>
          <p:nvPr/>
        </p:nvSpPr>
        <p:spPr bwMode="auto">
          <a:xfrm>
            <a:off x="294591" y="575711"/>
            <a:ext cx="860323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4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egoe Script" panose="030B0504020000000003" pitchFamily="66" charset="0"/>
                <a:ea typeface="Times New Roman" pitchFamily="18" charset="0"/>
                <a:cs typeface="Times New Roman" pitchFamily="18" charset="0"/>
              </a:rPr>
              <a:t>Облако слов или тегов</a:t>
            </a:r>
            <a:endParaRPr kumimoji="0" lang="ru-RU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Segoe Script" panose="030B0504020000000003" pitchFamily="66" charset="0"/>
            </a:endParaRPr>
          </a:p>
        </p:txBody>
      </p:sp>
      <p:pic>
        <p:nvPicPr>
          <p:cNvPr id="5" name="Picture 12" descr="http://www.muirms.com/Offices/School%20Library/library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4929198"/>
            <a:ext cx="2569279" cy="164305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71818" y="1752600"/>
            <a:ext cx="782857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dirty="0"/>
              <a:t>это визуальное представление списка категорий или тегов, также называемых метками, ярлыками, ключевыми словами и т.п. </a:t>
            </a:r>
            <a:endParaRPr lang="ru-RU" sz="4800" dirty="0"/>
          </a:p>
        </p:txBody>
      </p:sp>
      <p:pic>
        <p:nvPicPr>
          <p:cNvPr id="1027" name="Picture 3" descr="Использование информационно-коммуникационных технологий на уроках математики  в 5-х классах как один из способов успешной адаптации учащихся – NG-PRESS.B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900" y="4022824"/>
            <a:ext cx="5107927" cy="2727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173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type="subTitle" idx="4"/>
          </p:nvPr>
        </p:nvSpPr>
        <p:spPr>
          <a:xfrm>
            <a:off x="1176338" y="3071810"/>
            <a:ext cx="7643812" cy="3379790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90113" name="Rectangle 1"/>
          <p:cNvSpPr>
            <a:spLocks noChangeArrowheads="1"/>
          </p:cNvSpPr>
          <p:nvPr/>
        </p:nvSpPr>
        <p:spPr bwMode="auto">
          <a:xfrm>
            <a:off x="909642" y="513561"/>
            <a:ext cx="7930386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4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egoe Script" panose="030B0504020000000003" pitchFamily="66" charset="0"/>
                <a:ea typeface="Times New Roman" pitchFamily="18" charset="0"/>
                <a:cs typeface="Times New Roman" pitchFamily="18" charset="0"/>
              </a:rPr>
              <a:t>Определение темы урока</a:t>
            </a:r>
            <a:endParaRPr kumimoji="0" lang="ru-RU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Segoe Script" panose="030B0504020000000003" pitchFamily="66" charset="0"/>
            </a:endParaRPr>
          </a:p>
        </p:txBody>
      </p:sp>
      <p:pic>
        <p:nvPicPr>
          <p:cNvPr id="5" name="Picture 12" descr="http://www.muirms.com/Offices/School%20Library/library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20" y="4903769"/>
            <a:ext cx="2569279" cy="1643050"/>
          </a:xfrm>
          <a:prstGeom prst="rect">
            <a:avLst/>
          </a:prstGeom>
          <a:noFill/>
        </p:spPr>
      </p:pic>
      <p:pic>
        <p:nvPicPr>
          <p:cNvPr id="23555" name="Picture 3" descr="ОПРЕДЕЛЕНИЕ ТЕМЫ УРОКА 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9" t="28697" r="19640" b="8977"/>
          <a:stretch/>
        </p:blipFill>
        <p:spPr bwMode="auto">
          <a:xfrm>
            <a:off x="4311164" y="1958476"/>
            <a:ext cx="4302456" cy="369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lffj1wRQ_-HhYeO5lqttQ3UkGeylIZ0Mq5wxcIfO3xXY6pu1EzP44CUVs6tNbN3Jy3M0S09SsDo3cYxHY50w_3ppw5d25I2qkGEkgJhXTX-WAoVdfq10qg7IvotY6_SH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71" b="15708"/>
          <a:stretch/>
        </p:blipFill>
        <p:spPr bwMode="auto">
          <a:xfrm>
            <a:off x="449520" y="2997509"/>
            <a:ext cx="3690432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477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type="subTitle" idx="4"/>
          </p:nvPr>
        </p:nvSpPr>
        <p:spPr>
          <a:xfrm>
            <a:off x="1176338" y="3071810"/>
            <a:ext cx="7643812" cy="3379790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90113" name="Rectangle 1"/>
          <p:cNvSpPr>
            <a:spLocks noChangeArrowheads="1"/>
          </p:cNvSpPr>
          <p:nvPr/>
        </p:nvSpPr>
        <p:spPr bwMode="auto">
          <a:xfrm>
            <a:off x="755576" y="290135"/>
            <a:ext cx="7930386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4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egoe Script" panose="030B0504020000000003" pitchFamily="66" charset="0"/>
                <a:ea typeface="Times New Roman" pitchFamily="18" charset="0"/>
                <a:cs typeface="Times New Roman" pitchFamily="18" charset="0"/>
              </a:rPr>
              <a:t>Постановка целей и задач</a:t>
            </a:r>
            <a:endParaRPr kumimoji="0" lang="ru-RU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Segoe Script" panose="030B0504020000000003" pitchFamily="66" charset="0"/>
            </a:endParaRPr>
          </a:p>
        </p:txBody>
      </p:sp>
      <p:pic>
        <p:nvPicPr>
          <p:cNvPr id="5" name="Picture 12" descr="http://www.muirms.com/Offices/School%20Library/library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20" y="4903769"/>
            <a:ext cx="2569279" cy="1643050"/>
          </a:xfrm>
          <a:prstGeom prst="rect">
            <a:avLst/>
          </a:prstGeom>
          <a:noFill/>
        </p:spPr>
      </p:pic>
      <p:pic>
        <p:nvPicPr>
          <p:cNvPr id="24578" name="Picture 2" descr="ПОСТАНОВКА ЦЕЛИ УРОКА 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0" t="29766" r="14732" b="1614"/>
          <a:stretch/>
        </p:blipFill>
        <p:spPr bwMode="auto">
          <a:xfrm>
            <a:off x="2889083" y="1964192"/>
            <a:ext cx="5769526" cy="4487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462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Зеленый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>
        <a:spAutoFit/>
      </a:bodyPr>
      <a:lstStyle>
        <a:defPPr algn="l">
          <a:defRPr b="0" i="0" dirty="0">
            <a:effectLst/>
            <a:latin typeface="YS Tex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1612</TotalTime>
  <Words>2597</Words>
  <Application>Microsoft Office PowerPoint</Application>
  <PresentationFormat>Экран (4:3)</PresentationFormat>
  <Paragraphs>417</Paragraphs>
  <Slides>115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115</vt:i4>
      </vt:variant>
    </vt:vector>
  </HeadingPairs>
  <TitlesOfParts>
    <vt:vector size="117" baseType="lpstr">
      <vt:lpstr>Office Theme</vt:lpstr>
      <vt:lpstr>Тема Office</vt:lpstr>
      <vt:lpstr>Презентация PowerPoint</vt:lpstr>
      <vt:lpstr>Функциональная грамотность учащихся и её компоненты</vt:lpstr>
      <vt:lpstr>Функциональная грамотность</vt:lpstr>
      <vt:lpstr>Презентация PowerPoint</vt:lpstr>
      <vt:lpstr>Читательская грамотность</vt:lpstr>
      <vt:lpstr>Математическая грамотность</vt:lpstr>
      <vt:lpstr>Финансовая грамотность</vt:lpstr>
      <vt:lpstr>Грамотность в области естествознания</vt:lpstr>
      <vt:lpstr>Глобальные компетенции</vt:lpstr>
      <vt:lpstr>Креативное мышление</vt:lpstr>
      <vt:lpstr>Оценка математической грамотности учащихся: ориентиры, примеры заданий</vt:lpstr>
      <vt:lpstr>Функциональная математическая  грамотность   </vt:lpstr>
      <vt:lpstr>Виды познавательной деятельности </vt:lpstr>
      <vt:lpstr>Категории контекстов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Вопрос 1. В чем заключается возможное финансовое преимущество тарифных планов, идентичных Плану 2?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Методы и способы развития математической и финансовой грамотности учащихся на учебных занятиях</vt:lpstr>
      <vt:lpstr>Где нужна математика?</vt:lpstr>
      <vt:lpstr>Слова, которые мы употребляем иногда неоднократно за день</vt:lpstr>
      <vt:lpstr>Математическая грамотность</vt:lpstr>
      <vt:lpstr>Оправляясь на урок…</vt:lpstr>
      <vt:lpstr>Презентация PowerPoint</vt:lpstr>
      <vt:lpstr>Презентация PowerPoint</vt:lpstr>
      <vt:lpstr>Презентация PowerPoint</vt:lpstr>
      <vt:lpstr>Презентация PowerPoint</vt:lpstr>
      <vt:lpstr>Решите самым рациональным способом</vt:lpstr>
      <vt:lpstr>Решите самым рациональным способом</vt:lpstr>
      <vt:lpstr>Задания с ошибками:  «Лови ошибку»</vt:lpstr>
      <vt:lpstr>Задания, содержащие противоречивую информацию (невыполнимые)</vt:lpstr>
      <vt:lpstr>Задания с несколькими решениями</vt:lpstr>
      <vt:lpstr>Задания РКР</vt:lpstr>
      <vt:lpstr>Задание ЦТ  (2016 год)</vt:lpstr>
      <vt:lpstr>Примеры заданий НИКО</vt:lpstr>
      <vt:lpstr>Методы и способы развития математической и финансовой грамотности учащихся во внеурочное время (при проведении факультативного занятия «Основы финансовой грамотности»)</vt:lpstr>
      <vt:lpstr>Методы и способы развития финансовой грамотности учащихся при проведении факультативного занятия «Основы финансовой грамотности»</vt:lpstr>
      <vt:lpstr>Методы и способы развития финансовой грамотности учащихся при проведении факультативного занятия «Основы финансовой грамотности»</vt:lpstr>
      <vt:lpstr>Методы и способы развития финансовой грамотности учащихся во внеурочное время при проведении факультативного занятия «Основы финансовой грамотности»</vt:lpstr>
      <vt:lpstr>В результате изучения данного факультатива учащиеся должны  </vt:lpstr>
      <vt:lpstr>8 тем для изучения</vt:lpstr>
      <vt:lpstr>В процессе обучения приоритетными являются активные и интерактивные методы обучения:</vt:lpstr>
      <vt:lpstr>Финансовая игра  «Покупаем велосипед»</vt:lpstr>
      <vt:lpstr>Финансовая игра  «Покупаем велосипед»</vt:lpstr>
      <vt:lpstr>Практическое занятие  «Составление личного финансового плана»</vt:lpstr>
      <vt:lpstr>Практическое занятие  «Составление личного финансового плана»</vt:lpstr>
      <vt:lpstr>Ребусы, как средство «оживления» работы учащихся</vt:lpstr>
      <vt:lpstr>Копить или купить?</vt:lpstr>
      <vt:lpstr>Презентация PowerPoint</vt:lpstr>
      <vt:lpstr>Ещё один ребус </vt:lpstr>
      <vt:lpstr>Практическое занятие  «Составление личного финансового плана»</vt:lpstr>
      <vt:lpstr>Практическое занятие  «Составление личного финансового плана»</vt:lpstr>
      <vt:lpstr>Вопрос «на засыпку»</vt:lpstr>
      <vt:lpstr>Задачи про наличные деньги</vt:lpstr>
      <vt:lpstr>Задачи про наличные деньги</vt:lpstr>
      <vt:lpstr>Принципы мозгового штурма</vt:lpstr>
      <vt:lpstr>«Мозговой штурм» </vt:lpstr>
      <vt:lpstr>«Мозговой штурм» </vt:lpstr>
      <vt:lpstr>В помощь учителю и учащемуся</vt:lpstr>
      <vt:lpstr>В помощь учителю и учащемуся</vt:lpstr>
      <vt:lpstr>В помощь учителю и учащемуся</vt:lpstr>
      <vt:lpstr>В помощь учителю и учащемуся</vt:lpstr>
      <vt:lpstr>Презентация PowerPoint</vt:lpstr>
      <vt:lpstr>Визуализация учебной информации как одно из средств формирования математической грамотности учащихся</vt:lpstr>
      <vt:lpstr>Презентация PowerPoint</vt:lpstr>
      <vt:lpstr>Средства визуализации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Многомерная дидактическая технология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Работа с кластерами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Формирование математической и финансовой грамотности средствами медиа</vt:lpstr>
      <vt:lpstr>Образовательные платформы:</vt:lpstr>
      <vt:lpstr>Полезные ссылки можно найти на портале adu.by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little italy</dc:title>
  <dc:creator>Протасевич</dc:creator>
  <cp:lastModifiedBy>User</cp:lastModifiedBy>
  <cp:revision>83</cp:revision>
  <cp:lastPrinted>2023-11-01T00:44:44Z</cp:lastPrinted>
  <dcterms:created xsi:type="dcterms:W3CDTF">2023-10-30T22:10:30Z</dcterms:created>
  <dcterms:modified xsi:type="dcterms:W3CDTF">2024-01-04T09:31:09Z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2022-02-02T00:00:00Z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2023-10-30T00:00:00Z</vt:filetime>
  </property>
  <property fmtid="{D5CDD505-2E9C-101B-9397-08002B2CF9AE}" pid="5" name="Producer">
    <vt:lpwstr>Microsoft® PowerPoint® 2019</vt:lpwstr>
  </property>
</Properties>
</file>